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2"/>
  </p:sldMasterIdLst>
  <p:notesMasterIdLst>
    <p:notesMasterId r:id="rId29"/>
  </p:notesMasterIdLst>
  <p:sldIdLst>
    <p:sldId id="258" r:id="rId3"/>
    <p:sldId id="257" r:id="rId4"/>
    <p:sldId id="287" r:id="rId5"/>
    <p:sldId id="270" r:id="rId6"/>
    <p:sldId id="272" r:id="rId7"/>
    <p:sldId id="271" r:id="rId8"/>
    <p:sldId id="274" r:id="rId9"/>
    <p:sldId id="275" r:id="rId10"/>
    <p:sldId id="276" r:id="rId11"/>
    <p:sldId id="259" r:id="rId12"/>
    <p:sldId id="288" r:id="rId13"/>
    <p:sldId id="262" r:id="rId14"/>
    <p:sldId id="278" r:id="rId15"/>
    <p:sldId id="282" r:id="rId16"/>
    <p:sldId id="283" r:id="rId17"/>
    <p:sldId id="289" r:id="rId18"/>
    <p:sldId id="277" r:id="rId19"/>
    <p:sldId id="284" r:id="rId20"/>
    <p:sldId id="280" r:id="rId21"/>
    <p:sldId id="290" r:id="rId22"/>
    <p:sldId id="279" r:id="rId23"/>
    <p:sldId id="286" r:id="rId24"/>
    <p:sldId id="281" r:id="rId25"/>
    <p:sldId id="285" r:id="rId26"/>
    <p:sldId id="291" r:id="rId27"/>
    <p:sldId id="292" r:id="rId28"/>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9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showGuides="1">
      <p:cViewPr varScale="1">
        <p:scale>
          <a:sx n="108" d="100"/>
          <a:sy n="108" d="100"/>
        </p:scale>
        <p:origin x="714" y="114"/>
      </p:cViewPr>
      <p:guideLst>
        <p:guide orient="horz" pos="1094"/>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DBC5B-0F15-4E31-B375-A7207B11C319}" type="datetimeFigureOut">
              <a:rPr lang="zh-CN" altLang="en-US" smtClean="0"/>
              <a:t>2023/4/14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D7D8B2-B9CE-41F4-9096-DF33FC9F8E13}" type="slidenum">
              <a:rPr lang="zh-CN" altLang="en-US" smtClean="0"/>
              <a:t>‹#›</a:t>
            </a:fld>
            <a:endParaRPr lang="zh-CN" altLang="en-US"/>
          </a:p>
        </p:txBody>
      </p:sp>
    </p:spTree>
    <p:extLst>
      <p:ext uri="{BB962C8B-B14F-4D97-AF65-F5344CB8AC3E}">
        <p14:creationId xmlns:p14="http://schemas.microsoft.com/office/powerpoint/2010/main" val="2128381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15D7D8B2-B9CE-41F4-9096-DF33FC9F8E13}" type="slidenum">
              <a:rPr lang="zh-CN" altLang="en-US" smtClean="0"/>
              <a:t>12</a:t>
            </a:fld>
            <a:endParaRPr lang="zh-CN" altLang="en-US"/>
          </a:p>
        </p:txBody>
      </p:sp>
    </p:spTree>
    <p:extLst>
      <p:ext uri="{BB962C8B-B14F-4D97-AF65-F5344CB8AC3E}">
        <p14:creationId xmlns:p14="http://schemas.microsoft.com/office/powerpoint/2010/main" val="1803883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92487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封底">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4406079"/>
      </p:ext>
    </p:extLst>
  </p:cSld>
  <p:clrMapOvr>
    <a:masterClrMapping/>
  </p:clrMapOvr>
  <p:transition/>
  <p:extLst>
    <p:ext uri="{DCECCB84-F9BA-43D5-87BE-67443E8EF086}">
      <p15:sldGuideLst xmlns:p15="http://schemas.microsoft.com/office/powerpoint/2012/main">
        <p15:guide id="1" pos="325" userDrawn="1">
          <p15:clr>
            <a:srgbClr val="FBAE40"/>
          </p15:clr>
        </p15:guide>
        <p15:guide id="2" orient="horz" pos="346" userDrawn="1">
          <p15:clr>
            <a:srgbClr val="FBAE40"/>
          </p15:clr>
        </p15:guide>
        <p15:guide id="3" pos="7673" userDrawn="1">
          <p15:clr>
            <a:srgbClr val="FBAE40"/>
          </p15:clr>
        </p15:guide>
        <p15:guide id="4" pos="7378" userDrawn="1">
          <p15:clr>
            <a:srgbClr val="FBAE40"/>
          </p15:clr>
        </p15:guide>
        <p15:guide id="5" orient="horz" userDrawn="1">
          <p15:clr>
            <a:srgbClr val="FBAE40"/>
          </p15:clr>
        </p15:guide>
        <p15:guide id="6" orient="horz" pos="3974" userDrawn="1">
          <p15:clr>
            <a:srgbClr val="FBAE40"/>
          </p15:clr>
        </p15:guide>
        <p15:guide id="7" orient="horz" pos="2160" userDrawn="1">
          <p15:clr>
            <a:srgbClr val="FBAE40"/>
          </p15:clr>
        </p15:guide>
        <p15:guide id="8" orient="horz" pos="4315" userDrawn="1">
          <p15:clr>
            <a:srgbClr val="FBAE40"/>
          </p15:clr>
        </p15:guide>
        <p15:guide id="9" pos="3840" userDrawn="1">
          <p15:clr>
            <a:srgbClr val="FBAE40"/>
          </p15:clr>
        </p15:guide>
        <p15:guide id="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74799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83890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76438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72235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293891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4812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页">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4434997"/>
      </p:ext>
    </p:extLst>
  </p:cSld>
  <p:clrMapOvr>
    <a:masterClrMapping/>
  </p:clrMapOvr>
  <p:transition/>
  <p:extLst>
    <p:ext uri="{DCECCB84-F9BA-43D5-87BE-67443E8EF086}">
      <p15:sldGuideLst xmlns:p15="http://schemas.microsoft.com/office/powerpoint/2012/main">
        <p15:guide id="1" pos="325" userDrawn="1">
          <p15:clr>
            <a:srgbClr val="FBAE40"/>
          </p15:clr>
        </p15:guide>
        <p15:guide id="2" orient="horz" pos="346" userDrawn="1">
          <p15:clr>
            <a:srgbClr val="FBAE40"/>
          </p15:clr>
        </p15:guide>
        <p15:guide id="3" pos="7673" userDrawn="1">
          <p15:clr>
            <a:srgbClr val="FBAE40"/>
          </p15:clr>
        </p15:guide>
        <p15:guide id="4" pos="7355" userDrawn="1">
          <p15:clr>
            <a:srgbClr val="FBAE40"/>
          </p15:clr>
        </p15:guide>
        <p15:guide id="5" orient="horz" userDrawn="1">
          <p15:clr>
            <a:srgbClr val="FBAE40"/>
          </p15:clr>
        </p15:guide>
        <p15:guide id="6" orient="horz" pos="3974" userDrawn="1">
          <p15:clr>
            <a:srgbClr val="FBAE40"/>
          </p15:clr>
        </p15:guide>
        <p15:guide id="7" orient="horz" pos="2160" userDrawn="1">
          <p15:clr>
            <a:srgbClr val="FBAE40"/>
          </p15:clr>
        </p15:guide>
        <p15:guide id="8" orient="horz" pos="4315" userDrawn="1">
          <p15:clr>
            <a:srgbClr val="FBAE40"/>
          </p15:clr>
        </p15:guide>
        <p15:guide id="9" pos="3840" userDrawn="1">
          <p15:clr>
            <a:srgbClr val="FBAE40"/>
          </p15:clr>
        </p15:guide>
        <p15:guide id="1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过渡页">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9933107"/>
      </p:ext>
    </p:extLst>
  </p:cSld>
  <p:clrMapOvr>
    <a:masterClrMapping/>
  </p:clrMapOvr>
  <p:transition/>
  <p:extLst>
    <p:ext uri="{DCECCB84-F9BA-43D5-87BE-67443E8EF086}">
      <p15:sldGuideLst xmlns:p15="http://schemas.microsoft.com/office/powerpoint/2012/main">
        <p15:guide id="1" pos="325" userDrawn="1">
          <p15:clr>
            <a:srgbClr val="FBAE40"/>
          </p15:clr>
        </p15:guide>
        <p15:guide id="2" orient="horz" pos="346" userDrawn="1">
          <p15:clr>
            <a:srgbClr val="FBAE40"/>
          </p15:clr>
        </p15:guide>
        <p15:guide id="3" pos="7673" userDrawn="1">
          <p15:clr>
            <a:srgbClr val="FBAE40"/>
          </p15:clr>
        </p15:guide>
        <p15:guide id="4" pos="7355" userDrawn="1">
          <p15:clr>
            <a:srgbClr val="FBAE40"/>
          </p15:clr>
        </p15:guide>
        <p15:guide id="5" orient="horz" userDrawn="1">
          <p15:clr>
            <a:srgbClr val="FBAE40"/>
          </p15:clr>
        </p15:guide>
        <p15:guide id="6" orient="horz" pos="3974" userDrawn="1">
          <p15:clr>
            <a:srgbClr val="FBAE40"/>
          </p15:clr>
        </p15:guide>
        <p15:guide id="7" orient="horz" pos="2160" userDrawn="1">
          <p15:clr>
            <a:srgbClr val="FBAE40"/>
          </p15:clr>
        </p15:guide>
        <p15:guide id="8" orient="horz" pos="4315" userDrawn="1">
          <p15:clr>
            <a:srgbClr val="FBAE40"/>
          </p15:clr>
        </p15:guide>
        <p15:guide id="9" pos="3840" userDrawn="1">
          <p15:clr>
            <a:srgbClr val="FBAE40"/>
          </p15:clr>
        </p15:guide>
        <p15:guide id="1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页">
    <p:spTree>
      <p:nvGrpSpPr>
        <p:cNvPr id="1" name=""/>
        <p:cNvGrpSpPr/>
        <p:nvPr/>
      </p:nvGrpSpPr>
      <p:grpSpPr>
        <a:xfrm>
          <a:off x="0" y="0"/>
          <a:ext cx="0" cy="0"/>
          <a:chOff x="0" y="0"/>
          <a:chExt cx="0" cy="0"/>
        </a:xfrm>
      </p:grpSpPr>
      <p:grpSp>
        <p:nvGrpSpPr>
          <p:cNvPr id="3" name="组合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C61793-471B-4352-A73D-079333F22058}"/>
              </a:ext>
            </a:extLst>
          </p:cNvPr>
          <p:cNvGrpSpPr/>
          <p:nvPr userDrawn="1"/>
        </p:nvGrpSpPr>
        <p:grpSpPr>
          <a:xfrm>
            <a:off x="14327" y="6394062"/>
            <a:ext cx="12145271" cy="215444"/>
            <a:chOff x="14327" y="6394062"/>
            <a:chExt cx="12145271" cy="215444"/>
          </a:xfrm>
        </p:grpSpPr>
        <p:grpSp>
          <p:nvGrpSpPr>
            <p:cNvPr id="4" name="组合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CF6D2F-7928-4FA6-8912-A3EA5F2B6E72}"/>
                </a:ext>
              </a:extLst>
            </p:cNvPr>
            <p:cNvGrpSpPr/>
            <p:nvPr/>
          </p:nvGrpSpPr>
          <p:grpSpPr>
            <a:xfrm>
              <a:off x="14327" y="6444634"/>
              <a:ext cx="9656823" cy="114300"/>
              <a:chOff x="14327" y="6444634"/>
              <a:chExt cx="9656823" cy="114300"/>
            </a:xfrm>
          </p:grpSpPr>
          <p:cxnSp>
            <p:nvCxnSpPr>
              <p:cNvPr id="15" name="直接连接符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24FE404-ACDC-4F10-A22E-56EEC5F7C284}"/>
                  </a:ext>
                </a:extLst>
              </p:cNvPr>
              <p:cNvCxnSpPr/>
              <p:nvPr/>
            </p:nvCxnSpPr>
            <p:spPr>
              <a:xfrm flipH="1">
                <a:off x="14327"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F6AB1FD-774C-414E-A6BC-704E155D95B3}"/>
                  </a:ext>
                </a:extLst>
              </p:cNvPr>
              <p:cNvCxnSpPr/>
              <p:nvPr/>
            </p:nvCxnSpPr>
            <p:spPr>
              <a:xfrm flipH="1">
                <a:off x="99037"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7C8AA25-9EA1-455F-8587-E7C8AF918223}"/>
                  </a:ext>
                </a:extLst>
              </p:cNvPr>
              <p:cNvCxnSpPr/>
              <p:nvPr/>
            </p:nvCxnSpPr>
            <p:spPr>
              <a:xfrm flipH="1">
                <a:off x="18374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1DAF544-C4F1-499D-93D5-F51C15B04AAE}"/>
                  </a:ext>
                </a:extLst>
              </p:cNvPr>
              <p:cNvCxnSpPr/>
              <p:nvPr/>
            </p:nvCxnSpPr>
            <p:spPr>
              <a:xfrm flipH="1">
                <a:off x="26845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13C3AD0-B228-4EEC-AF4C-17FB087D99CC}"/>
                  </a:ext>
                </a:extLst>
              </p:cNvPr>
              <p:cNvCxnSpPr/>
              <p:nvPr/>
            </p:nvCxnSpPr>
            <p:spPr>
              <a:xfrm flipH="1">
                <a:off x="35316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F95940-B79F-4F81-BE37-C70800BDA169}"/>
                  </a:ext>
                </a:extLst>
              </p:cNvPr>
              <p:cNvCxnSpPr/>
              <p:nvPr/>
            </p:nvCxnSpPr>
            <p:spPr>
              <a:xfrm flipH="1">
                <a:off x="43787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F75AB64-C9DF-4A03-A6A9-4994DF4539BB}"/>
                  </a:ext>
                </a:extLst>
              </p:cNvPr>
              <p:cNvCxnSpPr/>
              <p:nvPr/>
            </p:nvCxnSpPr>
            <p:spPr>
              <a:xfrm flipH="1">
                <a:off x="522584"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4709052-BD57-4393-B221-60E7228592EE}"/>
                  </a:ext>
                </a:extLst>
              </p:cNvPr>
              <p:cNvCxnSpPr/>
              <p:nvPr/>
            </p:nvCxnSpPr>
            <p:spPr>
              <a:xfrm flipH="1">
                <a:off x="607294"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C5FA8A5-288D-4061-9AA9-731C86E2D8A5}"/>
                  </a:ext>
                </a:extLst>
              </p:cNvPr>
              <p:cNvCxnSpPr/>
              <p:nvPr/>
            </p:nvCxnSpPr>
            <p:spPr>
              <a:xfrm flipH="1">
                <a:off x="692003"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2E23479-632C-481B-97FE-21A0536C80CF}"/>
                  </a:ext>
                </a:extLst>
              </p:cNvPr>
              <p:cNvCxnSpPr/>
              <p:nvPr/>
            </p:nvCxnSpPr>
            <p:spPr>
              <a:xfrm flipH="1">
                <a:off x="776713"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0DAF3E-C232-4330-8B57-A1300315A1B4}"/>
                  </a:ext>
                </a:extLst>
              </p:cNvPr>
              <p:cNvCxnSpPr/>
              <p:nvPr/>
            </p:nvCxnSpPr>
            <p:spPr>
              <a:xfrm flipH="1">
                <a:off x="861422"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071BB0A-68F1-4502-A3E6-BB7B501BF1F8}"/>
                  </a:ext>
                </a:extLst>
              </p:cNvPr>
              <p:cNvCxnSpPr/>
              <p:nvPr/>
            </p:nvCxnSpPr>
            <p:spPr>
              <a:xfrm flipH="1">
                <a:off x="946132"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6040140-89F0-4680-8333-177420619E0E}"/>
                  </a:ext>
                </a:extLst>
              </p:cNvPr>
              <p:cNvCxnSpPr/>
              <p:nvPr/>
            </p:nvCxnSpPr>
            <p:spPr>
              <a:xfrm flipH="1">
                <a:off x="1030842"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7792688-0210-4FFF-A63C-DB5E326A33D8}"/>
                  </a:ext>
                </a:extLst>
              </p:cNvPr>
              <p:cNvCxnSpPr/>
              <p:nvPr/>
            </p:nvCxnSpPr>
            <p:spPr>
              <a:xfrm flipH="1">
                <a:off x="1115551"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06D4770-F0EA-418F-863A-6712BC160CA9}"/>
                  </a:ext>
                </a:extLst>
              </p:cNvPr>
              <p:cNvCxnSpPr/>
              <p:nvPr/>
            </p:nvCxnSpPr>
            <p:spPr>
              <a:xfrm flipH="1">
                <a:off x="1200261"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C06DC47-2DE4-4F37-BA3E-8C153D3302B3}"/>
                  </a:ext>
                </a:extLst>
              </p:cNvPr>
              <p:cNvCxnSpPr/>
              <p:nvPr/>
            </p:nvCxnSpPr>
            <p:spPr>
              <a:xfrm flipH="1">
                <a:off x="1284970"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63DCB40-86FE-482E-9B86-013332F98EF1}"/>
                  </a:ext>
                </a:extLst>
              </p:cNvPr>
              <p:cNvCxnSpPr/>
              <p:nvPr/>
            </p:nvCxnSpPr>
            <p:spPr>
              <a:xfrm flipH="1">
                <a:off x="1369680"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BABDE5A-6B58-42F9-B2EA-85DB46807D9E}"/>
                  </a:ext>
                </a:extLst>
              </p:cNvPr>
              <p:cNvCxnSpPr/>
              <p:nvPr/>
            </p:nvCxnSpPr>
            <p:spPr>
              <a:xfrm flipH="1">
                <a:off x="1454389"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C90F731-D3FA-4149-BCC0-7E6A1EAEB77A}"/>
                  </a:ext>
                </a:extLst>
              </p:cNvPr>
              <p:cNvCxnSpPr/>
              <p:nvPr/>
            </p:nvCxnSpPr>
            <p:spPr>
              <a:xfrm flipH="1">
                <a:off x="1539099"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63FE23B-CC68-4B6A-A0E1-669378176CEF}"/>
                  </a:ext>
                </a:extLst>
              </p:cNvPr>
              <p:cNvCxnSpPr/>
              <p:nvPr/>
            </p:nvCxnSpPr>
            <p:spPr>
              <a:xfrm flipH="1">
                <a:off x="1623808"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98E0366-899F-456C-8F40-56EA58810F75}"/>
                  </a:ext>
                </a:extLst>
              </p:cNvPr>
              <p:cNvCxnSpPr/>
              <p:nvPr/>
            </p:nvCxnSpPr>
            <p:spPr>
              <a:xfrm flipH="1">
                <a:off x="1708518"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A244094-D0E1-4C94-9D6C-7E19D7755040}"/>
                  </a:ext>
                </a:extLst>
              </p:cNvPr>
              <p:cNvCxnSpPr/>
              <p:nvPr/>
            </p:nvCxnSpPr>
            <p:spPr>
              <a:xfrm flipH="1">
                <a:off x="1793227"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9C421FB-2C1D-4086-97E7-B7503B0AB76E}"/>
                  </a:ext>
                </a:extLst>
              </p:cNvPr>
              <p:cNvCxnSpPr/>
              <p:nvPr/>
            </p:nvCxnSpPr>
            <p:spPr>
              <a:xfrm flipH="1">
                <a:off x="1877937"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A44F0FC-6268-4036-9845-80C8147F580A}"/>
                  </a:ext>
                </a:extLst>
              </p:cNvPr>
              <p:cNvCxnSpPr/>
              <p:nvPr/>
            </p:nvCxnSpPr>
            <p:spPr>
              <a:xfrm flipH="1">
                <a:off x="196264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CC57A29-6772-4956-8C9A-D14F36D56821}"/>
                  </a:ext>
                </a:extLst>
              </p:cNvPr>
              <p:cNvCxnSpPr/>
              <p:nvPr/>
            </p:nvCxnSpPr>
            <p:spPr>
              <a:xfrm flipH="1">
                <a:off x="204735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1CDCD7E-D2C9-4548-A8A5-45269E486B93}"/>
                  </a:ext>
                </a:extLst>
              </p:cNvPr>
              <p:cNvCxnSpPr/>
              <p:nvPr/>
            </p:nvCxnSpPr>
            <p:spPr>
              <a:xfrm flipH="1">
                <a:off x="213206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BD0E58A-B70D-4742-A6C6-399C96A6829B}"/>
                  </a:ext>
                </a:extLst>
              </p:cNvPr>
              <p:cNvCxnSpPr/>
              <p:nvPr/>
            </p:nvCxnSpPr>
            <p:spPr>
              <a:xfrm flipH="1">
                <a:off x="221677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C934193-D26E-44E2-AA82-EF4B0A3FA1BE}"/>
                  </a:ext>
                </a:extLst>
              </p:cNvPr>
              <p:cNvCxnSpPr/>
              <p:nvPr/>
            </p:nvCxnSpPr>
            <p:spPr>
              <a:xfrm flipH="1">
                <a:off x="2301484"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EB09E17-F0E5-4C6B-9775-344A9F1206D6}"/>
                  </a:ext>
                </a:extLst>
              </p:cNvPr>
              <p:cNvCxnSpPr/>
              <p:nvPr/>
            </p:nvCxnSpPr>
            <p:spPr>
              <a:xfrm flipH="1">
                <a:off x="2386194"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62C982-7C53-45FC-9FF8-7E0567930156}"/>
                  </a:ext>
                </a:extLst>
              </p:cNvPr>
              <p:cNvCxnSpPr/>
              <p:nvPr/>
            </p:nvCxnSpPr>
            <p:spPr>
              <a:xfrm flipH="1">
                <a:off x="2470904"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4333C3A-10FB-49F3-B10B-A9A5B1639C9B}"/>
                  </a:ext>
                </a:extLst>
              </p:cNvPr>
              <p:cNvCxnSpPr/>
              <p:nvPr/>
            </p:nvCxnSpPr>
            <p:spPr>
              <a:xfrm flipH="1">
                <a:off x="2555613"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741DDBB-BE9A-4119-B785-E6D7BDFE4E7B}"/>
                  </a:ext>
                </a:extLst>
              </p:cNvPr>
              <p:cNvCxnSpPr/>
              <p:nvPr/>
            </p:nvCxnSpPr>
            <p:spPr>
              <a:xfrm flipH="1">
                <a:off x="2640323"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B25FC4A-47F9-470F-AC72-49126520F159}"/>
                  </a:ext>
                </a:extLst>
              </p:cNvPr>
              <p:cNvCxnSpPr/>
              <p:nvPr/>
            </p:nvCxnSpPr>
            <p:spPr>
              <a:xfrm flipH="1">
                <a:off x="2725032"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884B087-EDEB-4587-B874-8FBA57DCDE50}"/>
                  </a:ext>
                </a:extLst>
              </p:cNvPr>
              <p:cNvCxnSpPr/>
              <p:nvPr/>
            </p:nvCxnSpPr>
            <p:spPr>
              <a:xfrm flipH="1">
                <a:off x="2809742"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F756491-91E9-4AE0-AD77-F763B58EC3FE}"/>
                  </a:ext>
                </a:extLst>
              </p:cNvPr>
              <p:cNvCxnSpPr/>
              <p:nvPr/>
            </p:nvCxnSpPr>
            <p:spPr>
              <a:xfrm flipH="1">
                <a:off x="2894451"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533759B-F6AF-46BB-98A7-413C57683FDD}"/>
                  </a:ext>
                </a:extLst>
              </p:cNvPr>
              <p:cNvCxnSpPr/>
              <p:nvPr/>
            </p:nvCxnSpPr>
            <p:spPr>
              <a:xfrm flipH="1">
                <a:off x="2979161"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24AA690-AB22-45B2-8430-BC09FF9A43BC}"/>
                  </a:ext>
                </a:extLst>
              </p:cNvPr>
              <p:cNvCxnSpPr/>
              <p:nvPr/>
            </p:nvCxnSpPr>
            <p:spPr>
              <a:xfrm flipH="1">
                <a:off x="3063870"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777CF9C-19D5-405B-960D-D1E3E209322C}"/>
                  </a:ext>
                </a:extLst>
              </p:cNvPr>
              <p:cNvCxnSpPr/>
              <p:nvPr/>
            </p:nvCxnSpPr>
            <p:spPr>
              <a:xfrm flipH="1">
                <a:off x="3148580"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CDC8AA8-BFCA-4C29-B482-3CEFAC22CD2A}"/>
                  </a:ext>
                </a:extLst>
              </p:cNvPr>
              <p:cNvCxnSpPr/>
              <p:nvPr/>
            </p:nvCxnSpPr>
            <p:spPr>
              <a:xfrm flipH="1">
                <a:off x="3233289"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9244DC9-2BB6-4522-AEEA-4EF1BB541960}"/>
                  </a:ext>
                </a:extLst>
              </p:cNvPr>
              <p:cNvCxnSpPr/>
              <p:nvPr/>
            </p:nvCxnSpPr>
            <p:spPr>
              <a:xfrm flipH="1">
                <a:off x="3317999"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71F7D91-EC2B-40C6-9661-9263EB002617}"/>
                  </a:ext>
                </a:extLst>
              </p:cNvPr>
              <p:cNvCxnSpPr/>
              <p:nvPr/>
            </p:nvCxnSpPr>
            <p:spPr>
              <a:xfrm flipH="1">
                <a:off x="3402708"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DAD4BC-61F2-4AA8-9CDC-D185C36865E1}"/>
                  </a:ext>
                </a:extLst>
              </p:cNvPr>
              <p:cNvCxnSpPr/>
              <p:nvPr/>
            </p:nvCxnSpPr>
            <p:spPr>
              <a:xfrm flipH="1">
                <a:off x="3487418"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27F00D-202C-42E5-BC9F-629340AA5FD7}"/>
                  </a:ext>
                </a:extLst>
              </p:cNvPr>
              <p:cNvCxnSpPr/>
              <p:nvPr/>
            </p:nvCxnSpPr>
            <p:spPr>
              <a:xfrm flipH="1">
                <a:off x="3572127"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C7AB4DA-5BA8-4A05-B171-065FC70A7493}"/>
                  </a:ext>
                </a:extLst>
              </p:cNvPr>
              <p:cNvCxnSpPr/>
              <p:nvPr/>
            </p:nvCxnSpPr>
            <p:spPr>
              <a:xfrm flipH="1">
                <a:off x="3656837"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2274BCD-203C-477D-AF17-3A5773108ACC}"/>
                  </a:ext>
                </a:extLst>
              </p:cNvPr>
              <p:cNvCxnSpPr/>
              <p:nvPr/>
            </p:nvCxnSpPr>
            <p:spPr>
              <a:xfrm flipH="1">
                <a:off x="374154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B719F22-F792-4C30-B0E6-5E04B4D4C16F}"/>
                  </a:ext>
                </a:extLst>
              </p:cNvPr>
              <p:cNvCxnSpPr/>
              <p:nvPr/>
            </p:nvCxnSpPr>
            <p:spPr>
              <a:xfrm flipH="1">
                <a:off x="382625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6DDCE5-002F-412C-BAEA-C3235BC67CAC}"/>
                  </a:ext>
                </a:extLst>
              </p:cNvPr>
              <p:cNvCxnSpPr/>
              <p:nvPr/>
            </p:nvCxnSpPr>
            <p:spPr>
              <a:xfrm flipH="1">
                <a:off x="391096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DCDEF6B-1738-4396-B138-87DB2C9A4256}"/>
                  </a:ext>
                </a:extLst>
              </p:cNvPr>
              <p:cNvCxnSpPr/>
              <p:nvPr/>
            </p:nvCxnSpPr>
            <p:spPr>
              <a:xfrm flipH="1">
                <a:off x="399567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95B6F4-5518-48B9-B2D5-CC13B3F5D5EA}"/>
                  </a:ext>
                </a:extLst>
              </p:cNvPr>
              <p:cNvCxnSpPr/>
              <p:nvPr/>
            </p:nvCxnSpPr>
            <p:spPr>
              <a:xfrm flipH="1">
                <a:off x="408038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FC35EBB-9E57-43FD-BC53-CF7FA377E777}"/>
                  </a:ext>
                </a:extLst>
              </p:cNvPr>
              <p:cNvCxnSpPr/>
              <p:nvPr/>
            </p:nvCxnSpPr>
            <p:spPr>
              <a:xfrm flipH="1">
                <a:off x="4165094"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4245404-0E64-4B45-85DC-E5526AB2D1F9}"/>
                  </a:ext>
                </a:extLst>
              </p:cNvPr>
              <p:cNvCxnSpPr/>
              <p:nvPr/>
            </p:nvCxnSpPr>
            <p:spPr>
              <a:xfrm flipH="1">
                <a:off x="4249804"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E6460CB-35D8-4764-956B-EADE41866C69}"/>
                  </a:ext>
                </a:extLst>
              </p:cNvPr>
              <p:cNvCxnSpPr/>
              <p:nvPr/>
            </p:nvCxnSpPr>
            <p:spPr>
              <a:xfrm flipH="1">
                <a:off x="4334513"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EB5D238-E0E2-43F9-ADE0-E12AE67DEBDB}"/>
                  </a:ext>
                </a:extLst>
              </p:cNvPr>
              <p:cNvCxnSpPr/>
              <p:nvPr/>
            </p:nvCxnSpPr>
            <p:spPr>
              <a:xfrm flipH="1">
                <a:off x="4419223"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D828534-2DBD-410B-ACF2-AF90FC06F60E}"/>
                  </a:ext>
                </a:extLst>
              </p:cNvPr>
              <p:cNvCxnSpPr/>
              <p:nvPr/>
            </p:nvCxnSpPr>
            <p:spPr>
              <a:xfrm flipH="1">
                <a:off x="4588642"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76199D4-DD26-458C-B768-28B900B0E74D}"/>
                  </a:ext>
                </a:extLst>
              </p:cNvPr>
              <p:cNvCxnSpPr/>
              <p:nvPr/>
            </p:nvCxnSpPr>
            <p:spPr>
              <a:xfrm flipH="1">
                <a:off x="4503932"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0B63B4C-7594-459B-A8EF-A17D6022A82C}"/>
                  </a:ext>
                </a:extLst>
              </p:cNvPr>
              <p:cNvCxnSpPr/>
              <p:nvPr/>
            </p:nvCxnSpPr>
            <p:spPr>
              <a:xfrm flipH="1">
                <a:off x="4673351"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9A10D15-8D71-4081-90F8-F55C6DC73085}"/>
                  </a:ext>
                </a:extLst>
              </p:cNvPr>
              <p:cNvCxnSpPr/>
              <p:nvPr/>
            </p:nvCxnSpPr>
            <p:spPr>
              <a:xfrm flipH="1">
                <a:off x="4758061"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2FE77AD-6CA3-4EB9-BE9D-368B2A972D79}"/>
                  </a:ext>
                </a:extLst>
              </p:cNvPr>
              <p:cNvCxnSpPr/>
              <p:nvPr/>
            </p:nvCxnSpPr>
            <p:spPr>
              <a:xfrm flipH="1">
                <a:off x="4842770"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8F3F42E-F5F6-41F3-A6B7-E2F05C267174}"/>
                  </a:ext>
                </a:extLst>
              </p:cNvPr>
              <p:cNvCxnSpPr/>
              <p:nvPr/>
            </p:nvCxnSpPr>
            <p:spPr>
              <a:xfrm flipH="1">
                <a:off x="4927480"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2B345BE-F09F-412E-AAEC-1D054404D0C1}"/>
                  </a:ext>
                </a:extLst>
              </p:cNvPr>
              <p:cNvCxnSpPr/>
              <p:nvPr/>
            </p:nvCxnSpPr>
            <p:spPr>
              <a:xfrm flipH="1">
                <a:off x="5012189"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1880ECB-71F4-4E9E-855E-B9C9F645F447}"/>
                  </a:ext>
                </a:extLst>
              </p:cNvPr>
              <p:cNvCxnSpPr/>
              <p:nvPr/>
            </p:nvCxnSpPr>
            <p:spPr>
              <a:xfrm flipH="1">
                <a:off x="5096899"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2423FCA-033F-4A19-A37A-833EB60DB576}"/>
                  </a:ext>
                </a:extLst>
              </p:cNvPr>
              <p:cNvCxnSpPr/>
              <p:nvPr/>
            </p:nvCxnSpPr>
            <p:spPr>
              <a:xfrm flipH="1">
                <a:off x="5181608"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4FD9B39-604D-41E8-9587-207DB130F685}"/>
                  </a:ext>
                </a:extLst>
              </p:cNvPr>
              <p:cNvCxnSpPr/>
              <p:nvPr/>
            </p:nvCxnSpPr>
            <p:spPr>
              <a:xfrm flipH="1">
                <a:off x="5266318"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590E684-C426-40D7-AA4B-9243D85F7471}"/>
                  </a:ext>
                </a:extLst>
              </p:cNvPr>
              <p:cNvCxnSpPr/>
              <p:nvPr/>
            </p:nvCxnSpPr>
            <p:spPr>
              <a:xfrm flipH="1">
                <a:off x="5351028"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F564C89-3C55-4427-93EE-FC5A375C6A3F}"/>
                  </a:ext>
                </a:extLst>
              </p:cNvPr>
              <p:cNvCxnSpPr/>
              <p:nvPr/>
            </p:nvCxnSpPr>
            <p:spPr>
              <a:xfrm flipH="1">
                <a:off x="5435737"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E671B13-A202-4BEF-A058-18721CCD39A2}"/>
                  </a:ext>
                </a:extLst>
              </p:cNvPr>
              <p:cNvCxnSpPr/>
              <p:nvPr/>
            </p:nvCxnSpPr>
            <p:spPr>
              <a:xfrm flipH="1">
                <a:off x="5520447"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C8A9CC9-7DE6-4E7D-9959-8464C5572CD7}"/>
                  </a:ext>
                </a:extLst>
              </p:cNvPr>
              <p:cNvCxnSpPr/>
              <p:nvPr/>
            </p:nvCxnSpPr>
            <p:spPr>
              <a:xfrm flipH="1">
                <a:off x="560515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D8FEF98-F3CD-4406-B570-FE4AB36C95D1}"/>
                  </a:ext>
                </a:extLst>
              </p:cNvPr>
              <p:cNvCxnSpPr/>
              <p:nvPr/>
            </p:nvCxnSpPr>
            <p:spPr>
              <a:xfrm flipH="1">
                <a:off x="568986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CAD11A-CC5C-450A-AC21-CA90A1A5545C}"/>
                  </a:ext>
                </a:extLst>
              </p:cNvPr>
              <p:cNvCxnSpPr/>
              <p:nvPr/>
            </p:nvCxnSpPr>
            <p:spPr>
              <a:xfrm flipH="1">
                <a:off x="577457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10B8B0A-B10F-4092-93C2-94158DA988A2}"/>
                  </a:ext>
                </a:extLst>
              </p:cNvPr>
              <p:cNvCxnSpPr/>
              <p:nvPr/>
            </p:nvCxnSpPr>
            <p:spPr>
              <a:xfrm flipH="1">
                <a:off x="585928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386F3BD-D732-4A71-AF6C-498EDA161F45}"/>
                  </a:ext>
                </a:extLst>
              </p:cNvPr>
              <p:cNvCxnSpPr/>
              <p:nvPr/>
            </p:nvCxnSpPr>
            <p:spPr>
              <a:xfrm flipH="1">
                <a:off x="5943994"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5A85BA4-8446-495D-9E7A-DBC3C4A190B6}"/>
                  </a:ext>
                </a:extLst>
              </p:cNvPr>
              <p:cNvCxnSpPr/>
              <p:nvPr/>
            </p:nvCxnSpPr>
            <p:spPr>
              <a:xfrm flipH="1">
                <a:off x="6028704"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B1B791F-87EC-4940-BBD0-D8F19663C8F0}"/>
                  </a:ext>
                </a:extLst>
              </p:cNvPr>
              <p:cNvCxnSpPr/>
              <p:nvPr/>
            </p:nvCxnSpPr>
            <p:spPr>
              <a:xfrm flipH="1">
                <a:off x="6113413"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465858-046C-41DA-B42D-6FB1D3C7112A}"/>
                  </a:ext>
                </a:extLst>
              </p:cNvPr>
              <p:cNvCxnSpPr/>
              <p:nvPr/>
            </p:nvCxnSpPr>
            <p:spPr>
              <a:xfrm flipH="1">
                <a:off x="6198123"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7FB52B-0DFC-4C35-BBDE-806048D895CF}"/>
                  </a:ext>
                </a:extLst>
              </p:cNvPr>
              <p:cNvCxnSpPr/>
              <p:nvPr/>
            </p:nvCxnSpPr>
            <p:spPr>
              <a:xfrm flipH="1">
                <a:off x="6282832"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E7AE5A0-1103-4B5E-9A15-E6B81227A37C}"/>
                  </a:ext>
                </a:extLst>
              </p:cNvPr>
              <p:cNvCxnSpPr/>
              <p:nvPr/>
            </p:nvCxnSpPr>
            <p:spPr>
              <a:xfrm flipH="1">
                <a:off x="6367542"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C9C2B65-0D4F-423D-9551-160B2967312F}"/>
                  </a:ext>
                </a:extLst>
              </p:cNvPr>
              <p:cNvCxnSpPr/>
              <p:nvPr/>
            </p:nvCxnSpPr>
            <p:spPr>
              <a:xfrm flipH="1">
                <a:off x="6452251"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E848B4F-2C7A-480C-BB13-4082781FA137}"/>
                  </a:ext>
                </a:extLst>
              </p:cNvPr>
              <p:cNvCxnSpPr/>
              <p:nvPr/>
            </p:nvCxnSpPr>
            <p:spPr>
              <a:xfrm flipH="1">
                <a:off x="6536961"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FB5B596-C396-4AF1-BF8F-CA0F2A942F3A}"/>
                  </a:ext>
                </a:extLst>
              </p:cNvPr>
              <p:cNvCxnSpPr/>
              <p:nvPr/>
            </p:nvCxnSpPr>
            <p:spPr>
              <a:xfrm flipH="1">
                <a:off x="6621670"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94" name="直接连接符 9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E55E737-46F4-4DF6-8D87-0F2D412A5FC4}"/>
                  </a:ext>
                </a:extLst>
              </p:cNvPr>
              <p:cNvCxnSpPr/>
              <p:nvPr/>
            </p:nvCxnSpPr>
            <p:spPr>
              <a:xfrm flipH="1">
                <a:off x="6706380"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95" name="直接连接符 9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A27DCBB-BDCC-4CBC-B46F-408168538DA5}"/>
                  </a:ext>
                </a:extLst>
              </p:cNvPr>
              <p:cNvCxnSpPr/>
              <p:nvPr/>
            </p:nvCxnSpPr>
            <p:spPr>
              <a:xfrm flipH="1">
                <a:off x="6791090"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96" name="直接连接符 9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C9AAD1-9580-4B0B-8A1C-C0B6B34AFAD4}"/>
                  </a:ext>
                </a:extLst>
              </p:cNvPr>
              <p:cNvCxnSpPr/>
              <p:nvPr/>
            </p:nvCxnSpPr>
            <p:spPr>
              <a:xfrm flipH="1">
                <a:off x="6875799"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97" name="直接连接符 9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FFFEC0-78C8-4EE6-80B8-853D659A5E50}"/>
                  </a:ext>
                </a:extLst>
              </p:cNvPr>
              <p:cNvCxnSpPr/>
              <p:nvPr/>
            </p:nvCxnSpPr>
            <p:spPr>
              <a:xfrm flipH="1">
                <a:off x="6960509"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9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C67007C-F3C2-415B-8188-1FC0A2D29BA8}"/>
                  </a:ext>
                </a:extLst>
              </p:cNvPr>
              <p:cNvCxnSpPr/>
              <p:nvPr/>
            </p:nvCxnSpPr>
            <p:spPr>
              <a:xfrm flipH="1">
                <a:off x="7045218"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99" name="直接连接符 9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4CD4D01-D2C8-44AE-BF98-9F8945CDC9C1}"/>
                  </a:ext>
                </a:extLst>
              </p:cNvPr>
              <p:cNvCxnSpPr/>
              <p:nvPr/>
            </p:nvCxnSpPr>
            <p:spPr>
              <a:xfrm flipH="1">
                <a:off x="7129928"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00" name="直接连接符 9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7E8DFF5-461A-4110-B466-5C5F97196564}"/>
                  </a:ext>
                </a:extLst>
              </p:cNvPr>
              <p:cNvCxnSpPr/>
              <p:nvPr/>
            </p:nvCxnSpPr>
            <p:spPr>
              <a:xfrm flipH="1">
                <a:off x="7214637"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C7575A2-DA1B-4F48-8BC4-6EE247E0A031}"/>
                  </a:ext>
                </a:extLst>
              </p:cNvPr>
              <p:cNvCxnSpPr/>
              <p:nvPr/>
            </p:nvCxnSpPr>
            <p:spPr>
              <a:xfrm flipH="1">
                <a:off x="7299347"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02" name="直接连接符 10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6FA1E0-600B-4D1E-A9B5-BBA4BCFB642B}"/>
                  </a:ext>
                </a:extLst>
              </p:cNvPr>
              <p:cNvCxnSpPr/>
              <p:nvPr/>
            </p:nvCxnSpPr>
            <p:spPr>
              <a:xfrm flipH="1">
                <a:off x="738405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6B126D5-4064-43EB-B6C9-FC9EEA731802}"/>
                  </a:ext>
                </a:extLst>
              </p:cNvPr>
              <p:cNvCxnSpPr/>
              <p:nvPr/>
            </p:nvCxnSpPr>
            <p:spPr>
              <a:xfrm flipH="1">
                <a:off x="746876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04" name="直接连接符 10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D248831-A290-436F-B0C5-DABFB0D8FA58}"/>
                  </a:ext>
                </a:extLst>
              </p:cNvPr>
              <p:cNvCxnSpPr/>
              <p:nvPr/>
            </p:nvCxnSpPr>
            <p:spPr>
              <a:xfrm flipH="1">
                <a:off x="755347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D66845A-0CA5-4E11-83FB-401694DED58B}"/>
                  </a:ext>
                </a:extLst>
              </p:cNvPr>
              <p:cNvCxnSpPr/>
              <p:nvPr/>
            </p:nvCxnSpPr>
            <p:spPr>
              <a:xfrm flipH="1">
                <a:off x="763818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6F9CCF-6262-4CCA-A948-1D009BCD0B92}"/>
                  </a:ext>
                </a:extLst>
              </p:cNvPr>
              <p:cNvCxnSpPr/>
              <p:nvPr/>
            </p:nvCxnSpPr>
            <p:spPr>
              <a:xfrm flipH="1">
                <a:off x="7722894"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D4FB298-9921-4119-8A8B-EF7B3AEBE5AA}"/>
                  </a:ext>
                </a:extLst>
              </p:cNvPr>
              <p:cNvCxnSpPr/>
              <p:nvPr/>
            </p:nvCxnSpPr>
            <p:spPr>
              <a:xfrm flipH="1">
                <a:off x="7807604"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08" name="直接连接符 10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AE3E552-DCBD-4471-8A47-7D84DF58E801}"/>
                  </a:ext>
                </a:extLst>
              </p:cNvPr>
              <p:cNvCxnSpPr/>
              <p:nvPr/>
            </p:nvCxnSpPr>
            <p:spPr>
              <a:xfrm flipH="1">
                <a:off x="7892313"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09" name="直接连接符 10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7FAD97-79EE-4023-B7A3-212F54D0ADBC}"/>
                  </a:ext>
                </a:extLst>
              </p:cNvPr>
              <p:cNvCxnSpPr/>
              <p:nvPr/>
            </p:nvCxnSpPr>
            <p:spPr>
              <a:xfrm flipH="1">
                <a:off x="7977023"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79A2C07-3724-4531-81B5-3969638F21B3}"/>
                  </a:ext>
                </a:extLst>
              </p:cNvPr>
              <p:cNvCxnSpPr/>
              <p:nvPr/>
            </p:nvCxnSpPr>
            <p:spPr>
              <a:xfrm flipH="1">
                <a:off x="8061732"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A5AE7B4-D221-491F-8A1D-AD1AE18C0516}"/>
                  </a:ext>
                </a:extLst>
              </p:cNvPr>
              <p:cNvCxnSpPr/>
              <p:nvPr/>
            </p:nvCxnSpPr>
            <p:spPr>
              <a:xfrm flipH="1">
                <a:off x="8146442"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D54AB7-6FF2-458F-ABBC-DD23BD597EB7}"/>
                  </a:ext>
                </a:extLst>
              </p:cNvPr>
              <p:cNvCxnSpPr/>
              <p:nvPr/>
            </p:nvCxnSpPr>
            <p:spPr>
              <a:xfrm flipH="1">
                <a:off x="8231152"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9E2FB4F-3A04-4941-8351-8595C9EBE754}"/>
                  </a:ext>
                </a:extLst>
              </p:cNvPr>
              <p:cNvCxnSpPr/>
              <p:nvPr/>
            </p:nvCxnSpPr>
            <p:spPr>
              <a:xfrm flipH="1">
                <a:off x="8315861"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6E3430-4F08-4EA0-94D7-CD0D4CBDE637}"/>
                  </a:ext>
                </a:extLst>
              </p:cNvPr>
              <p:cNvCxnSpPr/>
              <p:nvPr/>
            </p:nvCxnSpPr>
            <p:spPr>
              <a:xfrm flipH="1">
                <a:off x="8400571"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6818E2F-F1E1-40FA-A4E8-CC766A564A19}"/>
                  </a:ext>
                </a:extLst>
              </p:cNvPr>
              <p:cNvCxnSpPr/>
              <p:nvPr/>
            </p:nvCxnSpPr>
            <p:spPr>
              <a:xfrm flipH="1">
                <a:off x="8485280"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6" name="直接连接符 1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BBB7550-3E60-4FD4-A8E0-924B19786B7F}"/>
                  </a:ext>
                </a:extLst>
              </p:cNvPr>
              <p:cNvCxnSpPr/>
              <p:nvPr/>
            </p:nvCxnSpPr>
            <p:spPr>
              <a:xfrm flipH="1">
                <a:off x="8569990"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9C66343-491A-4F27-8D15-379C617C96BC}"/>
                  </a:ext>
                </a:extLst>
              </p:cNvPr>
              <p:cNvCxnSpPr/>
              <p:nvPr/>
            </p:nvCxnSpPr>
            <p:spPr>
              <a:xfrm flipH="1">
                <a:off x="8654699"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A22157-7D93-4046-ADEF-057A64C55B9A}"/>
                  </a:ext>
                </a:extLst>
              </p:cNvPr>
              <p:cNvCxnSpPr/>
              <p:nvPr/>
            </p:nvCxnSpPr>
            <p:spPr>
              <a:xfrm flipH="1">
                <a:off x="8739409"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9" name="直接连接符 1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7C38D3-7584-45AD-8E95-55C3E825BCCD}"/>
                  </a:ext>
                </a:extLst>
              </p:cNvPr>
              <p:cNvCxnSpPr/>
              <p:nvPr/>
            </p:nvCxnSpPr>
            <p:spPr>
              <a:xfrm flipH="1">
                <a:off x="8824118"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B1AB80F-E914-4700-9A11-CBCB2E689587}"/>
                  </a:ext>
                </a:extLst>
              </p:cNvPr>
              <p:cNvCxnSpPr/>
              <p:nvPr/>
            </p:nvCxnSpPr>
            <p:spPr>
              <a:xfrm flipH="1">
                <a:off x="8908828"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36F0C30-3EAE-46F0-A9F6-9832124D357F}"/>
                  </a:ext>
                </a:extLst>
              </p:cNvPr>
              <p:cNvCxnSpPr/>
              <p:nvPr/>
            </p:nvCxnSpPr>
            <p:spPr>
              <a:xfrm flipH="1">
                <a:off x="8993537"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38C4E57-E4B3-4DA2-A034-EEC728741458}"/>
                  </a:ext>
                </a:extLst>
              </p:cNvPr>
              <p:cNvCxnSpPr/>
              <p:nvPr/>
            </p:nvCxnSpPr>
            <p:spPr>
              <a:xfrm flipH="1">
                <a:off x="9078247"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F843F85-4D78-4B79-9D10-31C93D958167}"/>
                  </a:ext>
                </a:extLst>
              </p:cNvPr>
              <p:cNvCxnSpPr/>
              <p:nvPr/>
            </p:nvCxnSpPr>
            <p:spPr>
              <a:xfrm flipH="1">
                <a:off x="916295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F058953-55B1-45C9-B063-654455A3079E}"/>
                  </a:ext>
                </a:extLst>
              </p:cNvPr>
              <p:cNvCxnSpPr/>
              <p:nvPr/>
            </p:nvCxnSpPr>
            <p:spPr>
              <a:xfrm flipH="1">
                <a:off x="9247666"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4BB60A-4169-4851-B522-FA9161962728}"/>
                  </a:ext>
                </a:extLst>
              </p:cNvPr>
              <p:cNvCxnSpPr/>
              <p:nvPr/>
            </p:nvCxnSpPr>
            <p:spPr>
              <a:xfrm flipH="1">
                <a:off x="933237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F4C8AD9-7E0B-48FA-8F86-15000B0F57A5}"/>
                  </a:ext>
                </a:extLst>
              </p:cNvPr>
              <p:cNvCxnSpPr/>
              <p:nvPr/>
            </p:nvCxnSpPr>
            <p:spPr>
              <a:xfrm flipH="1">
                <a:off x="941708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24EDADE-5027-4C7C-957F-1FAD56B138A1}"/>
                  </a:ext>
                </a:extLst>
              </p:cNvPr>
              <p:cNvCxnSpPr/>
              <p:nvPr/>
            </p:nvCxnSpPr>
            <p:spPr>
              <a:xfrm flipH="1">
                <a:off x="9501794"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DF99B7-6017-4725-AEAA-D93C29C31F07}"/>
                  </a:ext>
                </a:extLst>
              </p:cNvPr>
              <p:cNvCxnSpPr/>
              <p:nvPr/>
            </p:nvCxnSpPr>
            <p:spPr>
              <a:xfrm flipH="1">
                <a:off x="9586475" y="6444634"/>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CAFFBCC-AF7B-48DF-B565-FFE473D929D1}"/>
                </a:ext>
              </a:extLst>
            </p:cNvPr>
            <p:cNvGrpSpPr/>
            <p:nvPr/>
          </p:nvGrpSpPr>
          <p:grpSpPr>
            <a:xfrm>
              <a:off x="11481956" y="6444634"/>
              <a:ext cx="677642" cy="114300"/>
              <a:chOff x="11597706" y="6414350"/>
              <a:chExt cx="677642" cy="114300"/>
            </a:xfrm>
          </p:grpSpPr>
          <p:cxnSp>
            <p:nvCxnSpPr>
              <p:cNvPr id="7" name="直接连接符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FD23A20-C257-4F04-B528-7E853876B839}"/>
                  </a:ext>
                </a:extLst>
              </p:cNvPr>
              <p:cNvCxnSpPr/>
              <p:nvPr/>
            </p:nvCxnSpPr>
            <p:spPr>
              <a:xfrm flipH="1">
                <a:off x="11597706" y="6414350"/>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47D5F34-FE4F-48B0-BAAD-6A368DC7F192}"/>
                  </a:ext>
                </a:extLst>
              </p:cNvPr>
              <p:cNvCxnSpPr/>
              <p:nvPr/>
            </p:nvCxnSpPr>
            <p:spPr>
              <a:xfrm flipH="1">
                <a:off x="11682416" y="6414350"/>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048AF2C-D9BC-41BE-BDF2-404D55DB9755}"/>
                  </a:ext>
                </a:extLst>
              </p:cNvPr>
              <p:cNvCxnSpPr/>
              <p:nvPr/>
            </p:nvCxnSpPr>
            <p:spPr>
              <a:xfrm flipH="1">
                <a:off x="11767125" y="6414350"/>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340FEFA-59A9-468E-9EFD-E6A4DC80DD06}"/>
                  </a:ext>
                </a:extLst>
              </p:cNvPr>
              <p:cNvCxnSpPr/>
              <p:nvPr/>
            </p:nvCxnSpPr>
            <p:spPr>
              <a:xfrm flipH="1">
                <a:off x="11851835" y="6414350"/>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82189F9-A761-4469-BED9-DA7EDF078E4A}"/>
                  </a:ext>
                </a:extLst>
              </p:cNvPr>
              <p:cNvCxnSpPr/>
              <p:nvPr/>
            </p:nvCxnSpPr>
            <p:spPr>
              <a:xfrm flipH="1">
                <a:off x="11936544" y="6414350"/>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C1ACCAA-0C53-4FB0-ABBE-AED72840152A}"/>
                  </a:ext>
                </a:extLst>
              </p:cNvPr>
              <p:cNvCxnSpPr/>
              <p:nvPr/>
            </p:nvCxnSpPr>
            <p:spPr>
              <a:xfrm flipH="1">
                <a:off x="12021254" y="6414350"/>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7D62CA-07A1-4320-B5F8-C49901E91E99}"/>
                  </a:ext>
                </a:extLst>
              </p:cNvPr>
              <p:cNvCxnSpPr/>
              <p:nvPr/>
            </p:nvCxnSpPr>
            <p:spPr>
              <a:xfrm flipH="1">
                <a:off x="12105963" y="6414350"/>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FBDA274-B8E9-4B3A-96FB-0F8C42B8A50B}"/>
                  </a:ext>
                </a:extLst>
              </p:cNvPr>
              <p:cNvCxnSpPr/>
              <p:nvPr/>
            </p:nvCxnSpPr>
            <p:spPr>
              <a:xfrm flipH="1">
                <a:off x="12190673" y="6414350"/>
                <a:ext cx="84675" cy="114300"/>
              </a:xfrm>
              <a:prstGeom prst="line">
                <a:avLst/>
              </a:prstGeom>
              <a:ln w="9525">
                <a:solidFill>
                  <a:schemeClr val="accent1">
                    <a:alpha val="35000"/>
                  </a:schemeClr>
                </a:solidFill>
              </a:ln>
            </p:spPr>
            <p:style>
              <a:lnRef idx="1">
                <a:schemeClr val="accent1"/>
              </a:lnRef>
              <a:fillRef idx="0">
                <a:schemeClr val="accent1"/>
              </a:fillRef>
              <a:effectRef idx="0">
                <a:schemeClr val="accent1"/>
              </a:effectRef>
              <a:fontRef idx="minor">
                <a:schemeClr val="tx1"/>
              </a:fontRef>
            </p:style>
          </p:cxnSp>
        </p:grpSp>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AA765C5-57F2-4330-ADD3-58B45628AA21}"/>
                </a:ext>
              </a:extLst>
            </p:cNvPr>
            <p:cNvSpPr txBox="1"/>
            <p:nvPr/>
          </p:nvSpPr>
          <p:spPr>
            <a:xfrm>
              <a:off x="9641919" y="6394062"/>
              <a:ext cx="1973987" cy="215444"/>
            </a:xfrm>
            <a:prstGeom prst="rect">
              <a:avLst/>
            </a:prstGeom>
            <a:noFill/>
          </p:spPr>
          <p:txBody>
            <a:bodyPr wrap="square" lIns="0" tIns="0" rIns="0" bIns="0" rtlCol="0">
              <a:spAutoFit/>
            </a:bodyPr>
            <a:lstStyle/>
            <a:p>
              <a:pPr algn="ctr">
                <a:defRPr/>
              </a:pPr>
              <a:r>
                <a:rPr lang="zh-CN" altLang="en-US" sz="1400" kern="100">
                  <a:solidFill>
                    <a:schemeClr val="accent1">
                      <a:alpha val="64000"/>
                    </a:schemeClr>
                  </a:solidFill>
                  <a:latin typeface="+mn-ea"/>
                  <a:cs typeface="+mn-ea"/>
                  <a:sym typeface="+mn-lt"/>
                </a:rPr>
                <a:t>不忘初心</a:t>
              </a:r>
              <a:r>
                <a:rPr lang="en-US" altLang="zh-CN" sz="1400" kern="100">
                  <a:solidFill>
                    <a:schemeClr val="accent1">
                      <a:alpha val="64000"/>
                    </a:schemeClr>
                  </a:solidFill>
                  <a:latin typeface="+mn-ea"/>
                  <a:cs typeface="+mn-ea"/>
                  <a:sym typeface="+mn-lt"/>
                </a:rPr>
                <a:t>·</a:t>
              </a:r>
              <a:r>
                <a:rPr lang="zh-CN" altLang="en-US" sz="1400" kern="100">
                  <a:solidFill>
                    <a:schemeClr val="accent1">
                      <a:alpha val="64000"/>
                    </a:schemeClr>
                  </a:solidFill>
                  <a:latin typeface="+mn-ea"/>
                  <a:cs typeface="+mn-ea"/>
                  <a:sym typeface="+mn-lt"/>
                </a:rPr>
                <a:t>牢记使命</a:t>
              </a:r>
            </a:p>
          </p:txBody>
        </p:sp>
      </p:grpSp>
    </p:spTree>
    <p:extLst>
      <p:ext uri="{BB962C8B-B14F-4D97-AF65-F5344CB8AC3E}">
        <p14:creationId xmlns:p14="http://schemas.microsoft.com/office/powerpoint/2010/main" val="4248836338"/>
      </p:ext>
    </p:extLst>
  </p:cSld>
  <p:clrMapOvr>
    <a:masterClrMapping/>
  </p:clrMapOvr>
  <p:transition/>
  <p:extLst>
    <p:ext uri="{DCECCB84-F9BA-43D5-87BE-67443E8EF086}">
      <p15:sldGuideLst xmlns:p15="http://schemas.microsoft.com/office/powerpoint/2012/main">
        <p15:guide id="1" pos="325" userDrawn="1">
          <p15:clr>
            <a:srgbClr val="FBAE40"/>
          </p15:clr>
        </p15:guide>
        <p15:guide id="2" orient="horz" pos="346" userDrawn="1">
          <p15:clr>
            <a:srgbClr val="FBAE40"/>
          </p15:clr>
        </p15:guide>
        <p15:guide id="3" pos="7673" userDrawn="1">
          <p15:clr>
            <a:srgbClr val="FBAE40"/>
          </p15:clr>
        </p15:guide>
        <p15:guide id="4" pos="7355" userDrawn="1">
          <p15:clr>
            <a:srgbClr val="FBAE40"/>
          </p15:clr>
        </p15:guide>
        <p15:guide id="5" orient="horz" userDrawn="1">
          <p15:clr>
            <a:srgbClr val="FBAE40"/>
          </p15:clr>
        </p15:guide>
        <p15:guide id="6" orient="horz" pos="3974" userDrawn="1">
          <p15:clr>
            <a:srgbClr val="FBAE40"/>
          </p15:clr>
        </p15:guide>
        <p15:guide id="7" orient="horz" pos="2160" userDrawn="1">
          <p15:clr>
            <a:srgbClr val="FBAE40"/>
          </p15:clr>
        </p15:guide>
        <p15:guide id="8" orient="horz" pos="4315" userDrawn="1">
          <p15:clr>
            <a:srgbClr val="FBAE40"/>
          </p15:clr>
        </p15:guide>
        <p15:guide id="9" pos="3840" userDrawn="1">
          <p15:clr>
            <a:srgbClr val="FBAE40"/>
          </p15:clr>
        </p15:guide>
        <p15:guide id="1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80944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08129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07270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9806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863344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1679047-4DB5-4074-B5F7-448D36F054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14F22E-6D68-4200-8BD7-BDB36D368D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2C44152-F928-4C44-82B3-9510025EFF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楷体" panose="02010609060101010101" pitchFamily="49" charset="-122"/>
              </a:defRPr>
            </a:lvl1pPr>
          </a:lstStyle>
          <a:p>
            <a:fld id="{CE9BFF92-3C35-4CDC-84A8-03301138CCDE}" type="datetimeFigureOut">
              <a:rPr lang="zh-CN" altLang="en-US" smtClean="0"/>
              <a:t>2023/4/14</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3736CEB-0A9D-4CCC-A35D-3D51CAC2DB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楷体" panose="02010609060101010101" pitchFamily="49" charset="-122"/>
              </a:defRPr>
            </a:lvl1p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B45DFA6-4BDD-4EA8-B88E-D1D7A5AECC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楷体" panose="02010609060101010101" pitchFamily="49" charset="-122"/>
              </a:defRPr>
            </a:lvl1pPr>
          </a:lstStyle>
          <a:p>
            <a:fld id="{50C5ABB5-3CEE-40C5-9829-DE87F265C562}" type="slidenum">
              <a:rPr lang="zh-CN" altLang="en-US" smtClean="0"/>
              <a:t>‹#›</a:t>
            </a:fld>
            <a:endParaRPr lang="zh-CN" altLang="en-US"/>
          </a:p>
        </p:txBody>
      </p:sp>
    </p:spTree>
    <p:extLst>
      <p:ext uri="{BB962C8B-B14F-4D97-AF65-F5344CB8AC3E}">
        <p14:creationId xmlns:p14="http://schemas.microsoft.com/office/powerpoint/2010/main" val="4228550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p:txStyles>
    <p:titleStyle>
      <a:lvl1pPr algn="l" defTabSz="914400" rtl="0" eaLnBrk="1" latinLnBrk="0" hangingPunct="1">
        <a:lnSpc>
          <a:spcPct val="90000"/>
        </a:lnSpc>
        <a:spcBef>
          <a:spcPct val="0"/>
        </a:spcBef>
        <a:buNone/>
        <a:defRPr sz="4400" kern="1200">
          <a:solidFill>
            <a:schemeClr val="tx1"/>
          </a:solidFill>
          <a:latin typeface="楷体" panose="02010609060101010101" pitchFamily="49" charset="-122"/>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楷体" panose="02010609060101010101" pitchFamily="49" charset="-122"/>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楷体" panose="02010609060101010101" pitchFamily="49" charset="-122"/>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楷体" panose="02010609060101010101" pitchFamily="49" charset="-122"/>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楷体" panose="02010609060101010101" pitchFamily="49" charset="-122"/>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楷体" panose="02010609060101010101" pitchFamily="49" charset="-122"/>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19776408"/>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5.xml"/><Relationship Id="rId7" Type="http://schemas.openxmlformats.org/officeDocument/2006/relationships/slideLayout" Target="../slideLayouts/slideLayout4.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tags" Target="../tags/tag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tags" Target="../tags/tag10.xml"/></Relationships>
</file>

<file path=ppt/slides/_rels/slide19.xml.rels><?xml version="1.0" encoding="UTF-8" standalone="yes"?>
<Relationships xmlns="http://schemas.openxmlformats.org/package/2006/relationships"><Relationship Id="rId8" Type="http://schemas.openxmlformats.org/officeDocument/2006/relationships/tags" Target="../tags/tag18.xml"/><Relationship Id="rId13" Type="http://schemas.openxmlformats.org/officeDocument/2006/relationships/slideLayout" Target="../slideLayouts/slideLayout4.xml"/><Relationship Id="rId3" Type="http://schemas.openxmlformats.org/officeDocument/2006/relationships/tags" Target="../tags/tag13.xml"/><Relationship Id="rId7" Type="http://schemas.openxmlformats.org/officeDocument/2006/relationships/tags" Target="../tags/tag17.xml"/><Relationship Id="rId12" Type="http://schemas.openxmlformats.org/officeDocument/2006/relationships/tags" Target="../tags/tag22.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11" Type="http://schemas.openxmlformats.org/officeDocument/2006/relationships/tags" Target="../tags/tag21.xml"/><Relationship Id="rId5" Type="http://schemas.openxmlformats.org/officeDocument/2006/relationships/tags" Target="../tags/tag15.xml"/><Relationship Id="rId10" Type="http://schemas.openxmlformats.org/officeDocument/2006/relationships/tags" Target="../tags/tag20.xml"/><Relationship Id="rId4" Type="http://schemas.openxmlformats.org/officeDocument/2006/relationships/tags" Target="../tags/tag14.xml"/><Relationship Id="rId9" Type="http://schemas.openxmlformats.org/officeDocument/2006/relationships/tags" Target="../tags/tag19.xml"/><Relationship Id="rId1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2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F721A9-3E9C-4F10-943B-C961C61FE1F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5" name="矩形 5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6A8C21-B8CA-47CD-AEC0-8216FDDFD54F}"/>
              </a:ext>
            </a:extLst>
          </p:cNvPr>
          <p:cNvSpPr/>
          <p:nvPr/>
        </p:nvSpPr>
        <p:spPr>
          <a:xfrm>
            <a:off x="2334081" y="3492034"/>
            <a:ext cx="7358398" cy="400110"/>
          </a:xfrm>
          <a:prstGeom prst="rect">
            <a:avLst/>
          </a:prstGeom>
        </p:spPr>
        <p:txBody>
          <a:bodyPr wrap="square">
            <a:spAutoFit/>
          </a:bodyPr>
          <a:lstStyle/>
          <a:p>
            <a:pPr algn="dist"/>
            <a:r>
              <a:rPr lang="en-US" altLang="zh-CN" sz="20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a:t>
            </a:r>
            <a:r>
              <a:rPr lang="zh-CN" altLang="en-US" sz="20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庆祝建党</a:t>
            </a:r>
            <a:r>
              <a:rPr lang="en-US" altLang="zh-CN" sz="20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100</a:t>
            </a:r>
            <a:r>
              <a:rPr lang="zh-CN" altLang="en-US" sz="20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周年党史党课</a:t>
            </a:r>
            <a:r>
              <a:rPr lang="en-US" altLang="zh-CN" sz="20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a:t>
            </a:r>
            <a:r>
              <a:rPr lang="zh-CN" altLang="en-US" sz="20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井冈山精神专题知识教育</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DAD572-4110-4545-9ABA-765DD46787D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93127" y="1538528"/>
            <a:ext cx="6840305" cy="1865538"/>
          </a:xfrm>
          <a:prstGeom prst="rect">
            <a:avLst/>
          </a:prstGeom>
        </p:spPr>
      </p:pic>
      <p:sp>
        <p:nvSpPr>
          <p:cNvPr id="6" name="矩形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234601B-04D3-4825-B65C-87797E150DFD}"/>
              </a:ext>
            </a:extLst>
          </p:cNvPr>
          <p:cNvSpPr/>
          <p:nvPr/>
        </p:nvSpPr>
        <p:spPr>
          <a:xfrm>
            <a:off x="5370202" y="5848210"/>
            <a:ext cx="1445475" cy="400110"/>
          </a:xfrm>
          <a:prstGeom prst="rect">
            <a:avLst/>
          </a:prstGeom>
          <a:solidFill>
            <a:srgbClr val="F4D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2000" kern="0" dirty="0" smtClean="0">
                <a:solidFill>
                  <a:srgbClr val="000000"/>
                </a:solidFill>
                <a:latin typeface="微软雅黑" panose="020B0503020204020204" pitchFamily="34" charset="-122"/>
                <a:ea typeface="微软雅黑" panose="020B0503020204020204" pitchFamily="34" charset="-122"/>
              </a:rPr>
              <a:t>优品</a:t>
            </a:r>
            <a:r>
              <a:rPr lang="en-US" altLang="zh-CN" sz="2000" kern="0" dirty="0" smtClean="0">
                <a:solidFill>
                  <a:srgbClr val="000000"/>
                </a:solidFill>
                <a:latin typeface="微软雅黑" panose="020B0503020204020204" pitchFamily="34" charset="-122"/>
                <a:ea typeface="微软雅黑" panose="020B0503020204020204" pitchFamily="34" charset="-122"/>
              </a:rPr>
              <a:t>PPT</a:t>
            </a:r>
            <a:endParaRPr lang="en-US" altLang="zh-CN" sz="2000" kern="0" dirty="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71588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49F95E-7798-4426-A869-63B7EFC70AA7}"/>
              </a:ext>
            </a:extLst>
          </p:cNvPr>
          <p:cNvGrpSpPr/>
          <p:nvPr/>
        </p:nvGrpSpPr>
        <p:grpSpPr>
          <a:xfrm>
            <a:off x="515938" y="235356"/>
            <a:ext cx="8393138" cy="627837"/>
            <a:chOff x="1475950" y="1151573"/>
            <a:chExt cx="8393138" cy="627837"/>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E87FB6-24AF-45A6-B0AF-1DAD774A6C55}"/>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DA825D-23DC-4034-BD56-540A146563FE}"/>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01</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DCF67A-F7E4-4C91-A6B8-F7D5158C5EF8}"/>
                </a:ext>
              </a:extLst>
            </p:cNvPr>
            <p:cNvCxnSpPr/>
            <p:nvPr/>
          </p:nvCxnSpPr>
          <p:spPr>
            <a:xfrm flipH="1">
              <a:off x="2273088" y="1708757"/>
              <a:ext cx="759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D8FAB3-327D-404D-BE37-DC3F09A3F3F1}"/>
                </a:ext>
              </a:extLst>
            </p:cNvPr>
            <p:cNvSpPr/>
            <p:nvPr/>
          </p:nvSpPr>
          <p:spPr>
            <a:xfrm>
              <a:off x="2461053" y="1203881"/>
              <a:ext cx="6184500"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井冈山革命根据地诞生的时代背景</a:t>
              </a:r>
            </a:p>
          </p:txBody>
        </p:sp>
      </p:grpSp>
      <p:sp>
        <p:nvSpPr>
          <p:cNvPr id="136" name="文本框 1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0D1A21-9076-4D02-8248-5610945EE0F8}"/>
              </a:ext>
            </a:extLst>
          </p:cNvPr>
          <p:cNvSpPr txBox="1"/>
          <p:nvPr/>
        </p:nvSpPr>
        <p:spPr>
          <a:xfrm>
            <a:off x="411185" y="1748822"/>
            <a:ext cx="6973463" cy="380553"/>
          </a:xfrm>
          <a:prstGeom prst="rect">
            <a:avLst/>
          </a:prstGeom>
          <a:noFill/>
        </p:spPr>
        <p:txBody>
          <a:bodyPr wrap="square">
            <a:spAutoFit/>
          </a:bodyPr>
          <a:lstStyle/>
          <a:p>
            <a:pPr>
              <a:lnSpc>
                <a:spcPct val="120000"/>
              </a:lnSpc>
            </a:pPr>
            <a:r>
              <a:rPr lang="zh-CN" altLang="en-US">
                <a:solidFill>
                  <a:schemeClr val="tx1">
                    <a:lumMod val="75000"/>
                    <a:lumOff val="25000"/>
                  </a:schemeClr>
                </a:solidFill>
                <a:latin typeface="楷体" panose="02010609060101010101" pitchFamily="49" charset="-122"/>
                <a:cs typeface="+mn-ea"/>
                <a:sym typeface="+mn-lt"/>
              </a:rPr>
              <a:t>井冈山</a:t>
            </a:r>
            <a:r>
              <a:rPr lang="en-US" altLang="zh-CN">
                <a:solidFill>
                  <a:schemeClr val="tx1">
                    <a:lumMod val="75000"/>
                    <a:lumOff val="25000"/>
                  </a:schemeClr>
                </a:solidFill>
                <a:latin typeface="楷体" panose="02010609060101010101" pitchFamily="49" charset="-122"/>
                <a:cs typeface="+mn-ea"/>
                <a:sym typeface="+mn-lt"/>
              </a:rPr>
              <a:t>——</a:t>
            </a:r>
            <a:r>
              <a:rPr lang="zh-CN" altLang="en-US">
                <a:solidFill>
                  <a:schemeClr val="tx1">
                    <a:lumMod val="75000"/>
                    <a:lumOff val="25000"/>
                  </a:schemeClr>
                </a:solidFill>
                <a:latin typeface="楷体" panose="02010609060101010101" pitchFamily="49" charset="-122"/>
                <a:cs typeface="+mn-ea"/>
                <a:sym typeface="+mn-lt"/>
              </a:rPr>
              <a:t>中国革命的摇篮，是中国共产党人永远的精神家园。</a:t>
            </a:r>
            <a:endParaRPr lang="en-US" altLang="zh-CN">
              <a:solidFill>
                <a:schemeClr val="tx1">
                  <a:lumMod val="75000"/>
                  <a:lumOff val="25000"/>
                </a:schemeClr>
              </a:solidFill>
              <a:latin typeface="楷体" panose="02010609060101010101" pitchFamily="49" charset="-122"/>
              <a:cs typeface="+mn-ea"/>
              <a:sym typeface="+mn-lt"/>
            </a:endParaRPr>
          </a:p>
        </p:txBody>
      </p:sp>
      <p:sp>
        <p:nvSpPr>
          <p:cNvPr id="139" name="文本框 13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0F4C47F-E2CD-4285-ABEB-233B1E5BDA9F}"/>
              </a:ext>
            </a:extLst>
          </p:cNvPr>
          <p:cNvSpPr txBox="1"/>
          <p:nvPr/>
        </p:nvSpPr>
        <p:spPr>
          <a:xfrm>
            <a:off x="411185" y="1336615"/>
            <a:ext cx="3241541" cy="400110"/>
          </a:xfrm>
          <a:prstGeom prst="rect">
            <a:avLst/>
          </a:prstGeom>
          <a:noFill/>
        </p:spPr>
        <p:txBody>
          <a:bodyPr wrap="square">
            <a:spAutoFit/>
          </a:bodyPr>
          <a:lstStyle/>
          <a:p>
            <a:r>
              <a:rPr lang="zh-CN" altLang="en-US" sz="2000" b="1">
                <a:solidFill>
                  <a:schemeClr val="accent1"/>
                </a:solidFill>
                <a:latin typeface="楷体" panose="02010609060101010101" pitchFamily="49" charset="-122"/>
                <a:cs typeface="+mn-ea"/>
                <a:sym typeface="+mn-lt"/>
              </a:rPr>
              <a:t>关于井冈山精神</a:t>
            </a:r>
          </a:p>
        </p:txBody>
      </p:sp>
      <p:sp>
        <p:nvSpPr>
          <p:cNvPr id="141" name="freeform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337901-4EF1-4678-9DB3-962F9FAB8CE8}"/>
              </a:ext>
            </a:extLst>
          </p:cNvPr>
          <p:cNvSpPr/>
          <p:nvPr/>
        </p:nvSpPr>
        <p:spPr>
          <a:xfrm>
            <a:off x="5427120" y="3012309"/>
            <a:ext cx="1337760" cy="1270460"/>
          </a:xfrm>
          <a:custGeom>
            <a:avLst/>
            <a:gdLst>
              <a:gd name="connsiteX0" fmla="*/ 347072 w 605945"/>
              <a:gd name="connsiteY0" fmla="*/ 512587 h 575461"/>
              <a:gd name="connsiteX1" fmla="*/ 381476 w 605945"/>
              <a:gd name="connsiteY1" fmla="*/ 537442 h 575461"/>
              <a:gd name="connsiteX2" fmla="*/ 302223 w 605945"/>
              <a:gd name="connsiteY2" fmla="*/ 549563 h 575461"/>
              <a:gd name="connsiteX3" fmla="*/ 224045 w 605945"/>
              <a:gd name="connsiteY3" fmla="*/ 537749 h 575461"/>
              <a:gd name="connsiteX4" fmla="*/ 258603 w 605945"/>
              <a:gd name="connsiteY4" fmla="*/ 512740 h 575461"/>
              <a:gd name="connsiteX5" fmla="*/ 302223 w 605945"/>
              <a:gd name="connsiteY5" fmla="*/ 516883 h 575461"/>
              <a:gd name="connsiteX6" fmla="*/ 347072 w 605945"/>
              <a:gd name="connsiteY6" fmla="*/ 512587 h 575461"/>
              <a:gd name="connsiteX7" fmla="*/ 564523 w 605945"/>
              <a:gd name="connsiteY7" fmla="*/ 290588 h 575461"/>
              <a:gd name="connsiteX8" fmla="*/ 490606 w 605945"/>
              <a:gd name="connsiteY8" fmla="*/ 469895 h 575461"/>
              <a:gd name="connsiteX9" fmla="*/ 478927 w 605945"/>
              <a:gd name="connsiteY9" fmla="*/ 433850 h 575461"/>
              <a:gd name="connsiteX10" fmla="*/ 530100 w 605945"/>
              <a:gd name="connsiteY10" fmla="*/ 315743 h 575461"/>
              <a:gd name="connsiteX11" fmla="*/ 40081 w 605945"/>
              <a:gd name="connsiteY11" fmla="*/ 289600 h 575461"/>
              <a:gd name="connsiteX12" fmla="*/ 74348 w 605945"/>
              <a:gd name="connsiteY12" fmla="*/ 314611 h 575461"/>
              <a:gd name="connsiteX13" fmla="*/ 126594 w 605945"/>
              <a:gd name="connsiteY13" fmla="*/ 434907 h 575461"/>
              <a:gd name="connsiteX14" fmla="*/ 115069 w 605945"/>
              <a:gd name="connsiteY14" fmla="*/ 470812 h 575461"/>
              <a:gd name="connsiteX15" fmla="*/ 40081 w 605945"/>
              <a:gd name="connsiteY15" fmla="*/ 289600 h 575461"/>
              <a:gd name="connsiteX16" fmla="*/ 347252 w 605945"/>
              <a:gd name="connsiteY16" fmla="*/ 29779 h 575461"/>
              <a:gd name="connsiteX17" fmla="*/ 544200 w 605945"/>
              <a:gd name="connsiteY17" fmla="*/ 186999 h 575461"/>
              <a:gd name="connsiteX18" fmla="*/ 508252 w 605945"/>
              <a:gd name="connsiteY18" fmla="*/ 186846 h 575461"/>
              <a:gd name="connsiteX19" fmla="*/ 359081 w 605945"/>
              <a:gd name="connsiteY19" fmla="*/ 65825 h 575461"/>
              <a:gd name="connsiteX20" fmla="*/ 258763 w 605945"/>
              <a:gd name="connsiteY20" fmla="*/ 29567 h 575461"/>
              <a:gd name="connsiteX21" fmla="*/ 247087 w 605945"/>
              <a:gd name="connsiteY21" fmla="*/ 65319 h 575461"/>
              <a:gd name="connsiteX22" fmla="*/ 96368 w 605945"/>
              <a:gd name="connsiteY22" fmla="*/ 186845 h 575461"/>
              <a:gd name="connsiteX23" fmla="*/ 60263 w 605945"/>
              <a:gd name="connsiteY23" fmla="*/ 186998 h 575461"/>
              <a:gd name="connsiteX24" fmla="*/ 258763 w 605945"/>
              <a:gd name="connsiteY24" fmla="*/ 29567 h 575461"/>
              <a:gd name="connsiteX25" fmla="*/ 302973 w 605945"/>
              <a:gd name="connsiteY25" fmla="*/ 0 h 575461"/>
              <a:gd name="connsiteX26" fmla="*/ 374875 w 605945"/>
              <a:gd name="connsiteY26" fmla="*/ 219384 h 575461"/>
              <a:gd name="connsiteX27" fmla="*/ 605945 w 605945"/>
              <a:gd name="connsiteY27" fmla="*/ 219844 h 575461"/>
              <a:gd name="connsiteX28" fmla="*/ 419276 w 605945"/>
              <a:gd name="connsiteY28" fmla="*/ 355924 h 575461"/>
              <a:gd name="connsiteX29" fmla="*/ 490103 w 605945"/>
              <a:gd name="connsiteY29" fmla="*/ 575461 h 575461"/>
              <a:gd name="connsiteX30" fmla="*/ 302973 w 605945"/>
              <a:gd name="connsiteY30" fmla="*/ 440302 h 575461"/>
              <a:gd name="connsiteX31" fmla="*/ 115689 w 605945"/>
              <a:gd name="connsiteY31" fmla="*/ 575461 h 575461"/>
              <a:gd name="connsiteX32" fmla="*/ 186669 w 605945"/>
              <a:gd name="connsiteY32" fmla="*/ 355924 h 575461"/>
              <a:gd name="connsiteX33" fmla="*/ 0 w 605945"/>
              <a:gd name="connsiteY33" fmla="*/ 219844 h 575461"/>
              <a:gd name="connsiteX34" fmla="*/ 231071 w 605945"/>
              <a:gd name="connsiteY34" fmla="*/ 219384 h 575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05945" h="575461">
                <a:moveTo>
                  <a:pt x="347072" y="512587"/>
                </a:moveTo>
                <a:lnTo>
                  <a:pt x="381476" y="537442"/>
                </a:lnTo>
                <a:cubicBezTo>
                  <a:pt x="356441" y="545267"/>
                  <a:pt x="329870" y="549563"/>
                  <a:pt x="302223" y="549563"/>
                </a:cubicBezTo>
                <a:cubicBezTo>
                  <a:pt x="275038" y="549563"/>
                  <a:pt x="248773" y="545420"/>
                  <a:pt x="224045" y="537749"/>
                </a:cubicBezTo>
                <a:lnTo>
                  <a:pt x="258603" y="512740"/>
                </a:lnTo>
                <a:cubicBezTo>
                  <a:pt x="272734" y="515502"/>
                  <a:pt x="287325" y="516883"/>
                  <a:pt x="302223" y="516883"/>
                </a:cubicBezTo>
                <a:cubicBezTo>
                  <a:pt x="317582" y="516883"/>
                  <a:pt x="332481" y="515349"/>
                  <a:pt x="347072" y="512587"/>
                </a:cubicBezTo>
                <a:close/>
                <a:moveTo>
                  <a:pt x="564523" y="290588"/>
                </a:moveTo>
                <a:cubicBezTo>
                  <a:pt x="563755" y="360225"/>
                  <a:pt x="535633" y="423266"/>
                  <a:pt x="490606" y="469895"/>
                </a:cubicBezTo>
                <a:lnTo>
                  <a:pt x="478927" y="433850"/>
                </a:lnTo>
                <a:cubicBezTo>
                  <a:pt x="506281" y="400872"/>
                  <a:pt x="524568" y="360225"/>
                  <a:pt x="530100" y="315743"/>
                </a:cubicBezTo>
                <a:close/>
                <a:moveTo>
                  <a:pt x="40081" y="289600"/>
                </a:moveTo>
                <a:lnTo>
                  <a:pt x="74348" y="314611"/>
                </a:lnTo>
                <a:cubicBezTo>
                  <a:pt x="79727" y="360182"/>
                  <a:pt x="98474" y="401611"/>
                  <a:pt x="126594" y="434907"/>
                </a:cubicBezTo>
                <a:lnTo>
                  <a:pt x="115069" y="470812"/>
                </a:lnTo>
                <a:cubicBezTo>
                  <a:pt x="69124" y="424013"/>
                  <a:pt x="40542" y="360029"/>
                  <a:pt x="40081" y="289600"/>
                </a:cubicBezTo>
                <a:close/>
                <a:moveTo>
                  <a:pt x="347252" y="29779"/>
                </a:moveTo>
                <a:cubicBezTo>
                  <a:pt x="436355" y="45271"/>
                  <a:pt x="510249" y="105858"/>
                  <a:pt x="544200" y="186999"/>
                </a:cubicBezTo>
                <a:lnTo>
                  <a:pt x="508252" y="186846"/>
                </a:lnTo>
                <a:cubicBezTo>
                  <a:pt x="478909" y="127485"/>
                  <a:pt x="424526" y="82544"/>
                  <a:pt x="359081" y="65825"/>
                </a:cubicBezTo>
                <a:close/>
                <a:moveTo>
                  <a:pt x="258763" y="29567"/>
                </a:moveTo>
                <a:lnTo>
                  <a:pt x="247087" y="65319"/>
                </a:lnTo>
                <a:cubicBezTo>
                  <a:pt x="180869" y="81737"/>
                  <a:pt x="125867" y="127002"/>
                  <a:pt x="96368" y="186845"/>
                </a:cubicBezTo>
                <a:lnTo>
                  <a:pt x="60263" y="186998"/>
                </a:lnTo>
                <a:cubicBezTo>
                  <a:pt x="94524" y="105367"/>
                  <a:pt x="169039" y="44604"/>
                  <a:pt x="258763" y="29567"/>
                </a:cubicBezTo>
                <a:close/>
                <a:moveTo>
                  <a:pt x="302973" y="0"/>
                </a:moveTo>
                <a:lnTo>
                  <a:pt x="374875" y="219384"/>
                </a:lnTo>
                <a:lnTo>
                  <a:pt x="605945" y="219844"/>
                </a:lnTo>
                <a:lnTo>
                  <a:pt x="419276" y="355924"/>
                </a:lnTo>
                <a:lnTo>
                  <a:pt x="490103" y="575461"/>
                </a:lnTo>
                <a:lnTo>
                  <a:pt x="302973" y="440302"/>
                </a:lnTo>
                <a:lnTo>
                  <a:pt x="115689" y="575461"/>
                </a:lnTo>
                <a:lnTo>
                  <a:pt x="186669" y="355924"/>
                </a:lnTo>
                <a:lnTo>
                  <a:pt x="0" y="219844"/>
                </a:lnTo>
                <a:lnTo>
                  <a:pt x="231071" y="21938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endParaRPr>
          </a:p>
        </p:txBody>
      </p:sp>
      <p:sp>
        <p:nvSpPr>
          <p:cNvPr id="142" name="文本框 14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4E6D319-59FF-49BB-8E9B-DFD7AF0BAA86}"/>
              </a:ext>
            </a:extLst>
          </p:cNvPr>
          <p:cNvSpPr txBox="1"/>
          <p:nvPr/>
        </p:nvSpPr>
        <p:spPr>
          <a:xfrm>
            <a:off x="423338" y="5362058"/>
            <a:ext cx="11429138" cy="712952"/>
          </a:xfrm>
          <a:prstGeom prst="rect">
            <a:avLst/>
          </a:prstGeom>
          <a:noFill/>
        </p:spPr>
        <p:txBody>
          <a:bodyPr wrap="square">
            <a:spAutoFit/>
          </a:bodyPr>
          <a:lstStyle/>
          <a:p>
            <a:pPr>
              <a:lnSpc>
                <a:spcPct val="120000"/>
              </a:lnSpc>
            </a:pPr>
            <a:r>
              <a:rPr lang="zh-CN" altLang="en-US">
                <a:solidFill>
                  <a:schemeClr val="tx1">
                    <a:lumMod val="75000"/>
                    <a:lumOff val="25000"/>
                  </a:schemeClr>
                </a:solidFill>
                <a:latin typeface="楷体" panose="02010609060101010101" pitchFamily="49" charset="-122"/>
                <a:cs typeface="+mn-ea"/>
                <a:sym typeface="+mn-lt"/>
              </a:rPr>
              <a:t>井冈山精神是红色革命精神之一，诞生于土地革命时期的井冈山根据地，是以毛泽东等老一辈无产阶级革命家为代表的中国共产党人把马克思列宁主义基本原理与中国革命的具体实践相结全合而培育的一种伟大革命精神。</a:t>
            </a:r>
            <a:endParaRPr lang="en-US" altLang="zh-CN">
              <a:solidFill>
                <a:schemeClr val="tx1">
                  <a:lumMod val="75000"/>
                  <a:lumOff val="25000"/>
                </a:schemeClr>
              </a:solidFill>
              <a:latin typeface="楷体" panose="02010609060101010101" pitchFamily="49" charset="-122"/>
              <a:cs typeface="+mn-ea"/>
              <a:sym typeface="+mn-lt"/>
            </a:endParaRPr>
          </a:p>
        </p:txBody>
      </p:sp>
      <p:grpSp>
        <p:nvGrpSpPr>
          <p:cNvPr id="146" name="组合 14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E61DA2C-CCA5-40D2-A4A3-AE3014CCEA04}"/>
              </a:ext>
            </a:extLst>
          </p:cNvPr>
          <p:cNvGrpSpPr/>
          <p:nvPr/>
        </p:nvGrpSpPr>
        <p:grpSpPr>
          <a:xfrm>
            <a:off x="2558916" y="2968903"/>
            <a:ext cx="2492701" cy="677121"/>
            <a:chOff x="2558916" y="2968903"/>
            <a:chExt cx="2492701" cy="677121"/>
          </a:xfrm>
        </p:grpSpPr>
        <p:sp>
          <p:nvSpPr>
            <p:cNvPr id="143" name="任意多边形 6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014B190-D368-49D7-9CD6-C38C4F92CE55}"/>
                </a:ext>
              </a:extLst>
            </p:cNvPr>
            <p:cNvSpPr/>
            <p:nvPr>
              <p:custDataLst>
                <p:tags r:id="rId6"/>
              </p:custDataLst>
            </p:nvPr>
          </p:nvSpPr>
          <p:spPr>
            <a:xfrm flipH="1">
              <a:off x="2558916" y="2968903"/>
              <a:ext cx="2492701" cy="677121"/>
            </a:xfrm>
            <a:custGeom>
              <a:avLst/>
              <a:gdLst>
                <a:gd name="connsiteX0" fmla="*/ 0 w 5572398"/>
                <a:gd name="connsiteY0" fmla="*/ 0 h 541431"/>
                <a:gd name="connsiteX1" fmla="*/ 0 w 5572398"/>
                <a:gd name="connsiteY1" fmla="*/ 434340 h 541431"/>
                <a:gd name="connsiteX2" fmla="*/ 756194 w 5572398"/>
                <a:gd name="connsiteY2" fmla="*/ 434340 h 541431"/>
                <a:gd name="connsiteX3" fmla="*/ 670537 w 5572398"/>
                <a:gd name="connsiteY3" fmla="*/ 541431 h 541431"/>
                <a:gd name="connsiteX4" fmla="*/ 1211579 w 5572398"/>
                <a:gd name="connsiteY4" fmla="*/ 437167 h 541431"/>
                <a:gd name="connsiteX5" fmla="*/ 5572398 w 5572398"/>
                <a:gd name="connsiteY5" fmla="*/ 428892 h 541431"/>
                <a:gd name="connsiteX6" fmla="*/ 5565503 w 5572398"/>
                <a:gd name="connsiteY6" fmla="*/ 3032 h 541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2398" h="541431">
                  <a:moveTo>
                    <a:pt x="0" y="0"/>
                  </a:moveTo>
                  <a:lnTo>
                    <a:pt x="0" y="434340"/>
                  </a:lnTo>
                  <a:lnTo>
                    <a:pt x="756194" y="434340"/>
                  </a:lnTo>
                  <a:lnTo>
                    <a:pt x="670537" y="541431"/>
                  </a:lnTo>
                  <a:lnTo>
                    <a:pt x="1211579" y="437167"/>
                  </a:lnTo>
                  <a:lnTo>
                    <a:pt x="5572398" y="428892"/>
                  </a:lnTo>
                  <a:lnTo>
                    <a:pt x="5565503" y="3032"/>
                  </a:lnTo>
                </a:path>
              </a:pathLst>
            </a:custGeom>
            <a:gradFill flip="none" rotWithShape="1">
              <a:gsLst>
                <a:gs pos="100000">
                  <a:schemeClr val="accent1"/>
                </a:gs>
                <a:gs pos="0">
                  <a:schemeClr val="accent1">
                    <a:alpha val="0"/>
                  </a:schemeClr>
                </a:gs>
              </a:gsLst>
              <a:lin ang="18900000" scaled="1"/>
            </a:gradFill>
            <a:ln w="12700">
              <a:gradFill>
                <a:gsLst>
                  <a:gs pos="100000">
                    <a:schemeClr val="accent1"/>
                  </a:gs>
                  <a:gs pos="10000">
                    <a:schemeClr val="accent1">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endParaRPr>
            </a:p>
          </p:txBody>
        </p:sp>
        <p:sp>
          <p:nvSpPr>
            <p:cNvPr id="145" name="文本框 1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064D1BB-66AE-425E-9EBD-7E30F4B59745}"/>
                </a:ext>
              </a:extLst>
            </p:cNvPr>
            <p:cNvSpPr txBox="1"/>
            <p:nvPr/>
          </p:nvSpPr>
          <p:spPr>
            <a:xfrm>
              <a:off x="2651565" y="3059668"/>
              <a:ext cx="2307403" cy="369332"/>
            </a:xfrm>
            <a:prstGeom prst="rect">
              <a:avLst/>
            </a:prstGeom>
            <a:noFill/>
          </p:spPr>
          <p:txBody>
            <a:bodyPr wrap="square">
              <a:spAutoFit/>
            </a:bodyPr>
            <a:lstStyle/>
            <a:p>
              <a:pPr algn="ctr"/>
              <a:r>
                <a:rPr lang="zh-CN" altLang="en-US" b="1">
                  <a:solidFill>
                    <a:schemeClr val="bg1"/>
                  </a:solidFill>
                  <a:effectLst>
                    <a:outerShdw blurRad="38100" dist="38100" dir="2700000" algn="tl">
                      <a:srgbClr val="000000">
                        <a:alpha val="43137"/>
                      </a:srgbClr>
                    </a:outerShdw>
                  </a:effectLst>
                  <a:latin typeface="楷体" panose="02010609060101010101" pitchFamily="49" charset="-122"/>
                </a:rPr>
                <a:t>坚定不移的革命信念</a:t>
              </a:r>
            </a:p>
          </p:txBody>
        </p:sp>
      </p:grpSp>
      <p:grpSp>
        <p:nvGrpSpPr>
          <p:cNvPr id="147" name="组合 1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CC0F764-7C5D-44FB-801F-4C7E005E2789}"/>
              </a:ext>
            </a:extLst>
          </p:cNvPr>
          <p:cNvGrpSpPr/>
          <p:nvPr/>
        </p:nvGrpSpPr>
        <p:grpSpPr>
          <a:xfrm flipH="1">
            <a:off x="7168639" y="2971794"/>
            <a:ext cx="2492701" cy="677121"/>
            <a:chOff x="2558916" y="2968903"/>
            <a:chExt cx="2492701" cy="677121"/>
          </a:xfrm>
        </p:grpSpPr>
        <p:sp>
          <p:nvSpPr>
            <p:cNvPr id="148" name="任意多边形 6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E5258BC-A11F-4EEF-A779-7B22DA0DE28B}"/>
                </a:ext>
              </a:extLst>
            </p:cNvPr>
            <p:cNvSpPr/>
            <p:nvPr>
              <p:custDataLst>
                <p:tags r:id="rId5"/>
              </p:custDataLst>
            </p:nvPr>
          </p:nvSpPr>
          <p:spPr>
            <a:xfrm flipH="1">
              <a:off x="2558916" y="2968903"/>
              <a:ext cx="2492701" cy="677121"/>
            </a:xfrm>
            <a:custGeom>
              <a:avLst/>
              <a:gdLst>
                <a:gd name="connsiteX0" fmla="*/ 0 w 5572398"/>
                <a:gd name="connsiteY0" fmla="*/ 0 h 541431"/>
                <a:gd name="connsiteX1" fmla="*/ 0 w 5572398"/>
                <a:gd name="connsiteY1" fmla="*/ 434340 h 541431"/>
                <a:gd name="connsiteX2" fmla="*/ 756194 w 5572398"/>
                <a:gd name="connsiteY2" fmla="*/ 434340 h 541431"/>
                <a:gd name="connsiteX3" fmla="*/ 670537 w 5572398"/>
                <a:gd name="connsiteY3" fmla="*/ 541431 h 541431"/>
                <a:gd name="connsiteX4" fmla="*/ 1211579 w 5572398"/>
                <a:gd name="connsiteY4" fmla="*/ 437167 h 541431"/>
                <a:gd name="connsiteX5" fmla="*/ 5572398 w 5572398"/>
                <a:gd name="connsiteY5" fmla="*/ 428892 h 541431"/>
                <a:gd name="connsiteX6" fmla="*/ 5565503 w 5572398"/>
                <a:gd name="connsiteY6" fmla="*/ 3032 h 541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2398" h="541431">
                  <a:moveTo>
                    <a:pt x="0" y="0"/>
                  </a:moveTo>
                  <a:lnTo>
                    <a:pt x="0" y="434340"/>
                  </a:lnTo>
                  <a:lnTo>
                    <a:pt x="756194" y="434340"/>
                  </a:lnTo>
                  <a:lnTo>
                    <a:pt x="670537" y="541431"/>
                  </a:lnTo>
                  <a:lnTo>
                    <a:pt x="1211579" y="437167"/>
                  </a:lnTo>
                  <a:lnTo>
                    <a:pt x="5572398" y="428892"/>
                  </a:lnTo>
                  <a:lnTo>
                    <a:pt x="5565503" y="3032"/>
                  </a:lnTo>
                </a:path>
              </a:pathLst>
            </a:custGeom>
            <a:gradFill flip="none" rotWithShape="1">
              <a:gsLst>
                <a:gs pos="100000">
                  <a:schemeClr val="accent1"/>
                </a:gs>
                <a:gs pos="0">
                  <a:schemeClr val="accent1">
                    <a:alpha val="0"/>
                  </a:schemeClr>
                </a:gs>
              </a:gsLst>
              <a:lin ang="18900000" scaled="1"/>
            </a:gradFill>
            <a:ln w="12700">
              <a:gradFill>
                <a:gsLst>
                  <a:gs pos="100000">
                    <a:schemeClr val="accent1"/>
                  </a:gs>
                  <a:gs pos="10000">
                    <a:schemeClr val="accent1">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endParaRPr>
            </a:p>
          </p:txBody>
        </p:sp>
        <p:sp>
          <p:nvSpPr>
            <p:cNvPr id="149" name="文本框 1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C7B1A83-8066-4383-B54F-B0F218E3CAFB}"/>
                </a:ext>
              </a:extLst>
            </p:cNvPr>
            <p:cNvSpPr txBox="1"/>
            <p:nvPr/>
          </p:nvSpPr>
          <p:spPr>
            <a:xfrm>
              <a:off x="2651565" y="3059668"/>
              <a:ext cx="2307403" cy="369332"/>
            </a:xfrm>
            <a:prstGeom prst="rect">
              <a:avLst/>
            </a:prstGeom>
            <a:noFill/>
          </p:spPr>
          <p:txBody>
            <a:bodyPr wrap="square">
              <a:spAutoFit/>
            </a:bodyPr>
            <a:lstStyle/>
            <a:p>
              <a:pPr algn="ctr"/>
              <a:r>
                <a:rPr lang="zh-CN" altLang="en-US" b="1">
                  <a:solidFill>
                    <a:schemeClr val="bg1"/>
                  </a:solidFill>
                  <a:effectLst>
                    <a:outerShdw blurRad="38100" dist="38100" dir="2700000" algn="tl">
                      <a:srgbClr val="000000">
                        <a:alpha val="43137"/>
                      </a:srgbClr>
                    </a:outerShdw>
                  </a:effectLst>
                  <a:latin typeface="楷体" panose="02010609060101010101" pitchFamily="49" charset="-122"/>
                </a:rPr>
                <a:t>坚持党的绝对领导</a:t>
              </a:r>
            </a:p>
          </p:txBody>
        </p:sp>
      </p:grpSp>
      <p:sp>
        <p:nvSpPr>
          <p:cNvPr id="150" name="文本框 1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B1893BA-2704-4397-8257-76B3714B0E62}"/>
              </a:ext>
            </a:extLst>
          </p:cNvPr>
          <p:cNvSpPr txBox="1"/>
          <p:nvPr/>
        </p:nvSpPr>
        <p:spPr>
          <a:xfrm>
            <a:off x="4697314" y="2354660"/>
            <a:ext cx="2797373" cy="400110"/>
          </a:xfrm>
          <a:prstGeom prst="rect">
            <a:avLst/>
          </a:prstGeom>
          <a:noFill/>
        </p:spPr>
        <p:txBody>
          <a:bodyPr wrap="square">
            <a:spAutoFit/>
          </a:bodyPr>
          <a:lstStyle/>
          <a:p>
            <a:pPr algn="ctr"/>
            <a:r>
              <a:rPr lang="zh-CN" altLang="en-US" sz="2000" b="1">
                <a:solidFill>
                  <a:schemeClr val="accent1"/>
                </a:solidFill>
                <a:latin typeface="楷体" panose="02010609060101010101" pitchFamily="49" charset="-122"/>
                <a:cs typeface="+mn-ea"/>
                <a:sym typeface="+mn-lt"/>
              </a:rPr>
              <a:t>井冈山精神的内涵</a:t>
            </a:r>
          </a:p>
        </p:txBody>
      </p:sp>
      <p:grpSp>
        <p:nvGrpSpPr>
          <p:cNvPr id="154" name="组合 1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B04462-F611-4C0D-A3FE-195FE3749431}"/>
              </a:ext>
            </a:extLst>
          </p:cNvPr>
          <p:cNvGrpSpPr/>
          <p:nvPr/>
        </p:nvGrpSpPr>
        <p:grpSpPr>
          <a:xfrm>
            <a:off x="1180618" y="3741854"/>
            <a:ext cx="3418490" cy="677121"/>
            <a:chOff x="1180618" y="3763325"/>
            <a:chExt cx="3418490" cy="677121"/>
          </a:xfrm>
        </p:grpSpPr>
        <p:sp>
          <p:nvSpPr>
            <p:cNvPr id="152" name="任意多边形 6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6F21A48-6C32-4E5C-99FD-F142FFF833E3}"/>
                </a:ext>
              </a:extLst>
            </p:cNvPr>
            <p:cNvSpPr/>
            <p:nvPr>
              <p:custDataLst>
                <p:tags r:id="rId4"/>
              </p:custDataLst>
            </p:nvPr>
          </p:nvSpPr>
          <p:spPr>
            <a:xfrm flipH="1">
              <a:off x="1180618" y="3763325"/>
              <a:ext cx="3418490" cy="677121"/>
            </a:xfrm>
            <a:custGeom>
              <a:avLst/>
              <a:gdLst>
                <a:gd name="connsiteX0" fmla="*/ 0 w 5572398"/>
                <a:gd name="connsiteY0" fmla="*/ 0 h 541431"/>
                <a:gd name="connsiteX1" fmla="*/ 0 w 5572398"/>
                <a:gd name="connsiteY1" fmla="*/ 434340 h 541431"/>
                <a:gd name="connsiteX2" fmla="*/ 756194 w 5572398"/>
                <a:gd name="connsiteY2" fmla="*/ 434340 h 541431"/>
                <a:gd name="connsiteX3" fmla="*/ 670537 w 5572398"/>
                <a:gd name="connsiteY3" fmla="*/ 541431 h 541431"/>
                <a:gd name="connsiteX4" fmla="*/ 1211579 w 5572398"/>
                <a:gd name="connsiteY4" fmla="*/ 437167 h 541431"/>
                <a:gd name="connsiteX5" fmla="*/ 5572398 w 5572398"/>
                <a:gd name="connsiteY5" fmla="*/ 428892 h 541431"/>
                <a:gd name="connsiteX6" fmla="*/ 5565503 w 5572398"/>
                <a:gd name="connsiteY6" fmla="*/ 3032 h 541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2398" h="541431">
                  <a:moveTo>
                    <a:pt x="0" y="0"/>
                  </a:moveTo>
                  <a:lnTo>
                    <a:pt x="0" y="434340"/>
                  </a:lnTo>
                  <a:lnTo>
                    <a:pt x="756194" y="434340"/>
                  </a:lnTo>
                  <a:lnTo>
                    <a:pt x="670537" y="541431"/>
                  </a:lnTo>
                  <a:lnTo>
                    <a:pt x="1211579" y="437167"/>
                  </a:lnTo>
                  <a:lnTo>
                    <a:pt x="5572398" y="428892"/>
                  </a:lnTo>
                  <a:lnTo>
                    <a:pt x="5565503" y="3032"/>
                  </a:lnTo>
                </a:path>
              </a:pathLst>
            </a:custGeom>
            <a:gradFill flip="none" rotWithShape="1">
              <a:gsLst>
                <a:gs pos="100000">
                  <a:schemeClr val="accent1"/>
                </a:gs>
                <a:gs pos="0">
                  <a:schemeClr val="accent1">
                    <a:alpha val="0"/>
                  </a:schemeClr>
                </a:gs>
              </a:gsLst>
              <a:lin ang="18900000" scaled="1"/>
            </a:gradFill>
            <a:ln w="12700">
              <a:gradFill>
                <a:gsLst>
                  <a:gs pos="100000">
                    <a:schemeClr val="accent1"/>
                  </a:gs>
                  <a:gs pos="10000">
                    <a:schemeClr val="accent1">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endParaRPr>
            </a:p>
          </p:txBody>
        </p:sp>
        <p:sp>
          <p:nvSpPr>
            <p:cNvPr id="153" name="文本框 15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A06BE85-3494-402E-9300-395C9C226109}"/>
                </a:ext>
              </a:extLst>
            </p:cNvPr>
            <p:cNvSpPr txBox="1"/>
            <p:nvPr/>
          </p:nvSpPr>
          <p:spPr>
            <a:xfrm>
              <a:off x="1313076" y="3854090"/>
              <a:ext cx="3193383" cy="369332"/>
            </a:xfrm>
            <a:prstGeom prst="rect">
              <a:avLst/>
            </a:prstGeom>
            <a:noFill/>
          </p:spPr>
          <p:txBody>
            <a:bodyPr wrap="square">
              <a:spAutoFit/>
            </a:bodyPr>
            <a:lstStyle/>
            <a:p>
              <a:pPr algn="ctr"/>
              <a:r>
                <a:rPr lang="zh-CN" altLang="en-US" b="1">
                  <a:solidFill>
                    <a:schemeClr val="bg1"/>
                  </a:solidFill>
                  <a:effectLst>
                    <a:outerShdw blurRad="38100" dist="38100" dir="2700000" algn="tl">
                      <a:srgbClr val="000000">
                        <a:alpha val="43137"/>
                      </a:srgbClr>
                    </a:outerShdw>
                  </a:effectLst>
                  <a:latin typeface="楷体" panose="02010609060101010101" pitchFamily="49" charset="-122"/>
                </a:rPr>
                <a:t>密切联系人民群众的思想作风</a:t>
              </a:r>
            </a:p>
          </p:txBody>
        </p:sp>
      </p:grpSp>
      <p:grpSp>
        <p:nvGrpSpPr>
          <p:cNvPr id="155" name="组合 15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FDBDFB2-6DA6-42FB-A03F-50B3AE5BA180}"/>
              </a:ext>
            </a:extLst>
          </p:cNvPr>
          <p:cNvGrpSpPr/>
          <p:nvPr/>
        </p:nvGrpSpPr>
        <p:grpSpPr>
          <a:xfrm flipH="1">
            <a:off x="7592892" y="3741854"/>
            <a:ext cx="3418490" cy="677121"/>
            <a:chOff x="1180618" y="3763325"/>
            <a:chExt cx="3418490" cy="677121"/>
          </a:xfrm>
        </p:grpSpPr>
        <p:sp>
          <p:nvSpPr>
            <p:cNvPr id="156" name="-任意多边形 6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62D9D4E-8DDB-4DB0-80F1-76FDA4BEBD51}"/>
                </a:ext>
              </a:extLst>
            </p:cNvPr>
            <p:cNvSpPr/>
            <p:nvPr>
              <p:custDataLst>
                <p:tags r:id="rId3"/>
              </p:custDataLst>
            </p:nvPr>
          </p:nvSpPr>
          <p:spPr>
            <a:xfrm flipH="1">
              <a:off x="1180618" y="3763325"/>
              <a:ext cx="3418490" cy="677121"/>
            </a:xfrm>
            <a:custGeom>
              <a:avLst/>
              <a:gdLst>
                <a:gd name="connsiteX0" fmla="*/ 0 w 5572398"/>
                <a:gd name="connsiteY0" fmla="*/ 0 h 541431"/>
                <a:gd name="connsiteX1" fmla="*/ 0 w 5572398"/>
                <a:gd name="connsiteY1" fmla="*/ 434340 h 541431"/>
                <a:gd name="connsiteX2" fmla="*/ 756194 w 5572398"/>
                <a:gd name="connsiteY2" fmla="*/ 434340 h 541431"/>
                <a:gd name="connsiteX3" fmla="*/ 670537 w 5572398"/>
                <a:gd name="connsiteY3" fmla="*/ 541431 h 541431"/>
                <a:gd name="connsiteX4" fmla="*/ 1211579 w 5572398"/>
                <a:gd name="connsiteY4" fmla="*/ 437167 h 541431"/>
                <a:gd name="connsiteX5" fmla="*/ 5572398 w 5572398"/>
                <a:gd name="connsiteY5" fmla="*/ 428892 h 541431"/>
                <a:gd name="connsiteX6" fmla="*/ 5565503 w 5572398"/>
                <a:gd name="connsiteY6" fmla="*/ 3032 h 541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2398" h="541431">
                  <a:moveTo>
                    <a:pt x="0" y="0"/>
                  </a:moveTo>
                  <a:lnTo>
                    <a:pt x="0" y="434340"/>
                  </a:lnTo>
                  <a:lnTo>
                    <a:pt x="756194" y="434340"/>
                  </a:lnTo>
                  <a:lnTo>
                    <a:pt x="670537" y="541431"/>
                  </a:lnTo>
                  <a:lnTo>
                    <a:pt x="1211579" y="437167"/>
                  </a:lnTo>
                  <a:lnTo>
                    <a:pt x="5572398" y="428892"/>
                  </a:lnTo>
                  <a:lnTo>
                    <a:pt x="5565503" y="3032"/>
                  </a:lnTo>
                </a:path>
              </a:pathLst>
            </a:custGeom>
            <a:gradFill flip="none" rotWithShape="1">
              <a:gsLst>
                <a:gs pos="100000">
                  <a:schemeClr val="accent1"/>
                </a:gs>
                <a:gs pos="0">
                  <a:schemeClr val="accent1">
                    <a:alpha val="0"/>
                  </a:schemeClr>
                </a:gs>
              </a:gsLst>
              <a:lin ang="18900000" scaled="1"/>
            </a:gradFill>
            <a:ln w="12700">
              <a:gradFill>
                <a:gsLst>
                  <a:gs pos="100000">
                    <a:schemeClr val="accent1"/>
                  </a:gs>
                  <a:gs pos="10000">
                    <a:schemeClr val="accent1">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endParaRPr>
            </a:p>
          </p:txBody>
        </p:sp>
        <p:sp>
          <p:nvSpPr>
            <p:cNvPr id="157" name="文本框 15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D6DE49A-4A89-417F-9F35-6FB35A8D25E6}"/>
                </a:ext>
              </a:extLst>
            </p:cNvPr>
            <p:cNvSpPr txBox="1"/>
            <p:nvPr/>
          </p:nvSpPr>
          <p:spPr>
            <a:xfrm>
              <a:off x="1313076" y="3854090"/>
              <a:ext cx="3193383" cy="369332"/>
            </a:xfrm>
            <a:prstGeom prst="rect">
              <a:avLst/>
            </a:prstGeom>
            <a:noFill/>
          </p:spPr>
          <p:txBody>
            <a:bodyPr wrap="square">
              <a:spAutoFit/>
            </a:bodyPr>
            <a:lstStyle/>
            <a:p>
              <a:pPr algn="ctr"/>
              <a:r>
                <a:rPr lang="zh-CN" altLang="en-US" b="1">
                  <a:solidFill>
                    <a:schemeClr val="bg1"/>
                  </a:solidFill>
                  <a:effectLst>
                    <a:outerShdw blurRad="38100" dist="38100" dir="2700000" algn="tl">
                      <a:srgbClr val="000000">
                        <a:alpha val="43137"/>
                      </a:srgbClr>
                    </a:outerShdw>
                  </a:effectLst>
                  <a:latin typeface="楷体" panose="02010609060101010101" pitchFamily="49" charset="-122"/>
                </a:rPr>
                <a:t>一切从实际出发的思想路线</a:t>
              </a:r>
            </a:p>
          </p:txBody>
        </p:sp>
      </p:grpSp>
      <p:grpSp>
        <p:nvGrpSpPr>
          <p:cNvPr id="166" name="组合 16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4A3EF2A-F40D-4696-9117-7CDC725DEEE7}"/>
              </a:ext>
            </a:extLst>
          </p:cNvPr>
          <p:cNvGrpSpPr/>
          <p:nvPr/>
        </p:nvGrpSpPr>
        <p:grpSpPr>
          <a:xfrm>
            <a:off x="4849650" y="4418975"/>
            <a:ext cx="2492701" cy="677121"/>
            <a:chOff x="4849650" y="4418975"/>
            <a:chExt cx="2492701" cy="677121"/>
          </a:xfrm>
        </p:grpSpPr>
        <p:sp>
          <p:nvSpPr>
            <p:cNvPr id="163" name="任意多边形 6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C9E1764-8664-4440-9F61-338F63FD31FE}"/>
                </a:ext>
              </a:extLst>
            </p:cNvPr>
            <p:cNvSpPr/>
            <p:nvPr>
              <p:custDataLst>
                <p:tags r:id="rId2"/>
              </p:custDataLst>
            </p:nvPr>
          </p:nvSpPr>
          <p:spPr>
            <a:xfrm flipH="1" flipV="1">
              <a:off x="4849650" y="4418975"/>
              <a:ext cx="2492701" cy="677121"/>
            </a:xfrm>
            <a:custGeom>
              <a:avLst/>
              <a:gdLst>
                <a:gd name="connsiteX0" fmla="*/ 0 w 5572398"/>
                <a:gd name="connsiteY0" fmla="*/ 0 h 541431"/>
                <a:gd name="connsiteX1" fmla="*/ 0 w 5572398"/>
                <a:gd name="connsiteY1" fmla="*/ 434340 h 541431"/>
                <a:gd name="connsiteX2" fmla="*/ 756194 w 5572398"/>
                <a:gd name="connsiteY2" fmla="*/ 434340 h 541431"/>
                <a:gd name="connsiteX3" fmla="*/ 670537 w 5572398"/>
                <a:gd name="connsiteY3" fmla="*/ 541431 h 541431"/>
                <a:gd name="connsiteX4" fmla="*/ 1211579 w 5572398"/>
                <a:gd name="connsiteY4" fmla="*/ 437167 h 541431"/>
                <a:gd name="connsiteX5" fmla="*/ 5572398 w 5572398"/>
                <a:gd name="connsiteY5" fmla="*/ 428892 h 541431"/>
                <a:gd name="connsiteX6" fmla="*/ 5565503 w 5572398"/>
                <a:gd name="connsiteY6" fmla="*/ 3032 h 541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2398" h="541431">
                  <a:moveTo>
                    <a:pt x="0" y="0"/>
                  </a:moveTo>
                  <a:lnTo>
                    <a:pt x="0" y="434340"/>
                  </a:lnTo>
                  <a:lnTo>
                    <a:pt x="756194" y="434340"/>
                  </a:lnTo>
                  <a:lnTo>
                    <a:pt x="670537" y="541431"/>
                  </a:lnTo>
                  <a:lnTo>
                    <a:pt x="1211579" y="437167"/>
                  </a:lnTo>
                  <a:lnTo>
                    <a:pt x="5572398" y="428892"/>
                  </a:lnTo>
                  <a:lnTo>
                    <a:pt x="5565503" y="3032"/>
                  </a:lnTo>
                </a:path>
              </a:pathLst>
            </a:custGeom>
            <a:gradFill flip="none" rotWithShape="1">
              <a:gsLst>
                <a:gs pos="100000">
                  <a:schemeClr val="accent1"/>
                </a:gs>
                <a:gs pos="0">
                  <a:schemeClr val="accent1">
                    <a:alpha val="0"/>
                  </a:schemeClr>
                </a:gs>
              </a:gsLst>
              <a:lin ang="18900000" scaled="1"/>
            </a:gradFill>
            <a:ln w="12700">
              <a:gradFill>
                <a:gsLst>
                  <a:gs pos="100000">
                    <a:schemeClr val="accent1"/>
                  </a:gs>
                  <a:gs pos="10000">
                    <a:schemeClr val="accent1">
                      <a:alpha val="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endParaRPr>
            </a:p>
          </p:txBody>
        </p:sp>
        <p:sp>
          <p:nvSpPr>
            <p:cNvPr id="165" name="文本框 16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8FF9B8F-2A7F-4990-BC63-B7D50B951505}"/>
                </a:ext>
              </a:extLst>
            </p:cNvPr>
            <p:cNvSpPr txBox="1"/>
            <p:nvPr/>
          </p:nvSpPr>
          <p:spPr>
            <a:xfrm>
              <a:off x="4942298" y="4640313"/>
              <a:ext cx="2307403" cy="369332"/>
            </a:xfrm>
            <a:prstGeom prst="rect">
              <a:avLst/>
            </a:prstGeom>
            <a:noFill/>
          </p:spPr>
          <p:txBody>
            <a:bodyPr wrap="square">
              <a:spAutoFit/>
            </a:bodyPr>
            <a:lstStyle/>
            <a:p>
              <a:pPr algn="ctr"/>
              <a:r>
                <a:rPr lang="zh-CN" altLang="en-US" b="1">
                  <a:solidFill>
                    <a:schemeClr val="bg1"/>
                  </a:solidFill>
                  <a:effectLst>
                    <a:outerShdw blurRad="38100" dist="38100" dir="2700000" algn="tl">
                      <a:srgbClr val="000000">
                        <a:alpha val="43137"/>
                      </a:srgbClr>
                    </a:outerShdw>
                  </a:effectLst>
                  <a:latin typeface="楷体" panose="02010609060101010101" pitchFamily="49" charset="-122"/>
                </a:rPr>
                <a:t>艰苦奋斗的作风</a:t>
              </a:r>
            </a:p>
          </p:txBody>
        </p:sp>
      </p:grpSp>
    </p:spTree>
    <p:custDataLst>
      <p:tags r:id="rId1"/>
    </p:custDataLst>
    <p:extLst>
      <p:ext uri="{BB962C8B-B14F-4D97-AF65-F5344CB8AC3E}">
        <p14:creationId xmlns:p14="http://schemas.microsoft.com/office/powerpoint/2010/main" val="1754474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F721A9-3E9C-4F10-943B-C961C61FE1F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280900" cy="6858000"/>
          </a:xfrm>
          <a:prstGeom prst="rect">
            <a:avLst/>
          </a:prstGeom>
        </p:spPr>
      </p:pic>
      <p:sp>
        <p:nvSpPr>
          <p:cNvPr id="2" name="椭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41F899B-38A7-42BC-B299-695DA3836D0D}"/>
              </a:ext>
            </a:extLst>
          </p:cNvPr>
          <p:cNvSpPr/>
          <p:nvPr/>
        </p:nvSpPr>
        <p:spPr>
          <a:xfrm>
            <a:off x="5651500" y="1371600"/>
            <a:ext cx="1143000" cy="1168400"/>
          </a:xfrm>
          <a:prstGeom prst="ellipse">
            <a:avLst/>
          </a:prstGeom>
          <a:solidFill>
            <a:srgbClr val="F4D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A0B2BE3-E9D8-4236-B27A-BF23CC992C8F}"/>
              </a:ext>
            </a:extLst>
          </p:cNvPr>
          <p:cNvSpPr txBox="1"/>
          <p:nvPr/>
        </p:nvSpPr>
        <p:spPr>
          <a:xfrm>
            <a:off x="5881735" y="1617246"/>
            <a:ext cx="682529" cy="677108"/>
          </a:xfrm>
          <a:prstGeom prst="rect">
            <a:avLst/>
          </a:prstGeom>
          <a:noFill/>
        </p:spPr>
        <p:txBody>
          <a:bodyPr wrap="square" lIns="0" tIns="0" rIns="0" bIns="0" rtlCol="0">
            <a:spAutoFit/>
          </a:bodyPr>
          <a:lstStyle/>
          <a:p>
            <a:pPr algn="dist"/>
            <a:r>
              <a:rPr lang="en-US" altLang="zh-CN" sz="4400" b="1">
                <a:latin typeface="黑体" panose="02010609060101010101" pitchFamily="49" charset="-122"/>
                <a:ea typeface="黑体" panose="02010609060101010101" pitchFamily="49" charset="-122"/>
                <a:cs typeface="+mn-ea"/>
                <a:sym typeface="+mn-lt"/>
              </a:rPr>
              <a:t>02</a:t>
            </a:r>
            <a:endParaRPr lang="zh-CN" altLang="en-US" sz="4400" b="1">
              <a:latin typeface="黑体" panose="02010609060101010101" pitchFamily="49" charset="-122"/>
              <a:ea typeface="黑体" panose="02010609060101010101" pitchFamily="49" charset="-122"/>
              <a:cs typeface="+mn-ea"/>
              <a:sym typeface="+mn-lt"/>
            </a:endParaRPr>
          </a:p>
        </p:txBody>
      </p:sp>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EB465D-C410-488F-94D5-73D5EEC2B7FF}"/>
              </a:ext>
            </a:extLst>
          </p:cNvPr>
          <p:cNvSpPr txBox="1"/>
          <p:nvPr/>
        </p:nvSpPr>
        <p:spPr>
          <a:xfrm>
            <a:off x="2844800" y="3188251"/>
            <a:ext cx="6547945" cy="677108"/>
          </a:xfrm>
          <a:prstGeom prst="rect">
            <a:avLst/>
          </a:prstGeom>
          <a:noFill/>
        </p:spPr>
        <p:txBody>
          <a:bodyPr wrap="square" lIns="0" tIns="0" rIns="0" bIns="0" rtlCol="0">
            <a:spAutoFit/>
          </a:bodyPr>
          <a:lstStyle/>
          <a:p>
            <a:pPr algn="dist"/>
            <a:r>
              <a:rPr lang="zh-CN" altLang="en-US" sz="4400" dirty="0">
                <a:solidFill>
                  <a:srgbClr val="F4D184"/>
                </a:solidFill>
                <a:latin typeface="黑体" panose="02010609060101010101" pitchFamily="49" charset="-122"/>
                <a:ea typeface="黑体" panose="02010609060101010101" pitchFamily="49" charset="-122"/>
                <a:cs typeface="+mn-ea"/>
                <a:sym typeface="+mn-lt"/>
              </a:rPr>
              <a:t>井冈山精神的科学内涵</a:t>
            </a:r>
          </a:p>
        </p:txBody>
      </p:sp>
    </p:spTree>
    <p:extLst>
      <p:ext uri="{BB962C8B-B14F-4D97-AF65-F5344CB8AC3E}">
        <p14:creationId xmlns:p14="http://schemas.microsoft.com/office/powerpoint/2010/main" val="2578164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49F95E-7798-4426-A869-63B7EFC70AA7}"/>
              </a:ext>
            </a:extLst>
          </p:cNvPr>
          <p:cNvGrpSpPr/>
          <p:nvPr/>
        </p:nvGrpSpPr>
        <p:grpSpPr>
          <a:xfrm>
            <a:off x="515938" y="235356"/>
            <a:ext cx="7313138" cy="627837"/>
            <a:chOff x="1475950" y="1151573"/>
            <a:chExt cx="7313138" cy="627837"/>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E87FB6-24AF-45A6-B0AF-1DAD774A6C5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DA825D-23DC-4034-BD56-540A146563FE}"/>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02</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DCF67A-F7E4-4C91-A6B8-F7D5158C5EF8}"/>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D8FAB3-327D-404D-BE37-DC3F09A3F3F1}"/>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井冈山精神的科学内涵</a:t>
              </a:r>
            </a:p>
          </p:txBody>
        </p:sp>
      </p:grpSp>
      <p:sp>
        <p:nvSpPr>
          <p:cNvPr id="10" name="任意多边形: 形状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22A2F1D-827D-4644-BF91-7A11801F3B5A}"/>
              </a:ext>
            </a:extLst>
          </p:cNvPr>
          <p:cNvSpPr/>
          <p:nvPr/>
        </p:nvSpPr>
        <p:spPr>
          <a:xfrm>
            <a:off x="1545173" y="4795366"/>
            <a:ext cx="9101655" cy="296424"/>
          </a:xfrm>
          <a:custGeom>
            <a:avLst/>
            <a:gdLst>
              <a:gd name="connsiteX0" fmla="*/ 0 w 7439022"/>
              <a:gd name="connsiteY0" fmla="*/ 0 h 552457"/>
              <a:gd name="connsiteX1" fmla="*/ 3233729 w 7439022"/>
              <a:gd name="connsiteY1" fmla="*/ 0 h 552457"/>
              <a:gd name="connsiteX2" fmla="*/ 3719511 w 7439022"/>
              <a:gd name="connsiteY2" fmla="*/ 440241 h 552457"/>
              <a:gd name="connsiteX3" fmla="*/ 4205293 w 7439022"/>
              <a:gd name="connsiteY3" fmla="*/ 0 h 552457"/>
              <a:gd name="connsiteX4" fmla="*/ 7439022 w 7439022"/>
              <a:gd name="connsiteY4" fmla="*/ 0 h 552457"/>
              <a:gd name="connsiteX5" fmla="*/ 7439022 w 7439022"/>
              <a:gd name="connsiteY5" fmla="*/ 112217 h 552457"/>
              <a:gd name="connsiteX6" fmla="*/ 4205293 w 7439022"/>
              <a:gd name="connsiteY6" fmla="*/ 112217 h 552457"/>
              <a:gd name="connsiteX7" fmla="*/ 3719511 w 7439022"/>
              <a:gd name="connsiteY7" fmla="*/ 552457 h 552457"/>
              <a:gd name="connsiteX8" fmla="*/ 3233729 w 7439022"/>
              <a:gd name="connsiteY8" fmla="*/ 112217 h 552457"/>
              <a:gd name="connsiteX9" fmla="*/ 0 w 7439022"/>
              <a:gd name="connsiteY9" fmla="*/ 112217 h 552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39022" h="552457">
                <a:moveTo>
                  <a:pt x="0" y="0"/>
                </a:moveTo>
                <a:lnTo>
                  <a:pt x="3233729" y="0"/>
                </a:lnTo>
                <a:cubicBezTo>
                  <a:pt x="3502019" y="0"/>
                  <a:pt x="3719511" y="197102"/>
                  <a:pt x="3719511" y="440241"/>
                </a:cubicBezTo>
                <a:cubicBezTo>
                  <a:pt x="3719511" y="197102"/>
                  <a:pt x="3937003" y="0"/>
                  <a:pt x="4205293" y="0"/>
                </a:cubicBezTo>
                <a:lnTo>
                  <a:pt x="7439022" y="0"/>
                </a:lnTo>
                <a:lnTo>
                  <a:pt x="7439022" y="112217"/>
                </a:lnTo>
                <a:lnTo>
                  <a:pt x="4205293" y="112217"/>
                </a:lnTo>
                <a:cubicBezTo>
                  <a:pt x="3937003" y="112217"/>
                  <a:pt x="3719511" y="309319"/>
                  <a:pt x="3719511" y="552457"/>
                </a:cubicBezTo>
                <a:cubicBezTo>
                  <a:pt x="3719511" y="309319"/>
                  <a:pt x="3502019" y="112217"/>
                  <a:pt x="3233729" y="112217"/>
                </a:cubicBezTo>
                <a:lnTo>
                  <a:pt x="0" y="112217"/>
                </a:ln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endParaRPr>
          </a:p>
        </p:txBody>
      </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5A5808C-6380-4983-82F0-7D0FBC8DD7D1}"/>
              </a:ext>
            </a:extLst>
          </p:cNvPr>
          <p:cNvGrpSpPr/>
          <p:nvPr/>
        </p:nvGrpSpPr>
        <p:grpSpPr>
          <a:xfrm>
            <a:off x="2241244" y="2198579"/>
            <a:ext cx="1380781" cy="1380781"/>
            <a:chOff x="1678942" y="2062634"/>
            <a:chExt cx="1079782" cy="1079782"/>
          </a:xfrm>
        </p:grpSpPr>
        <p:sp>
          <p:nvSpPr>
            <p:cNvPr id="17" name="椭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611574-DA3C-4E0E-8B68-92EFCDD1602C}"/>
                </a:ext>
              </a:extLst>
            </p:cNvPr>
            <p:cNvSpPr/>
            <p:nvPr/>
          </p:nvSpPr>
          <p:spPr>
            <a:xfrm>
              <a:off x="1839704" y="2223396"/>
              <a:ext cx="758258" cy="758258"/>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18" name="椭圆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983F809-FAAC-4B15-A5FF-3FCE178511EE}"/>
                </a:ext>
              </a:extLst>
            </p:cNvPr>
            <p:cNvSpPr/>
            <p:nvPr/>
          </p:nvSpPr>
          <p:spPr>
            <a:xfrm>
              <a:off x="1678942" y="2062634"/>
              <a:ext cx="1079782" cy="1079782"/>
            </a:xfrm>
            <a:prstGeom prst="ellipse">
              <a:avLst/>
            </a:prstGeom>
            <a:noFill/>
            <a:ln w="19050">
              <a:gradFill>
                <a:gsLst>
                  <a:gs pos="100000">
                    <a:schemeClr val="accent1">
                      <a:alpha val="0"/>
                    </a:schemeClr>
                  </a:gs>
                  <a:gs pos="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19" name="椭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96A01D0-1FC3-4621-AFAD-96D93B0AC0AA}"/>
                </a:ext>
              </a:extLst>
            </p:cNvPr>
            <p:cNvSpPr/>
            <p:nvPr/>
          </p:nvSpPr>
          <p:spPr>
            <a:xfrm rot="1821489">
              <a:off x="1792083" y="2175775"/>
              <a:ext cx="853500" cy="853500"/>
            </a:xfrm>
            <a:prstGeom prst="ellipse">
              <a:avLst/>
            </a:prstGeom>
            <a:noFill/>
            <a:ln w="12700">
              <a:gradFill>
                <a:gsLst>
                  <a:gs pos="61000">
                    <a:schemeClr val="accent1">
                      <a:alpha val="0"/>
                    </a:schemeClr>
                  </a:gs>
                  <a:gs pos="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grpSp>
      <p:sp>
        <p:nvSpPr>
          <p:cNvPr id="20" name="文本框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0214FA8-6F5F-4B58-87FB-1DD8C54EBEFB}"/>
              </a:ext>
            </a:extLst>
          </p:cNvPr>
          <p:cNvSpPr txBox="1"/>
          <p:nvPr/>
        </p:nvSpPr>
        <p:spPr>
          <a:xfrm>
            <a:off x="1532948" y="4026775"/>
            <a:ext cx="2797373" cy="369332"/>
          </a:xfrm>
          <a:prstGeom prst="rect">
            <a:avLst/>
          </a:prstGeom>
          <a:noFill/>
        </p:spPr>
        <p:txBody>
          <a:bodyPr wrap="square">
            <a:spAutoFit/>
          </a:bodyPr>
          <a:lstStyle/>
          <a:p>
            <a:pPr algn="ctr"/>
            <a:r>
              <a:rPr lang="zh-CN" altLang="en-US">
                <a:solidFill>
                  <a:schemeClr val="tx1">
                    <a:lumMod val="75000"/>
                    <a:lumOff val="25000"/>
                  </a:schemeClr>
                </a:solidFill>
                <a:latin typeface="楷体" panose="02010609060101010101" pitchFamily="49" charset="-122"/>
                <a:cs typeface="+mn-ea"/>
                <a:sym typeface="+mn-lt"/>
              </a:rPr>
              <a:t>坚定信念、艰苦奋斗</a:t>
            </a:r>
          </a:p>
        </p:txBody>
      </p:sp>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435658-78D6-49E6-8F2C-25ABA05A494C}"/>
              </a:ext>
            </a:extLst>
          </p:cNvPr>
          <p:cNvSpPr txBox="1"/>
          <p:nvPr/>
        </p:nvSpPr>
        <p:spPr>
          <a:xfrm>
            <a:off x="1532948" y="3674449"/>
            <a:ext cx="2797373" cy="369332"/>
          </a:xfrm>
          <a:prstGeom prst="rect">
            <a:avLst/>
          </a:prstGeom>
          <a:noFill/>
        </p:spPr>
        <p:txBody>
          <a:bodyPr wrap="square">
            <a:spAutoFit/>
          </a:bodyPr>
          <a:lstStyle/>
          <a:p>
            <a:pPr algn="ctr"/>
            <a:r>
              <a:rPr lang="zh-CN" altLang="en-US" b="1" dirty="0">
                <a:solidFill>
                  <a:schemeClr val="accent1"/>
                </a:solidFill>
                <a:latin typeface="楷体" panose="02010609060101010101" pitchFamily="49" charset="-122"/>
                <a:cs typeface="+mn-ea"/>
                <a:sym typeface="+mn-lt"/>
              </a:rPr>
              <a:t>井冈山精神的灵魂</a:t>
            </a:r>
          </a:p>
        </p:txBody>
      </p:sp>
      <p:grpSp>
        <p:nvGrpSpPr>
          <p:cNvPr id="23" name="组合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4E4591-D1F4-4731-BC49-BDED50400811}"/>
              </a:ext>
            </a:extLst>
          </p:cNvPr>
          <p:cNvGrpSpPr/>
          <p:nvPr/>
        </p:nvGrpSpPr>
        <p:grpSpPr>
          <a:xfrm>
            <a:off x="5405610" y="2198579"/>
            <a:ext cx="1380781" cy="1380781"/>
            <a:chOff x="1678942" y="2062634"/>
            <a:chExt cx="1079782" cy="1079782"/>
          </a:xfrm>
        </p:grpSpPr>
        <p:sp>
          <p:nvSpPr>
            <p:cNvPr id="26" name="椭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E6D7495-4D86-48CA-BF5C-07756BA8B823}"/>
                </a:ext>
              </a:extLst>
            </p:cNvPr>
            <p:cNvSpPr/>
            <p:nvPr/>
          </p:nvSpPr>
          <p:spPr>
            <a:xfrm>
              <a:off x="1839704" y="2223396"/>
              <a:ext cx="758258" cy="758258"/>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27" name="椭圆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0394FF1-8535-47B7-83AE-D98610050002}"/>
                </a:ext>
              </a:extLst>
            </p:cNvPr>
            <p:cNvSpPr/>
            <p:nvPr/>
          </p:nvSpPr>
          <p:spPr>
            <a:xfrm>
              <a:off x="1678942" y="2062634"/>
              <a:ext cx="1079782" cy="1079782"/>
            </a:xfrm>
            <a:prstGeom prst="ellipse">
              <a:avLst/>
            </a:prstGeom>
            <a:noFill/>
            <a:ln w="19050">
              <a:gradFill>
                <a:gsLst>
                  <a:gs pos="100000">
                    <a:schemeClr val="accent1">
                      <a:alpha val="0"/>
                    </a:schemeClr>
                  </a:gs>
                  <a:gs pos="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28" name="椭圆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2A405AE-5B22-4270-8150-F01D9871C0A4}"/>
                </a:ext>
              </a:extLst>
            </p:cNvPr>
            <p:cNvSpPr/>
            <p:nvPr/>
          </p:nvSpPr>
          <p:spPr>
            <a:xfrm rot="1821489">
              <a:off x="1792083" y="2175775"/>
              <a:ext cx="853500" cy="853500"/>
            </a:xfrm>
            <a:prstGeom prst="ellipse">
              <a:avLst/>
            </a:prstGeom>
            <a:noFill/>
            <a:ln w="12700">
              <a:gradFill>
                <a:gsLst>
                  <a:gs pos="61000">
                    <a:schemeClr val="accent1">
                      <a:alpha val="0"/>
                    </a:schemeClr>
                  </a:gs>
                  <a:gs pos="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gr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B2F240F-23A7-4AE2-98FE-23413A2AD9C2}"/>
              </a:ext>
            </a:extLst>
          </p:cNvPr>
          <p:cNvSpPr txBox="1"/>
          <p:nvPr/>
        </p:nvSpPr>
        <p:spPr>
          <a:xfrm>
            <a:off x="4697314" y="4026775"/>
            <a:ext cx="2797373" cy="369332"/>
          </a:xfrm>
          <a:prstGeom prst="rect">
            <a:avLst/>
          </a:prstGeom>
          <a:noFill/>
        </p:spPr>
        <p:txBody>
          <a:bodyPr wrap="square">
            <a:spAutoFit/>
          </a:bodyPr>
          <a:lstStyle/>
          <a:p>
            <a:pPr algn="ctr"/>
            <a:r>
              <a:rPr lang="zh-CN" altLang="en-US">
                <a:solidFill>
                  <a:schemeClr val="tx1">
                    <a:lumMod val="75000"/>
                    <a:lumOff val="25000"/>
                  </a:schemeClr>
                </a:solidFill>
                <a:latin typeface="楷体" panose="02010609060101010101" pitchFamily="49" charset="-122"/>
                <a:cs typeface="+mn-ea"/>
                <a:sym typeface="+mn-lt"/>
              </a:rPr>
              <a:t>实事求是、敢闯新路</a:t>
            </a:r>
          </a:p>
        </p:txBody>
      </p:sp>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DD37A40-9E36-4F0F-BBAE-130FBD1D8A7E}"/>
              </a:ext>
            </a:extLst>
          </p:cNvPr>
          <p:cNvSpPr txBox="1"/>
          <p:nvPr/>
        </p:nvSpPr>
        <p:spPr>
          <a:xfrm>
            <a:off x="4697314" y="3674449"/>
            <a:ext cx="2797373" cy="369332"/>
          </a:xfrm>
          <a:prstGeom prst="rect">
            <a:avLst/>
          </a:prstGeom>
          <a:noFill/>
        </p:spPr>
        <p:txBody>
          <a:bodyPr wrap="square">
            <a:spAutoFit/>
          </a:bodyPr>
          <a:lstStyle/>
          <a:p>
            <a:pPr algn="ctr"/>
            <a:r>
              <a:rPr lang="zh-CN" altLang="en-US" b="1">
                <a:solidFill>
                  <a:schemeClr val="accent1"/>
                </a:solidFill>
                <a:latin typeface="楷体" panose="02010609060101010101" pitchFamily="49" charset="-122"/>
                <a:cs typeface="+mn-ea"/>
                <a:sym typeface="+mn-lt"/>
              </a:rPr>
              <a:t>井冈山精神的核心</a:t>
            </a:r>
          </a:p>
        </p:txBody>
      </p:sp>
      <p:grpSp>
        <p:nvGrpSpPr>
          <p:cNvPr id="30" name="组合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E501264-B83A-44CC-BFAA-30B9F05CBDEF}"/>
              </a:ext>
            </a:extLst>
          </p:cNvPr>
          <p:cNvGrpSpPr/>
          <p:nvPr/>
        </p:nvGrpSpPr>
        <p:grpSpPr>
          <a:xfrm>
            <a:off x="8569975" y="2198579"/>
            <a:ext cx="1380781" cy="1380781"/>
            <a:chOff x="1678942" y="2062634"/>
            <a:chExt cx="1079782" cy="1079782"/>
          </a:xfrm>
        </p:grpSpPr>
        <p:sp>
          <p:nvSpPr>
            <p:cNvPr id="33" name="椭圆 3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9DF50B5-6ADE-44B1-9870-941FA40A24AE}"/>
                </a:ext>
              </a:extLst>
            </p:cNvPr>
            <p:cNvSpPr/>
            <p:nvPr/>
          </p:nvSpPr>
          <p:spPr>
            <a:xfrm>
              <a:off x="1839704" y="2223396"/>
              <a:ext cx="758258" cy="758258"/>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34" name="椭圆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AAE53F-0FB3-43FC-BEDA-5FFC2320A1CC}"/>
                </a:ext>
              </a:extLst>
            </p:cNvPr>
            <p:cNvSpPr/>
            <p:nvPr/>
          </p:nvSpPr>
          <p:spPr>
            <a:xfrm>
              <a:off x="1678942" y="2062634"/>
              <a:ext cx="1079782" cy="1079782"/>
            </a:xfrm>
            <a:prstGeom prst="ellipse">
              <a:avLst/>
            </a:prstGeom>
            <a:noFill/>
            <a:ln w="19050">
              <a:gradFill>
                <a:gsLst>
                  <a:gs pos="100000">
                    <a:schemeClr val="accent1">
                      <a:alpha val="0"/>
                    </a:schemeClr>
                  </a:gs>
                  <a:gs pos="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35" name="椭圆 3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271603-9F1B-432D-8963-D08A12136802}"/>
                </a:ext>
              </a:extLst>
            </p:cNvPr>
            <p:cNvSpPr/>
            <p:nvPr/>
          </p:nvSpPr>
          <p:spPr>
            <a:xfrm rot="1821489">
              <a:off x="1792083" y="2175775"/>
              <a:ext cx="853500" cy="853500"/>
            </a:xfrm>
            <a:prstGeom prst="ellipse">
              <a:avLst/>
            </a:prstGeom>
            <a:noFill/>
            <a:ln w="12700">
              <a:gradFill>
                <a:gsLst>
                  <a:gs pos="61000">
                    <a:schemeClr val="accent1">
                      <a:alpha val="0"/>
                    </a:schemeClr>
                  </a:gs>
                  <a:gs pos="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grpSp>
      <p:sp>
        <p:nvSpPr>
          <p:cNvPr id="31" name="文本框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29E600E-EAA4-4438-8A22-FFCED031D9DA}"/>
              </a:ext>
            </a:extLst>
          </p:cNvPr>
          <p:cNvSpPr txBox="1"/>
          <p:nvPr/>
        </p:nvSpPr>
        <p:spPr>
          <a:xfrm>
            <a:off x="7861679" y="4026775"/>
            <a:ext cx="2797373" cy="369332"/>
          </a:xfrm>
          <a:prstGeom prst="rect">
            <a:avLst/>
          </a:prstGeom>
          <a:noFill/>
        </p:spPr>
        <p:txBody>
          <a:bodyPr wrap="square">
            <a:spAutoFit/>
          </a:bodyPr>
          <a:lstStyle/>
          <a:p>
            <a:pPr algn="ctr"/>
            <a:r>
              <a:rPr lang="zh-CN" altLang="en-US">
                <a:solidFill>
                  <a:schemeClr val="tx1">
                    <a:lumMod val="75000"/>
                    <a:lumOff val="25000"/>
                  </a:schemeClr>
                </a:solidFill>
                <a:latin typeface="楷体" panose="02010609060101010101" pitchFamily="49" charset="-122"/>
                <a:cs typeface="+mn-ea"/>
                <a:sym typeface="+mn-lt"/>
              </a:rPr>
              <a:t>依靠群众、勇于胜利</a:t>
            </a:r>
          </a:p>
        </p:txBody>
      </p:sp>
      <p:sp>
        <p:nvSpPr>
          <p:cNvPr id="32" name="文本框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9A6D76-6544-411F-ADA3-4DA9BDB83E91}"/>
              </a:ext>
            </a:extLst>
          </p:cNvPr>
          <p:cNvSpPr txBox="1"/>
          <p:nvPr/>
        </p:nvSpPr>
        <p:spPr>
          <a:xfrm>
            <a:off x="7861679" y="3674449"/>
            <a:ext cx="2797373" cy="369332"/>
          </a:xfrm>
          <a:prstGeom prst="rect">
            <a:avLst/>
          </a:prstGeom>
          <a:noFill/>
        </p:spPr>
        <p:txBody>
          <a:bodyPr wrap="square">
            <a:spAutoFit/>
          </a:bodyPr>
          <a:lstStyle/>
          <a:p>
            <a:pPr algn="ctr"/>
            <a:r>
              <a:rPr lang="zh-CN" altLang="en-US" b="1">
                <a:solidFill>
                  <a:schemeClr val="accent1"/>
                </a:solidFill>
                <a:latin typeface="楷体" panose="02010609060101010101" pitchFamily="49" charset="-122"/>
                <a:cs typeface="+mn-ea"/>
                <a:sym typeface="+mn-lt"/>
              </a:rPr>
              <a:t>井冈山精神的基石</a:t>
            </a:r>
          </a:p>
        </p:txBody>
      </p:sp>
      <p:sp>
        <p:nvSpPr>
          <p:cNvPr id="36" name="freeform30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A38C7CD-63E4-489A-A43F-8785BDC91116}"/>
              </a:ext>
            </a:extLst>
          </p:cNvPr>
          <p:cNvSpPr/>
          <p:nvPr/>
        </p:nvSpPr>
        <p:spPr>
          <a:xfrm>
            <a:off x="5791158" y="2584587"/>
            <a:ext cx="609685" cy="608765"/>
          </a:xfrm>
          <a:custGeom>
            <a:avLst/>
            <a:gdLst>
              <a:gd name="connsiteX0" fmla="*/ 303925 w 607850"/>
              <a:gd name="connsiteY0" fmla="*/ 251707 h 606933"/>
              <a:gd name="connsiteX1" fmla="*/ 355791 w 607850"/>
              <a:gd name="connsiteY1" fmla="*/ 303538 h 606933"/>
              <a:gd name="connsiteX2" fmla="*/ 303925 w 607850"/>
              <a:gd name="connsiteY2" fmla="*/ 355369 h 606933"/>
              <a:gd name="connsiteX3" fmla="*/ 252059 w 607850"/>
              <a:gd name="connsiteY3" fmla="*/ 303538 h 606933"/>
              <a:gd name="connsiteX4" fmla="*/ 303925 w 607850"/>
              <a:gd name="connsiteY4" fmla="*/ 251707 h 606933"/>
              <a:gd name="connsiteX5" fmla="*/ 303925 w 607850"/>
              <a:gd name="connsiteY5" fmla="*/ 214285 h 606933"/>
              <a:gd name="connsiteX6" fmla="*/ 214609 w 607850"/>
              <a:gd name="connsiteY6" fmla="*/ 303466 h 606933"/>
              <a:gd name="connsiteX7" fmla="*/ 303925 w 607850"/>
              <a:gd name="connsiteY7" fmla="*/ 392648 h 606933"/>
              <a:gd name="connsiteX8" fmla="*/ 393241 w 607850"/>
              <a:gd name="connsiteY8" fmla="*/ 303466 h 606933"/>
              <a:gd name="connsiteX9" fmla="*/ 303925 w 607850"/>
              <a:gd name="connsiteY9" fmla="*/ 214285 h 606933"/>
              <a:gd name="connsiteX10" fmla="*/ 271945 w 607850"/>
              <a:gd name="connsiteY10" fmla="*/ 0 h 606933"/>
              <a:gd name="connsiteX11" fmla="*/ 335905 w 607850"/>
              <a:gd name="connsiteY11" fmla="*/ 0 h 606933"/>
              <a:gd name="connsiteX12" fmla="*/ 381249 w 607850"/>
              <a:gd name="connsiteY12" fmla="*/ 45161 h 606933"/>
              <a:gd name="connsiteX13" fmla="*/ 381249 w 607850"/>
              <a:gd name="connsiteY13" fmla="*/ 114498 h 606933"/>
              <a:gd name="connsiteX14" fmla="*/ 383076 w 607850"/>
              <a:gd name="connsiteY14" fmla="*/ 115297 h 606933"/>
              <a:gd name="connsiteX15" fmla="*/ 432188 w 607850"/>
              <a:gd name="connsiteY15" fmla="*/ 66259 h 606933"/>
              <a:gd name="connsiteX16" fmla="*/ 464283 w 607850"/>
              <a:gd name="connsiteY16" fmla="*/ 53030 h 606933"/>
              <a:gd name="connsiteX17" fmla="*/ 496263 w 607850"/>
              <a:gd name="connsiteY17" fmla="*/ 66259 h 606933"/>
              <a:gd name="connsiteX18" fmla="*/ 541492 w 607850"/>
              <a:gd name="connsiteY18" fmla="*/ 111419 h 606933"/>
              <a:gd name="connsiteX19" fmla="*/ 554740 w 607850"/>
              <a:gd name="connsiteY19" fmla="*/ 143465 h 606933"/>
              <a:gd name="connsiteX20" fmla="*/ 541492 w 607850"/>
              <a:gd name="connsiteY20" fmla="*/ 175397 h 606933"/>
              <a:gd name="connsiteX21" fmla="*/ 492379 w 607850"/>
              <a:gd name="connsiteY21" fmla="*/ 224435 h 606933"/>
              <a:gd name="connsiteX22" fmla="*/ 493179 w 607850"/>
              <a:gd name="connsiteY22" fmla="*/ 226374 h 606933"/>
              <a:gd name="connsiteX23" fmla="*/ 562621 w 607850"/>
              <a:gd name="connsiteY23" fmla="*/ 226374 h 606933"/>
              <a:gd name="connsiteX24" fmla="*/ 607850 w 607850"/>
              <a:gd name="connsiteY24" fmla="*/ 271535 h 606933"/>
              <a:gd name="connsiteX25" fmla="*/ 607850 w 607850"/>
              <a:gd name="connsiteY25" fmla="*/ 335398 h 606933"/>
              <a:gd name="connsiteX26" fmla="*/ 594601 w 607850"/>
              <a:gd name="connsiteY26" fmla="*/ 367330 h 606933"/>
              <a:gd name="connsiteX27" fmla="*/ 562621 w 607850"/>
              <a:gd name="connsiteY27" fmla="*/ 380559 h 606933"/>
              <a:gd name="connsiteX28" fmla="*/ 493179 w 607850"/>
              <a:gd name="connsiteY28" fmla="*/ 380559 h 606933"/>
              <a:gd name="connsiteX29" fmla="*/ 492379 w 607850"/>
              <a:gd name="connsiteY29" fmla="*/ 382498 h 606933"/>
              <a:gd name="connsiteX30" fmla="*/ 541492 w 607850"/>
              <a:gd name="connsiteY30" fmla="*/ 431536 h 606933"/>
              <a:gd name="connsiteX31" fmla="*/ 541492 w 607850"/>
              <a:gd name="connsiteY31" fmla="*/ 495514 h 606933"/>
              <a:gd name="connsiteX32" fmla="*/ 496263 w 607850"/>
              <a:gd name="connsiteY32" fmla="*/ 540674 h 606933"/>
              <a:gd name="connsiteX33" fmla="*/ 464283 w 607850"/>
              <a:gd name="connsiteY33" fmla="*/ 553903 h 606933"/>
              <a:gd name="connsiteX34" fmla="*/ 432188 w 607850"/>
              <a:gd name="connsiteY34" fmla="*/ 540674 h 606933"/>
              <a:gd name="connsiteX35" fmla="*/ 383190 w 607850"/>
              <a:gd name="connsiteY35" fmla="*/ 491636 h 606933"/>
              <a:gd name="connsiteX36" fmla="*/ 381249 w 607850"/>
              <a:gd name="connsiteY36" fmla="*/ 492435 h 606933"/>
              <a:gd name="connsiteX37" fmla="*/ 381249 w 607850"/>
              <a:gd name="connsiteY37" fmla="*/ 561772 h 606933"/>
              <a:gd name="connsiteX38" fmla="*/ 335905 w 607850"/>
              <a:gd name="connsiteY38" fmla="*/ 606933 h 606933"/>
              <a:gd name="connsiteX39" fmla="*/ 271945 w 607850"/>
              <a:gd name="connsiteY39" fmla="*/ 606933 h 606933"/>
              <a:gd name="connsiteX40" fmla="*/ 226716 w 607850"/>
              <a:gd name="connsiteY40" fmla="*/ 561772 h 606933"/>
              <a:gd name="connsiteX41" fmla="*/ 226716 w 607850"/>
              <a:gd name="connsiteY41" fmla="*/ 492435 h 606933"/>
              <a:gd name="connsiteX42" fmla="*/ 224775 w 607850"/>
              <a:gd name="connsiteY42" fmla="*/ 491636 h 606933"/>
              <a:gd name="connsiteX43" fmla="*/ 175662 w 607850"/>
              <a:gd name="connsiteY43" fmla="*/ 540674 h 606933"/>
              <a:gd name="connsiteX44" fmla="*/ 143682 w 607850"/>
              <a:gd name="connsiteY44" fmla="*/ 553903 h 606933"/>
              <a:gd name="connsiteX45" fmla="*/ 111588 w 607850"/>
              <a:gd name="connsiteY45" fmla="*/ 540674 h 606933"/>
              <a:gd name="connsiteX46" fmla="*/ 66359 w 607850"/>
              <a:gd name="connsiteY46" fmla="*/ 495514 h 606933"/>
              <a:gd name="connsiteX47" fmla="*/ 66473 w 607850"/>
              <a:gd name="connsiteY47" fmla="*/ 431536 h 606933"/>
              <a:gd name="connsiteX48" fmla="*/ 115471 w 607850"/>
              <a:gd name="connsiteY48" fmla="*/ 382612 h 606933"/>
              <a:gd name="connsiteX49" fmla="*/ 114672 w 607850"/>
              <a:gd name="connsiteY49" fmla="*/ 380673 h 606933"/>
              <a:gd name="connsiteX50" fmla="*/ 45229 w 607850"/>
              <a:gd name="connsiteY50" fmla="*/ 380673 h 606933"/>
              <a:gd name="connsiteX51" fmla="*/ 0 w 607850"/>
              <a:gd name="connsiteY51" fmla="*/ 335398 h 606933"/>
              <a:gd name="connsiteX52" fmla="*/ 0 w 607850"/>
              <a:gd name="connsiteY52" fmla="*/ 271535 h 606933"/>
              <a:gd name="connsiteX53" fmla="*/ 45229 w 607850"/>
              <a:gd name="connsiteY53" fmla="*/ 226374 h 606933"/>
              <a:gd name="connsiteX54" fmla="*/ 114672 w 607850"/>
              <a:gd name="connsiteY54" fmla="*/ 226374 h 606933"/>
              <a:gd name="connsiteX55" fmla="*/ 115471 w 607850"/>
              <a:gd name="connsiteY55" fmla="*/ 224435 h 606933"/>
              <a:gd name="connsiteX56" fmla="*/ 66359 w 607850"/>
              <a:gd name="connsiteY56" fmla="*/ 175397 h 606933"/>
              <a:gd name="connsiteX57" fmla="*/ 66359 w 607850"/>
              <a:gd name="connsiteY57" fmla="*/ 111419 h 606933"/>
              <a:gd name="connsiteX58" fmla="*/ 111588 w 607850"/>
              <a:gd name="connsiteY58" fmla="*/ 66259 h 606933"/>
              <a:gd name="connsiteX59" fmla="*/ 143682 w 607850"/>
              <a:gd name="connsiteY59" fmla="*/ 53030 h 606933"/>
              <a:gd name="connsiteX60" fmla="*/ 175662 w 607850"/>
              <a:gd name="connsiteY60" fmla="*/ 66373 h 606933"/>
              <a:gd name="connsiteX61" fmla="*/ 224775 w 607850"/>
              <a:gd name="connsiteY61" fmla="*/ 115297 h 606933"/>
              <a:gd name="connsiteX62" fmla="*/ 226716 w 607850"/>
              <a:gd name="connsiteY62" fmla="*/ 114498 h 606933"/>
              <a:gd name="connsiteX63" fmla="*/ 226716 w 607850"/>
              <a:gd name="connsiteY63" fmla="*/ 45161 h 606933"/>
              <a:gd name="connsiteX64" fmla="*/ 271945 w 607850"/>
              <a:gd name="connsiteY64" fmla="*/ 0 h 606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07850" h="606933">
                <a:moveTo>
                  <a:pt x="303925" y="251707"/>
                </a:moveTo>
                <a:cubicBezTo>
                  <a:pt x="332570" y="251707"/>
                  <a:pt x="355791" y="274913"/>
                  <a:pt x="355791" y="303538"/>
                </a:cubicBezTo>
                <a:cubicBezTo>
                  <a:pt x="355791" y="332163"/>
                  <a:pt x="332570" y="355369"/>
                  <a:pt x="303925" y="355369"/>
                </a:cubicBezTo>
                <a:cubicBezTo>
                  <a:pt x="275280" y="355369"/>
                  <a:pt x="252059" y="332163"/>
                  <a:pt x="252059" y="303538"/>
                </a:cubicBezTo>
                <a:cubicBezTo>
                  <a:pt x="252059" y="274913"/>
                  <a:pt x="275280" y="251707"/>
                  <a:pt x="303925" y="251707"/>
                </a:cubicBezTo>
                <a:close/>
                <a:moveTo>
                  <a:pt x="303925" y="214285"/>
                </a:moveTo>
                <a:cubicBezTo>
                  <a:pt x="254699" y="214285"/>
                  <a:pt x="214609" y="254314"/>
                  <a:pt x="214609" y="303466"/>
                </a:cubicBezTo>
                <a:cubicBezTo>
                  <a:pt x="214609" y="352619"/>
                  <a:pt x="254699" y="392648"/>
                  <a:pt x="303925" y="392648"/>
                </a:cubicBezTo>
                <a:cubicBezTo>
                  <a:pt x="353152" y="392648"/>
                  <a:pt x="393241" y="352619"/>
                  <a:pt x="393241" y="303466"/>
                </a:cubicBezTo>
                <a:cubicBezTo>
                  <a:pt x="393241" y="254314"/>
                  <a:pt x="353152" y="214285"/>
                  <a:pt x="303925" y="214285"/>
                </a:cubicBezTo>
                <a:close/>
                <a:moveTo>
                  <a:pt x="271945" y="0"/>
                </a:moveTo>
                <a:lnTo>
                  <a:pt x="335905" y="0"/>
                </a:lnTo>
                <a:cubicBezTo>
                  <a:pt x="360918" y="0"/>
                  <a:pt x="381249" y="20300"/>
                  <a:pt x="381249" y="45161"/>
                </a:cubicBezTo>
                <a:lnTo>
                  <a:pt x="381249" y="114498"/>
                </a:lnTo>
                <a:cubicBezTo>
                  <a:pt x="381820" y="114841"/>
                  <a:pt x="382505" y="115069"/>
                  <a:pt x="383076" y="115297"/>
                </a:cubicBezTo>
                <a:lnTo>
                  <a:pt x="432188" y="66259"/>
                </a:lnTo>
                <a:cubicBezTo>
                  <a:pt x="440754" y="57819"/>
                  <a:pt x="452176" y="53030"/>
                  <a:pt x="464283" y="53030"/>
                </a:cubicBezTo>
                <a:cubicBezTo>
                  <a:pt x="476389" y="53030"/>
                  <a:pt x="487696" y="57819"/>
                  <a:pt x="496263" y="66259"/>
                </a:cubicBezTo>
                <a:lnTo>
                  <a:pt x="541492" y="111419"/>
                </a:lnTo>
                <a:cubicBezTo>
                  <a:pt x="550058" y="119972"/>
                  <a:pt x="554740" y="131377"/>
                  <a:pt x="554740" y="143465"/>
                </a:cubicBezTo>
                <a:cubicBezTo>
                  <a:pt x="554740" y="155554"/>
                  <a:pt x="550058" y="166844"/>
                  <a:pt x="541492" y="175397"/>
                </a:cubicBezTo>
                <a:lnTo>
                  <a:pt x="492379" y="224435"/>
                </a:lnTo>
                <a:cubicBezTo>
                  <a:pt x="492608" y="225005"/>
                  <a:pt x="492950" y="225690"/>
                  <a:pt x="493179" y="226374"/>
                </a:cubicBezTo>
                <a:lnTo>
                  <a:pt x="562621" y="226374"/>
                </a:lnTo>
                <a:cubicBezTo>
                  <a:pt x="587520" y="226374"/>
                  <a:pt x="607850" y="246673"/>
                  <a:pt x="607850" y="271535"/>
                </a:cubicBezTo>
                <a:lnTo>
                  <a:pt x="607850" y="335398"/>
                </a:lnTo>
                <a:cubicBezTo>
                  <a:pt x="607850" y="347487"/>
                  <a:pt x="603167" y="358891"/>
                  <a:pt x="594601" y="367330"/>
                </a:cubicBezTo>
                <a:cubicBezTo>
                  <a:pt x="586035" y="375883"/>
                  <a:pt x="574728" y="380559"/>
                  <a:pt x="562621" y="380559"/>
                </a:cubicBezTo>
                <a:lnTo>
                  <a:pt x="493179" y="380559"/>
                </a:lnTo>
                <a:cubicBezTo>
                  <a:pt x="492950" y="381243"/>
                  <a:pt x="492608" y="381928"/>
                  <a:pt x="492379" y="382498"/>
                </a:cubicBezTo>
                <a:lnTo>
                  <a:pt x="541492" y="431536"/>
                </a:lnTo>
                <a:cubicBezTo>
                  <a:pt x="559081" y="449213"/>
                  <a:pt x="559081" y="477837"/>
                  <a:pt x="541492" y="495514"/>
                </a:cubicBezTo>
                <a:lnTo>
                  <a:pt x="496263" y="540674"/>
                </a:lnTo>
                <a:cubicBezTo>
                  <a:pt x="487696" y="549228"/>
                  <a:pt x="476275" y="553903"/>
                  <a:pt x="464283" y="553903"/>
                </a:cubicBezTo>
                <a:cubicBezTo>
                  <a:pt x="452176" y="553903"/>
                  <a:pt x="440754" y="549228"/>
                  <a:pt x="432188" y="540674"/>
                </a:cubicBezTo>
                <a:lnTo>
                  <a:pt x="383190" y="491636"/>
                </a:lnTo>
                <a:cubicBezTo>
                  <a:pt x="382505" y="491864"/>
                  <a:pt x="381820" y="492206"/>
                  <a:pt x="381249" y="492435"/>
                </a:cubicBezTo>
                <a:lnTo>
                  <a:pt x="381249" y="561772"/>
                </a:lnTo>
                <a:cubicBezTo>
                  <a:pt x="381249" y="586634"/>
                  <a:pt x="360918" y="606933"/>
                  <a:pt x="335905" y="606933"/>
                </a:cubicBezTo>
                <a:lnTo>
                  <a:pt x="271945" y="606933"/>
                </a:lnTo>
                <a:cubicBezTo>
                  <a:pt x="247046" y="606933"/>
                  <a:pt x="226716" y="586634"/>
                  <a:pt x="226716" y="561772"/>
                </a:cubicBezTo>
                <a:lnTo>
                  <a:pt x="226716" y="492435"/>
                </a:lnTo>
                <a:cubicBezTo>
                  <a:pt x="226031" y="492206"/>
                  <a:pt x="225346" y="491864"/>
                  <a:pt x="224775" y="491636"/>
                </a:cubicBezTo>
                <a:lnTo>
                  <a:pt x="175662" y="540674"/>
                </a:lnTo>
                <a:cubicBezTo>
                  <a:pt x="167096" y="549228"/>
                  <a:pt x="155789" y="553903"/>
                  <a:pt x="143682" y="553903"/>
                </a:cubicBezTo>
                <a:cubicBezTo>
                  <a:pt x="131575" y="553903"/>
                  <a:pt x="120154" y="549228"/>
                  <a:pt x="111588" y="540674"/>
                </a:cubicBezTo>
                <a:lnTo>
                  <a:pt x="66359" y="495514"/>
                </a:lnTo>
                <a:cubicBezTo>
                  <a:pt x="48770" y="477837"/>
                  <a:pt x="48770" y="449213"/>
                  <a:pt x="66473" y="431536"/>
                </a:cubicBezTo>
                <a:lnTo>
                  <a:pt x="115471" y="382612"/>
                </a:lnTo>
                <a:cubicBezTo>
                  <a:pt x="115243" y="381928"/>
                  <a:pt x="115014" y="381243"/>
                  <a:pt x="114672" y="380673"/>
                </a:cubicBezTo>
                <a:lnTo>
                  <a:pt x="45229" y="380673"/>
                </a:lnTo>
                <a:cubicBezTo>
                  <a:pt x="20330" y="380673"/>
                  <a:pt x="0" y="360374"/>
                  <a:pt x="0" y="335398"/>
                </a:cubicBezTo>
                <a:lnTo>
                  <a:pt x="0" y="271535"/>
                </a:lnTo>
                <a:cubicBezTo>
                  <a:pt x="0" y="246673"/>
                  <a:pt x="20330" y="226374"/>
                  <a:pt x="45229" y="226374"/>
                </a:cubicBezTo>
                <a:lnTo>
                  <a:pt x="114672" y="226374"/>
                </a:lnTo>
                <a:cubicBezTo>
                  <a:pt x="115014" y="225690"/>
                  <a:pt x="115243" y="225005"/>
                  <a:pt x="115471" y="224435"/>
                </a:cubicBezTo>
                <a:lnTo>
                  <a:pt x="66359" y="175397"/>
                </a:lnTo>
                <a:cubicBezTo>
                  <a:pt x="48770" y="157720"/>
                  <a:pt x="48770" y="129096"/>
                  <a:pt x="66359" y="111419"/>
                </a:cubicBezTo>
                <a:lnTo>
                  <a:pt x="111588" y="66259"/>
                </a:lnTo>
                <a:cubicBezTo>
                  <a:pt x="120154" y="57819"/>
                  <a:pt x="131575" y="53030"/>
                  <a:pt x="143682" y="53030"/>
                </a:cubicBezTo>
                <a:cubicBezTo>
                  <a:pt x="155675" y="53030"/>
                  <a:pt x="167096" y="57819"/>
                  <a:pt x="175662" y="66373"/>
                </a:cubicBezTo>
                <a:lnTo>
                  <a:pt x="224775" y="115297"/>
                </a:lnTo>
                <a:cubicBezTo>
                  <a:pt x="225346" y="115069"/>
                  <a:pt x="226031" y="114841"/>
                  <a:pt x="226716" y="114498"/>
                </a:cubicBezTo>
                <a:lnTo>
                  <a:pt x="226716" y="45161"/>
                </a:lnTo>
                <a:cubicBezTo>
                  <a:pt x="226716" y="20300"/>
                  <a:pt x="247046" y="0"/>
                  <a:pt x="27194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atin typeface="楷体" panose="02010609060101010101" pitchFamily="49" charset="-122"/>
              </a:rPr>
              <a:t>c</a:t>
            </a:r>
          </a:p>
        </p:txBody>
      </p:sp>
      <p:sp>
        <p:nvSpPr>
          <p:cNvPr id="40" name="freeform9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839023-2926-4DE8-B735-FEF36BC7A95F}"/>
              </a:ext>
            </a:extLst>
          </p:cNvPr>
          <p:cNvSpPr/>
          <p:nvPr/>
        </p:nvSpPr>
        <p:spPr>
          <a:xfrm>
            <a:off x="8955523" y="2524953"/>
            <a:ext cx="609685" cy="608765"/>
          </a:xfrm>
          <a:custGeom>
            <a:avLst/>
            <a:gdLst>
              <a:gd name="T0" fmla="*/ 225185 h 604667"/>
              <a:gd name="T1" fmla="*/ 225185 h 604667"/>
              <a:gd name="T2" fmla="*/ 225185 h 604667"/>
              <a:gd name="T3" fmla="*/ 225185 h 604667"/>
              <a:gd name="T4" fmla="*/ 225185 h 604667"/>
              <a:gd name="T5" fmla="*/ 225185 h 604667"/>
              <a:gd name="T6" fmla="*/ 225185 h 604667"/>
              <a:gd name="T7" fmla="*/ 225185 h 604667"/>
              <a:gd name="T8" fmla="*/ 225185 h 604667"/>
              <a:gd name="T9" fmla="*/ 225185 h 604667"/>
              <a:gd name="T10" fmla="*/ 225185 h 604667"/>
              <a:gd name="T11" fmla="*/ 225185 h 604667"/>
              <a:gd name="T12" fmla="*/ 225185 h 604667"/>
              <a:gd name="T13" fmla="*/ 225185 h 604667"/>
              <a:gd name="T14" fmla="*/ 225185 h 604667"/>
              <a:gd name="T15" fmla="*/ 225185 h 604667"/>
              <a:gd name="T16" fmla="*/ 225185 h 604667"/>
              <a:gd name="T17" fmla="*/ 225185 h 604667"/>
              <a:gd name="T18" fmla="*/ 225185 h 604667"/>
              <a:gd name="T19" fmla="*/ 225185 h 604667"/>
              <a:gd name="T20" fmla="*/ 225185 h 604667"/>
              <a:gd name="T21" fmla="*/ 225185 h 604667"/>
              <a:gd name="T22" fmla="*/ 225185 h 604667"/>
              <a:gd name="T23" fmla="*/ 225185 h 604667"/>
              <a:gd name="T24" fmla="*/ 225185 h 604667"/>
              <a:gd name="T25" fmla="*/ 225185 h 604667"/>
              <a:gd name="T26" fmla="*/ 225185 h 604667"/>
              <a:gd name="T27" fmla="*/ 225185 h 604667"/>
              <a:gd name="T28" fmla="*/ 225185 h 604667"/>
              <a:gd name="T29" fmla="*/ 225185 h 604667"/>
              <a:gd name="T30" fmla="*/ 225185 h 604667"/>
              <a:gd name="T31" fmla="*/ 225185 h 604667"/>
              <a:gd name="T32" fmla="*/ 225185 h 604667"/>
              <a:gd name="T33" fmla="*/ 225185 h 604667"/>
              <a:gd name="T34" fmla="*/ 225185 h 604667"/>
              <a:gd name="T35" fmla="*/ 225185 h 604667"/>
              <a:gd name="T36" fmla="*/ 225185 h 604667"/>
              <a:gd name="T37" fmla="*/ 225185 h 604667"/>
              <a:gd name="T38" fmla="*/ 225185 h 604667"/>
              <a:gd name="T39" fmla="*/ 225185 h 604667"/>
              <a:gd name="T40" fmla="*/ 225185 h 604667"/>
              <a:gd name="T41" fmla="*/ 225185 h 604667"/>
              <a:gd name="T42" fmla="*/ 225185 h 604667"/>
              <a:gd name="T43" fmla="*/ 225185 h 604667"/>
              <a:gd name="T44" fmla="*/ 225185 h 604667"/>
              <a:gd name="T45" fmla="*/ 225185 h 604667"/>
              <a:gd name="T46" fmla="*/ 225185 h 604667"/>
              <a:gd name="T47" fmla="*/ 225185 h 604667"/>
              <a:gd name="T48" fmla="*/ 225185 h 604667"/>
              <a:gd name="T49" fmla="*/ 225185 h 604667"/>
              <a:gd name="T50" fmla="*/ 225185 h 604667"/>
              <a:gd name="T51" fmla="*/ 225185 h 604667"/>
              <a:gd name="T52" fmla="*/ 225185 h 604667"/>
              <a:gd name="T53" fmla="*/ 225185 h 604667"/>
              <a:gd name="T54" fmla="*/ 225185 h 604667"/>
              <a:gd name="T55" fmla="*/ 225185 h 604667"/>
              <a:gd name="T56" fmla="*/ 225185 h 604667"/>
              <a:gd name="T57" fmla="*/ 225185 h 604667"/>
              <a:gd name="T58" fmla="*/ 225185 h 604667"/>
              <a:gd name="T59" fmla="*/ 225185 h 604667"/>
              <a:gd name="T60" fmla="*/ 225185 h 604667"/>
              <a:gd name="T61" fmla="*/ 225185 h 604667"/>
              <a:gd name="T62" fmla="*/ 225185 h 604667"/>
              <a:gd name="T63" fmla="*/ 225185 h 604667"/>
              <a:gd name="T64" fmla="*/ 225185 h 604667"/>
              <a:gd name="T65" fmla="*/ 225185 h 604667"/>
              <a:gd name="T66" fmla="*/ 225185 h 604667"/>
              <a:gd name="T67" fmla="*/ 225185 h 604667"/>
              <a:gd name="T68" fmla="*/ 225185 h 604667"/>
              <a:gd name="T69" fmla="*/ 225185 h 604667"/>
              <a:gd name="T70" fmla="*/ 225185 h 604667"/>
              <a:gd name="T71" fmla="*/ 225185 h 604667"/>
              <a:gd name="T72" fmla="*/ 225185 h 604667"/>
              <a:gd name="T73" fmla="*/ 225185 h 604667"/>
              <a:gd name="T74" fmla="*/ 225185 h 604667"/>
              <a:gd name="T75" fmla="*/ 225185 h 604667"/>
              <a:gd name="T76" fmla="*/ 225185 h 604667"/>
              <a:gd name="T77" fmla="*/ 225185 h 604667"/>
              <a:gd name="T78" fmla="*/ 225185 h 604667"/>
              <a:gd name="T79" fmla="*/ 225185 h 604667"/>
              <a:gd name="T80" fmla="*/ 225185 h 604667"/>
              <a:gd name="T81" fmla="*/ 225185 h 604667"/>
              <a:gd name="T82" fmla="*/ 225185 h 604667"/>
              <a:gd name="T83" fmla="*/ 225185 h 604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64" h="198">
                <a:moveTo>
                  <a:pt x="254" y="191"/>
                </a:moveTo>
                <a:lnTo>
                  <a:pt x="254" y="131"/>
                </a:lnTo>
                <a:lnTo>
                  <a:pt x="205" y="123"/>
                </a:lnTo>
                <a:lnTo>
                  <a:pt x="205" y="123"/>
                </a:lnTo>
                <a:lnTo>
                  <a:pt x="182" y="123"/>
                </a:lnTo>
                <a:lnTo>
                  <a:pt x="182" y="108"/>
                </a:lnTo>
                <a:lnTo>
                  <a:pt x="184" y="108"/>
                </a:lnTo>
                <a:lnTo>
                  <a:pt x="184" y="103"/>
                </a:lnTo>
                <a:lnTo>
                  <a:pt x="177" y="103"/>
                </a:lnTo>
                <a:cubicBezTo>
                  <a:pt x="178" y="98"/>
                  <a:pt x="178" y="92"/>
                  <a:pt x="178" y="86"/>
                </a:cubicBezTo>
                <a:cubicBezTo>
                  <a:pt x="178" y="48"/>
                  <a:pt x="137" y="36"/>
                  <a:pt x="132" y="34"/>
                </a:cubicBezTo>
                <a:lnTo>
                  <a:pt x="132" y="31"/>
                </a:lnTo>
                <a:cubicBezTo>
                  <a:pt x="133" y="30"/>
                  <a:pt x="134" y="29"/>
                  <a:pt x="134" y="28"/>
                </a:cubicBezTo>
                <a:cubicBezTo>
                  <a:pt x="134" y="27"/>
                  <a:pt x="133" y="26"/>
                  <a:pt x="132" y="25"/>
                </a:cubicBezTo>
                <a:lnTo>
                  <a:pt x="132" y="23"/>
                </a:lnTo>
                <a:cubicBezTo>
                  <a:pt x="133" y="22"/>
                  <a:pt x="134" y="21"/>
                  <a:pt x="134" y="20"/>
                </a:cubicBezTo>
                <a:cubicBezTo>
                  <a:pt x="134" y="19"/>
                  <a:pt x="133" y="18"/>
                  <a:pt x="132" y="17"/>
                </a:cubicBezTo>
                <a:lnTo>
                  <a:pt x="132" y="14"/>
                </a:lnTo>
                <a:cubicBezTo>
                  <a:pt x="133" y="14"/>
                  <a:pt x="133" y="13"/>
                  <a:pt x="133" y="13"/>
                </a:cubicBezTo>
                <a:cubicBezTo>
                  <a:pt x="133" y="12"/>
                  <a:pt x="133" y="11"/>
                  <a:pt x="132" y="11"/>
                </a:cubicBezTo>
                <a:lnTo>
                  <a:pt x="132" y="9"/>
                </a:lnTo>
                <a:cubicBezTo>
                  <a:pt x="134" y="9"/>
                  <a:pt x="136" y="7"/>
                  <a:pt x="136" y="5"/>
                </a:cubicBezTo>
                <a:cubicBezTo>
                  <a:pt x="136" y="2"/>
                  <a:pt x="134" y="0"/>
                  <a:pt x="131" y="0"/>
                </a:cubicBezTo>
                <a:cubicBezTo>
                  <a:pt x="129" y="0"/>
                  <a:pt x="127" y="2"/>
                  <a:pt x="127" y="5"/>
                </a:cubicBezTo>
                <a:cubicBezTo>
                  <a:pt x="127" y="7"/>
                  <a:pt x="129" y="9"/>
                  <a:pt x="131" y="9"/>
                </a:cubicBezTo>
                <a:lnTo>
                  <a:pt x="131" y="11"/>
                </a:lnTo>
                <a:cubicBezTo>
                  <a:pt x="130" y="11"/>
                  <a:pt x="130" y="12"/>
                  <a:pt x="130" y="13"/>
                </a:cubicBezTo>
                <a:cubicBezTo>
                  <a:pt x="130" y="13"/>
                  <a:pt x="130" y="14"/>
                  <a:pt x="131" y="14"/>
                </a:cubicBezTo>
                <a:lnTo>
                  <a:pt x="131" y="17"/>
                </a:lnTo>
                <a:cubicBezTo>
                  <a:pt x="129" y="18"/>
                  <a:pt x="129" y="19"/>
                  <a:pt x="129" y="20"/>
                </a:cubicBezTo>
                <a:cubicBezTo>
                  <a:pt x="129" y="21"/>
                  <a:pt x="129" y="22"/>
                  <a:pt x="131" y="23"/>
                </a:cubicBezTo>
                <a:lnTo>
                  <a:pt x="131" y="25"/>
                </a:lnTo>
                <a:cubicBezTo>
                  <a:pt x="129" y="26"/>
                  <a:pt x="129" y="27"/>
                  <a:pt x="129" y="28"/>
                </a:cubicBezTo>
                <a:cubicBezTo>
                  <a:pt x="129" y="29"/>
                  <a:pt x="129" y="30"/>
                  <a:pt x="131" y="31"/>
                </a:cubicBezTo>
                <a:lnTo>
                  <a:pt x="131" y="34"/>
                </a:lnTo>
                <a:cubicBezTo>
                  <a:pt x="126" y="36"/>
                  <a:pt x="85" y="48"/>
                  <a:pt x="85" y="86"/>
                </a:cubicBezTo>
                <a:cubicBezTo>
                  <a:pt x="85" y="92"/>
                  <a:pt x="85" y="98"/>
                  <a:pt x="86" y="103"/>
                </a:cubicBezTo>
                <a:lnTo>
                  <a:pt x="79" y="103"/>
                </a:lnTo>
                <a:lnTo>
                  <a:pt x="79" y="108"/>
                </a:lnTo>
                <a:lnTo>
                  <a:pt x="81" y="108"/>
                </a:lnTo>
                <a:lnTo>
                  <a:pt x="81" y="123"/>
                </a:lnTo>
                <a:lnTo>
                  <a:pt x="58" y="123"/>
                </a:lnTo>
                <a:lnTo>
                  <a:pt x="58" y="123"/>
                </a:lnTo>
                <a:lnTo>
                  <a:pt x="10" y="129"/>
                </a:lnTo>
                <a:lnTo>
                  <a:pt x="10" y="191"/>
                </a:lnTo>
                <a:lnTo>
                  <a:pt x="0" y="191"/>
                </a:lnTo>
                <a:lnTo>
                  <a:pt x="0" y="198"/>
                </a:lnTo>
                <a:lnTo>
                  <a:pt x="264" y="198"/>
                </a:lnTo>
                <a:lnTo>
                  <a:pt x="264" y="191"/>
                </a:lnTo>
                <a:lnTo>
                  <a:pt x="254" y="191"/>
                </a:lnTo>
                <a:close/>
                <a:moveTo>
                  <a:pt x="76" y="158"/>
                </a:moveTo>
                <a:lnTo>
                  <a:pt x="65" y="158"/>
                </a:lnTo>
                <a:lnTo>
                  <a:pt x="65" y="139"/>
                </a:lnTo>
                <a:lnTo>
                  <a:pt x="65" y="139"/>
                </a:lnTo>
                <a:lnTo>
                  <a:pt x="65" y="139"/>
                </a:lnTo>
                <a:cubicBezTo>
                  <a:pt x="65" y="136"/>
                  <a:pt x="68" y="134"/>
                  <a:pt x="71" y="134"/>
                </a:cubicBezTo>
                <a:cubicBezTo>
                  <a:pt x="74" y="134"/>
                  <a:pt x="76" y="136"/>
                  <a:pt x="76" y="139"/>
                </a:cubicBezTo>
                <a:lnTo>
                  <a:pt x="76" y="139"/>
                </a:lnTo>
                <a:lnTo>
                  <a:pt x="76" y="139"/>
                </a:lnTo>
                <a:lnTo>
                  <a:pt x="76" y="158"/>
                </a:lnTo>
                <a:close/>
                <a:moveTo>
                  <a:pt x="128" y="4"/>
                </a:moveTo>
                <a:cubicBezTo>
                  <a:pt x="128" y="2"/>
                  <a:pt x="130" y="1"/>
                  <a:pt x="131" y="1"/>
                </a:cubicBezTo>
                <a:cubicBezTo>
                  <a:pt x="133" y="1"/>
                  <a:pt x="135" y="2"/>
                  <a:pt x="135" y="4"/>
                </a:cubicBezTo>
                <a:cubicBezTo>
                  <a:pt x="135" y="6"/>
                  <a:pt x="133" y="7"/>
                  <a:pt x="131" y="7"/>
                </a:cubicBezTo>
                <a:cubicBezTo>
                  <a:pt x="130" y="7"/>
                  <a:pt x="128" y="6"/>
                  <a:pt x="128" y="4"/>
                </a:cubicBezTo>
                <a:close/>
                <a:moveTo>
                  <a:pt x="95" y="158"/>
                </a:moveTo>
                <a:lnTo>
                  <a:pt x="84" y="158"/>
                </a:lnTo>
                <a:lnTo>
                  <a:pt x="84" y="139"/>
                </a:lnTo>
                <a:lnTo>
                  <a:pt x="84" y="139"/>
                </a:lnTo>
                <a:lnTo>
                  <a:pt x="84" y="139"/>
                </a:lnTo>
                <a:cubicBezTo>
                  <a:pt x="84" y="136"/>
                  <a:pt x="86" y="134"/>
                  <a:pt x="89" y="134"/>
                </a:cubicBezTo>
                <a:cubicBezTo>
                  <a:pt x="92" y="134"/>
                  <a:pt x="95" y="136"/>
                  <a:pt x="95" y="139"/>
                </a:cubicBezTo>
                <a:lnTo>
                  <a:pt x="95" y="139"/>
                </a:lnTo>
                <a:lnTo>
                  <a:pt x="95" y="139"/>
                </a:lnTo>
                <a:lnTo>
                  <a:pt x="95" y="158"/>
                </a:lnTo>
                <a:close/>
                <a:moveTo>
                  <a:pt x="114" y="158"/>
                </a:moveTo>
                <a:lnTo>
                  <a:pt x="102" y="158"/>
                </a:lnTo>
                <a:lnTo>
                  <a:pt x="102" y="139"/>
                </a:lnTo>
                <a:lnTo>
                  <a:pt x="102" y="139"/>
                </a:lnTo>
                <a:cubicBezTo>
                  <a:pt x="102" y="139"/>
                  <a:pt x="102" y="139"/>
                  <a:pt x="102" y="139"/>
                </a:cubicBezTo>
                <a:cubicBezTo>
                  <a:pt x="102" y="136"/>
                  <a:pt x="105" y="134"/>
                  <a:pt x="108" y="134"/>
                </a:cubicBezTo>
                <a:cubicBezTo>
                  <a:pt x="111" y="134"/>
                  <a:pt x="114" y="136"/>
                  <a:pt x="114" y="139"/>
                </a:cubicBezTo>
                <a:lnTo>
                  <a:pt x="114" y="139"/>
                </a:lnTo>
                <a:lnTo>
                  <a:pt x="114" y="139"/>
                </a:lnTo>
                <a:lnTo>
                  <a:pt x="114" y="158"/>
                </a:lnTo>
                <a:close/>
                <a:moveTo>
                  <a:pt x="140" y="194"/>
                </a:moveTo>
                <a:lnTo>
                  <a:pt x="121" y="194"/>
                </a:lnTo>
                <a:lnTo>
                  <a:pt x="121" y="159"/>
                </a:lnTo>
                <a:lnTo>
                  <a:pt x="121" y="159"/>
                </a:lnTo>
                <a:lnTo>
                  <a:pt x="121" y="159"/>
                </a:lnTo>
                <a:cubicBezTo>
                  <a:pt x="121" y="153"/>
                  <a:pt x="125" y="148"/>
                  <a:pt x="130" y="148"/>
                </a:cubicBezTo>
                <a:cubicBezTo>
                  <a:pt x="136" y="148"/>
                  <a:pt x="140" y="153"/>
                  <a:pt x="140" y="159"/>
                </a:cubicBezTo>
                <a:lnTo>
                  <a:pt x="140" y="159"/>
                </a:lnTo>
                <a:lnTo>
                  <a:pt x="140" y="159"/>
                </a:lnTo>
                <a:lnTo>
                  <a:pt x="140" y="194"/>
                </a:lnTo>
                <a:lnTo>
                  <a:pt x="140" y="194"/>
                </a:lnTo>
                <a:close/>
                <a:moveTo>
                  <a:pt x="158" y="158"/>
                </a:moveTo>
                <a:lnTo>
                  <a:pt x="147" y="158"/>
                </a:lnTo>
                <a:lnTo>
                  <a:pt x="147" y="139"/>
                </a:lnTo>
                <a:lnTo>
                  <a:pt x="147" y="139"/>
                </a:lnTo>
                <a:lnTo>
                  <a:pt x="147" y="139"/>
                </a:lnTo>
                <a:cubicBezTo>
                  <a:pt x="147" y="136"/>
                  <a:pt x="150" y="134"/>
                  <a:pt x="153" y="134"/>
                </a:cubicBezTo>
                <a:cubicBezTo>
                  <a:pt x="156" y="134"/>
                  <a:pt x="158" y="136"/>
                  <a:pt x="158" y="139"/>
                </a:cubicBezTo>
                <a:lnTo>
                  <a:pt x="158" y="139"/>
                </a:lnTo>
                <a:lnTo>
                  <a:pt x="158" y="139"/>
                </a:lnTo>
                <a:lnTo>
                  <a:pt x="158" y="158"/>
                </a:lnTo>
                <a:close/>
                <a:moveTo>
                  <a:pt x="177" y="158"/>
                </a:moveTo>
                <a:lnTo>
                  <a:pt x="166" y="158"/>
                </a:lnTo>
                <a:lnTo>
                  <a:pt x="166" y="139"/>
                </a:lnTo>
                <a:lnTo>
                  <a:pt x="166" y="139"/>
                </a:lnTo>
                <a:lnTo>
                  <a:pt x="166" y="139"/>
                </a:lnTo>
                <a:cubicBezTo>
                  <a:pt x="166" y="136"/>
                  <a:pt x="168" y="134"/>
                  <a:pt x="171" y="134"/>
                </a:cubicBezTo>
                <a:cubicBezTo>
                  <a:pt x="174" y="134"/>
                  <a:pt x="177" y="136"/>
                  <a:pt x="177" y="139"/>
                </a:cubicBezTo>
                <a:lnTo>
                  <a:pt x="177" y="139"/>
                </a:lnTo>
                <a:lnTo>
                  <a:pt x="177" y="139"/>
                </a:lnTo>
                <a:lnTo>
                  <a:pt x="177" y="158"/>
                </a:lnTo>
                <a:lnTo>
                  <a:pt x="177" y="158"/>
                </a:lnTo>
                <a:close/>
                <a:moveTo>
                  <a:pt x="196" y="158"/>
                </a:moveTo>
                <a:lnTo>
                  <a:pt x="184" y="158"/>
                </a:lnTo>
                <a:lnTo>
                  <a:pt x="184" y="139"/>
                </a:lnTo>
                <a:lnTo>
                  <a:pt x="184" y="139"/>
                </a:lnTo>
                <a:lnTo>
                  <a:pt x="184" y="139"/>
                </a:lnTo>
                <a:cubicBezTo>
                  <a:pt x="184" y="136"/>
                  <a:pt x="187" y="134"/>
                  <a:pt x="190" y="134"/>
                </a:cubicBezTo>
                <a:cubicBezTo>
                  <a:pt x="193" y="134"/>
                  <a:pt x="196" y="136"/>
                  <a:pt x="196" y="139"/>
                </a:cubicBezTo>
                <a:lnTo>
                  <a:pt x="196" y="139"/>
                </a:lnTo>
                <a:lnTo>
                  <a:pt x="196" y="139"/>
                </a:lnTo>
                <a:lnTo>
                  <a:pt x="196" y="158"/>
                </a:lnTo>
                <a:lnTo>
                  <a:pt x="196" y="15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endParaRPr>
          </a:p>
        </p:txBody>
      </p:sp>
      <p:sp>
        <p:nvSpPr>
          <p:cNvPr id="41" name="freeform935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4C4D57-F59B-4EF5-9605-44BE7246C7CA}"/>
              </a:ext>
            </a:extLst>
          </p:cNvPr>
          <p:cNvSpPr/>
          <p:nvPr/>
        </p:nvSpPr>
        <p:spPr>
          <a:xfrm>
            <a:off x="2626792" y="2584587"/>
            <a:ext cx="609685" cy="608765"/>
          </a:xfrm>
          <a:custGeom>
            <a:avLst/>
            <a:gdLst>
              <a:gd name="T0" fmla="*/ 10487 w 10837"/>
              <a:gd name="T1" fmla="*/ 4890 h 10343"/>
              <a:gd name="T2" fmla="*/ 10717 w 10837"/>
              <a:gd name="T3" fmla="*/ 3850 h 10343"/>
              <a:gd name="T4" fmla="*/ 9920 w 10837"/>
              <a:gd name="T5" fmla="*/ 3145 h 10343"/>
              <a:gd name="T6" fmla="*/ 7726 w 10837"/>
              <a:gd name="T7" fmla="*/ 2718 h 10343"/>
              <a:gd name="T8" fmla="*/ 7419 w 10837"/>
              <a:gd name="T9" fmla="*/ 2495 h 10343"/>
              <a:gd name="T10" fmla="*/ 6336 w 10837"/>
              <a:gd name="T11" fmla="*/ 540 h 10343"/>
              <a:gd name="T12" fmla="*/ 5419 w 10837"/>
              <a:gd name="T13" fmla="*/ 0 h 10343"/>
              <a:gd name="T14" fmla="*/ 4501 w 10837"/>
              <a:gd name="T15" fmla="*/ 540 h 10343"/>
              <a:gd name="T16" fmla="*/ 3419 w 10837"/>
              <a:gd name="T17" fmla="*/ 2495 h 10343"/>
              <a:gd name="T18" fmla="*/ 3111 w 10837"/>
              <a:gd name="T19" fmla="*/ 2718 h 10343"/>
              <a:gd name="T20" fmla="*/ 917 w 10837"/>
              <a:gd name="T21" fmla="*/ 3145 h 10343"/>
              <a:gd name="T22" fmla="*/ 120 w 10837"/>
              <a:gd name="T23" fmla="*/ 3850 h 10343"/>
              <a:gd name="T24" fmla="*/ 350 w 10837"/>
              <a:gd name="T25" fmla="*/ 4890 h 10343"/>
              <a:gd name="T26" fmla="*/ 1874 w 10837"/>
              <a:gd name="T27" fmla="*/ 6523 h 10343"/>
              <a:gd name="T28" fmla="*/ 1991 w 10837"/>
              <a:gd name="T29" fmla="*/ 6885 h 10343"/>
              <a:gd name="T30" fmla="*/ 1719 w 10837"/>
              <a:gd name="T31" fmla="*/ 9102 h 10343"/>
              <a:gd name="T32" fmla="*/ 2144 w 10837"/>
              <a:gd name="T33" fmla="*/ 10078 h 10343"/>
              <a:gd name="T34" fmla="*/ 3204 w 10837"/>
              <a:gd name="T35" fmla="*/ 10181 h 10343"/>
              <a:gd name="T36" fmla="*/ 5229 w 10837"/>
              <a:gd name="T37" fmla="*/ 9236 h 10343"/>
              <a:gd name="T38" fmla="*/ 5609 w 10837"/>
              <a:gd name="T39" fmla="*/ 9236 h 10343"/>
              <a:gd name="T40" fmla="*/ 7634 w 10837"/>
              <a:gd name="T41" fmla="*/ 10181 h 10343"/>
              <a:gd name="T42" fmla="*/ 8080 w 10837"/>
              <a:gd name="T43" fmla="*/ 10281 h 10343"/>
              <a:gd name="T44" fmla="*/ 8694 w 10837"/>
              <a:gd name="T45" fmla="*/ 10078 h 10343"/>
              <a:gd name="T46" fmla="*/ 9119 w 10837"/>
              <a:gd name="T47" fmla="*/ 9102 h 10343"/>
              <a:gd name="T48" fmla="*/ 8846 w 10837"/>
              <a:gd name="T49" fmla="*/ 6885 h 10343"/>
              <a:gd name="T50" fmla="*/ 8964 w 10837"/>
              <a:gd name="T51" fmla="*/ 6523 h 10343"/>
              <a:gd name="T52" fmla="*/ 10487 w 10837"/>
              <a:gd name="T53" fmla="*/ 4890 h 10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837" h="10343">
                <a:moveTo>
                  <a:pt x="10487" y="4890"/>
                </a:moveTo>
                <a:cubicBezTo>
                  <a:pt x="10751" y="4607"/>
                  <a:pt x="10837" y="4218"/>
                  <a:pt x="10717" y="3850"/>
                </a:cubicBezTo>
                <a:cubicBezTo>
                  <a:pt x="10597" y="3482"/>
                  <a:pt x="10300" y="3218"/>
                  <a:pt x="9920" y="3145"/>
                </a:cubicBezTo>
                <a:lnTo>
                  <a:pt x="7726" y="2718"/>
                </a:lnTo>
                <a:cubicBezTo>
                  <a:pt x="7595" y="2693"/>
                  <a:pt x="7484" y="2612"/>
                  <a:pt x="7419" y="2495"/>
                </a:cubicBezTo>
                <a:lnTo>
                  <a:pt x="6336" y="540"/>
                </a:lnTo>
                <a:cubicBezTo>
                  <a:pt x="6149" y="201"/>
                  <a:pt x="5806" y="0"/>
                  <a:pt x="5419" y="0"/>
                </a:cubicBezTo>
                <a:cubicBezTo>
                  <a:pt x="5031" y="0"/>
                  <a:pt x="4689" y="202"/>
                  <a:pt x="4501" y="540"/>
                </a:cubicBezTo>
                <a:lnTo>
                  <a:pt x="3419" y="2495"/>
                </a:lnTo>
                <a:cubicBezTo>
                  <a:pt x="3354" y="2611"/>
                  <a:pt x="3242" y="2692"/>
                  <a:pt x="3111" y="2718"/>
                </a:cubicBezTo>
                <a:lnTo>
                  <a:pt x="917" y="3145"/>
                </a:lnTo>
                <a:cubicBezTo>
                  <a:pt x="537" y="3218"/>
                  <a:pt x="240" y="3482"/>
                  <a:pt x="120" y="3850"/>
                </a:cubicBezTo>
                <a:cubicBezTo>
                  <a:pt x="0" y="4217"/>
                  <a:pt x="86" y="4606"/>
                  <a:pt x="350" y="4890"/>
                </a:cubicBezTo>
                <a:lnTo>
                  <a:pt x="1874" y="6523"/>
                </a:lnTo>
                <a:cubicBezTo>
                  <a:pt x="1965" y="6621"/>
                  <a:pt x="2007" y="6752"/>
                  <a:pt x="1991" y="6885"/>
                </a:cubicBezTo>
                <a:lnTo>
                  <a:pt x="1719" y="9102"/>
                </a:lnTo>
                <a:cubicBezTo>
                  <a:pt x="1671" y="9486"/>
                  <a:pt x="1830" y="9851"/>
                  <a:pt x="2144" y="10078"/>
                </a:cubicBezTo>
                <a:cubicBezTo>
                  <a:pt x="2456" y="10306"/>
                  <a:pt x="2852" y="10343"/>
                  <a:pt x="3204" y="10181"/>
                </a:cubicBezTo>
                <a:lnTo>
                  <a:pt x="5229" y="9236"/>
                </a:lnTo>
                <a:cubicBezTo>
                  <a:pt x="5350" y="9180"/>
                  <a:pt x="5487" y="9180"/>
                  <a:pt x="5609" y="9236"/>
                </a:cubicBezTo>
                <a:lnTo>
                  <a:pt x="7634" y="10181"/>
                </a:lnTo>
                <a:cubicBezTo>
                  <a:pt x="7777" y="10248"/>
                  <a:pt x="7930" y="10281"/>
                  <a:pt x="8080" y="10281"/>
                </a:cubicBezTo>
                <a:cubicBezTo>
                  <a:pt x="8296" y="10281"/>
                  <a:pt x="8509" y="10212"/>
                  <a:pt x="8694" y="10078"/>
                </a:cubicBezTo>
                <a:cubicBezTo>
                  <a:pt x="9006" y="9851"/>
                  <a:pt x="9165" y="9486"/>
                  <a:pt x="9119" y="9102"/>
                </a:cubicBezTo>
                <a:lnTo>
                  <a:pt x="8846" y="6885"/>
                </a:lnTo>
                <a:cubicBezTo>
                  <a:pt x="8830" y="6752"/>
                  <a:pt x="8872" y="6621"/>
                  <a:pt x="8964" y="6523"/>
                </a:cubicBezTo>
                <a:lnTo>
                  <a:pt x="10487" y="4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endParaRPr>
          </a:p>
        </p:txBody>
      </p:sp>
      <p:sp>
        <p:nvSpPr>
          <p:cNvPr id="42" name="文本框 4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3C913E9-449E-4ED7-996A-82CAF9135742}"/>
              </a:ext>
            </a:extLst>
          </p:cNvPr>
          <p:cNvSpPr txBox="1"/>
          <p:nvPr/>
        </p:nvSpPr>
        <p:spPr>
          <a:xfrm>
            <a:off x="381431" y="5252729"/>
            <a:ext cx="11429138" cy="712952"/>
          </a:xfrm>
          <a:prstGeom prst="rect">
            <a:avLst/>
          </a:prstGeom>
          <a:noFill/>
        </p:spPr>
        <p:txBody>
          <a:bodyPr wrap="square">
            <a:spAutoFit/>
          </a:bodyPr>
          <a:lstStyle/>
          <a:p>
            <a:pPr algn="ctr">
              <a:lnSpc>
                <a:spcPct val="120000"/>
              </a:lnSpc>
            </a:pPr>
            <a:r>
              <a:rPr lang="zh-CN" altLang="en-US" dirty="0">
                <a:solidFill>
                  <a:schemeClr val="tx1">
                    <a:lumMod val="75000"/>
                    <a:lumOff val="25000"/>
                  </a:schemeClr>
                </a:solidFill>
                <a:latin typeface="楷体" panose="02010609060101010101" pitchFamily="49" charset="-122"/>
                <a:cs typeface="+mn-ea"/>
                <a:sym typeface="+mn-lt"/>
              </a:rPr>
              <a:t>作为中国共产党在革命斗争的艰苦岁月中形成的伟大精神和马克思主义中国化的理论结晶，井冈山精神集中反映了中国共产党的优良传统和作风，有着极为丰富深邃的精神内涵。</a:t>
            </a:r>
            <a:endParaRPr lang="en-US" altLang="zh-CN" dirty="0">
              <a:solidFill>
                <a:schemeClr val="tx1">
                  <a:lumMod val="75000"/>
                  <a:lumOff val="25000"/>
                </a:schemeClr>
              </a:solidFill>
              <a:latin typeface="楷体" panose="02010609060101010101" pitchFamily="49" charset="-122"/>
              <a:cs typeface="+mn-ea"/>
              <a:sym typeface="+mn-lt"/>
            </a:endParaRPr>
          </a:p>
        </p:txBody>
      </p:sp>
      <p:sp>
        <p:nvSpPr>
          <p:cNvPr id="43" name="文本框 4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DE0602E-8A5C-4B3C-BE0F-033544986956}"/>
              </a:ext>
            </a:extLst>
          </p:cNvPr>
          <p:cNvSpPr txBox="1"/>
          <p:nvPr/>
        </p:nvSpPr>
        <p:spPr>
          <a:xfrm>
            <a:off x="4697314" y="1489958"/>
            <a:ext cx="2797373" cy="400110"/>
          </a:xfrm>
          <a:prstGeom prst="rect">
            <a:avLst/>
          </a:prstGeom>
          <a:noFill/>
        </p:spPr>
        <p:txBody>
          <a:bodyPr wrap="square">
            <a:spAutoFit/>
          </a:bodyPr>
          <a:lstStyle/>
          <a:p>
            <a:pPr algn="ctr"/>
            <a:r>
              <a:rPr lang="zh-CN" altLang="en-US" sz="2000" b="1">
                <a:solidFill>
                  <a:schemeClr val="accent1"/>
                </a:solidFill>
                <a:latin typeface="楷体" panose="02010609060101010101" pitchFamily="49" charset="-122"/>
                <a:cs typeface="+mn-ea"/>
                <a:sym typeface="+mn-lt"/>
              </a:rPr>
              <a:t>井冈山精神的科学内涵</a:t>
            </a:r>
          </a:p>
        </p:txBody>
      </p:sp>
    </p:spTree>
    <p:custDataLst>
      <p:tags r:id="rId1"/>
    </p:custDataLst>
    <p:extLst>
      <p:ext uri="{BB962C8B-B14F-4D97-AF65-F5344CB8AC3E}">
        <p14:creationId xmlns:p14="http://schemas.microsoft.com/office/powerpoint/2010/main" val="3695886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49F95E-7798-4426-A869-63B7EFC70AA7}"/>
              </a:ext>
            </a:extLst>
          </p:cNvPr>
          <p:cNvGrpSpPr/>
          <p:nvPr/>
        </p:nvGrpSpPr>
        <p:grpSpPr>
          <a:xfrm>
            <a:off x="515938" y="235356"/>
            <a:ext cx="7313138" cy="627837"/>
            <a:chOff x="1475950" y="1151573"/>
            <a:chExt cx="7313138" cy="627837"/>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E87FB6-24AF-45A6-B0AF-1DAD774A6C5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DA825D-23DC-4034-BD56-540A146563FE}"/>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02</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DCF67A-F7E4-4C91-A6B8-F7D5158C5EF8}"/>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D8FAB3-327D-404D-BE37-DC3F09A3F3F1}"/>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井冈山精神的科学内涵</a:t>
              </a:r>
            </a:p>
          </p:txBody>
        </p:sp>
      </p:grp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0D05FEB-4732-4B42-9FFC-CD6293516BC4}"/>
              </a:ext>
            </a:extLst>
          </p:cNvPr>
          <p:cNvSpPr txBox="1"/>
          <p:nvPr/>
        </p:nvSpPr>
        <p:spPr>
          <a:xfrm>
            <a:off x="411185" y="1336615"/>
            <a:ext cx="3241541" cy="400110"/>
          </a:xfrm>
          <a:prstGeom prst="rect">
            <a:avLst/>
          </a:prstGeom>
          <a:noFill/>
        </p:spPr>
        <p:txBody>
          <a:bodyPr wrap="square">
            <a:spAutoFit/>
          </a:bodyPr>
          <a:lstStyle/>
          <a:p>
            <a:r>
              <a:rPr lang="zh-CN" altLang="en-US" sz="2000" b="1" dirty="0">
                <a:solidFill>
                  <a:schemeClr val="accent1"/>
                </a:solidFill>
                <a:latin typeface="楷体" panose="02010609060101010101" pitchFamily="49" charset="-122"/>
                <a:cs typeface="+mn-ea"/>
                <a:sym typeface="+mn-lt"/>
              </a:rPr>
              <a:t>坚定信念、艰苦奋斗</a:t>
            </a:r>
          </a:p>
        </p:txBody>
      </p:sp>
      <p:grpSp>
        <p:nvGrpSpPr>
          <p:cNvPr id="11" name="Group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2B42245-92FF-41A0-9418-177F70F4C37C}"/>
              </a:ext>
            </a:extLst>
          </p:cNvPr>
          <p:cNvGrpSpPr/>
          <p:nvPr/>
        </p:nvGrpSpPr>
        <p:grpSpPr>
          <a:xfrm flipH="1">
            <a:off x="515938" y="1876013"/>
            <a:ext cx="155738" cy="3918790"/>
            <a:chOff x="2393891" y="2235699"/>
            <a:chExt cx="195082" cy="4908786"/>
          </a:xfrm>
        </p:grpSpPr>
        <p:cxnSp>
          <p:nvCxnSpPr>
            <p:cNvPr id="12" name="直线4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2932A78-BFF5-47FD-BF3F-4E21A78544C1}"/>
                </a:ext>
              </a:extLst>
            </p:cNvPr>
            <p:cNvCxnSpPr/>
            <p:nvPr/>
          </p:nvCxnSpPr>
          <p:spPr>
            <a:xfrm flipH="1">
              <a:off x="2490179" y="2386454"/>
              <a:ext cx="0" cy="4660490"/>
            </a:xfrm>
            <a:prstGeom prst="line">
              <a:avLst/>
            </a:prstGeom>
            <a:noFill/>
            <a:ln w="6350" cap="flat" cmpd="sng" algn="ctr">
              <a:solidFill>
                <a:schemeClr val="accent1">
                  <a:alpha val="50000"/>
                </a:schemeClr>
              </a:solidFill>
              <a:prstDash val="dash"/>
              <a:miter lim="800000"/>
            </a:ln>
            <a:effectLst/>
          </p:spPr>
        </p:cxnSp>
        <p:sp>
          <p:nvSpPr>
            <p:cNvPr id="13" name="椭圆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45D6B75-E3AD-4278-A820-9E216297D68D}"/>
                </a:ext>
              </a:extLst>
            </p:cNvPr>
            <p:cNvSpPr/>
            <p:nvPr/>
          </p:nvSpPr>
          <p:spPr>
            <a:xfrm>
              <a:off x="2393891" y="2235699"/>
              <a:ext cx="195082" cy="195082"/>
            </a:xfrm>
            <a:prstGeom prst="ellipse">
              <a:avLst/>
            </a:prstGeom>
            <a:solidFill>
              <a:schemeClr val="accent1"/>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14" name="椭圆3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839DE7-FB74-4A8B-878A-3C4260CABCD8}"/>
                </a:ext>
              </a:extLst>
            </p:cNvPr>
            <p:cNvSpPr/>
            <p:nvPr/>
          </p:nvSpPr>
          <p:spPr>
            <a:xfrm>
              <a:off x="2393891" y="4608603"/>
              <a:ext cx="195082" cy="195082"/>
            </a:xfrm>
            <a:prstGeom prst="ellipse">
              <a:avLst/>
            </a:prstGeom>
            <a:solidFill>
              <a:schemeClr val="accent1"/>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15" name="椭圆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79CFF5D-8212-407D-BF43-2633948E0BC2}"/>
                </a:ext>
              </a:extLst>
            </p:cNvPr>
            <p:cNvSpPr/>
            <p:nvPr/>
          </p:nvSpPr>
          <p:spPr>
            <a:xfrm>
              <a:off x="2393891" y="6949403"/>
              <a:ext cx="195082" cy="195082"/>
            </a:xfrm>
            <a:prstGeom prst="ellipse">
              <a:avLst/>
            </a:prstGeom>
            <a:solidFill>
              <a:schemeClr val="accent1"/>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prstClr val="white"/>
                </a:solidFill>
                <a:effectLst/>
                <a:uLnTx/>
                <a:uFillTx/>
                <a:latin typeface="楷体" panose="02010609060101010101" pitchFamily="49" charset="-122"/>
                <a:cs typeface="+mn-ea"/>
                <a:sym typeface="+mn-lt"/>
              </a:endParaRPr>
            </a:p>
          </p:txBody>
        </p:sp>
      </p:grpSp>
      <p:grpSp>
        <p:nvGrpSpPr>
          <p:cNvPr id="16" name="组合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3E3918B-4AC1-40D6-986A-51BACEA7A074}"/>
              </a:ext>
            </a:extLst>
          </p:cNvPr>
          <p:cNvGrpSpPr/>
          <p:nvPr/>
        </p:nvGrpSpPr>
        <p:grpSpPr>
          <a:xfrm>
            <a:off x="894987" y="1736725"/>
            <a:ext cx="10793017" cy="1305134"/>
            <a:chOff x="1860608" y="1735811"/>
            <a:chExt cx="10793017" cy="1305134"/>
          </a:xfrm>
        </p:grpSpPr>
        <p:grpSp>
          <p:nvGrpSpPr>
            <p:cNvPr id="17" name="组合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E2CD1B3-51FE-4B0C-8992-E39BB89BE095}"/>
                </a:ext>
              </a:extLst>
            </p:cNvPr>
            <p:cNvGrpSpPr/>
            <p:nvPr/>
          </p:nvGrpSpPr>
          <p:grpSpPr>
            <a:xfrm>
              <a:off x="1860608" y="1735811"/>
              <a:ext cx="10793017" cy="1305134"/>
              <a:chOff x="1930058" y="1735811"/>
              <a:chExt cx="10793017" cy="1305134"/>
            </a:xfrm>
          </p:grpSpPr>
          <p:sp>
            <p:nvSpPr>
              <p:cNvPr id="19" name="形状6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03F169-502D-472D-AF8A-91FEF8D47D78}"/>
                  </a:ext>
                </a:extLst>
              </p:cNvPr>
              <p:cNvSpPr/>
              <p:nvPr/>
            </p:nvSpPr>
            <p:spPr>
              <a:xfrm>
                <a:off x="2293014" y="2045558"/>
                <a:ext cx="10418120" cy="995387"/>
              </a:xfrm>
              <a:prstGeom prst="roundRect">
                <a:avLst>
                  <a:gd name="adj" fmla="val 6269"/>
                </a:avLst>
              </a:prstGeom>
              <a:solidFill>
                <a:schemeClr val="accent1">
                  <a:alpha val="14000"/>
                </a:schemeClr>
              </a:solidFill>
              <a:ln w="12700" cap="flat" cmpd="sng" algn="ctr">
                <a:noFill/>
                <a:prstDash val="solid"/>
                <a:miter lim="800000"/>
              </a:ln>
              <a:effectLst>
                <a:outerShdw blurRad="1270000" sx="90000" sy="90000" algn="ctr" rotWithShape="0">
                  <a:prstClr val="black">
                    <a:alpha val="20000"/>
                  </a:prstClr>
                </a:outerShdw>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en-US" sz="2400" b="0" i="0" u="none" strike="noStrike" kern="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20" name="直线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FE41433-0338-40E2-9EB4-A3EE55CA7EA9}"/>
                  </a:ext>
                </a:extLst>
              </p:cNvPr>
              <p:cNvSpPr/>
              <p:nvPr/>
            </p:nvSpPr>
            <p:spPr>
              <a:xfrm>
                <a:off x="2283075" y="2045553"/>
                <a:ext cx="10440000" cy="53214"/>
              </a:xfrm>
              <a:prstGeom prst="round2SameRect">
                <a:avLst>
                  <a:gd name="adj1" fmla="val 50000"/>
                  <a:gd name="adj2" fmla="val 0"/>
                </a:avLst>
              </a:prstGeom>
              <a:solidFill>
                <a:schemeClr val="accent1"/>
              </a:solidFill>
              <a:ln w="12700" cap="flat" cmpd="sng" algn="ctr">
                <a:solidFill>
                  <a:schemeClr val="accent1"/>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id-ID" sz="2400" b="0" i="0" u="none" strike="noStrike" kern="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21" name="椭圆9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0DF974-E6C2-4B46-9C00-FE23F7700375}"/>
                  </a:ext>
                </a:extLst>
              </p:cNvPr>
              <p:cNvSpPr/>
              <p:nvPr/>
            </p:nvSpPr>
            <p:spPr>
              <a:xfrm>
                <a:off x="1930058" y="1735811"/>
                <a:ext cx="725912" cy="725912"/>
              </a:xfrm>
              <a:prstGeom prst="ellipse">
                <a:avLst/>
              </a:prstGeom>
              <a:solidFill>
                <a:schemeClr val="accent1">
                  <a:alpha val="32000"/>
                </a:scheme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22" name="椭圆9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DD6EF36-727F-4055-B72A-55E7733DA8FE}"/>
                  </a:ext>
                </a:extLst>
              </p:cNvPr>
              <p:cNvSpPr/>
              <p:nvPr/>
            </p:nvSpPr>
            <p:spPr>
              <a:xfrm>
                <a:off x="2024751" y="1830504"/>
                <a:ext cx="536527" cy="536527"/>
              </a:xfrm>
              <a:prstGeom prst="ellipse">
                <a:avLst/>
              </a:prstGeom>
              <a:solidFill>
                <a:schemeClr val="accent1"/>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r>
                  <a:rPr kumimoji="0" lang="en-US" sz="1800" b="0" i="0" u="none" strike="noStrike" kern="0" cap="none" spc="0" normalizeH="0" baseline="0" noProof="0">
                    <a:ln>
                      <a:noFill/>
                    </a:ln>
                    <a:solidFill>
                      <a:prstClr val="white"/>
                    </a:solidFill>
                    <a:effectLst/>
                    <a:uLnTx/>
                    <a:uFillTx/>
                    <a:latin typeface="楷体" panose="02010609060101010101" pitchFamily="49" charset="-122"/>
                    <a:cs typeface="+mn-ea"/>
                    <a:sym typeface="+mn-lt"/>
                  </a:rPr>
                  <a:t>1</a:t>
                </a:r>
              </a:p>
            </p:txBody>
          </p:sp>
        </p:grpSp>
        <p:sp>
          <p:nvSpPr>
            <p:cNvPr id="18" name="矩形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BE8A8C-6B7B-4FE5-9CB6-416CB8ABE807}"/>
                </a:ext>
              </a:extLst>
            </p:cNvPr>
            <p:cNvSpPr>
              <a:spLocks noChangeArrowheads="1"/>
            </p:cNvSpPr>
            <p:nvPr/>
          </p:nvSpPr>
          <p:spPr bwMode="auto">
            <a:xfrm>
              <a:off x="2501767" y="2176906"/>
              <a:ext cx="10149856" cy="788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9" tIns="45719" rIns="91439" bIns="45719">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nSpc>
                  <a:spcPct val="150000"/>
                </a:lnSpc>
              </a:pPr>
              <a:r>
                <a:rPr lang="zh-CN" altLang="en-US" sz="1600" dirty="0">
                  <a:solidFill>
                    <a:schemeClr val="tx1">
                      <a:lumMod val="75000"/>
                      <a:lumOff val="25000"/>
                    </a:schemeClr>
                  </a:solidFill>
                  <a:latin typeface="楷体" panose="02010609060101010101" pitchFamily="49" charset="-122"/>
                  <a:ea typeface="+mn-ea"/>
                  <a:cs typeface="+mn-ea"/>
                  <a:sym typeface="+mn-lt"/>
                </a:rPr>
                <a:t>军民的生活异常艰苦，最困难的时候，只能以野菜充饥。寒冷的冬天，大雪封山，许多战士都是光着脚，穿着单衣。为了抵御寒冷，大家挤在一起睡，互相温暖，实在冷得睡不着，就跑到外去练刺杀、跑步、挖战壕。</a:t>
              </a:r>
              <a:endParaRPr lang="en-US" altLang="zh-CN" sz="1600" dirty="0">
                <a:solidFill>
                  <a:schemeClr val="tx1">
                    <a:lumMod val="75000"/>
                    <a:lumOff val="25000"/>
                  </a:schemeClr>
                </a:solidFill>
                <a:latin typeface="楷体" panose="02010609060101010101" pitchFamily="49" charset="-122"/>
                <a:ea typeface="+mn-ea"/>
                <a:cs typeface="+mn-ea"/>
                <a:sym typeface="+mn-lt"/>
              </a:endParaRPr>
            </a:p>
          </p:txBody>
        </p:sp>
      </p:grpSp>
      <p:grpSp>
        <p:nvGrpSpPr>
          <p:cNvPr id="37" name="组合 3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32325D0-3CAE-451F-8EDD-4B288A6CD259}"/>
              </a:ext>
            </a:extLst>
          </p:cNvPr>
          <p:cNvGrpSpPr/>
          <p:nvPr/>
        </p:nvGrpSpPr>
        <p:grpSpPr>
          <a:xfrm>
            <a:off x="894987" y="3353607"/>
            <a:ext cx="10793017" cy="1305134"/>
            <a:chOff x="1860608" y="1735811"/>
            <a:chExt cx="10793017" cy="1305134"/>
          </a:xfrm>
        </p:grpSpPr>
        <p:grpSp>
          <p:nvGrpSpPr>
            <p:cNvPr id="38" name="组合 3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9883219-6075-438D-9CED-8B6B421CAAC8}"/>
                </a:ext>
              </a:extLst>
            </p:cNvPr>
            <p:cNvGrpSpPr/>
            <p:nvPr/>
          </p:nvGrpSpPr>
          <p:grpSpPr>
            <a:xfrm>
              <a:off x="1860608" y="1735811"/>
              <a:ext cx="10793017" cy="1305134"/>
              <a:chOff x="1930058" y="1735811"/>
              <a:chExt cx="10793017" cy="1305134"/>
            </a:xfrm>
          </p:grpSpPr>
          <p:sp>
            <p:nvSpPr>
              <p:cNvPr id="40" name="形状6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763ECA6-EE6F-4631-943C-F95208C7704D}"/>
                  </a:ext>
                </a:extLst>
              </p:cNvPr>
              <p:cNvSpPr/>
              <p:nvPr/>
            </p:nvSpPr>
            <p:spPr>
              <a:xfrm>
                <a:off x="2293014" y="2045558"/>
                <a:ext cx="10418120" cy="995387"/>
              </a:xfrm>
              <a:prstGeom prst="roundRect">
                <a:avLst>
                  <a:gd name="adj" fmla="val 6269"/>
                </a:avLst>
              </a:prstGeom>
              <a:solidFill>
                <a:schemeClr val="accent1">
                  <a:alpha val="14000"/>
                </a:schemeClr>
              </a:solidFill>
              <a:ln w="12700" cap="flat" cmpd="sng" algn="ctr">
                <a:noFill/>
                <a:prstDash val="solid"/>
                <a:miter lim="800000"/>
              </a:ln>
              <a:effectLst>
                <a:outerShdw blurRad="1270000" sx="90000" sy="90000" algn="ctr" rotWithShape="0">
                  <a:prstClr val="black">
                    <a:alpha val="20000"/>
                  </a:prstClr>
                </a:outerShdw>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en-US" sz="2400" b="0" i="0" u="none" strike="noStrike" kern="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41" name="直线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5BCB91A-6C10-4B5C-90CB-651A3BB52F50}"/>
                  </a:ext>
                </a:extLst>
              </p:cNvPr>
              <p:cNvSpPr/>
              <p:nvPr/>
            </p:nvSpPr>
            <p:spPr>
              <a:xfrm>
                <a:off x="2283075" y="2045553"/>
                <a:ext cx="10440000" cy="53214"/>
              </a:xfrm>
              <a:prstGeom prst="round2SameRect">
                <a:avLst>
                  <a:gd name="adj1" fmla="val 50000"/>
                  <a:gd name="adj2" fmla="val 0"/>
                </a:avLst>
              </a:prstGeom>
              <a:solidFill>
                <a:schemeClr val="accent1"/>
              </a:solidFill>
              <a:ln w="12700" cap="flat" cmpd="sng" algn="ctr">
                <a:solidFill>
                  <a:schemeClr val="accent1"/>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id-ID" sz="2400" b="0" i="0" u="none" strike="noStrike" kern="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42" name="椭圆9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9CF2890-058B-4722-AC4F-D9EA47A8001C}"/>
                  </a:ext>
                </a:extLst>
              </p:cNvPr>
              <p:cNvSpPr/>
              <p:nvPr/>
            </p:nvSpPr>
            <p:spPr>
              <a:xfrm>
                <a:off x="1930058" y="1735811"/>
                <a:ext cx="725912" cy="725912"/>
              </a:xfrm>
              <a:prstGeom prst="ellipse">
                <a:avLst/>
              </a:prstGeom>
              <a:solidFill>
                <a:schemeClr val="accent1">
                  <a:alpha val="32000"/>
                </a:scheme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43" name="椭圆9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592A325-608A-4071-AC54-21C89F06A3A7}"/>
                  </a:ext>
                </a:extLst>
              </p:cNvPr>
              <p:cNvSpPr/>
              <p:nvPr/>
            </p:nvSpPr>
            <p:spPr>
              <a:xfrm>
                <a:off x="2024751" y="1830504"/>
                <a:ext cx="536527" cy="536527"/>
              </a:xfrm>
              <a:prstGeom prst="ellipse">
                <a:avLst/>
              </a:prstGeom>
              <a:solidFill>
                <a:schemeClr val="accent1"/>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r>
                  <a:rPr kumimoji="0" lang="en-US" sz="1800" b="0" i="0" u="none" strike="noStrike" kern="0" cap="none" spc="0" normalizeH="0" baseline="0" noProof="0">
                    <a:ln>
                      <a:noFill/>
                    </a:ln>
                    <a:solidFill>
                      <a:prstClr val="white"/>
                    </a:solidFill>
                    <a:effectLst/>
                    <a:uLnTx/>
                    <a:uFillTx/>
                    <a:latin typeface="楷体" panose="02010609060101010101" pitchFamily="49" charset="-122"/>
                    <a:cs typeface="+mn-ea"/>
                    <a:sym typeface="+mn-lt"/>
                  </a:rPr>
                  <a:t>2</a:t>
                </a:r>
              </a:p>
            </p:txBody>
          </p:sp>
        </p:grpSp>
        <p:sp>
          <p:nvSpPr>
            <p:cNvPr id="39" name="矩形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D9F6CE-FF23-4C0C-82F4-BA90438F0320}"/>
                </a:ext>
              </a:extLst>
            </p:cNvPr>
            <p:cNvSpPr>
              <a:spLocks noChangeArrowheads="1"/>
            </p:cNvSpPr>
            <p:nvPr/>
          </p:nvSpPr>
          <p:spPr bwMode="auto">
            <a:xfrm>
              <a:off x="2501767" y="2176906"/>
              <a:ext cx="10149856" cy="788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9" tIns="45719" rIns="91439" bIns="45719">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nSpc>
                  <a:spcPct val="150000"/>
                </a:lnSpc>
              </a:pPr>
              <a:r>
                <a:rPr lang="zh-CN" altLang="en-US" sz="1600" dirty="0">
                  <a:solidFill>
                    <a:schemeClr val="tx1">
                      <a:lumMod val="75000"/>
                      <a:lumOff val="25000"/>
                    </a:schemeClr>
                  </a:solidFill>
                  <a:latin typeface="楷体" panose="02010609060101010101" pitchFamily="49" charset="-122"/>
                  <a:ea typeface="+mn-ea"/>
                  <a:cs typeface="+mn-ea"/>
                  <a:sym typeface="+mn-lt"/>
                </a:rPr>
                <a:t>最艰难的是伤病员，在历次战斗中，受伤、受冻或其它原因，患病的官兵的很多。医务人员便依靠群众的力量，自己动手，上山挖来天星子、南天星、金银花、七叶一支花等草药。</a:t>
              </a:r>
              <a:endParaRPr lang="en-US" altLang="zh-CN" sz="1600" dirty="0">
                <a:solidFill>
                  <a:schemeClr val="tx1">
                    <a:lumMod val="75000"/>
                    <a:lumOff val="25000"/>
                  </a:schemeClr>
                </a:solidFill>
                <a:latin typeface="楷体" panose="02010609060101010101" pitchFamily="49" charset="-122"/>
                <a:ea typeface="+mn-ea"/>
                <a:cs typeface="+mn-ea"/>
                <a:sym typeface="+mn-lt"/>
              </a:endParaRPr>
            </a:p>
          </p:txBody>
        </p:sp>
      </p:grpSp>
      <p:grpSp>
        <p:nvGrpSpPr>
          <p:cNvPr id="44" name="组合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15BB36F-5B61-4B74-BA45-7979B080D9CD}"/>
              </a:ext>
            </a:extLst>
          </p:cNvPr>
          <p:cNvGrpSpPr/>
          <p:nvPr/>
        </p:nvGrpSpPr>
        <p:grpSpPr>
          <a:xfrm>
            <a:off x="894987" y="5082602"/>
            <a:ext cx="10793017" cy="1305134"/>
            <a:chOff x="1860608" y="1735811"/>
            <a:chExt cx="10793017" cy="1305134"/>
          </a:xfrm>
        </p:grpSpPr>
        <p:grpSp>
          <p:nvGrpSpPr>
            <p:cNvPr id="45" name="组合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BAD8B62-389D-462A-94FF-82EE57B076E9}"/>
                </a:ext>
              </a:extLst>
            </p:cNvPr>
            <p:cNvGrpSpPr/>
            <p:nvPr/>
          </p:nvGrpSpPr>
          <p:grpSpPr>
            <a:xfrm>
              <a:off x="1860608" y="1735811"/>
              <a:ext cx="10793017" cy="1305134"/>
              <a:chOff x="1930058" y="1735811"/>
              <a:chExt cx="10793017" cy="1305134"/>
            </a:xfrm>
          </p:grpSpPr>
          <p:sp>
            <p:nvSpPr>
              <p:cNvPr id="47" name="形状6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ADBC1FC-2BDC-44F9-A896-0E152B0B3CFB}"/>
                  </a:ext>
                </a:extLst>
              </p:cNvPr>
              <p:cNvSpPr/>
              <p:nvPr/>
            </p:nvSpPr>
            <p:spPr>
              <a:xfrm>
                <a:off x="2293014" y="2045558"/>
                <a:ext cx="10418120" cy="995387"/>
              </a:xfrm>
              <a:prstGeom prst="roundRect">
                <a:avLst>
                  <a:gd name="adj" fmla="val 6269"/>
                </a:avLst>
              </a:prstGeom>
              <a:solidFill>
                <a:schemeClr val="accent1">
                  <a:alpha val="14000"/>
                </a:schemeClr>
              </a:solidFill>
              <a:ln w="12700" cap="flat" cmpd="sng" algn="ctr">
                <a:noFill/>
                <a:prstDash val="solid"/>
                <a:miter lim="800000"/>
              </a:ln>
              <a:effectLst>
                <a:outerShdw blurRad="1270000" sx="90000" sy="90000" algn="ctr" rotWithShape="0">
                  <a:prstClr val="black">
                    <a:alpha val="20000"/>
                  </a:prstClr>
                </a:outerShdw>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en-US" sz="2400" b="0" i="0" u="none" strike="noStrike" kern="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48" name="直线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AC40CB8-C491-4982-9CE9-B846A8EFF1B4}"/>
                  </a:ext>
                </a:extLst>
              </p:cNvPr>
              <p:cNvSpPr/>
              <p:nvPr/>
            </p:nvSpPr>
            <p:spPr>
              <a:xfrm>
                <a:off x="2283075" y="2045553"/>
                <a:ext cx="10440000" cy="53214"/>
              </a:xfrm>
              <a:prstGeom prst="round2SameRect">
                <a:avLst>
                  <a:gd name="adj1" fmla="val 50000"/>
                  <a:gd name="adj2" fmla="val 0"/>
                </a:avLst>
              </a:prstGeom>
              <a:solidFill>
                <a:schemeClr val="accent1"/>
              </a:solidFill>
              <a:ln w="12700" cap="flat" cmpd="sng" algn="ctr">
                <a:solidFill>
                  <a:schemeClr val="accent1"/>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id-ID" sz="2400" b="0" i="0" u="none" strike="noStrike" kern="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49" name="椭圆9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8407B71-88AB-4103-B321-C5F1A72B3399}"/>
                  </a:ext>
                </a:extLst>
              </p:cNvPr>
              <p:cNvSpPr/>
              <p:nvPr/>
            </p:nvSpPr>
            <p:spPr>
              <a:xfrm>
                <a:off x="1930058" y="1735811"/>
                <a:ext cx="725912" cy="725912"/>
              </a:xfrm>
              <a:prstGeom prst="ellipse">
                <a:avLst/>
              </a:prstGeom>
              <a:solidFill>
                <a:schemeClr val="accent1">
                  <a:alpha val="32000"/>
                </a:scheme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50" name="椭圆9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E142DC3-0680-41FF-949C-3EC3DF28157C}"/>
                  </a:ext>
                </a:extLst>
              </p:cNvPr>
              <p:cNvSpPr/>
              <p:nvPr/>
            </p:nvSpPr>
            <p:spPr>
              <a:xfrm>
                <a:off x="2024751" y="1830504"/>
                <a:ext cx="536527" cy="536527"/>
              </a:xfrm>
              <a:prstGeom prst="ellipse">
                <a:avLst/>
              </a:prstGeom>
              <a:solidFill>
                <a:schemeClr val="accent1"/>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r>
                  <a:rPr kumimoji="0" lang="en-US" sz="1800" b="0" i="0" u="none" strike="noStrike" kern="0" cap="none" spc="0" normalizeH="0" baseline="0" noProof="0">
                    <a:ln>
                      <a:noFill/>
                    </a:ln>
                    <a:solidFill>
                      <a:prstClr val="white"/>
                    </a:solidFill>
                    <a:effectLst/>
                    <a:uLnTx/>
                    <a:uFillTx/>
                    <a:latin typeface="楷体" panose="02010609060101010101" pitchFamily="49" charset="-122"/>
                    <a:cs typeface="+mn-ea"/>
                    <a:sym typeface="+mn-lt"/>
                  </a:rPr>
                  <a:t>3</a:t>
                </a:r>
              </a:p>
            </p:txBody>
          </p:sp>
        </p:grpSp>
        <p:sp>
          <p:nvSpPr>
            <p:cNvPr id="46" name="矩形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2614C67-E38B-46C4-B4A7-2F08F7084921}"/>
                </a:ext>
              </a:extLst>
            </p:cNvPr>
            <p:cNvSpPr>
              <a:spLocks noChangeArrowheads="1"/>
            </p:cNvSpPr>
            <p:nvPr/>
          </p:nvSpPr>
          <p:spPr bwMode="auto">
            <a:xfrm>
              <a:off x="2501767" y="2176906"/>
              <a:ext cx="10149856" cy="788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9" tIns="45719" rIns="91439" bIns="45719">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nSpc>
                  <a:spcPct val="150000"/>
                </a:lnSpc>
              </a:pPr>
              <a:r>
                <a:rPr lang="zh-CN" altLang="en-US" sz="1600" dirty="0">
                  <a:solidFill>
                    <a:schemeClr val="tx1">
                      <a:lumMod val="75000"/>
                      <a:lumOff val="25000"/>
                    </a:schemeClr>
                  </a:solidFill>
                  <a:latin typeface="楷体" panose="02010609060101010101" pitchFamily="49" charset="-122"/>
                  <a:ea typeface="+mn-ea"/>
                  <a:cs typeface="+mn-ea"/>
                  <a:sym typeface="+mn-lt"/>
                </a:rPr>
                <a:t>为了补充部队的枪支弹药，</a:t>
              </a:r>
              <a:r>
                <a:rPr lang="en-US" altLang="zh-CN" sz="1600" dirty="0">
                  <a:solidFill>
                    <a:schemeClr val="tx1">
                      <a:lumMod val="75000"/>
                      <a:lumOff val="25000"/>
                    </a:schemeClr>
                  </a:solidFill>
                  <a:latin typeface="楷体" panose="02010609060101010101" pitchFamily="49" charset="-122"/>
                  <a:ea typeface="+mn-ea"/>
                  <a:cs typeface="+mn-ea"/>
                  <a:sym typeface="+mn-lt"/>
                </a:rPr>
                <a:t>1928</a:t>
              </a:r>
              <a:r>
                <a:rPr lang="zh-CN" altLang="en-US" sz="1600" dirty="0">
                  <a:solidFill>
                    <a:schemeClr val="tx1">
                      <a:lumMod val="75000"/>
                      <a:lumOff val="25000"/>
                    </a:schemeClr>
                  </a:solidFill>
                  <a:latin typeface="楷体" panose="02010609060101010101" pitchFamily="49" charset="-122"/>
                  <a:ea typeface="+mn-ea"/>
                  <a:cs typeface="+mn-ea"/>
                  <a:sym typeface="+mn-lt"/>
                </a:rPr>
                <a:t>年</a:t>
              </a:r>
              <a:r>
                <a:rPr lang="en-US" altLang="zh-CN" sz="1600" dirty="0">
                  <a:solidFill>
                    <a:schemeClr val="tx1">
                      <a:lumMod val="75000"/>
                      <a:lumOff val="25000"/>
                    </a:schemeClr>
                  </a:solidFill>
                  <a:latin typeface="楷体" panose="02010609060101010101" pitchFamily="49" charset="-122"/>
                  <a:ea typeface="+mn-ea"/>
                  <a:cs typeface="+mn-ea"/>
                  <a:sym typeface="+mn-lt"/>
                </a:rPr>
                <a:t>7</a:t>
              </a:r>
              <a:r>
                <a:rPr lang="zh-CN" altLang="en-US" sz="1600" dirty="0">
                  <a:solidFill>
                    <a:schemeClr val="tx1">
                      <a:lumMod val="75000"/>
                      <a:lumOff val="25000"/>
                    </a:schemeClr>
                  </a:solidFill>
                  <a:latin typeface="楷体" panose="02010609060101010101" pitchFamily="49" charset="-122"/>
                  <a:ea typeface="+mn-ea"/>
                  <a:cs typeface="+mn-ea"/>
                  <a:sym typeface="+mn-lt"/>
                </a:rPr>
                <a:t>月在茨坪创办了军械处，一方面维修原有的武器，一方面制造一些诸如单响枪、鸟铳之类简易的新武器。</a:t>
              </a:r>
              <a:endParaRPr lang="en-US" altLang="zh-CN" sz="1600" dirty="0">
                <a:solidFill>
                  <a:schemeClr val="tx1">
                    <a:lumMod val="75000"/>
                    <a:lumOff val="25000"/>
                  </a:schemeClr>
                </a:solidFill>
                <a:latin typeface="楷体" panose="02010609060101010101" pitchFamily="49" charset="-122"/>
                <a:ea typeface="+mn-ea"/>
                <a:cs typeface="+mn-ea"/>
                <a:sym typeface="+mn-lt"/>
              </a:endParaRPr>
            </a:p>
          </p:txBody>
        </p:sp>
      </p:grpSp>
    </p:spTree>
    <p:extLst>
      <p:ext uri="{BB962C8B-B14F-4D97-AF65-F5344CB8AC3E}">
        <p14:creationId xmlns:p14="http://schemas.microsoft.com/office/powerpoint/2010/main" val="53452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49F95E-7798-4426-A869-63B7EFC70AA7}"/>
              </a:ext>
            </a:extLst>
          </p:cNvPr>
          <p:cNvGrpSpPr/>
          <p:nvPr/>
        </p:nvGrpSpPr>
        <p:grpSpPr>
          <a:xfrm>
            <a:off x="515938" y="235356"/>
            <a:ext cx="7313138" cy="627837"/>
            <a:chOff x="1475950" y="1151573"/>
            <a:chExt cx="7313138" cy="627837"/>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E87FB6-24AF-45A6-B0AF-1DAD774A6C5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DA825D-23DC-4034-BD56-540A146563FE}"/>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02</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DCF67A-F7E4-4C91-A6B8-F7D5158C5EF8}"/>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D8FAB3-327D-404D-BE37-DC3F09A3F3F1}"/>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井冈山精神的科学内涵</a:t>
              </a:r>
            </a:p>
          </p:txBody>
        </p:sp>
      </p:grp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F2C3B06-6162-4903-A0D9-6BE079CC45E2}"/>
              </a:ext>
            </a:extLst>
          </p:cNvPr>
          <p:cNvSpPr txBox="1"/>
          <p:nvPr/>
        </p:nvSpPr>
        <p:spPr>
          <a:xfrm>
            <a:off x="411185" y="1336615"/>
            <a:ext cx="3241541" cy="400110"/>
          </a:xfrm>
          <a:prstGeom prst="rect">
            <a:avLst/>
          </a:prstGeom>
          <a:noFill/>
        </p:spPr>
        <p:txBody>
          <a:bodyPr wrap="square">
            <a:spAutoFit/>
          </a:bodyPr>
          <a:lstStyle/>
          <a:p>
            <a:r>
              <a:rPr lang="zh-CN" altLang="en-US" sz="2000" b="1">
                <a:solidFill>
                  <a:schemeClr val="accent1"/>
                </a:solidFill>
                <a:latin typeface="楷体" panose="02010609060101010101" pitchFamily="49" charset="-122"/>
                <a:cs typeface="+mn-ea"/>
                <a:sym typeface="+mn-lt"/>
              </a:rPr>
              <a:t>实事求是、敢闯新路</a:t>
            </a:r>
          </a:p>
        </p:txBody>
      </p:sp>
      <p:sp>
        <p:nvSpPr>
          <p:cNvPr id="12" name="任意多边形: 形状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13B633F-1394-4BCC-8A66-AF4E6C95B536}"/>
              </a:ext>
            </a:extLst>
          </p:cNvPr>
          <p:cNvSpPr/>
          <p:nvPr/>
        </p:nvSpPr>
        <p:spPr>
          <a:xfrm>
            <a:off x="0" y="2343395"/>
            <a:ext cx="12192000" cy="3351728"/>
          </a:xfrm>
          <a:custGeom>
            <a:avLst/>
            <a:gdLst>
              <a:gd name="connsiteX0" fmla="*/ 10197730 w 10274300"/>
              <a:gd name="connsiteY0" fmla="*/ 0 h 2407337"/>
              <a:gd name="connsiteX1" fmla="*/ 10274300 w 10274300"/>
              <a:gd name="connsiteY1" fmla="*/ 0 h 2407337"/>
              <a:gd name="connsiteX2" fmla="*/ 10274300 w 10274300"/>
              <a:gd name="connsiteY2" fmla="*/ 2392878 h 2407337"/>
              <a:gd name="connsiteX3" fmla="*/ 10066729 w 10274300"/>
              <a:gd name="connsiteY3" fmla="*/ 2360904 h 2407337"/>
              <a:gd name="connsiteX4" fmla="*/ 5219701 w 10274300"/>
              <a:gd name="connsiteY4" fmla="*/ 2065995 h 2407337"/>
              <a:gd name="connsiteX5" fmla="*/ 372673 w 10274300"/>
              <a:gd name="connsiteY5" fmla="*/ 2360904 h 2407337"/>
              <a:gd name="connsiteX6" fmla="*/ 71235 w 10274300"/>
              <a:gd name="connsiteY6" fmla="*/ 2407337 h 2407337"/>
              <a:gd name="connsiteX7" fmla="*/ 0 w 10274300"/>
              <a:gd name="connsiteY7" fmla="*/ 2407337 h 2407337"/>
              <a:gd name="connsiteX8" fmla="*/ 0 w 10274300"/>
              <a:gd name="connsiteY8" fmla="*/ 11714 h 2407337"/>
              <a:gd name="connsiteX9" fmla="*/ 111460 w 10274300"/>
              <a:gd name="connsiteY9" fmla="*/ 28531 h 2407337"/>
              <a:gd name="connsiteX10" fmla="*/ 5060044 w 10274300"/>
              <a:gd name="connsiteY10" fmla="*/ 323440 h 2407337"/>
              <a:gd name="connsiteX11" fmla="*/ 10008629 w 10274300"/>
              <a:gd name="connsiteY11" fmla="*/ 28531 h 2407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274300" h="2407337">
                <a:moveTo>
                  <a:pt x="10197730" y="0"/>
                </a:moveTo>
                <a:lnTo>
                  <a:pt x="10274300" y="0"/>
                </a:lnTo>
                <a:lnTo>
                  <a:pt x="10274300" y="2392878"/>
                </a:lnTo>
                <a:lnTo>
                  <a:pt x="10066729" y="2360904"/>
                </a:lnTo>
                <a:cubicBezTo>
                  <a:pt x="8749544" y="2176668"/>
                  <a:pt x="7060881" y="2065995"/>
                  <a:pt x="5219701" y="2065995"/>
                </a:cubicBezTo>
                <a:cubicBezTo>
                  <a:pt x="3378522" y="2065995"/>
                  <a:pt x="1689859" y="2176668"/>
                  <a:pt x="372673" y="2360904"/>
                </a:cubicBezTo>
                <a:lnTo>
                  <a:pt x="71235" y="2407337"/>
                </a:lnTo>
                <a:lnTo>
                  <a:pt x="0" y="2407337"/>
                </a:lnTo>
                <a:lnTo>
                  <a:pt x="0" y="11714"/>
                </a:lnTo>
                <a:lnTo>
                  <a:pt x="111460" y="28531"/>
                </a:lnTo>
                <a:cubicBezTo>
                  <a:pt x="1456243" y="212767"/>
                  <a:pt x="3180288" y="323440"/>
                  <a:pt x="5060044" y="323440"/>
                </a:cubicBezTo>
                <a:cubicBezTo>
                  <a:pt x="6939801" y="323440"/>
                  <a:pt x="8663845" y="212767"/>
                  <a:pt x="10008629" y="28531"/>
                </a:cubicBezTo>
                <a:close/>
              </a:path>
            </a:pathLst>
          </a:custGeom>
          <a:gradFill flip="none" rotWithShape="1">
            <a:gsLst>
              <a:gs pos="0">
                <a:schemeClr val="accent1">
                  <a:alpha val="0"/>
                </a:schemeClr>
              </a:gs>
              <a:gs pos="51300">
                <a:schemeClr val="accent1">
                  <a:alpha val="38000"/>
                </a:schemeClr>
              </a:gs>
              <a:gs pos="100000">
                <a:schemeClr val="accent1">
                  <a:alpha val="0"/>
                </a:schemeClr>
              </a:gs>
            </a:gsLst>
            <a:lin ang="0" scaled="1"/>
          </a:gradFill>
          <a:ln w="12700" cap="flat" cmpd="sng" algn="ctr">
            <a:gradFill flip="none" rotWithShape="1">
              <a:gsLst>
                <a:gs pos="0">
                  <a:schemeClr val="accent1">
                    <a:alpha val="0"/>
                  </a:schemeClr>
                </a:gs>
                <a:gs pos="46900">
                  <a:schemeClr val="accent1"/>
                </a:gs>
                <a:gs pos="100000">
                  <a:schemeClr val="accent1">
                    <a:alpha val="0"/>
                  </a:schemeClr>
                </a:gs>
              </a:gsLst>
              <a:lin ang="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a:ea typeface="楷体"/>
              <a:cs typeface="+mn-ea"/>
              <a:sym typeface="+mn-lt"/>
            </a:endParaRPr>
          </a:p>
        </p:txBody>
      </p:sp>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130DBD-B9C5-4145-B9F8-C0E051BF95AA}"/>
              </a:ext>
            </a:extLst>
          </p:cNvPr>
          <p:cNvSpPr txBox="1"/>
          <p:nvPr/>
        </p:nvSpPr>
        <p:spPr>
          <a:xfrm>
            <a:off x="515939" y="3786386"/>
            <a:ext cx="11160124" cy="1234953"/>
          </a:xfrm>
          <a:prstGeom prst="rect">
            <a:avLst/>
          </a:prstGeom>
          <a:noFill/>
        </p:spPr>
        <p:txBody>
          <a:bodyPr wrap="square">
            <a:spAutoFit/>
          </a:bodyPr>
          <a:lstStyle/>
          <a:p>
            <a:pPr algn="ctr">
              <a:lnSpc>
                <a:spcPct val="120000"/>
              </a:lnSpc>
              <a:buClr>
                <a:schemeClr val="accent1"/>
              </a:buClr>
              <a:defRPr/>
            </a:pPr>
            <a:r>
              <a:rPr lang="zh-CN" altLang="en-US" sz="1600" dirty="0">
                <a:solidFill>
                  <a:schemeClr val="tx1">
                    <a:lumMod val="75000"/>
                    <a:lumOff val="25000"/>
                  </a:schemeClr>
                </a:solidFill>
                <a:latin typeface="+mn-ea"/>
                <a:sym typeface="+mn-lt"/>
              </a:rPr>
              <a:t>井冈山斗争始于革命低潮时期。</a:t>
            </a:r>
            <a:endParaRPr lang="en-US" altLang="zh-CN" sz="1600" dirty="0">
              <a:solidFill>
                <a:schemeClr val="tx1">
                  <a:lumMod val="75000"/>
                  <a:lumOff val="25000"/>
                </a:schemeClr>
              </a:solidFill>
              <a:latin typeface="+mn-ea"/>
              <a:sym typeface="+mn-lt"/>
            </a:endParaRPr>
          </a:p>
          <a:p>
            <a:pPr algn="ctr">
              <a:lnSpc>
                <a:spcPct val="120000"/>
              </a:lnSpc>
              <a:buClr>
                <a:schemeClr val="accent1"/>
              </a:buClr>
              <a:defRPr/>
            </a:pPr>
            <a:r>
              <a:rPr lang="zh-CN" altLang="en-US" sz="1600" dirty="0">
                <a:solidFill>
                  <a:schemeClr val="tx1">
                    <a:lumMod val="75000"/>
                    <a:lumOff val="25000"/>
                  </a:schemeClr>
                </a:solidFill>
                <a:latin typeface="+mn-ea"/>
                <a:sym typeface="+mn-lt"/>
              </a:rPr>
              <a:t>在这一历史关键时刻，中国共产党坚持实事求是、调查研究，把马克思主义基本原理同中国革命具体实践相结合，以大无畏的革命胆识，开创了以农村包围城市、武装夺取政权的中国革命独特道路，创造性地制定了党领导军队的一系列组织制度和纪律，引领中国革命不断走向胜利。</a:t>
            </a:r>
          </a:p>
        </p:txBody>
      </p:sp>
      <p:grpSp>
        <p:nvGrpSpPr>
          <p:cNvPr id="4" name="组合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7CF2FA0-92AA-48D8-BF6D-4815DE0AC248}"/>
              </a:ext>
            </a:extLst>
          </p:cNvPr>
          <p:cNvGrpSpPr/>
          <p:nvPr/>
        </p:nvGrpSpPr>
        <p:grpSpPr>
          <a:xfrm>
            <a:off x="4802902" y="2159631"/>
            <a:ext cx="2599314" cy="1528703"/>
            <a:chOff x="4802902" y="2159631"/>
            <a:chExt cx="2599314" cy="1528703"/>
          </a:xfrm>
        </p:grpSpPr>
        <p:grpSp>
          <p:nvGrpSpPr>
            <p:cNvPr id="15" name="组合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A2024A-0209-4365-808A-9BAE0CA5F073}"/>
                </a:ext>
              </a:extLst>
            </p:cNvPr>
            <p:cNvGrpSpPr/>
            <p:nvPr/>
          </p:nvGrpSpPr>
          <p:grpSpPr>
            <a:xfrm>
              <a:off x="4802902" y="2855605"/>
              <a:ext cx="400635" cy="360883"/>
              <a:chOff x="4802902" y="3187775"/>
              <a:chExt cx="400635" cy="360883"/>
            </a:xfrm>
          </p:grpSpPr>
          <p:sp>
            <p:nvSpPr>
              <p:cNvPr id="20" name="freeform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69B41B6-46CB-48EC-B69D-6BBABFF54CF6}"/>
                  </a:ext>
                </a:extLst>
              </p:cNvPr>
              <p:cNvSpPr>
                <a:spLocks noChangeAspect="1"/>
              </p:cNvSpPr>
              <p:nvPr/>
            </p:nvSpPr>
            <p:spPr bwMode="auto">
              <a:xfrm>
                <a:off x="4802902" y="3187775"/>
                <a:ext cx="272525" cy="271466"/>
              </a:xfrm>
              <a:custGeom>
                <a:avLst/>
                <a:gdLst>
                  <a:gd name="T0" fmla="*/ 11209 w 11256"/>
                  <a:gd name="T1" fmla="*/ 4253 h 11213"/>
                  <a:gd name="T2" fmla="*/ 10891 w 11256"/>
                  <a:gd name="T3" fmla="*/ 3984 h 11213"/>
                  <a:gd name="T4" fmla="*/ 7510 w 11256"/>
                  <a:gd name="T5" fmla="*/ 3462 h 11213"/>
                  <a:gd name="T6" fmla="*/ 6001 w 11256"/>
                  <a:gd name="T7" fmla="*/ 230 h 11213"/>
                  <a:gd name="T8" fmla="*/ 5640 w 11256"/>
                  <a:gd name="T9" fmla="*/ 0 h 11213"/>
                  <a:gd name="T10" fmla="*/ 5640 w 11256"/>
                  <a:gd name="T11" fmla="*/ 0 h 11213"/>
                  <a:gd name="T12" fmla="*/ 5279 w 11256"/>
                  <a:gd name="T13" fmla="*/ 230 h 11213"/>
                  <a:gd name="T14" fmla="*/ 3756 w 11256"/>
                  <a:gd name="T15" fmla="*/ 3455 h 11213"/>
                  <a:gd name="T16" fmla="*/ 370 w 11256"/>
                  <a:gd name="T17" fmla="*/ 3965 h 11213"/>
                  <a:gd name="T18" fmla="*/ 49 w 11256"/>
                  <a:gd name="T19" fmla="*/ 4231 h 11213"/>
                  <a:gd name="T20" fmla="*/ 142 w 11256"/>
                  <a:gd name="T21" fmla="*/ 4638 h 11213"/>
                  <a:gd name="T22" fmla="*/ 2597 w 11256"/>
                  <a:gd name="T23" fmla="*/ 7164 h 11213"/>
                  <a:gd name="T24" fmla="*/ 2010 w 11256"/>
                  <a:gd name="T25" fmla="*/ 10725 h 11213"/>
                  <a:gd name="T26" fmla="*/ 2174 w 11256"/>
                  <a:gd name="T27" fmla="*/ 11116 h 11213"/>
                  <a:gd name="T28" fmla="*/ 2597 w 11256"/>
                  <a:gd name="T29" fmla="*/ 11140 h 11213"/>
                  <a:gd name="T30" fmla="*/ 5620 w 11256"/>
                  <a:gd name="T31" fmla="*/ 9478 h 11213"/>
                  <a:gd name="T32" fmla="*/ 8637 w 11256"/>
                  <a:gd name="T33" fmla="*/ 11151 h 11213"/>
                  <a:gd name="T34" fmla="*/ 8831 w 11256"/>
                  <a:gd name="T35" fmla="*/ 11200 h 11213"/>
                  <a:gd name="T36" fmla="*/ 8839 w 11256"/>
                  <a:gd name="T37" fmla="*/ 11200 h 11213"/>
                  <a:gd name="T38" fmla="*/ 9239 w 11256"/>
                  <a:gd name="T39" fmla="*/ 10800 h 11213"/>
                  <a:gd name="T40" fmla="*/ 9213 w 11256"/>
                  <a:gd name="T41" fmla="*/ 10658 h 11213"/>
                  <a:gd name="T42" fmla="*/ 8652 w 11256"/>
                  <a:gd name="T43" fmla="*/ 7175 h 11213"/>
                  <a:gd name="T44" fmla="*/ 11114 w 11256"/>
                  <a:gd name="T45" fmla="*/ 4659 h 11213"/>
                  <a:gd name="T46" fmla="*/ 11209 w 11256"/>
                  <a:gd name="T47" fmla="*/ 4253 h 1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256" h="11213">
                    <a:moveTo>
                      <a:pt x="11209" y="4253"/>
                    </a:moveTo>
                    <a:cubicBezTo>
                      <a:pt x="11161" y="4111"/>
                      <a:pt x="11039" y="4008"/>
                      <a:pt x="10891" y="3984"/>
                    </a:cubicBezTo>
                    <a:lnTo>
                      <a:pt x="7510" y="3462"/>
                    </a:lnTo>
                    <a:lnTo>
                      <a:pt x="6001" y="230"/>
                    </a:lnTo>
                    <a:cubicBezTo>
                      <a:pt x="5934" y="90"/>
                      <a:pt x="5795" y="0"/>
                      <a:pt x="5640" y="0"/>
                    </a:cubicBezTo>
                    <a:lnTo>
                      <a:pt x="5640" y="0"/>
                    </a:lnTo>
                    <a:cubicBezTo>
                      <a:pt x="5485" y="0"/>
                      <a:pt x="5345" y="88"/>
                      <a:pt x="5279" y="230"/>
                    </a:cubicBezTo>
                    <a:lnTo>
                      <a:pt x="3756" y="3455"/>
                    </a:lnTo>
                    <a:lnTo>
                      <a:pt x="370" y="3965"/>
                    </a:lnTo>
                    <a:cubicBezTo>
                      <a:pt x="221" y="3986"/>
                      <a:pt x="99" y="4090"/>
                      <a:pt x="49" y="4231"/>
                    </a:cubicBezTo>
                    <a:cubicBezTo>
                      <a:pt x="0" y="4373"/>
                      <a:pt x="36" y="4530"/>
                      <a:pt x="142" y="4638"/>
                    </a:cubicBezTo>
                    <a:lnTo>
                      <a:pt x="2597" y="7164"/>
                    </a:lnTo>
                    <a:lnTo>
                      <a:pt x="2010" y="10725"/>
                    </a:lnTo>
                    <a:cubicBezTo>
                      <a:pt x="1984" y="10875"/>
                      <a:pt x="2049" y="11028"/>
                      <a:pt x="2174" y="11116"/>
                    </a:cubicBezTo>
                    <a:cubicBezTo>
                      <a:pt x="2298" y="11204"/>
                      <a:pt x="2464" y="11213"/>
                      <a:pt x="2597" y="11140"/>
                    </a:cubicBezTo>
                    <a:lnTo>
                      <a:pt x="5620" y="9478"/>
                    </a:lnTo>
                    <a:lnTo>
                      <a:pt x="8637" y="11151"/>
                    </a:lnTo>
                    <a:cubicBezTo>
                      <a:pt x="8697" y="11183"/>
                      <a:pt x="8764" y="11200"/>
                      <a:pt x="8831" y="11200"/>
                    </a:cubicBezTo>
                    <a:lnTo>
                      <a:pt x="8839" y="11200"/>
                    </a:lnTo>
                    <a:cubicBezTo>
                      <a:pt x="9061" y="11200"/>
                      <a:pt x="9239" y="11022"/>
                      <a:pt x="9239" y="10800"/>
                    </a:cubicBezTo>
                    <a:cubicBezTo>
                      <a:pt x="9239" y="10751"/>
                      <a:pt x="9231" y="10703"/>
                      <a:pt x="9213" y="10658"/>
                    </a:cubicBezTo>
                    <a:lnTo>
                      <a:pt x="8652" y="7175"/>
                    </a:lnTo>
                    <a:lnTo>
                      <a:pt x="11114" y="4659"/>
                    </a:lnTo>
                    <a:cubicBezTo>
                      <a:pt x="11219" y="4552"/>
                      <a:pt x="11256" y="4395"/>
                      <a:pt x="11209" y="4253"/>
                    </a:cubicBezTo>
                    <a:close/>
                  </a:path>
                </a:pathLst>
              </a:custGeom>
              <a:solidFill>
                <a:schemeClr val="accent1"/>
              </a:solidFill>
              <a:ln>
                <a:noFill/>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楷体" panose="02010609060101010101" pitchFamily="49" charset="-122"/>
                  <a:ea typeface="楷体" panose="02010609060101010101" pitchFamily="49" charset="-122"/>
                  <a:cs typeface="+mn-cs"/>
                </a:endParaRPr>
              </a:p>
            </p:txBody>
          </p:sp>
          <p:sp>
            <p:nvSpPr>
              <p:cNvPr id="21" name="freeform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B5F7EF8-BB97-4017-8093-6FCD79BC937E}"/>
                  </a:ext>
                </a:extLst>
              </p:cNvPr>
              <p:cNvSpPr>
                <a:spLocks noChangeAspect="1"/>
              </p:cNvSpPr>
              <p:nvPr/>
            </p:nvSpPr>
            <p:spPr bwMode="auto">
              <a:xfrm>
                <a:off x="5083412" y="3429000"/>
                <a:ext cx="120125" cy="119658"/>
              </a:xfrm>
              <a:custGeom>
                <a:avLst/>
                <a:gdLst>
                  <a:gd name="T0" fmla="*/ 11209 w 11256"/>
                  <a:gd name="T1" fmla="*/ 4253 h 11213"/>
                  <a:gd name="T2" fmla="*/ 10891 w 11256"/>
                  <a:gd name="T3" fmla="*/ 3984 h 11213"/>
                  <a:gd name="T4" fmla="*/ 7510 w 11256"/>
                  <a:gd name="T5" fmla="*/ 3462 h 11213"/>
                  <a:gd name="T6" fmla="*/ 6001 w 11256"/>
                  <a:gd name="T7" fmla="*/ 230 h 11213"/>
                  <a:gd name="T8" fmla="*/ 5640 w 11256"/>
                  <a:gd name="T9" fmla="*/ 0 h 11213"/>
                  <a:gd name="T10" fmla="*/ 5640 w 11256"/>
                  <a:gd name="T11" fmla="*/ 0 h 11213"/>
                  <a:gd name="T12" fmla="*/ 5279 w 11256"/>
                  <a:gd name="T13" fmla="*/ 230 h 11213"/>
                  <a:gd name="T14" fmla="*/ 3756 w 11256"/>
                  <a:gd name="T15" fmla="*/ 3455 h 11213"/>
                  <a:gd name="T16" fmla="*/ 370 w 11256"/>
                  <a:gd name="T17" fmla="*/ 3965 h 11213"/>
                  <a:gd name="T18" fmla="*/ 49 w 11256"/>
                  <a:gd name="T19" fmla="*/ 4231 h 11213"/>
                  <a:gd name="T20" fmla="*/ 142 w 11256"/>
                  <a:gd name="T21" fmla="*/ 4638 h 11213"/>
                  <a:gd name="T22" fmla="*/ 2597 w 11256"/>
                  <a:gd name="T23" fmla="*/ 7164 h 11213"/>
                  <a:gd name="T24" fmla="*/ 2010 w 11256"/>
                  <a:gd name="T25" fmla="*/ 10725 h 11213"/>
                  <a:gd name="T26" fmla="*/ 2174 w 11256"/>
                  <a:gd name="T27" fmla="*/ 11116 h 11213"/>
                  <a:gd name="T28" fmla="*/ 2597 w 11256"/>
                  <a:gd name="T29" fmla="*/ 11140 h 11213"/>
                  <a:gd name="T30" fmla="*/ 5620 w 11256"/>
                  <a:gd name="T31" fmla="*/ 9478 h 11213"/>
                  <a:gd name="T32" fmla="*/ 8637 w 11256"/>
                  <a:gd name="T33" fmla="*/ 11151 h 11213"/>
                  <a:gd name="T34" fmla="*/ 8831 w 11256"/>
                  <a:gd name="T35" fmla="*/ 11200 h 11213"/>
                  <a:gd name="T36" fmla="*/ 8839 w 11256"/>
                  <a:gd name="T37" fmla="*/ 11200 h 11213"/>
                  <a:gd name="T38" fmla="*/ 9239 w 11256"/>
                  <a:gd name="T39" fmla="*/ 10800 h 11213"/>
                  <a:gd name="T40" fmla="*/ 9213 w 11256"/>
                  <a:gd name="T41" fmla="*/ 10658 h 11213"/>
                  <a:gd name="T42" fmla="*/ 8652 w 11256"/>
                  <a:gd name="T43" fmla="*/ 7175 h 11213"/>
                  <a:gd name="T44" fmla="*/ 11114 w 11256"/>
                  <a:gd name="T45" fmla="*/ 4659 h 11213"/>
                  <a:gd name="T46" fmla="*/ 11209 w 11256"/>
                  <a:gd name="T47" fmla="*/ 4253 h 1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256" h="11213">
                    <a:moveTo>
                      <a:pt x="11209" y="4253"/>
                    </a:moveTo>
                    <a:cubicBezTo>
                      <a:pt x="11161" y="4111"/>
                      <a:pt x="11039" y="4008"/>
                      <a:pt x="10891" y="3984"/>
                    </a:cubicBezTo>
                    <a:lnTo>
                      <a:pt x="7510" y="3462"/>
                    </a:lnTo>
                    <a:lnTo>
                      <a:pt x="6001" y="230"/>
                    </a:lnTo>
                    <a:cubicBezTo>
                      <a:pt x="5934" y="90"/>
                      <a:pt x="5795" y="0"/>
                      <a:pt x="5640" y="0"/>
                    </a:cubicBezTo>
                    <a:lnTo>
                      <a:pt x="5640" y="0"/>
                    </a:lnTo>
                    <a:cubicBezTo>
                      <a:pt x="5485" y="0"/>
                      <a:pt x="5345" y="88"/>
                      <a:pt x="5279" y="230"/>
                    </a:cubicBezTo>
                    <a:lnTo>
                      <a:pt x="3756" y="3455"/>
                    </a:lnTo>
                    <a:lnTo>
                      <a:pt x="370" y="3965"/>
                    </a:lnTo>
                    <a:cubicBezTo>
                      <a:pt x="221" y="3986"/>
                      <a:pt x="99" y="4090"/>
                      <a:pt x="49" y="4231"/>
                    </a:cubicBezTo>
                    <a:cubicBezTo>
                      <a:pt x="0" y="4373"/>
                      <a:pt x="36" y="4530"/>
                      <a:pt x="142" y="4638"/>
                    </a:cubicBezTo>
                    <a:lnTo>
                      <a:pt x="2597" y="7164"/>
                    </a:lnTo>
                    <a:lnTo>
                      <a:pt x="2010" y="10725"/>
                    </a:lnTo>
                    <a:cubicBezTo>
                      <a:pt x="1984" y="10875"/>
                      <a:pt x="2049" y="11028"/>
                      <a:pt x="2174" y="11116"/>
                    </a:cubicBezTo>
                    <a:cubicBezTo>
                      <a:pt x="2298" y="11204"/>
                      <a:pt x="2464" y="11213"/>
                      <a:pt x="2597" y="11140"/>
                    </a:cubicBezTo>
                    <a:lnTo>
                      <a:pt x="5620" y="9478"/>
                    </a:lnTo>
                    <a:lnTo>
                      <a:pt x="8637" y="11151"/>
                    </a:lnTo>
                    <a:cubicBezTo>
                      <a:pt x="8697" y="11183"/>
                      <a:pt x="8764" y="11200"/>
                      <a:pt x="8831" y="11200"/>
                    </a:cubicBezTo>
                    <a:lnTo>
                      <a:pt x="8839" y="11200"/>
                    </a:lnTo>
                    <a:cubicBezTo>
                      <a:pt x="9061" y="11200"/>
                      <a:pt x="9239" y="11022"/>
                      <a:pt x="9239" y="10800"/>
                    </a:cubicBezTo>
                    <a:cubicBezTo>
                      <a:pt x="9239" y="10751"/>
                      <a:pt x="9231" y="10703"/>
                      <a:pt x="9213" y="10658"/>
                    </a:cubicBezTo>
                    <a:lnTo>
                      <a:pt x="8652" y="7175"/>
                    </a:lnTo>
                    <a:lnTo>
                      <a:pt x="11114" y="4659"/>
                    </a:lnTo>
                    <a:cubicBezTo>
                      <a:pt x="11219" y="4552"/>
                      <a:pt x="11256" y="4395"/>
                      <a:pt x="11209" y="4253"/>
                    </a:cubicBezTo>
                    <a:close/>
                  </a:path>
                </a:pathLst>
              </a:custGeom>
              <a:solidFill>
                <a:schemeClr val="accent1"/>
              </a:solidFill>
              <a:ln>
                <a:noFill/>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楷体" panose="02010609060101010101" pitchFamily="49" charset="-122"/>
                  <a:ea typeface="楷体" panose="02010609060101010101" pitchFamily="49" charset="-122"/>
                  <a:cs typeface="+mn-cs"/>
                </a:endParaRPr>
              </a:p>
            </p:txBody>
          </p:sp>
        </p:grpSp>
        <p:grpSp>
          <p:nvGrpSpPr>
            <p:cNvPr id="16" name="组合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BD888C5-A0D1-48A0-9118-A77ED1D17724}"/>
                </a:ext>
              </a:extLst>
            </p:cNvPr>
            <p:cNvGrpSpPr/>
            <p:nvPr/>
          </p:nvGrpSpPr>
          <p:grpSpPr>
            <a:xfrm flipH="1">
              <a:off x="7001581" y="2855605"/>
              <a:ext cx="400635" cy="360883"/>
              <a:chOff x="4802902" y="3187775"/>
              <a:chExt cx="400635" cy="360883"/>
            </a:xfrm>
          </p:grpSpPr>
          <p:sp>
            <p:nvSpPr>
              <p:cNvPr id="18" name="freeform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5218E5D-0933-4962-A2B1-020A3A93FC46}"/>
                  </a:ext>
                </a:extLst>
              </p:cNvPr>
              <p:cNvSpPr>
                <a:spLocks noChangeAspect="1"/>
              </p:cNvSpPr>
              <p:nvPr/>
            </p:nvSpPr>
            <p:spPr bwMode="auto">
              <a:xfrm>
                <a:off x="4802902" y="3187775"/>
                <a:ext cx="272525" cy="271466"/>
              </a:xfrm>
              <a:custGeom>
                <a:avLst/>
                <a:gdLst>
                  <a:gd name="T0" fmla="*/ 11209 w 11256"/>
                  <a:gd name="T1" fmla="*/ 4253 h 11213"/>
                  <a:gd name="T2" fmla="*/ 10891 w 11256"/>
                  <a:gd name="T3" fmla="*/ 3984 h 11213"/>
                  <a:gd name="T4" fmla="*/ 7510 w 11256"/>
                  <a:gd name="T5" fmla="*/ 3462 h 11213"/>
                  <a:gd name="T6" fmla="*/ 6001 w 11256"/>
                  <a:gd name="T7" fmla="*/ 230 h 11213"/>
                  <a:gd name="T8" fmla="*/ 5640 w 11256"/>
                  <a:gd name="T9" fmla="*/ 0 h 11213"/>
                  <a:gd name="T10" fmla="*/ 5640 w 11256"/>
                  <a:gd name="T11" fmla="*/ 0 h 11213"/>
                  <a:gd name="T12" fmla="*/ 5279 w 11256"/>
                  <a:gd name="T13" fmla="*/ 230 h 11213"/>
                  <a:gd name="T14" fmla="*/ 3756 w 11256"/>
                  <a:gd name="T15" fmla="*/ 3455 h 11213"/>
                  <a:gd name="T16" fmla="*/ 370 w 11256"/>
                  <a:gd name="T17" fmla="*/ 3965 h 11213"/>
                  <a:gd name="T18" fmla="*/ 49 w 11256"/>
                  <a:gd name="T19" fmla="*/ 4231 h 11213"/>
                  <a:gd name="T20" fmla="*/ 142 w 11256"/>
                  <a:gd name="T21" fmla="*/ 4638 h 11213"/>
                  <a:gd name="T22" fmla="*/ 2597 w 11256"/>
                  <a:gd name="T23" fmla="*/ 7164 h 11213"/>
                  <a:gd name="T24" fmla="*/ 2010 w 11256"/>
                  <a:gd name="T25" fmla="*/ 10725 h 11213"/>
                  <a:gd name="T26" fmla="*/ 2174 w 11256"/>
                  <a:gd name="T27" fmla="*/ 11116 h 11213"/>
                  <a:gd name="T28" fmla="*/ 2597 w 11256"/>
                  <a:gd name="T29" fmla="*/ 11140 h 11213"/>
                  <a:gd name="T30" fmla="*/ 5620 w 11256"/>
                  <a:gd name="T31" fmla="*/ 9478 h 11213"/>
                  <a:gd name="T32" fmla="*/ 8637 w 11256"/>
                  <a:gd name="T33" fmla="*/ 11151 h 11213"/>
                  <a:gd name="T34" fmla="*/ 8831 w 11256"/>
                  <a:gd name="T35" fmla="*/ 11200 h 11213"/>
                  <a:gd name="T36" fmla="*/ 8839 w 11256"/>
                  <a:gd name="T37" fmla="*/ 11200 h 11213"/>
                  <a:gd name="T38" fmla="*/ 9239 w 11256"/>
                  <a:gd name="T39" fmla="*/ 10800 h 11213"/>
                  <a:gd name="T40" fmla="*/ 9213 w 11256"/>
                  <a:gd name="T41" fmla="*/ 10658 h 11213"/>
                  <a:gd name="T42" fmla="*/ 8652 w 11256"/>
                  <a:gd name="T43" fmla="*/ 7175 h 11213"/>
                  <a:gd name="T44" fmla="*/ 11114 w 11256"/>
                  <a:gd name="T45" fmla="*/ 4659 h 11213"/>
                  <a:gd name="T46" fmla="*/ 11209 w 11256"/>
                  <a:gd name="T47" fmla="*/ 4253 h 1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256" h="11213">
                    <a:moveTo>
                      <a:pt x="11209" y="4253"/>
                    </a:moveTo>
                    <a:cubicBezTo>
                      <a:pt x="11161" y="4111"/>
                      <a:pt x="11039" y="4008"/>
                      <a:pt x="10891" y="3984"/>
                    </a:cubicBezTo>
                    <a:lnTo>
                      <a:pt x="7510" y="3462"/>
                    </a:lnTo>
                    <a:lnTo>
                      <a:pt x="6001" y="230"/>
                    </a:lnTo>
                    <a:cubicBezTo>
                      <a:pt x="5934" y="90"/>
                      <a:pt x="5795" y="0"/>
                      <a:pt x="5640" y="0"/>
                    </a:cubicBezTo>
                    <a:lnTo>
                      <a:pt x="5640" y="0"/>
                    </a:lnTo>
                    <a:cubicBezTo>
                      <a:pt x="5485" y="0"/>
                      <a:pt x="5345" y="88"/>
                      <a:pt x="5279" y="230"/>
                    </a:cubicBezTo>
                    <a:lnTo>
                      <a:pt x="3756" y="3455"/>
                    </a:lnTo>
                    <a:lnTo>
                      <a:pt x="370" y="3965"/>
                    </a:lnTo>
                    <a:cubicBezTo>
                      <a:pt x="221" y="3986"/>
                      <a:pt x="99" y="4090"/>
                      <a:pt x="49" y="4231"/>
                    </a:cubicBezTo>
                    <a:cubicBezTo>
                      <a:pt x="0" y="4373"/>
                      <a:pt x="36" y="4530"/>
                      <a:pt x="142" y="4638"/>
                    </a:cubicBezTo>
                    <a:lnTo>
                      <a:pt x="2597" y="7164"/>
                    </a:lnTo>
                    <a:lnTo>
                      <a:pt x="2010" y="10725"/>
                    </a:lnTo>
                    <a:cubicBezTo>
                      <a:pt x="1984" y="10875"/>
                      <a:pt x="2049" y="11028"/>
                      <a:pt x="2174" y="11116"/>
                    </a:cubicBezTo>
                    <a:cubicBezTo>
                      <a:pt x="2298" y="11204"/>
                      <a:pt x="2464" y="11213"/>
                      <a:pt x="2597" y="11140"/>
                    </a:cubicBezTo>
                    <a:lnTo>
                      <a:pt x="5620" y="9478"/>
                    </a:lnTo>
                    <a:lnTo>
                      <a:pt x="8637" y="11151"/>
                    </a:lnTo>
                    <a:cubicBezTo>
                      <a:pt x="8697" y="11183"/>
                      <a:pt x="8764" y="11200"/>
                      <a:pt x="8831" y="11200"/>
                    </a:cubicBezTo>
                    <a:lnTo>
                      <a:pt x="8839" y="11200"/>
                    </a:lnTo>
                    <a:cubicBezTo>
                      <a:pt x="9061" y="11200"/>
                      <a:pt x="9239" y="11022"/>
                      <a:pt x="9239" y="10800"/>
                    </a:cubicBezTo>
                    <a:cubicBezTo>
                      <a:pt x="9239" y="10751"/>
                      <a:pt x="9231" y="10703"/>
                      <a:pt x="9213" y="10658"/>
                    </a:cubicBezTo>
                    <a:lnTo>
                      <a:pt x="8652" y="7175"/>
                    </a:lnTo>
                    <a:lnTo>
                      <a:pt x="11114" y="4659"/>
                    </a:lnTo>
                    <a:cubicBezTo>
                      <a:pt x="11219" y="4552"/>
                      <a:pt x="11256" y="4395"/>
                      <a:pt x="11209" y="4253"/>
                    </a:cubicBezTo>
                    <a:close/>
                  </a:path>
                </a:pathLst>
              </a:custGeom>
              <a:solidFill>
                <a:schemeClr val="accent1"/>
              </a:solidFill>
              <a:ln>
                <a:noFill/>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楷体" panose="02010609060101010101" pitchFamily="49" charset="-122"/>
                  <a:ea typeface="楷体" panose="02010609060101010101" pitchFamily="49" charset="-122"/>
                  <a:cs typeface="+mn-cs"/>
                </a:endParaRPr>
              </a:p>
            </p:txBody>
          </p:sp>
          <p:sp>
            <p:nvSpPr>
              <p:cNvPr id="19" name="freeform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89E4A19-CEA0-4488-84C3-547EC99984CC}"/>
                  </a:ext>
                </a:extLst>
              </p:cNvPr>
              <p:cNvSpPr>
                <a:spLocks noChangeAspect="1"/>
              </p:cNvSpPr>
              <p:nvPr/>
            </p:nvSpPr>
            <p:spPr bwMode="auto">
              <a:xfrm>
                <a:off x="5083412" y="3429000"/>
                <a:ext cx="120125" cy="119658"/>
              </a:xfrm>
              <a:custGeom>
                <a:avLst/>
                <a:gdLst>
                  <a:gd name="T0" fmla="*/ 11209 w 11256"/>
                  <a:gd name="T1" fmla="*/ 4253 h 11213"/>
                  <a:gd name="T2" fmla="*/ 10891 w 11256"/>
                  <a:gd name="T3" fmla="*/ 3984 h 11213"/>
                  <a:gd name="T4" fmla="*/ 7510 w 11256"/>
                  <a:gd name="T5" fmla="*/ 3462 h 11213"/>
                  <a:gd name="T6" fmla="*/ 6001 w 11256"/>
                  <a:gd name="T7" fmla="*/ 230 h 11213"/>
                  <a:gd name="T8" fmla="*/ 5640 w 11256"/>
                  <a:gd name="T9" fmla="*/ 0 h 11213"/>
                  <a:gd name="T10" fmla="*/ 5640 w 11256"/>
                  <a:gd name="T11" fmla="*/ 0 h 11213"/>
                  <a:gd name="T12" fmla="*/ 5279 w 11256"/>
                  <a:gd name="T13" fmla="*/ 230 h 11213"/>
                  <a:gd name="T14" fmla="*/ 3756 w 11256"/>
                  <a:gd name="T15" fmla="*/ 3455 h 11213"/>
                  <a:gd name="T16" fmla="*/ 370 w 11256"/>
                  <a:gd name="T17" fmla="*/ 3965 h 11213"/>
                  <a:gd name="T18" fmla="*/ 49 w 11256"/>
                  <a:gd name="T19" fmla="*/ 4231 h 11213"/>
                  <a:gd name="T20" fmla="*/ 142 w 11256"/>
                  <a:gd name="T21" fmla="*/ 4638 h 11213"/>
                  <a:gd name="T22" fmla="*/ 2597 w 11256"/>
                  <a:gd name="T23" fmla="*/ 7164 h 11213"/>
                  <a:gd name="T24" fmla="*/ 2010 w 11256"/>
                  <a:gd name="T25" fmla="*/ 10725 h 11213"/>
                  <a:gd name="T26" fmla="*/ 2174 w 11256"/>
                  <a:gd name="T27" fmla="*/ 11116 h 11213"/>
                  <a:gd name="T28" fmla="*/ 2597 w 11256"/>
                  <a:gd name="T29" fmla="*/ 11140 h 11213"/>
                  <a:gd name="T30" fmla="*/ 5620 w 11256"/>
                  <a:gd name="T31" fmla="*/ 9478 h 11213"/>
                  <a:gd name="T32" fmla="*/ 8637 w 11256"/>
                  <a:gd name="T33" fmla="*/ 11151 h 11213"/>
                  <a:gd name="T34" fmla="*/ 8831 w 11256"/>
                  <a:gd name="T35" fmla="*/ 11200 h 11213"/>
                  <a:gd name="T36" fmla="*/ 8839 w 11256"/>
                  <a:gd name="T37" fmla="*/ 11200 h 11213"/>
                  <a:gd name="T38" fmla="*/ 9239 w 11256"/>
                  <a:gd name="T39" fmla="*/ 10800 h 11213"/>
                  <a:gd name="T40" fmla="*/ 9213 w 11256"/>
                  <a:gd name="T41" fmla="*/ 10658 h 11213"/>
                  <a:gd name="T42" fmla="*/ 8652 w 11256"/>
                  <a:gd name="T43" fmla="*/ 7175 h 11213"/>
                  <a:gd name="T44" fmla="*/ 11114 w 11256"/>
                  <a:gd name="T45" fmla="*/ 4659 h 11213"/>
                  <a:gd name="T46" fmla="*/ 11209 w 11256"/>
                  <a:gd name="T47" fmla="*/ 4253 h 1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256" h="11213">
                    <a:moveTo>
                      <a:pt x="11209" y="4253"/>
                    </a:moveTo>
                    <a:cubicBezTo>
                      <a:pt x="11161" y="4111"/>
                      <a:pt x="11039" y="4008"/>
                      <a:pt x="10891" y="3984"/>
                    </a:cubicBezTo>
                    <a:lnTo>
                      <a:pt x="7510" y="3462"/>
                    </a:lnTo>
                    <a:lnTo>
                      <a:pt x="6001" y="230"/>
                    </a:lnTo>
                    <a:cubicBezTo>
                      <a:pt x="5934" y="90"/>
                      <a:pt x="5795" y="0"/>
                      <a:pt x="5640" y="0"/>
                    </a:cubicBezTo>
                    <a:lnTo>
                      <a:pt x="5640" y="0"/>
                    </a:lnTo>
                    <a:cubicBezTo>
                      <a:pt x="5485" y="0"/>
                      <a:pt x="5345" y="88"/>
                      <a:pt x="5279" y="230"/>
                    </a:cubicBezTo>
                    <a:lnTo>
                      <a:pt x="3756" y="3455"/>
                    </a:lnTo>
                    <a:lnTo>
                      <a:pt x="370" y="3965"/>
                    </a:lnTo>
                    <a:cubicBezTo>
                      <a:pt x="221" y="3986"/>
                      <a:pt x="99" y="4090"/>
                      <a:pt x="49" y="4231"/>
                    </a:cubicBezTo>
                    <a:cubicBezTo>
                      <a:pt x="0" y="4373"/>
                      <a:pt x="36" y="4530"/>
                      <a:pt x="142" y="4638"/>
                    </a:cubicBezTo>
                    <a:lnTo>
                      <a:pt x="2597" y="7164"/>
                    </a:lnTo>
                    <a:lnTo>
                      <a:pt x="2010" y="10725"/>
                    </a:lnTo>
                    <a:cubicBezTo>
                      <a:pt x="1984" y="10875"/>
                      <a:pt x="2049" y="11028"/>
                      <a:pt x="2174" y="11116"/>
                    </a:cubicBezTo>
                    <a:cubicBezTo>
                      <a:pt x="2298" y="11204"/>
                      <a:pt x="2464" y="11213"/>
                      <a:pt x="2597" y="11140"/>
                    </a:cubicBezTo>
                    <a:lnTo>
                      <a:pt x="5620" y="9478"/>
                    </a:lnTo>
                    <a:lnTo>
                      <a:pt x="8637" y="11151"/>
                    </a:lnTo>
                    <a:cubicBezTo>
                      <a:pt x="8697" y="11183"/>
                      <a:pt x="8764" y="11200"/>
                      <a:pt x="8831" y="11200"/>
                    </a:cubicBezTo>
                    <a:lnTo>
                      <a:pt x="8839" y="11200"/>
                    </a:lnTo>
                    <a:cubicBezTo>
                      <a:pt x="9061" y="11200"/>
                      <a:pt x="9239" y="11022"/>
                      <a:pt x="9239" y="10800"/>
                    </a:cubicBezTo>
                    <a:cubicBezTo>
                      <a:pt x="9239" y="10751"/>
                      <a:pt x="9231" y="10703"/>
                      <a:pt x="9213" y="10658"/>
                    </a:cubicBezTo>
                    <a:lnTo>
                      <a:pt x="8652" y="7175"/>
                    </a:lnTo>
                    <a:lnTo>
                      <a:pt x="11114" y="4659"/>
                    </a:lnTo>
                    <a:cubicBezTo>
                      <a:pt x="11219" y="4552"/>
                      <a:pt x="11256" y="4395"/>
                      <a:pt x="11209" y="4253"/>
                    </a:cubicBezTo>
                    <a:close/>
                  </a:path>
                </a:pathLst>
              </a:custGeom>
              <a:solidFill>
                <a:schemeClr val="accent1"/>
              </a:solidFill>
              <a:ln>
                <a:noFill/>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楷体" panose="02010609060101010101" pitchFamily="49" charset="-122"/>
                  <a:ea typeface="楷体" panose="02010609060101010101" pitchFamily="49" charset="-122"/>
                  <a:cs typeface="+mn-cs"/>
                </a:endParaRPr>
              </a:p>
            </p:txBody>
          </p:sp>
        </p:gr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F216057-9E9A-42AB-BB06-FEC0C86BCF00}"/>
                </a:ext>
              </a:extLst>
            </p:cNvPr>
            <p:cNvPicPr/>
            <p:nvPr/>
          </p:nvPicPr>
          <p:blipFill>
            <a:blip r:embed="rId3" cstate="email">
              <a:extLst>
                <a:ext uri="{28A0092B-C50C-407E-A947-70E740481C1C}">
                  <a14:useLocalDpi xmlns:a14="http://schemas.microsoft.com/office/drawing/2010/main"/>
                </a:ext>
              </a:extLst>
            </a:blip>
            <a:srcRect/>
            <a:stretch>
              <a:fillRect/>
            </a:stretch>
          </p:blipFill>
          <p:spPr>
            <a:xfrm>
              <a:off x="5331650" y="2159631"/>
              <a:ext cx="1528703" cy="1528703"/>
            </a:xfrm>
            <a:prstGeom prst="ellipse">
              <a:avLst/>
            </a:prstGeom>
            <a:ln>
              <a:solidFill>
                <a:schemeClr val="accent1"/>
              </a:solidFill>
            </a:ln>
          </p:spPr>
        </p:pic>
      </p:grpSp>
    </p:spTree>
    <p:extLst>
      <p:ext uri="{BB962C8B-B14F-4D97-AF65-F5344CB8AC3E}">
        <p14:creationId xmlns:p14="http://schemas.microsoft.com/office/powerpoint/2010/main" val="3429918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49F95E-7798-4426-A869-63B7EFC70AA7}"/>
              </a:ext>
            </a:extLst>
          </p:cNvPr>
          <p:cNvGrpSpPr/>
          <p:nvPr/>
        </p:nvGrpSpPr>
        <p:grpSpPr>
          <a:xfrm>
            <a:off x="515938" y="235356"/>
            <a:ext cx="7313138" cy="627837"/>
            <a:chOff x="1475950" y="1151573"/>
            <a:chExt cx="7313138" cy="627837"/>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E87FB6-24AF-45A6-B0AF-1DAD774A6C5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DA825D-23DC-4034-BD56-540A146563FE}"/>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02</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DCF67A-F7E4-4C91-A6B8-F7D5158C5EF8}"/>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D8FAB3-327D-404D-BE37-DC3F09A3F3F1}"/>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井冈山精神的科学内涵</a:t>
              </a:r>
            </a:p>
          </p:txBody>
        </p:sp>
      </p:grpSp>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E2977EA-F5DE-4B2E-8833-32771FB997B0}"/>
              </a:ext>
            </a:extLst>
          </p:cNvPr>
          <p:cNvSpPr txBox="1"/>
          <p:nvPr/>
        </p:nvSpPr>
        <p:spPr>
          <a:xfrm>
            <a:off x="411185" y="1336615"/>
            <a:ext cx="3241541" cy="400110"/>
          </a:xfrm>
          <a:prstGeom prst="rect">
            <a:avLst/>
          </a:prstGeom>
          <a:noFill/>
        </p:spPr>
        <p:txBody>
          <a:bodyPr wrap="square">
            <a:spAutoFit/>
          </a:bodyPr>
          <a:lstStyle/>
          <a:p>
            <a:r>
              <a:rPr lang="zh-CN" altLang="en-US" sz="2000" b="1">
                <a:solidFill>
                  <a:schemeClr val="accent1"/>
                </a:solidFill>
                <a:latin typeface="楷体" panose="02010609060101010101" pitchFamily="49" charset="-122"/>
                <a:cs typeface="+mn-ea"/>
                <a:sym typeface="+mn-lt"/>
              </a:rPr>
              <a:t>依靠群众、勇于胜利</a:t>
            </a:r>
          </a:p>
        </p:txBody>
      </p:sp>
      <p:grpSp>
        <p:nvGrpSpPr>
          <p:cNvPr id="3" name="组合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F2C591E-0178-414E-A8FF-BF0448592112}"/>
              </a:ext>
            </a:extLst>
          </p:cNvPr>
          <p:cNvGrpSpPr/>
          <p:nvPr/>
        </p:nvGrpSpPr>
        <p:grpSpPr>
          <a:xfrm>
            <a:off x="1174032" y="2033375"/>
            <a:ext cx="4778379" cy="4106384"/>
            <a:chOff x="1174032" y="2033375"/>
            <a:chExt cx="4778379" cy="4106384"/>
          </a:xfrm>
        </p:grpSpPr>
        <p:sp>
          <p:nvSpPr>
            <p:cNvPr id="12" name="矩形: 圆角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C2286A-9BDE-40FD-869B-A06D3D895EC7}"/>
                </a:ext>
              </a:extLst>
            </p:cNvPr>
            <p:cNvSpPr/>
            <p:nvPr/>
          </p:nvSpPr>
          <p:spPr>
            <a:xfrm>
              <a:off x="1174033" y="2033375"/>
              <a:ext cx="4262671" cy="4106383"/>
            </a:xfrm>
            <a:prstGeom prst="roundRect">
              <a:avLst>
                <a:gd name="adj" fmla="val 4627"/>
              </a:avLst>
            </a:prstGeom>
            <a:solidFill>
              <a:schemeClr val="bg1"/>
            </a:solidFill>
            <a:ln>
              <a:gradFill>
                <a:gsLst>
                  <a:gs pos="0">
                    <a:schemeClr val="accent1">
                      <a:alpha val="0"/>
                    </a:schemeClr>
                  </a:gs>
                  <a:gs pos="100000">
                    <a:schemeClr val="accent1"/>
                  </a:gs>
                </a:gsLst>
                <a:lin ang="5400000" scaled="1"/>
              </a:gradFill>
            </a:ln>
            <a:effectLst>
              <a:outerShdw blurRad="165100" algn="ctr" rotWithShape="0">
                <a:schemeClr val="accent1">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endParaRPr>
            </a:p>
          </p:txBody>
        </p:sp>
        <p:sp>
          <p:nvSpPr>
            <p:cNvPr id="13" name="矩形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9EA300-EF03-4E89-95DF-21B742804186}"/>
                </a:ext>
              </a:extLst>
            </p:cNvPr>
            <p:cNvSpPr/>
            <p:nvPr/>
          </p:nvSpPr>
          <p:spPr>
            <a:xfrm>
              <a:off x="1174032" y="2951398"/>
              <a:ext cx="4262672" cy="55355"/>
            </a:xfrm>
            <a:prstGeom prst="rect">
              <a:avLst/>
            </a:prstGeom>
            <a:gradFill>
              <a:gsLst>
                <a:gs pos="0">
                  <a:schemeClr val="accent1">
                    <a:alpha val="51000"/>
                  </a:schemeClr>
                </a:gs>
                <a:gs pos="100000">
                  <a:schemeClr val="accent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endParaRPr>
            </a:p>
          </p:txBody>
        </p:sp>
        <p:sp>
          <p:nvSpPr>
            <p:cNvPr id="17" name="椭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68910C2-1058-4CA3-83D1-0932EE08EBC0}"/>
                </a:ext>
              </a:extLst>
            </p:cNvPr>
            <p:cNvSpPr/>
            <p:nvPr/>
          </p:nvSpPr>
          <p:spPr>
            <a:xfrm>
              <a:off x="5086495" y="2227766"/>
              <a:ext cx="127630" cy="127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endParaRPr>
            </a:p>
          </p:txBody>
        </p:sp>
        <p:sp>
          <p:nvSpPr>
            <p:cNvPr id="18" name="文本框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04C5068-E001-4B29-AD0C-E08A7F858064}"/>
                </a:ext>
              </a:extLst>
            </p:cNvPr>
            <p:cNvSpPr txBox="1"/>
            <p:nvPr/>
          </p:nvSpPr>
          <p:spPr>
            <a:xfrm>
              <a:off x="1471931" y="2477323"/>
              <a:ext cx="2247578" cy="400110"/>
            </a:xfrm>
            <a:prstGeom prst="rect">
              <a:avLst/>
            </a:prstGeom>
            <a:noFill/>
          </p:spPr>
          <p:txBody>
            <a:bodyPr wrap="square">
              <a:spAutoFit/>
            </a:bodyPr>
            <a:lstStyle/>
            <a:p>
              <a:r>
                <a:rPr lang="zh-CN" altLang="en-US" sz="2000" dirty="0">
                  <a:solidFill>
                    <a:schemeClr val="accent1"/>
                  </a:solidFill>
                  <a:latin typeface="+mn-ea"/>
                  <a:cs typeface="+mn-ea"/>
                  <a:sym typeface="+mn-lt"/>
                </a:rPr>
                <a:t>三大纪律</a:t>
              </a:r>
            </a:p>
          </p:txBody>
        </p:sp>
        <p:sp>
          <p:nvSpPr>
            <p:cNvPr id="19" name="Shape 185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63B4003-3302-4EA5-8BA2-2165C5C1BDC5}"/>
                </a:ext>
              </a:extLst>
            </p:cNvPr>
            <p:cNvSpPr/>
            <p:nvPr/>
          </p:nvSpPr>
          <p:spPr>
            <a:xfrm>
              <a:off x="3503880" y="2346247"/>
              <a:ext cx="627169" cy="456407"/>
            </a:xfrm>
            <a:custGeom>
              <a:avLst/>
              <a:gdLst/>
              <a:ahLst/>
              <a:cxnLst>
                <a:cxn ang="0">
                  <a:pos x="wd2" y="hd2"/>
                </a:cxn>
                <a:cxn ang="5400000">
                  <a:pos x="wd2" y="hd2"/>
                </a:cxn>
                <a:cxn ang="10800000">
                  <a:pos x="wd2" y="hd2"/>
                </a:cxn>
                <a:cxn ang="16200000">
                  <a:pos x="wd2" y="hd2"/>
                </a:cxn>
              </a:cxnLst>
              <a:rect l="0" t="0" r="r" b="b"/>
              <a:pathLst>
                <a:path w="21600" h="21600" extrusionOk="0">
                  <a:moveTo>
                    <a:pt x="18613" y="21600"/>
                  </a:moveTo>
                  <a:cubicBezTo>
                    <a:pt x="21370" y="10165"/>
                    <a:pt x="21370" y="10165"/>
                    <a:pt x="21370" y="10165"/>
                  </a:cubicBezTo>
                  <a:cubicBezTo>
                    <a:pt x="21600" y="9847"/>
                    <a:pt x="21600" y="9847"/>
                    <a:pt x="21600" y="9529"/>
                  </a:cubicBezTo>
                  <a:cubicBezTo>
                    <a:pt x="21600" y="9212"/>
                    <a:pt x="21600" y="8894"/>
                    <a:pt x="21370" y="8576"/>
                  </a:cubicBezTo>
                  <a:cubicBezTo>
                    <a:pt x="21370" y="8576"/>
                    <a:pt x="21140" y="8259"/>
                    <a:pt x="20911" y="8259"/>
                  </a:cubicBezTo>
                  <a:cubicBezTo>
                    <a:pt x="17464" y="14294"/>
                    <a:pt x="17464" y="14294"/>
                    <a:pt x="17464" y="14294"/>
                  </a:cubicBezTo>
                  <a:cubicBezTo>
                    <a:pt x="13557" y="7941"/>
                    <a:pt x="13557" y="7941"/>
                    <a:pt x="13557" y="7941"/>
                  </a:cubicBezTo>
                  <a:cubicBezTo>
                    <a:pt x="7583" y="7941"/>
                    <a:pt x="7583" y="7941"/>
                    <a:pt x="7583" y="7941"/>
                  </a:cubicBezTo>
                  <a:cubicBezTo>
                    <a:pt x="7123" y="7941"/>
                    <a:pt x="6664" y="8259"/>
                    <a:pt x="6204" y="8894"/>
                  </a:cubicBezTo>
                  <a:cubicBezTo>
                    <a:pt x="5745" y="9212"/>
                    <a:pt x="5285" y="9847"/>
                    <a:pt x="5055" y="10800"/>
                  </a:cubicBezTo>
                  <a:cubicBezTo>
                    <a:pt x="2298" y="21600"/>
                    <a:pt x="2298" y="21600"/>
                    <a:pt x="2298" y="21600"/>
                  </a:cubicBezTo>
                  <a:cubicBezTo>
                    <a:pt x="18613" y="21600"/>
                    <a:pt x="18613" y="21600"/>
                    <a:pt x="18613" y="21600"/>
                  </a:cubicBezTo>
                  <a:close/>
                  <a:moveTo>
                    <a:pt x="15855" y="6988"/>
                  </a:moveTo>
                  <a:cubicBezTo>
                    <a:pt x="15396" y="4447"/>
                    <a:pt x="14247" y="2224"/>
                    <a:pt x="12638" y="1271"/>
                  </a:cubicBezTo>
                  <a:cubicBezTo>
                    <a:pt x="12638" y="0"/>
                    <a:pt x="12638" y="0"/>
                    <a:pt x="12638" y="0"/>
                  </a:cubicBezTo>
                  <a:cubicBezTo>
                    <a:pt x="15626" y="635"/>
                    <a:pt x="18153" y="2859"/>
                    <a:pt x="18843" y="6988"/>
                  </a:cubicBezTo>
                  <a:cubicBezTo>
                    <a:pt x="20221" y="6988"/>
                    <a:pt x="20221" y="6988"/>
                    <a:pt x="20221" y="6988"/>
                  </a:cubicBezTo>
                  <a:cubicBezTo>
                    <a:pt x="17464" y="11753"/>
                    <a:pt x="17464" y="11753"/>
                    <a:pt x="17464" y="11753"/>
                  </a:cubicBezTo>
                  <a:cubicBezTo>
                    <a:pt x="14477" y="6988"/>
                    <a:pt x="14477" y="6988"/>
                    <a:pt x="14477" y="6988"/>
                  </a:cubicBezTo>
                  <a:cubicBezTo>
                    <a:pt x="15855" y="6988"/>
                    <a:pt x="15855" y="6988"/>
                    <a:pt x="15855" y="6988"/>
                  </a:cubicBezTo>
                  <a:close/>
                  <a:moveTo>
                    <a:pt x="12868" y="3176"/>
                  </a:moveTo>
                  <a:cubicBezTo>
                    <a:pt x="13328" y="3812"/>
                    <a:pt x="13787" y="4447"/>
                    <a:pt x="14017" y="5082"/>
                  </a:cubicBezTo>
                  <a:cubicBezTo>
                    <a:pt x="6664" y="5082"/>
                    <a:pt x="6664" y="5082"/>
                    <a:pt x="6664" y="5082"/>
                  </a:cubicBezTo>
                  <a:cubicBezTo>
                    <a:pt x="5974" y="5082"/>
                    <a:pt x="5285" y="5400"/>
                    <a:pt x="4596" y="6035"/>
                  </a:cubicBezTo>
                  <a:cubicBezTo>
                    <a:pt x="3906" y="6671"/>
                    <a:pt x="3447" y="7624"/>
                    <a:pt x="3217" y="8576"/>
                  </a:cubicBezTo>
                  <a:cubicBezTo>
                    <a:pt x="919" y="18106"/>
                    <a:pt x="919" y="18106"/>
                    <a:pt x="919" y="18106"/>
                  </a:cubicBezTo>
                  <a:cubicBezTo>
                    <a:pt x="230" y="18106"/>
                    <a:pt x="0" y="17471"/>
                    <a:pt x="0" y="16835"/>
                  </a:cubicBezTo>
                  <a:cubicBezTo>
                    <a:pt x="0" y="1588"/>
                    <a:pt x="0" y="1588"/>
                    <a:pt x="0" y="1588"/>
                  </a:cubicBezTo>
                  <a:cubicBezTo>
                    <a:pt x="0" y="953"/>
                    <a:pt x="460" y="318"/>
                    <a:pt x="919" y="318"/>
                  </a:cubicBezTo>
                  <a:cubicBezTo>
                    <a:pt x="6204" y="318"/>
                    <a:pt x="6204" y="318"/>
                    <a:pt x="6204" y="318"/>
                  </a:cubicBezTo>
                  <a:cubicBezTo>
                    <a:pt x="8043" y="3176"/>
                    <a:pt x="8043" y="3176"/>
                    <a:pt x="8043" y="3176"/>
                  </a:cubicBezTo>
                  <a:lnTo>
                    <a:pt x="12868" y="3176"/>
                  </a:lnTo>
                  <a:close/>
                </a:path>
              </a:pathLst>
            </a:custGeom>
            <a:solidFill>
              <a:schemeClr val="accent1"/>
            </a:solidFill>
            <a:ln w="12700">
              <a:miter lim="400000"/>
            </a:ln>
          </p:spPr>
          <p:txBody>
            <a:bodyPr lIns="45719" rIns="45719"/>
            <a:lstStyle/>
            <a:p>
              <a:pPr marL="0" marR="0" lvl="0" indent="0" defTabSz="914400" eaLnBrk="1" fontAlgn="auto" latinLnBrk="0" hangingPunct="1">
                <a:lnSpc>
                  <a:spcPct val="100000"/>
                </a:lnSpc>
                <a:spcBef>
                  <a:spcPct val="0"/>
                </a:spcBef>
                <a:spcAft>
                  <a:spcPct val="0"/>
                </a:spcAft>
                <a:buClrTx/>
                <a:buSzTx/>
                <a:buFontTx/>
                <a:buNone/>
                <a:defRPr/>
              </a:pPr>
              <a:endParaRPr kumimoji="0" sz="1800" b="0" i="0" u="none" strike="noStrike" kern="0" cap="none" spc="0" normalizeH="0" baseline="0" noProof="0">
                <a:ln>
                  <a:noFill/>
                </a:ln>
                <a:solidFill>
                  <a:srgbClr val="7D7D7D"/>
                </a:solidFill>
                <a:effectLst/>
                <a:uLnTx/>
                <a:uFillTx/>
                <a:latin typeface="+mn-ea"/>
                <a:cs typeface="+mn-ea"/>
                <a:sym typeface="+mn-lt"/>
              </a:endParaRPr>
            </a:p>
          </p:txBody>
        </p:sp>
        <p:sp>
          <p:nvSpPr>
            <p:cNvPr id="20" name="矩形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660A41-001A-4EDB-BD21-D09EDFE1325B}"/>
                </a:ext>
              </a:extLst>
            </p:cNvPr>
            <p:cNvSpPr/>
            <p:nvPr/>
          </p:nvSpPr>
          <p:spPr>
            <a:xfrm>
              <a:off x="1549213" y="3179903"/>
              <a:ext cx="3741688" cy="1142620"/>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mn-ea"/>
                  <a:cs typeface="+mn-ea"/>
                  <a:sym typeface="+mn-lt"/>
                </a:rPr>
                <a:t>第一，行动听指挥；</a:t>
              </a:r>
              <a:endParaRPr lang="en-US" altLang="zh-CN" sz="1600" dirty="0">
                <a:solidFill>
                  <a:schemeClr val="tx1">
                    <a:lumMod val="75000"/>
                    <a:lumOff val="25000"/>
                  </a:schemeClr>
                </a:solidFill>
                <a:latin typeface="+mn-ea"/>
                <a:cs typeface="+mn-ea"/>
                <a:sym typeface="+mn-lt"/>
              </a:endParaRPr>
            </a:p>
            <a:p>
              <a:pPr>
                <a:lnSpc>
                  <a:spcPct val="150000"/>
                </a:lnSpc>
              </a:pPr>
              <a:r>
                <a:rPr lang="zh-CN" altLang="en-US" sz="1600" dirty="0">
                  <a:solidFill>
                    <a:schemeClr val="tx1">
                      <a:lumMod val="75000"/>
                      <a:lumOff val="25000"/>
                    </a:schemeClr>
                  </a:solidFill>
                  <a:latin typeface="+mn-ea"/>
                  <a:cs typeface="+mn-ea"/>
                  <a:sym typeface="+mn-lt"/>
                </a:rPr>
                <a:t>第二，不拿农民一个红薯；</a:t>
              </a:r>
              <a:endParaRPr lang="en-US" altLang="zh-CN" sz="1600" dirty="0">
                <a:solidFill>
                  <a:schemeClr val="tx1">
                    <a:lumMod val="75000"/>
                    <a:lumOff val="25000"/>
                  </a:schemeClr>
                </a:solidFill>
                <a:latin typeface="+mn-ea"/>
                <a:cs typeface="+mn-ea"/>
                <a:sym typeface="+mn-lt"/>
              </a:endParaRPr>
            </a:p>
            <a:p>
              <a:pPr>
                <a:lnSpc>
                  <a:spcPct val="150000"/>
                </a:lnSpc>
              </a:pPr>
              <a:r>
                <a:rPr lang="zh-CN" altLang="en-US" sz="1600" dirty="0">
                  <a:solidFill>
                    <a:schemeClr val="tx1">
                      <a:lumMod val="75000"/>
                      <a:lumOff val="25000"/>
                    </a:schemeClr>
                  </a:solidFill>
                  <a:latin typeface="+mn-ea"/>
                  <a:cs typeface="+mn-ea"/>
                  <a:sym typeface="+mn-lt"/>
                </a:rPr>
                <a:t>第三，打土豪筹款子要归公。</a:t>
              </a:r>
            </a:p>
          </p:txBody>
        </p:sp>
        <p:pic>
          <p:nvPicPr>
            <p:cNvPr id="31" name="图片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C52B8CF-37D1-46C0-AB47-95BCFFE34636}"/>
                </a:ext>
              </a:extLst>
            </p:cNvPr>
            <p:cNvPicPr>
              <a:picLocks noChangeAspect="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a:xfrm flipH="1">
              <a:off x="3240156" y="4355527"/>
              <a:ext cx="2712255" cy="1784232"/>
            </a:xfrm>
            <a:prstGeom prst="rect">
              <a:avLst/>
            </a:prstGeom>
          </p:spPr>
        </p:pic>
      </p:grpSp>
      <p:grpSp>
        <p:nvGrpSpPr>
          <p:cNvPr id="4" name="组合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CA5DF7-907E-4725-B8B2-88FAC626FD02}"/>
              </a:ext>
            </a:extLst>
          </p:cNvPr>
          <p:cNvGrpSpPr/>
          <p:nvPr/>
        </p:nvGrpSpPr>
        <p:grpSpPr>
          <a:xfrm>
            <a:off x="6755298" y="2033375"/>
            <a:ext cx="4416284" cy="4106384"/>
            <a:chOff x="6755298" y="2033375"/>
            <a:chExt cx="4416284" cy="4106384"/>
          </a:xfrm>
        </p:grpSpPr>
        <p:sp>
          <p:nvSpPr>
            <p:cNvPr id="22" name="矩形: 圆角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B69C25-449D-45F7-8458-EAF56748DC10}"/>
                </a:ext>
              </a:extLst>
            </p:cNvPr>
            <p:cNvSpPr/>
            <p:nvPr/>
          </p:nvSpPr>
          <p:spPr>
            <a:xfrm>
              <a:off x="6755299" y="2033375"/>
              <a:ext cx="4262671" cy="4106383"/>
            </a:xfrm>
            <a:prstGeom prst="roundRect">
              <a:avLst>
                <a:gd name="adj" fmla="val 4627"/>
              </a:avLst>
            </a:prstGeom>
            <a:solidFill>
              <a:schemeClr val="bg1"/>
            </a:solidFill>
            <a:ln>
              <a:gradFill>
                <a:gsLst>
                  <a:gs pos="0">
                    <a:schemeClr val="accent1">
                      <a:alpha val="0"/>
                    </a:schemeClr>
                  </a:gs>
                  <a:gs pos="100000">
                    <a:schemeClr val="accent1"/>
                  </a:gs>
                </a:gsLst>
                <a:lin ang="5400000" scaled="1"/>
              </a:gradFill>
            </a:ln>
            <a:effectLst>
              <a:outerShdw blurRad="165100" algn="ctr" rotWithShape="0">
                <a:schemeClr val="accent1">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endParaRPr>
            </a:p>
          </p:txBody>
        </p:sp>
        <p:sp>
          <p:nvSpPr>
            <p:cNvPr id="23" name="矩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1848CC8-F38F-4969-AE7F-D7922AEF9F37}"/>
                </a:ext>
              </a:extLst>
            </p:cNvPr>
            <p:cNvSpPr/>
            <p:nvPr/>
          </p:nvSpPr>
          <p:spPr>
            <a:xfrm>
              <a:off x="6755298" y="2951398"/>
              <a:ext cx="4262672" cy="55355"/>
            </a:xfrm>
            <a:prstGeom prst="rect">
              <a:avLst/>
            </a:prstGeom>
            <a:gradFill>
              <a:gsLst>
                <a:gs pos="0">
                  <a:schemeClr val="accent1">
                    <a:alpha val="51000"/>
                  </a:schemeClr>
                </a:gs>
                <a:gs pos="100000">
                  <a:schemeClr val="accent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endParaRPr>
            </a:p>
          </p:txBody>
        </p:sp>
        <p:sp>
          <p:nvSpPr>
            <p:cNvPr id="27" name="椭圆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11BBB4-2BC8-4339-A864-CAF61AD27525}"/>
                </a:ext>
              </a:extLst>
            </p:cNvPr>
            <p:cNvSpPr/>
            <p:nvPr/>
          </p:nvSpPr>
          <p:spPr>
            <a:xfrm>
              <a:off x="10667761" y="2227766"/>
              <a:ext cx="127630" cy="127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endParaRPr>
            </a:p>
          </p:txBody>
        </p:sp>
        <p:sp>
          <p:nvSpPr>
            <p:cNvPr id="28" name="文本框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AFDB48-438D-43C8-B5AB-16E585932C72}"/>
                </a:ext>
              </a:extLst>
            </p:cNvPr>
            <p:cNvSpPr txBox="1"/>
            <p:nvPr/>
          </p:nvSpPr>
          <p:spPr>
            <a:xfrm>
              <a:off x="7053197" y="2477323"/>
              <a:ext cx="2247578" cy="400110"/>
            </a:xfrm>
            <a:prstGeom prst="rect">
              <a:avLst/>
            </a:prstGeom>
            <a:noFill/>
          </p:spPr>
          <p:txBody>
            <a:bodyPr wrap="square">
              <a:spAutoFit/>
            </a:bodyPr>
            <a:lstStyle/>
            <a:p>
              <a:r>
                <a:rPr lang="zh-CN" altLang="en-US" sz="2000" dirty="0">
                  <a:solidFill>
                    <a:schemeClr val="accent1"/>
                  </a:solidFill>
                  <a:latin typeface="+mn-ea"/>
                  <a:cs typeface="+mn-ea"/>
                  <a:sym typeface="+mn-lt"/>
                </a:rPr>
                <a:t>八项注意</a:t>
              </a:r>
            </a:p>
          </p:txBody>
        </p:sp>
        <p:sp>
          <p:nvSpPr>
            <p:cNvPr id="29" name="Shape 185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6C4D362-21BB-4428-98A5-BEC3CB78C77A}"/>
                </a:ext>
              </a:extLst>
            </p:cNvPr>
            <p:cNvSpPr/>
            <p:nvPr/>
          </p:nvSpPr>
          <p:spPr>
            <a:xfrm>
              <a:off x="9085146" y="2346247"/>
              <a:ext cx="627169" cy="456407"/>
            </a:xfrm>
            <a:custGeom>
              <a:avLst/>
              <a:gdLst/>
              <a:ahLst/>
              <a:cxnLst>
                <a:cxn ang="0">
                  <a:pos x="wd2" y="hd2"/>
                </a:cxn>
                <a:cxn ang="5400000">
                  <a:pos x="wd2" y="hd2"/>
                </a:cxn>
                <a:cxn ang="10800000">
                  <a:pos x="wd2" y="hd2"/>
                </a:cxn>
                <a:cxn ang="16200000">
                  <a:pos x="wd2" y="hd2"/>
                </a:cxn>
              </a:cxnLst>
              <a:rect l="0" t="0" r="r" b="b"/>
              <a:pathLst>
                <a:path w="21600" h="21600" extrusionOk="0">
                  <a:moveTo>
                    <a:pt x="18613" y="21600"/>
                  </a:moveTo>
                  <a:cubicBezTo>
                    <a:pt x="21370" y="10165"/>
                    <a:pt x="21370" y="10165"/>
                    <a:pt x="21370" y="10165"/>
                  </a:cubicBezTo>
                  <a:cubicBezTo>
                    <a:pt x="21600" y="9847"/>
                    <a:pt x="21600" y="9847"/>
                    <a:pt x="21600" y="9529"/>
                  </a:cubicBezTo>
                  <a:cubicBezTo>
                    <a:pt x="21600" y="9212"/>
                    <a:pt x="21600" y="8894"/>
                    <a:pt x="21370" y="8576"/>
                  </a:cubicBezTo>
                  <a:cubicBezTo>
                    <a:pt x="21370" y="8576"/>
                    <a:pt x="21140" y="8259"/>
                    <a:pt x="20911" y="8259"/>
                  </a:cubicBezTo>
                  <a:cubicBezTo>
                    <a:pt x="17464" y="14294"/>
                    <a:pt x="17464" y="14294"/>
                    <a:pt x="17464" y="14294"/>
                  </a:cubicBezTo>
                  <a:cubicBezTo>
                    <a:pt x="13557" y="7941"/>
                    <a:pt x="13557" y="7941"/>
                    <a:pt x="13557" y="7941"/>
                  </a:cubicBezTo>
                  <a:cubicBezTo>
                    <a:pt x="7583" y="7941"/>
                    <a:pt x="7583" y="7941"/>
                    <a:pt x="7583" y="7941"/>
                  </a:cubicBezTo>
                  <a:cubicBezTo>
                    <a:pt x="7123" y="7941"/>
                    <a:pt x="6664" y="8259"/>
                    <a:pt x="6204" y="8894"/>
                  </a:cubicBezTo>
                  <a:cubicBezTo>
                    <a:pt x="5745" y="9212"/>
                    <a:pt x="5285" y="9847"/>
                    <a:pt x="5055" y="10800"/>
                  </a:cubicBezTo>
                  <a:cubicBezTo>
                    <a:pt x="2298" y="21600"/>
                    <a:pt x="2298" y="21600"/>
                    <a:pt x="2298" y="21600"/>
                  </a:cubicBezTo>
                  <a:cubicBezTo>
                    <a:pt x="18613" y="21600"/>
                    <a:pt x="18613" y="21600"/>
                    <a:pt x="18613" y="21600"/>
                  </a:cubicBezTo>
                  <a:close/>
                  <a:moveTo>
                    <a:pt x="15855" y="6988"/>
                  </a:moveTo>
                  <a:cubicBezTo>
                    <a:pt x="15396" y="4447"/>
                    <a:pt x="14247" y="2224"/>
                    <a:pt x="12638" y="1271"/>
                  </a:cubicBezTo>
                  <a:cubicBezTo>
                    <a:pt x="12638" y="0"/>
                    <a:pt x="12638" y="0"/>
                    <a:pt x="12638" y="0"/>
                  </a:cubicBezTo>
                  <a:cubicBezTo>
                    <a:pt x="15626" y="635"/>
                    <a:pt x="18153" y="2859"/>
                    <a:pt x="18843" y="6988"/>
                  </a:cubicBezTo>
                  <a:cubicBezTo>
                    <a:pt x="20221" y="6988"/>
                    <a:pt x="20221" y="6988"/>
                    <a:pt x="20221" y="6988"/>
                  </a:cubicBezTo>
                  <a:cubicBezTo>
                    <a:pt x="17464" y="11753"/>
                    <a:pt x="17464" y="11753"/>
                    <a:pt x="17464" y="11753"/>
                  </a:cubicBezTo>
                  <a:cubicBezTo>
                    <a:pt x="14477" y="6988"/>
                    <a:pt x="14477" y="6988"/>
                    <a:pt x="14477" y="6988"/>
                  </a:cubicBezTo>
                  <a:cubicBezTo>
                    <a:pt x="15855" y="6988"/>
                    <a:pt x="15855" y="6988"/>
                    <a:pt x="15855" y="6988"/>
                  </a:cubicBezTo>
                  <a:close/>
                  <a:moveTo>
                    <a:pt x="12868" y="3176"/>
                  </a:moveTo>
                  <a:cubicBezTo>
                    <a:pt x="13328" y="3812"/>
                    <a:pt x="13787" y="4447"/>
                    <a:pt x="14017" y="5082"/>
                  </a:cubicBezTo>
                  <a:cubicBezTo>
                    <a:pt x="6664" y="5082"/>
                    <a:pt x="6664" y="5082"/>
                    <a:pt x="6664" y="5082"/>
                  </a:cubicBezTo>
                  <a:cubicBezTo>
                    <a:pt x="5974" y="5082"/>
                    <a:pt x="5285" y="5400"/>
                    <a:pt x="4596" y="6035"/>
                  </a:cubicBezTo>
                  <a:cubicBezTo>
                    <a:pt x="3906" y="6671"/>
                    <a:pt x="3447" y="7624"/>
                    <a:pt x="3217" y="8576"/>
                  </a:cubicBezTo>
                  <a:cubicBezTo>
                    <a:pt x="919" y="18106"/>
                    <a:pt x="919" y="18106"/>
                    <a:pt x="919" y="18106"/>
                  </a:cubicBezTo>
                  <a:cubicBezTo>
                    <a:pt x="230" y="18106"/>
                    <a:pt x="0" y="17471"/>
                    <a:pt x="0" y="16835"/>
                  </a:cubicBezTo>
                  <a:cubicBezTo>
                    <a:pt x="0" y="1588"/>
                    <a:pt x="0" y="1588"/>
                    <a:pt x="0" y="1588"/>
                  </a:cubicBezTo>
                  <a:cubicBezTo>
                    <a:pt x="0" y="953"/>
                    <a:pt x="460" y="318"/>
                    <a:pt x="919" y="318"/>
                  </a:cubicBezTo>
                  <a:cubicBezTo>
                    <a:pt x="6204" y="318"/>
                    <a:pt x="6204" y="318"/>
                    <a:pt x="6204" y="318"/>
                  </a:cubicBezTo>
                  <a:cubicBezTo>
                    <a:pt x="8043" y="3176"/>
                    <a:pt x="8043" y="3176"/>
                    <a:pt x="8043" y="3176"/>
                  </a:cubicBezTo>
                  <a:lnTo>
                    <a:pt x="12868" y="3176"/>
                  </a:lnTo>
                  <a:close/>
                </a:path>
              </a:pathLst>
            </a:custGeom>
            <a:solidFill>
              <a:schemeClr val="accent1"/>
            </a:solidFill>
            <a:ln w="12700">
              <a:miter lim="400000"/>
            </a:ln>
          </p:spPr>
          <p:txBody>
            <a:bodyPr lIns="45719" rIns="45719"/>
            <a:lstStyle/>
            <a:p>
              <a:pPr marL="0" marR="0" lvl="0" indent="0" defTabSz="914400" eaLnBrk="1" fontAlgn="auto" latinLnBrk="0" hangingPunct="1">
                <a:lnSpc>
                  <a:spcPct val="100000"/>
                </a:lnSpc>
                <a:spcBef>
                  <a:spcPct val="0"/>
                </a:spcBef>
                <a:spcAft>
                  <a:spcPct val="0"/>
                </a:spcAft>
                <a:buClrTx/>
                <a:buSzTx/>
                <a:buFontTx/>
                <a:buNone/>
                <a:defRPr/>
              </a:pPr>
              <a:endParaRPr kumimoji="0" sz="1800" b="0" i="0" u="none" strike="noStrike" kern="0" cap="none" spc="0" normalizeH="0" baseline="0" noProof="0">
                <a:ln>
                  <a:noFill/>
                </a:ln>
                <a:solidFill>
                  <a:srgbClr val="7D7D7D"/>
                </a:solidFill>
                <a:effectLst/>
                <a:uLnTx/>
                <a:uFillTx/>
                <a:latin typeface="+mn-ea"/>
                <a:cs typeface="+mn-ea"/>
                <a:sym typeface="+mn-lt"/>
              </a:endParaRPr>
            </a:p>
          </p:txBody>
        </p:sp>
        <p:sp>
          <p:nvSpPr>
            <p:cNvPr id="30" name="矩形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4275253-B744-4C0B-BFF3-E7026AB907E3}"/>
                </a:ext>
              </a:extLst>
            </p:cNvPr>
            <p:cNvSpPr/>
            <p:nvPr/>
          </p:nvSpPr>
          <p:spPr>
            <a:xfrm>
              <a:off x="7130479" y="3179903"/>
              <a:ext cx="3741688" cy="1511952"/>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mn-ea"/>
                  <a:cs typeface="+mn-ea"/>
                  <a:sym typeface="+mn-lt"/>
                </a:rPr>
                <a:t>一、说话和气；</a:t>
              </a:r>
              <a:r>
                <a:rPr lang="en-US" altLang="zh-CN" sz="1600" dirty="0">
                  <a:solidFill>
                    <a:schemeClr val="tx1">
                      <a:lumMod val="75000"/>
                      <a:lumOff val="25000"/>
                    </a:schemeClr>
                  </a:solidFill>
                  <a:latin typeface="+mn-ea"/>
                  <a:cs typeface="+mn-ea"/>
                  <a:sym typeface="+mn-lt"/>
                </a:rPr>
                <a:t>    </a:t>
              </a:r>
              <a:r>
                <a:rPr lang="zh-CN" altLang="en-US" sz="1600" dirty="0">
                  <a:solidFill>
                    <a:schemeClr val="tx1">
                      <a:lumMod val="75000"/>
                      <a:lumOff val="25000"/>
                    </a:schemeClr>
                  </a:solidFill>
                  <a:latin typeface="+mn-ea"/>
                  <a:cs typeface="+mn-ea"/>
                  <a:sym typeface="+mn-lt"/>
                </a:rPr>
                <a:t>二、买卖公平；</a:t>
              </a:r>
              <a:endParaRPr lang="en-US" altLang="zh-CN" sz="1600" dirty="0">
                <a:solidFill>
                  <a:schemeClr val="tx1">
                    <a:lumMod val="75000"/>
                    <a:lumOff val="25000"/>
                  </a:schemeClr>
                </a:solidFill>
                <a:latin typeface="+mn-ea"/>
                <a:cs typeface="+mn-ea"/>
                <a:sym typeface="+mn-lt"/>
              </a:endParaRPr>
            </a:p>
            <a:p>
              <a:pPr>
                <a:lnSpc>
                  <a:spcPct val="150000"/>
                </a:lnSpc>
              </a:pPr>
              <a:r>
                <a:rPr lang="zh-CN" altLang="en-US" sz="1600" dirty="0">
                  <a:solidFill>
                    <a:schemeClr val="tx1">
                      <a:lumMod val="75000"/>
                      <a:lumOff val="25000"/>
                    </a:schemeClr>
                  </a:solidFill>
                  <a:latin typeface="+mn-ea"/>
                  <a:cs typeface="+mn-ea"/>
                  <a:sym typeface="+mn-lt"/>
                </a:rPr>
                <a:t>三、借东西要还；</a:t>
              </a:r>
              <a:r>
                <a:rPr lang="en-US" altLang="zh-CN" sz="1600" dirty="0">
                  <a:solidFill>
                    <a:schemeClr val="tx1">
                      <a:lumMod val="75000"/>
                      <a:lumOff val="25000"/>
                    </a:schemeClr>
                  </a:solidFill>
                  <a:latin typeface="+mn-ea"/>
                  <a:cs typeface="+mn-ea"/>
                  <a:sym typeface="+mn-lt"/>
                </a:rPr>
                <a:t>  </a:t>
              </a:r>
              <a:r>
                <a:rPr lang="zh-CN" altLang="en-US" sz="1600" dirty="0">
                  <a:solidFill>
                    <a:schemeClr val="tx1">
                      <a:lumMod val="75000"/>
                      <a:lumOff val="25000"/>
                    </a:schemeClr>
                  </a:solidFill>
                  <a:latin typeface="+mn-ea"/>
                  <a:cs typeface="+mn-ea"/>
                  <a:sym typeface="+mn-lt"/>
                </a:rPr>
                <a:t>四、损坏东西要赔；</a:t>
              </a:r>
              <a:endParaRPr lang="en-US" altLang="zh-CN" sz="1600" dirty="0">
                <a:solidFill>
                  <a:schemeClr val="tx1">
                    <a:lumMod val="75000"/>
                    <a:lumOff val="25000"/>
                  </a:schemeClr>
                </a:solidFill>
                <a:latin typeface="+mn-ea"/>
                <a:cs typeface="+mn-ea"/>
                <a:sym typeface="+mn-lt"/>
              </a:endParaRPr>
            </a:p>
            <a:p>
              <a:pPr>
                <a:lnSpc>
                  <a:spcPct val="150000"/>
                </a:lnSpc>
              </a:pPr>
              <a:r>
                <a:rPr lang="zh-CN" altLang="en-US" sz="1600" dirty="0">
                  <a:solidFill>
                    <a:schemeClr val="tx1">
                      <a:lumMod val="75000"/>
                      <a:lumOff val="25000"/>
                    </a:schemeClr>
                  </a:solidFill>
                  <a:latin typeface="+mn-ea"/>
                  <a:cs typeface="+mn-ea"/>
                  <a:sym typeface="+mn-lt"/>
                </a:rPr>
                <a:t>五、不打人骂人；  六、不损坏庄稼；</a:t>
              </a:r>
              <a:endParaRPr lang="en-US" altLang="zh-CN" sz="1600" dirty="0">
                <a:solidFill>
                  <a:schemeClr val="tx1">
                    <a:lumMod val="75000"/>
                    <a:lumOff val="25000"/>
                  </a:schemeClr>
                </a:solidFill>
                <a:latin typeface="+mn-ea"/>
                <a:cs typeface="+mn-ea"/>
                <a:sym typeface="+mn-lt"/>
              </a:endParaRPr>
            </a:p>
            <a:p>
              <a:pPr>
                <a:lnSpc>
                  <a:spcPct val="150000"/>
                </a:lnSpc>
              </a:pPr>
              <a:r>
                <a:rPr lang="zh-CN" altLang="en-US" sz="1600" dirty="0">
                  <a:solidFill>
                    <a:schemeClr val="tx1">
                      <a:lumMod val="75000"/>
                      <a:lumOff val="25000"/>
                    </a:schemeClr>
                  </a:solidFill>
                  <a:latin typeface="+mn-ea"/>
                  <a:cs typeface="+mn-ea"/>
                  <a:sym typeface="+mn-lt"/>
                </a:rPr>
                <a:t>七、不调戏妇女；  八、不虐待俘虏。 </a:t>
              </a:r>
            </a:p>
          </p:txBody>
        </p:sp>
        <p:pic>
          <p:nvPicPr>
            <p:cNvPr id="32" name="图片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3C3F6FB-D856-4F93-B7D8-C29E24AC5E18}"/>
                </a:ext>
              </a:extLst>
            </p:cNvPr>
            <p:cNvPicPr>
              <a:picLocks noChangeAspect="1"/>
            </p:cNvPicPr>
            <p:nvPr/>
          </p:nvPicPr>
          <p:blipFill>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a:xfrm flipH="1">
              <a:off x="8963806" y="4687393"/>
              <a:ext cx="2207776" cy="1452366"/>
            </a:xfrm>
            <a:prstGeom prst="rect">
              <a:avLst/>
            </a:prstGeom>
          </p:spPr>
        </p:pic>
      </p:grpSp>
    </p:spTree>
    <p:extLst>
      <p:ext uri="{BB962C8B-B14F-4D97-AF65-F5344CB8AC3E}">
        <p14:creationId xmlns:p14="http://schemas.microsoft.com/office/powerpoint/2010/main" val="2777144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F721A9-3E9C-4F10-943B-C961C61FE1F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280900" cy="6858000"/>
          </a:xfrm>
          <a:prstGeom prst="rect">
            <a:avLst/>
          </a:prstGeom>
        </p:spPr>
      </p:pic>
      <p:sp>
        <p:nvSpPr>
          <p:cNvPr id="2" name="椭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41F899B-38A7-42BC-B299-695DA3836D0D}"/>
              </a:ext>
            </a:extLst>
          </p:cNvPr>
          <p:cNvSpPr/>
          <p:nvPr/>
        </p:nvSpPr>
        <p:spPr>
          <a:xfrm>
            <a:off x="5651500" y="1371600"/>
            <a:ext cx="1143000" cy="1168400"/>
          </a:xfrm>
          <a:prstGeom prst="ellipse">
            <a:avLst/>
          </a:prstGeom>
          <a:solidFill>
            <a:srgbClr val="F4D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A0B2BE3-E9D8-4236-B27A-BF23CC992C8F}"/>
              </a:ext>
            </a:extLst>
          </p:cNvPr>
          <p:cNvSpPr txBox="1"/>
          <p:nvPr/>
        </p:nvSpPr>
        <p:spPr>
          <a:xfrm>
            <a:off x="5881735" y="1617246"/>
            <a:ext cx="682529" cy="677108"/>
          </a:xfrm>
          <a:prstGeom prst="rect">
            <a:avLst/>
          </a:prstGeom>
          <a:noFill/>
        </p:spPr>
        <p:txBody>
          <a:bodyPr wrap="square" lIns="0" tIns="0" rIns="0" bIns="0" rtlCol="0">
            <a:spAutoFit/>
          </a:bodyPr>
          <a:lstStyle/>
          <a:p>
            <a:pPr algn="dist"/>
            <a:r>
              <a:rPr lang="en-US" altLang="zh-CN" sz="4400" b="1">
                <a:latin typeface="黑体" panose="02010609060101010101" pitchFamily="49" charset="-122"/>
                <a:ea typeface="黑体" panose="02010609060101010101" pitchFamily="49" charset="-122"/>
                <a:cs typeface="+mn-ea"/>
                <a:sym typeface="+mn-lt"/>
              </a:rPr>
              <a:t>03</a:t>
            </a:r>
            <a:endParaRPr lang="zh-CN" altLang="en-US" sz="4400" b="1">
              <a:latin typeface="黑体" panose="02010609060101010101" pitchFamily="49" charset="-122"/>
              <a:ea typeface="黑体" panose="02010609060101010101" pitchFamily="49" charset="-122"/>
              <a:cs typeface="+mn-ea"/>
              <a:sym typeface="+mn-lt"/>
            </a:endParaRPr>
          </a:p>
        </p:txBody>
      </p:sp>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DA03EFE-BC22-47D8-BDA3-4AB681BB84B9}"/>
              </a:ext>
            </a:extLst>
          </p:cNvPr>
          <p:cNvSpPr txBox="1"/>
          <p:nvPr/>
        </p:nvSpPr>
        <p:spPr>
          <a:xfrm>
            <a:off x="2882900" y="3188251"/>
            <a:ext cx="6509845" cy="677108"/>
          </a:xfrm>
          <a:prstGeom prst="rect">
            <a:avLst/>
          </a:prstGeom>
          <a:noFill/>
        </p:spPr>
        <p:txBody>
          <a:bodyPr wrap="square" lIns="0" tIns="0" rIns="0" bIns="0" rtlCol="0">
            <a:spAutoFit/>
          </a:bodyPr>
          <a:lstStyle/>
          <a:p>
            <a:pPr algn="dist"/>
            <a:r>
              <a:rPr lang="zh-CN" altLang="en-US" sz="4400" dirty="0">
                <a:solidFill>
                  <a:srgbClr val="F4D184"/>
                </a:solidFill>
                <a:latin typeface="黑体" panose="02010609060101010101" pitchFamily="49" charset="-122"/>
                <a:ea typeface="黑体" panose="02010609060101010101" pitchFamily="49" charset="-122"/>
                <a:cs typeface="+mn-ea"/>
                <a:sym typeface="+mn-lt"/>
              </a:rPr>
              <a:t>井冈山精神的现实意义</a:t>
            </a:r>
          </a:p>
        </p:txBody>
      </p:sp>
    </p:spTree>
    <p:extLst>
      <p:ext uri="{BB962C8B-B14F-4D97-AF65-F5344CB8AC3E}">
        <p14:creationId xmlns:p14="http://schemas.microsoft.com/office/powerpoint/2010/main" val="853549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49F95E-7798-4426-A869-63B7EFC70AA7}"/>
              </a:ext>
            </a:extLst>
          </p:cNvPr>
          <p:cNvGrpSpPr/>
          <p:nvPr/>
        </p:nvGrpSpPr>
        <p:grpSpPr>
          <a:xfrm>
            <a:off x="515938" y="235356"/>
            <a:ext cx="7313138" cy="627837"/>
            <a:chOff x="1475950" y="1151573"/>
            <a:chExt cx="7313138" cy="627837"/>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E87FB6-24AF-45A6-B0AF-1DAD774A6C5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DA825D-23DC-4034-BD56-540A146563FE}"/>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03</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DCF67A-F7E4-4C91-A6B8-F7D5158C5EF8}"/>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D8FAB3-327D-404D-BE37-DC3F09A3F3F1}"/>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井冈山精神的现实意义</a:t>
              </a:r>
            </a:p>
          </p:txBody>
        </p:sp>
      </p:grpSp>
      <p:grpSp>
        <p:nvGrpSpPr>
          <p:cNvPr id="10" name="组合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B30919-1D8D-4A2F-9EC1-015B93644F53}"/>
              </a:ext>
            </a:extLst>
          </p:cNvPr>
          <p:cNvGrpSpPr/>
          <p:nvPr/>
        </p:nvGrpSpPr>
        <p:grpSpPr>
          <a:xfrm>
            <a:off x="874712" y="2211607"/>
            <a:ext cx="10442576" cy="893408"/>
            <a:chOff x="874712" y="4604546"/>
            <a:chExt cx="10442576" cy="893408"/>
          </a:xfrm>
        </p:grpSpPr>
        <p:sp>
          <p:nvSpPr>
            <p:cNvPr id="11" name="梯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BFC064A-312D-46C8-AA46-51C1388E0B07}"/>
                </a:ext>
              </a:extLst>
            </p:cNvPr>
            <p:cNvSpPr/>
            <p:nvPr/>
          </p:nvSpPr>
          <p:spPr>
            <a:xfrm>
              <a:off x="874712" y="4604546"/>
              <a:ext cx="10442576" cy="527720"/>
            </a:xfrm>
            <a:prstGeom prst="trapezoid">
              <a:avLst>
                <a:gd name="adj" fmla="val 68319"/>
              </a:avLst>
            </a:prstGeom>
            <a:gradFill flip="none" rotWithShape="1">
              <a:gsLst>
                <a:gs pos="25000">
                  <a:schemeClr val="accent1">
                    <a:alpha val="0"/>
                  </a:schemeClr>
                </a:gs>
                <a:gs pos="100000">
                  <a:schemeClr val="accent1">
                    <a:alpha val="47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12" name="梯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62DAA6C-2EA5-499D-A6C1-1B6B54D6BD57}"/>
                </a:ext>
              </a:extLst>
            </p:cNvPr>
            <p:cNvSpPr/>
            <p:nvPr/>
          </p:nvSpPr>
          <p:spPr>
            <a:xfrm>
              <a:off x="1188508" y="4970234"/>
              <a:ext cx="9814984" cy="527720"/>
            </a:xfrm>
            <a:prstGeom prst="trapezoid">
              <a:avLst>
                <a:gd name="adj" fmla="val 68319"/>
              </a:avLst>
            </a:prstGeom>
            <a:gradFill flip="none" rotWithShape="1">
              <a:gsLst>
                <a:gs pos="25000">
                  <a:schemeClr val="accent1">
                    <a:alpha val="0"/>
                  </a:schemeClr>
                </a:gs>
                <a:gs pos="100000">
                  <a:schemeClr val="accent1">
                    <a:alpha val="47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grpSp>
      <p:sp>
        <p:nvSpPr>
          <p:cNvPr id="13"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D34118-76E2-427B-BE9B-A95C339975DA}"/>
              </a:ext>
            </a:extLst>
          </p:cNvPr>
          <p:cNvSpPr txBox="1"/>
          <p:nvPr/>
        </p:nvSpPr>
        <p:spPr>
          <a:xfrm>
            <a:off x="515939" y="1470568"/>
            <a:ext cx="11160124" cy="939488"/>
          </a:xfrm>
          <a:prstGeom prst="rect">
            <a:avLst/>
          </a:prstGeom>
          <a:noFill/>
        </p:spPr>
        <p:txBody>
          <a:bodyPr wrap="square">
            <a:spAutoFit/>
          </a:bodyPr>
          <a:lstStyle/>
          <a:p>
            <a:pPr algn="ctr">
              <a:lnSpc>
                <a:spcPct val="120000"/>
              </a:lnSpc>
              <a:buClr>
                <a:schemeClr val="accent1"/>
              </a:buClr>
              <a:defRPr/>
            </a:pPr>
            <a:r>
              <a:rPr lang="zh-CN" altLang="en-US" sz="1600" dirty="0">
                <a:solidFill>
                  <a:schemeClr val="tx1">
                    <a:lumMod val="75000"/>
                    <a:lumOff val="25000"/>
                  </a:schemeClr>
                </a:solidFill>
                <a:latin typeface="+mn-ea"/>
                <a:sym typeface="+mn-lt"/>
              </a:rPr>
              <a:t>第一，井冈山精神启示我们，在新的时代条件下，我们要进行伟大斗争、建设伟大工程、推进伟大事业、实现伟大梦想，必须坚定执着追理想，更加深入地推动马克思主义基本原理同当代中国发展的具体实际相结合，不断开辟</a:t>
            </a:r>
            <a:r>
              <a:rPr lang="en-US" altLang="zh-CN" sz="1600" dirty="0">
                <a:solidFill>
                  <a:schemeClr val="tx1">
                    <a:lumMod val="75000"/>
                    <a:lumOff val="25000"/>
                  </a:schemeClr>
                </a:solidFill>
                <a:latin typeface="+mn-ea"/>
                <a:sym typeface="+mn-lt"/>
              </a:rPr>
              <a:t>21</a:t>
            </a:r>
            <a:r>
              <a:rPr lang="zh-CN" altLang="en-US" sz="1600" dirty="0">
                <a:solidFill>
                  <a:schemeClr val="tx1">
                    <a:lumMod val="75000"/>
                    <a:lumOff val="25000"/>
                  </a:schemeClr>
                </a:solidFill>
                <a:latin typeface="+mn-ea"/>
                <a:sym typeface="+mn-lt"/>
              </a:rPr>
              <a:t>世纪马克思主义发展新境界，让当代中国马克思主义放射出更加灿烂的真理光芒。</a:t>
            </a:r>
          </a:p>
        </p:txBody>
      </p:sp>
      <p:grpSp>
        <p:nvGrpSpPr>
          <p:cNvPr id="17" name="组合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B1CB20E-1238-4640-9005-5EF337BADFA4}"/>
              </a:ext>
            </a:extLst>
          </p:cNvPr>
          <p:cNvGrpSpPr/>
          <p:nvPr/>
        </p:nvGrpSpPr>
        <p:grpSpPr>
          <a:xfrm>
            <a:off x="1501041" y="3396510"/>
            <a:ext cx="4492254" cy="712952"/>
            <a:chOff x="1250541" y="3739796"/>
            <a:chExt cx="4492254" cy="712952"/>
          </a:xfrm>
        </p:grpSpPr>
        <p:sp>
          <p:nvSpPr>
            <p:cNvPr id="18" name="圆角矩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9B6B470-A61A-443A-B75C-B0BBBCAE3623}"/>
                </a:ext>
              </a:extLst>
            </p:cNvPr>
            <p:cNvSpPr/>
            <p:nvPr/>
          </p:nvSpPr>
          <p:spPr>
            <a:xfrm>
              <a:off x="1320804" y="3739796"/>
              <a:ext cx="4421991" cy="712952"/>
            </a:xfrm>
            <a:prstGeom prst="roundRect">
              <a:avLst>
                <a:gd name="adj" fmla="val 2600"/>
              </a:avLst>
            </a:prstGeom>
            <a:solidFill>
              <a:sysClr val="window" lastClr="FFFFFF">
                <a:alpha val="48000"/>
              </a:sysClr>
            </a:solidFill>
            <a:ln w="6350" cap="flat" cmpd="sng" algn="ctr">
              <a:gradFill flip="none" rotWithShape="1">
                <a:gsLst>
                  <a:gs pos="0">
                    <a:srgbClr val="B1050A">
                      <a:alpha val="0"/>
                    </a:srgbClr>
                  </a:gs>
                  <a:gs pos="100000">
                    <a:srgbClr val="B1050A">
                      <a:alpha val="70000"/>
                    </a:srgbClr>
                  </a:gs>
                </a:gsLst>
                <a:lin ang="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a:cs typeface="+mn-ea"/>
                <a:sym typeface="+mn-lt"/>
              </a:endParaRPr>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AC782AC-CA8D-4323-9B54-3A3281AE3082}"/>
                </a:ext>
              </a:extLst>
            </p:cNvPr>
            <p:cNvSpPr txBox="1"/>
            <p:nvPr/>
          </p:nvSpPr>
          <p:spPr>
            <a:xfrm>
              <a:off x="1250541" y="3926995"/>
              <a:ext cx="3438707" cy="338554"/>
            </a:xfrm>
            <a:prstGeom prst="rect">
              <a:avLst/>
            </a:prstGeom>
            <a:noFill/>
          </p:spPr>
          <p:txBody>
            <a:bodyPr wrap="square">
              <a:spAutoFit/>
            </a:bodyPr>
            <a:lstStyle/>
            <a:p>
              <a:pPr marL="285750" marR="0" lvl="0" indent="-285750" defTabSz="914400" eaLnBrk="1" fontAlgn="auto" latinLnBrk="0" hangingPunct="1">
                <a:lnSpc>
                  <a:spcPct val="100000"/>
                </a:lnSpc>
                <a:spcBef>
                  <a:spcPct val="0"/>
                </a:spcBef>
                <a:spcAft>
                  <a:spcPct val="0"/>
                </a:spcAft>
                <a:buClrTx/>
                <a:buSzTx/>
                <a:buFont typeface="Arial" panose="020B0604020202020204" pitchFamily="34" charset="0"/>
                <a:buChar char="•"/>
                <a:defRPr/>
              </a:pPr>
              <a:r>
                <a:rPr kumimoji="0" lang="zh-CN" altLang="en-US" sz="1600" b="0" i="0" u="none" strike="noStrike" kern="0" cap="none" spc="0" normalizeH="0" baseline="0" noProof="0">
                  <a:ln>
                    <a:noFill/>
                  </a:ln>
                  <a:solidFill>
                    <a:srgbClr val="B1050A"/>
                  </a:solidFill>
                  <a:effectLst/>
                  <a:uLnTx/>
                  <a:uFillTx/>
                  <a:latin typeface="楷体" panose="02010609060101010101" pitchFamily="49" charset="-122"/>
                </a:rPr>
                <a:t>创造性地推进马克思主义中国化</a:t>
              </a:r>
            </a:p>
          </p:txBody>
        </p:sp>
      </p:grpSp>
      <p:grpSp>
        <p:nvGrpSpPr>
          <p:cNvPr id="20" name="组合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B575142-D698-444A-91C7-D54C1EFAF3E9}"/>
              </a:ext>
            </a:extLst>
          </p:cNvPr>
          <p:cNvGrpSpPr/>
          <p:nvPr/>
        </p:nvGrpSpPr>
        <p:grpSpPr>
          <a:xfrm>
            <a:off x="6198705" y="3396510"/>
            <a:ext cx="4735028" cy="712952"/>
            <a:chOff x="1250541" y="3739796"/>
            <a:chExt cx="4735028" cy="712952"/>
          </a:xfrm>
        </p:grpSpPr>
        <p:sp>
          <p:nvSpPr>
            <p:cNvPr id="21" name="圆角矩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A8FB0E7-8E15-44CB-89F5-5956F9437BDE}"/>
                </a:ext>
              </a:extLst>
            </p:cNvPr>
            <p:cNvSpPr/>
            <p:nvPr/>
          </p:nvSpPr>
          <p:spPr>
            <a:xfrm>
              <a:off x="1320804" y="3739796"/>
              <a:ext cx="4664765" cy="712952"/>
            </a:xfrm>
            <a:prstGeom prst="roundRect">
              <a:avLst>
                <a:gd name="adj" fmla="val 2600"/>
              </a:avLst>
            </a:prstGeom>
            <a:solidFill>
              <a:sysClr val="window" lastClr="FFFFFF">
                <a:alpha val="48000"/>
              </a:sysClr>
            </a:solidFill>
            <a:ln w="6350" cap="flat" cmpd="sng" algn="ctr">
              <a:gradFill flip="none" rotWithShape="1">
                <a:gsLst>
                  <a:gs pos="0">
                    <a:srgbClr val="B1050A">
                      <a:alpha val="0"/>
                    </a:srgbClr>
                  </a:gs>
                  <a:gs pos="100000">
                    <a:srgbClr val="B1050A">
                      <a:alpha val="70000"/>
                    </a:srgbClr>
                  </a:gs>
                </a:gsLst>
                <a:lin ang="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a:cs typeface="+mn-ea"/>
                <a:sym typeface="+mn-lt"/>
              </a:endParaRPr>
            </a:p>
          </p:txBody>
        </p:sp>
        <p:sp>
          <p:nvSpPr>
            <p:cNvPr id="22" name="文本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075A2EB-1885-42A0-A7E6-B8BEA3E8A90E}"/>
                </a:ext>
              </a:extLst>
            </p:cNvPr>
            <p:cNvSpPr txBox="1"/>
            <p:nvPr/>
          </p:nvSpPr>
          <p:spPr>
            <a:xfrm>
              <a:off x="1250541" y="3926995"/>
              <a:ext cx="4664765" cy="338554"/>
            </a:xfrm>
            <a:prstGeom prst="rect">
              <a:avLst/>
            </a:prstGeom>
            <a:noFill/>
          </p:spPr>
          <p:txBody>
            <a:bodyPr wrap="square">
              <a:spAutoFit/>
            </a:bodyPr>
            <a:lstStyle/>
            <a:p>
              <a:pPr marL="285750" marR="0" lvl="0" indent="-285750" defTabSz="914400" eaLnBrk="1" fontAlgn="auto" latinLnBrk="0" hangingPunct="1">
                <a:lnSpc>
                  <a:spcPct val="100000"/>
                </a:lnSpc>
                <a:spcBef>
                  <a:spcPct val="0"/>
                </a:spcBef>
                <a:spcAft>
                  <a:spcPct val="0"/>
                </a:spcAft>
                <a:buClrTx/>
                <a:buSzTx/>
                <a:buFont typeface="Arial" panose="020B0604020202020204" pitchFamily="34" charset="0"/>
                <a:buChar char="•"/>
                <a:defRPr/>
              </a:pPr>
              <a:r>
                <a:rPr kumimoji="0" lang="zh-CN" altLang="en-US" sz="1600" b="0" i="0" u="none" strike="noStrike" kern="0" cap="none" spc="0" normalizeH="0" baseline="0" noProof="0">
                  <a:ln>
                    <a:noFill/>
                  </a:ln>
                  <a:solidFill>
                    <a:srgbClr val="B1050A"/>
                  </a:solidFill>
                  <a:effectLst/>
                  <a:uLnTx/>
                  <a:uFillTx/>
                  <a:latin typeface="楷体" panose="02010609060101010101" pitchFamily="49" charset="-122"/>
                </a:rPr>
                <a:t>坚定理想信念，坚信“星星之火，可以燎原。”</a:t>
              </a:r>
            </a:p>
          </p:txBody>
        </p:sp>
      </p:grpSp>
      <p:grpSp>
        <p:nvGrpSpPr>
          <p:cNvPr id="23" name="组合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C734122-B901-4B9E-ACB6-277C6C14ADC9}"/>
              </a:ext>
            </a:extLst>
          </p:cNvPr>
          <p:cNvGrpSpPr/>
          <p:nvPr/>
        </p:nvGrpSpPr>
        <p:grpSpPr>
          <a:xfrm>
            <a:off x="446132" y="4910050"/>
            <a:ext cx="11299736" cy="1398153"/>
            <a:chOff x="627657" y="5118769"/>
            <a:chExt cx="11299736" cy="1398153"/>
          </a:xfrm>
        </p:grpSpPr>
        <p:sp>
          <p:nvSpPr>
            <p:cNvPr id="24" name="椭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848D3C-4C89-4D2C-B63E-F9260D8CC3DC}"/>
                </a:ext>
              </a:extLst>
            </p:cNvPr>
            <p:cNvSpPr/>
            <p:nvPr/>
          </p:nvSpPr>
          <p:spPr>
            <a:xfrm>
              <a:off x="627657" y="5347246"/>
              <a:ext cx="11299736" cy="1169676"/>
            </a:xfrm>
            <a:prstGeom prst="ellipse">
              <a:avLst/>
            </a:prstGeom>
            <a:gradFill>
              <a:gsLst>
                <a:gs pos="0">
                  <a:schemeClr val="accent1">
                    <a:alpha val="0"/>
                  </a:schemeClr>
                </a:gs>
                <a:gs pos="98000">
                  <a:schemeClr val="accent1">
                    <a:alpha val="10000"/>
                  </a:schemeClr>
                </a:gs>
              </a:gsLst>
              <a:lin ang="5400000" scaled="1"/>
            </a:gra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endParaRPr>
            </a:p>
          </p:txBody>
        </p:sp>
        <p:sp>
          <p:nvSpPr>
            <p:cNvPr id="25" name="椭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2DAE0A1-B653-49E1-8B70-C52960211CBD}"/>
                </a:ext>
              </a:extLst>
            </p:cNvPr>
            <p:cNvSpPr/>
            <p:nvPr/>
          </p:nvSpPr>
          <p:spPr>
            <a:xfrm>
              <a:off x="1059492" y="5118769"/>
              <a:ext cx="10436065" cy="1080275"/>
            </a:xfrm>
            <a:prstGeom prst="ellipse">
              <a:avLst/>
            </a:prstGeom>
            <a:noFill/>
            <a:ln w="9525" cap="flat" cmpd="sng" algn="ctr">
              <a:gradFill>
                <a:gsLst>
                  <a:gs pos="0">
                    <a:schemeClr val="accent1">
                      <a:alpha val="0"/>
                    </a:schemeClr>
                  </a:gs>
                  <a:gs pos="100000">
                    <a:schemeClr val="accent1">
                      <a:alpha val="58000"/>
                    </a:schemeClr>
                  </a:gs>
                </a:gsLst>
                <a:lin ang="5400000" scaled="1"/>
              </a:gra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endParaRPr>
            </a:p>
          </p:txBody>
        </p:sp>
        <p:sp>
          <p:nvSpPr>
            <p:cNvPr id="26" name="椭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414DC9-9952-40FA-865C-15F38B991D82}"/>
                </a:ext>
              </a:extLst>
            </p:cNvPr>
            <p:cNvSpPr/>
            <p:nvPr/>
          </p:nvSpPr>
          <p:spPr>
            <a:xfrm>
              <a:off x="2367030" y="5254117"/>
              <a:ext cx="7820991" cy="809579"/>
            </a:xfrm>
            <a:prstGeom prst="ellipse">
              <a:avLst/>
            </a:prstGeom>
            <a:gradFill>
              <a:gsLst>
                <a:gs pos="0">
                  <a:schemeClr val="accent1">
                    <a:alpha val="0"/>
                  </a:schemeClr>
                </a:gs>
                <a:gs pos="100000">
                  <a:schemeClr val="accent1">
                    <a:alpha val="30000"/>
                  </a:schemeClr>
                </a:gs>
              </a:gsLst>
              <a:lin ang="5400000" scaled="1"/>
            </a:gra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endParaRPr>
            </a:p>
          </p:txBody>
        </p:sp>
        <p:sp>
          <p:nvSpPr>
            <p:cNvPr id="27" name="椭圆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4D5016B-0044-40F5-947D-7FD1B5662F99}"/>
                </a:ext>
              </a:extLst>
            </p:cNvPr>
            <p:cNvSpPr/>
            <p:nvPr/>
          </p:nvSpPr>
          <p:spPr>
            <a:xfrm>
              <a:off x="4250162" y="5449047"/>
              <a:ext cx="4054726" cy="419719"/>
            </a:xfrm>
            <a:prstGeom prst="ellipse">
              <a:avLst/>
            </a:prstGeom>
            <a:gradFill>
              <a:gsLst>
                <a:gs pos="0">
                  <a:schemeClr val="accent1">
                    <a:alpha val="10000"/>
                  </a:schemeClr>
                </a:gs>
                <a:gs pos="100000">
                  <a:schemeClr val="accent1">
                    <a:alpha val="30000"/>
                  </a:schemeClr>
                </a:gs>
              </a:gsLst>
              <a:lin ang="5400000" scaled="1"/>
            </a:gra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endParaRPr>
            </a:p>
          </p:txBody>
        </p:sp>
        <p:sp>
          <p:nvSpPr>
            <p:cNvPr id="28" name="椭圆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B764430-830F-4C34-8685-B11418011E58}"/>
                </a:ext>
              </a:extLst>
            </p:cNvPr>
            <p:cNvSpPr/>
            <p:nvPr/>
          </p:nvSpPr>
          <p:spPr>
            <a:xfrm>
              <a:off x="3266705" y="5347246"/>
              <a:ext cx="6021639" cy="623322"/>
            </a:xfrm>
            <a:prstGeom prst="ellipse">
              <a:avLst/>
            </a:prstGeom>
            <a:noFill/>
            <a:ln w="9525" cap="flat" cmpd="sng" algn="ctr">
              <a:gradFill>
                <a:gsLst>
                  <a:gs pos="0">
                    <a:schemeClr val="accent1">
                      <a:alpha val="0"/>
                    </a:schemeClr>
                  </a:gs>
                  <a:gs pos="100000">
                    <a:schemeClr val="accent1">
                      <a:alpha val="70000"/>
                    </a:schemeClr>
                  </a:gs>
                </a:gsLst>
                <a:lin ang="5400000" scaled="1"/>
              </a:gra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endParaRPr>
            </a:p>
          </p:txBody>
        </p:sp>
      </p:grpSp>
      <p:grpSp>
        <p:nvGrpSpPr>
          <p:cNvPr id="29" name="组合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6E8C87-FE9D-437A-A9A0-9A376B9B9E1F}"/>
              </a:ext>
            </a:extLst>
          </p:cNvPr>
          <p:cNvGrpSpPr/>
          <p:nvPr/>
        </p:nvGrpSpPr>
        <p:grpSpPr>
          <a:xfrm>
            <a:off x="3849873" y="4281546"/>
            <a:ext cx="4492254" cy="712952"/>
            <a:chOff x="1250541" y="3739796"/>
            <a:chExt cx="4492254" cy="712952"/>
          </a:xfrm>
        </p:grpSpPr>
        <p:sp>
          <p:nvSpPr>
            <p:cNvPr id="30" name="圆角矩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88C772-CC9F-49A3-ACC9-4514423F05B1}"/>
                </a:ext>
              </a:extLst>
            </p:cNvPr>
            <p:cNvSpPr/>
            <p:nvPr/>
          </p:nvSpPr>
          <p:spPr>
            <a:xfrm>
              <a:off x="1320804" y="3739796"/>
              <a:ext cx="4421991" cy="712952"/>
            </a:xfrm>
            <a:prstGeom prst="roundRect">
              <a:avLst>
                <a:gd name="adj" fmla="val 2600"/>
              </a:avLst>
            </a:prstGeom>
            <a:solidFill>
              <a:sysClr val="window" lastClr="FFFFFF">
                <a:alpha val="48000"/>
              </a:sysClr>
            </a:solidFill>
            <a:ln w="6350" cap="flat" cmpd="sng" algn="ctr">
              <a:gradFill flip="none" rotWithShape="1">
                <a:gsLst>
                  <a:gs pos="0">
                    <a:srgbClr val="B1050A">
                      <a:alpha val="0"/>
                    </a:srgbClr>
                  </a:gs>
                  <a:gs pos="100000">
                    <a:srgbClr val="B1050A">
                      <a:alpha val="70000"/>
                    </a:srgbClr>
                  </a:gs>
                </a:gsLst>
                <a:lin ang="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a:cs typeface="+mn-ea"/>
                <a:sym typeface="+mn-lt"/>
              </a:endParaRPr>
            </a:p>
          </p:txBody>
        </p:sp>
        <p:sp>
          <p:nvSpPr>
            <p:cNvPr id="31" name="文本框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3342991-25EE-4A0E-ABC4-7A6740287111}"/>
                </a:ext>
              </a:extLst>
            </p:cNvPr>
            <p:cNvSpPr txBox="1"/>
            <p:nvPr/>
          </p:nvSpPr>
          <p:spPr>
            <a:xfrm>
              <a:off x="1250541" y="3926995"/>
              <a:ext cx="4421991" cy="338554"/>
            </a:xfrm>
            <a:prstGeom prst="rect">
              <a:avLst/>
            </a:prstGeom>
            <a:noFill/>
          </p:spPr>
          <p:txBody>
            <a:bodyPr wrap="square">
              <a:spAutoFit/>
            </a:bodyPr>
            <a:lstStyle/>
            <a:p>
              <a:pPr marL="285750" marR="0" lvl="0" indent="-285750" defTabSz="914400" eaLnBrk="1" fontAlgn="auto" latinLnBrk="0" hangingPunct="1">
                <a:lnSpc>
                  <a:spcPct val="100000"/>
                </a:lnSpc>
                <a:spcBef>
                  <a:spcPct val="0"/>
                </a:spcBef>
                <a:spcAft>
                  <a:spcPct val="0"/>
                </a:spcAft>
                <a:buClrTx/>
                <a:buSzTx/>
                <a:buFont typeface="Arial" panose="020B0604020202020204" pitchFamily="34" charset="0"/>
                <a:buChar char="•"/>
                <a:defRPr/>
              </a:pPr>
              <a:r>
                <a:rPr kumimoji="0" lang="zh-CN" altLang="en-US" sz="1600" b="0" i="0" u="none" strike="noStrike" kern="0" cap="none" spc="0" normalizeH="0" baseline="0" noProof="0">
                  <a:ln>
                    <a:noFill/>
                  </a:ln>
                  <a:solidFill>
                    <a:srgbClr val="B1050A"/>
                  </a:solidFill>
                  <a:effectLst/>
                  <a:uLnTx/>
                  <a:uFillTx/>
                  <a:latin typeface="楷体" panose="02010609060101010101" pitchFamily="49" charset="-122"/>
                </a:rPr>
                <a:t>不断开辟</a:t>
              </a:r>
              <a:r>
                <a:rPr kumimoji="0" lang="en-US" altLang="zh-CN" sz="1600" b="0" i="0" u="none" strike="noStrike" kern="0" cap="none" spc="0" normalizeH="0" baseline="0" noProof="0">
                  <a:ln>
                    <a:noFill/>
                  </a:ln>
                  <a:solidFill>
                    <a:srgbClr val="B1050A"/>
                  </a:solidFill>
                  <a:effectLst/>
                  <a:uLnTx/>
                  <a:uFillTx/>
                  <a:latin typeface="楷体" panose="02010609060101010101" pitchFamily="49" charset="-122"/>
                </a:rPr>
                <a:t>21</a:t>
              </a:r>
              <a:r>
                <a:rPr kumimoji="0" lang="zh-CN" altLang="en-US" sz="1600" b="0" i="0" u="none" strike="noStrike" kern="0" cap="none" spc="0" normalizeH="0" baseline="0" noProof="0">
                  <a:ln>
                    <a:noFill/>
                  </a:ln>
                  <a:solidFill>
                    <a:srgbClr val="B1050A"/>
                  </a:solidFill>
                  <a:effectLst/>
                  <a:uLnTx/>
                  <a:uFillTx/>
                  <a:latin typeface="楷体" panose="02010609060101010101" pitchFamily="49" charset="-122"/>
                </a:rPr>
                <a:t>世纪马克思主义发展新境界</a:t>
              </a:r>
            </a:p>
          </p:txBody>
        </p:sp>
      </p:grpSp>
    </p:spTree>
    <p:extLst>
      <p:ext uri="{BB962C8B-B14F-4D97-AF65-F5344CB8AC3E}">
        <p14:creationId xmlns:p14="http://schemas.microsoft.com/office/powerpoint/2010/main" val="1163802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49F95E-7798-4426-A869-63B7EFC70AA7}"/>
              </a:ext>
            </a:extLst>
          </p:cNvPr>
          <p:cNvGrpSpPr/>
          <p:nvPr/>
        </p:nvGrpSpPr>
        <p:grpSpPr>
          <a:xfrm>
            <a:off x="515938" y="235356"/>
            <a:ext cx="7313138" cy="627837"/>
            <a:chOff x="1475950" y="1151573"/>
            <a:chExt cx="7313138" cy="627837"/>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E87FB6-24AF-45A6-B0AF-1DAD774A6C5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DA825D-23DC-4034-BD56-540A146563FE}"/>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03</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DCF67A-F7E4-4C91-A6B8-F7D5158C5EF8}"/>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D8FAB3-327D-404D-BE37-DC3F09A3F3F1}"/>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井冈山精神的现实意义</a:t>
              </a:r>
            </a:p>
          </p:txBody>
        </p:sp>
      </p:grpSp>
      <p:grpSp>
        <p:nvGrpSpPr>
          <p:cNvPr id="10" name="组合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14E74ED-EF40-4102-811D-F7E7806F6B15}"/>
              </a:ext>
            </a:extLst>
          </p:cNvPr>
          <p:cNvGrpSpPr/>
          <p:nvPr/>
        </p:nvGrpSpPr>
        <p:grpSpPr>
          <a:xfrm>
            <a:off x="874712" y="2211607"/>
            <a:ext cx="10442576" cy="893408"/>
            <a:chOff x="874712" y="4604546"/>
            <a:chExt cx="10442576" cy="893408"/>
          </a:xfrm>
        </p:grpSpPr>
        <p:sp>
          <p:nvSpPr>
            <p:cNvPr id="11" name="梯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965D4C6-7A34-42DD-B0DD-A24BA8BEBF03}"/>
                </a:ext>
              </a:extLst>
            </p:cNvPr>
            <p:cNvSpPr/>
            <p:nvPr/>
          </p:nvSpPr>
          <p:spPr>
            <a:xfrm>
              <a:off x="874712" y="4604546"/>
              <a:ext cx="10442576" cy="527720"/>
            </a:xfrm>
            <a:prstGeom prst="trapezoid">
              <a:avLst>
                <a:gd name="adj" fmla="val 68319"/>
              </a:avLst>
            </a:prstGeom>
            <a:gradFill flip="none" rotWithShape="1">
              <a:gsLst>
                <a:gs pos="25000">
                  <a:schemeClr val="accent1">
                    <a:alpha val="0"/>
                  </a:schemeClr>
                </a:gs>
                <a:gs pos="100000">
                  <a:schemeClr val="accent1">
                    <a:alpha val="47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12" name="梯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52596C1-90ED-4D0D-A545-3403927E212C}"/>
                </a:ext>
              </a:extLst>
            </p:cNvPr>
            <p:cNvSpPr/>
            <p:nvPr/>
          </p:nvSpPr>
          <p:spPr>
            <a:xfrm>
              <a:off x="1188508" y="4970234"/>
              <a:ext cx="9814984" cy="527720"/>
            </a:xfrm>
            <a:prstGeom prst="trapezoid">
              <a:avLst>
                <a:gd name="adj" fmla="val 68319"/>
              </a:avLst>
            </a:prstGeom>
            <a:gradFill flip="none" rotWithShape="1">
              <a:gsLst>
                <a:gs pos="25000">
                  <a:schemeClr val="accent1">
                    <a:alpha val="0"/>
                  </a:schemeClr>
                </a:gs>
                <a:gs pos="100000">
                  <a:schemeClr val="accent1">
                    <a:alpha val="47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grpSp>
      <p:sp>
        <p:nvSpPr>
          <p:cNvPr id="13"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E6214E3-2936-42F5-9257-4E14FE74DA41}"/>
              </a:ext>
            </a:extLst>
          </p:cNvPr>
          <p:cNvSpPr txBox="1"/>
          <p:nvPr/>
        </p:nvSpPr>
        <p:spPr>
          <a:xfrm>
            <a:off x="515939" y="1470568"/>
            <a:ext cx="11160124" cy="939488"/>
          </a:xfrm>
          <a:prstGeom prst="rect">
            <a:avLst/>
          </a:prstGeom>
          <a:noFill/>
        </p:spPr>
        <p:txBody>
          <a:bodyPr wrap="square">
            <a:spAutoFit/>
          </a:bodyPr>
          <a:lstStyle/>
          <a:p>
            <a:pPr algn="ctr">
              <a:lnSpc>
                <a:spcPct val="120000"/>
              </a:lnSpc>
              <a:buClr>
                <a:schemeClr val="accent1"/>
              </a:buClr>
              <a:defRPr/>
            </a:pPr>
            <a:r>
              <a:rPr lang="zh-CN" altLang="en-US" sz="1600" dirty="0">
                <a:solidFill>
                  <a:schemeClr val="tx1">
                    <a:lumMod val="75000"/>
                    <a:lumOff val="25000"/>
                  </a:schemeClr>
                </a:solidFill>
                <a:latin typeface="+mn-ea"/>
                <a:sym typeface="+mn-lt"/>
              </a:rPr>
              <a:t>第二，井冈山精神启示我们，在新的时代条件下，我们要进行伟大斗争、建设伟大工程、推进伟大事业、实现伟大梦想，必须实事求是闯新路，不能简单套用“母版”“模板”“再版”“翻版”，而是要进行创业、创新、创造、创举，推进党和人民的崇高伟业创新发展，并为解决人类问题贡献中国智慧、提供中国方案。</a:t>
            </a:r>
          </a:p>
        </p:txBody>
      </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9803BCB-DA2C-4690-A97E-61CCF8EE5FD8}"/>
              </a:ext>
            </a:extLst>
          </p:cNvPr>
          <p:cNvGrpSpPr/>
          <p:nvPr/>
        </p:nvGrpSpPr>
        <p:grpSpPr>
          <a:xfrm>
            <a:off x="515939" y="3178330"/>
            <a:ext cx="11160123" cy="1480635"/>
            <a:chOff x="515939" y="3247903"/>
            <a:chExt cx="11160123" cy="1480635"/>
          </a:xfrm>
        </p:grpSpPr>
        <p:sp>
          <p:nvSpPr>
            <p:cNvPr id="22" name="任意多边形: 形状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C23D74-C8C4-4AD2-BF82-A947BF5B7129}"/>
                </a:ext>
              </a:extLst>
            </p:cNvPr>
            <p:cNvSpPr/>
            <p:nvPr/>
          </p:nvSpPr>
          <p:spPr>
            <a:xfrm>
              <a:off x="560257" y="3247903"/>
              <a:ext cx="11115805" cy="1480634"/>
            </a:xfrm>
            <a:custGeom>
              <a:avLst/>
              <a:gdLst>
                <a:gd name="connsiteX0" fmla="*/ 824121 w 10807700"/>
                <a:gd name="connsiteY0" fmla="*/ 0 h 1872000"/>
                <a:gd name="connsiteX1" fmla="*/ 10807700 w 10807700"/>
                <a:gd name="connsiteY1" fmla="*/ 0 h 1872000"/>
                <a:gd name="connsiteX2" fmla="*/ 10807700 w 10807700"/>
                <a:gd name="connsiteY2" fmla="*/ 1872000 h 1872000"/>
                <a:gd name="connsiteX3" fmla="*/ 824121 w 10807700"/>
                <a:gd name="connsiteY3" fmla="*/ 1872000 h 1872000"/>
                <a:gd name="connsiteX4" fmla="*/ 1508568 w 10807700"/>
                <a:gd name="connsiteY4" fmla="*/ 936000 h 1872000"/>
                <a:gd name="connsiteX5" fmla="*/ 0 w 10807700"/>
                <a:gd name="connsiteY5" fmla="*/ 0 h 1872000"/>
                <a:gd name="connsiteX6" fmla="*/ 27019 w 10807700"/>
                <a:gd name="connsiteY6" fmla="*/ 0 h 1872000"/>
                <a:gd name="connsiteX7" fmla="*/ 27019 w 10807700"/>
                <a:gd name="connsiteY7" fmla="*/ 1872000 h 1872000"/>
                <a:gd name="connsiteX8" fmla="*/ 0 w 10807700"/>
                <a:gd name="connsiteY8" fmla="*/ 1872000 h 18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7700" h="1872000">
                  <a:moveTo>
                    <a:pt x="824121" y="0"/>
                  </a:moveTo>
                  <a:lnTo>
                    <a:pt x="10807700" y="0"/>
                  </a:lnTo>
                  <a:lnTo>
                    <a:pt x="10807700" y="1872000"/>
                  </a:lnTo>
                  <a:lnTo>
                    <a:pt x="824121" y="1872000"/>
                  </a:lnTo>
                  <a:lnTo>
                    <a:pt x="1508568" y="936000"/>
                  </a:lnTo>
                  <a:close/>
                  <a:moveTo>
                    <a:pt x="0" y="0"/>
                  </a:moveTo>
                  <a:lnTo>
                    <a:pt x="27019" y="0"/>
                  </a:lnTo>
                  <a:lnTo>
                    <a:pt x="27019" y="1872000"/>
                  </a:lnTo>
                  <a:lnTo>
                    <a:pt x="0" y="1872000"/>
                  </a:lnTo>
                  <a:close/>
                </a:path>
              </a:pathLst>
            </a:custGeom>
            <a:gradFill flip="none" rotWithShape="1">
              <a:gsLst>
                <a:gs pos="0">
                  <a:schemeClr val="accent1">
                    <a:alpha val="46000"/>
                  </a:schemeClr>
                </a:gs>
                <a:gs pos="100000">
                  <a:schemeClr val="accent1">
                    <a:alpha val="0"/>
                  </a:schemeClr>
                </a:gs>
              </a:gsLst>
              <a:lin ang="10800000" scaled="0"/>
            </a:gra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2400" kern="100" spc="600">
                <a:gradFill>
                  <a:gsLst>
                    <a:gs pos="39000">
                      <a:schemeClr val="bg1"/>
                    </a:gs>
                    <a:gs pos="100000">
                      <a:schemeClr val="accent1">
                        <a:lumMod val="20000"/>
                        <a:lumOff val="80000"/>
                      </a:schemeClr>
                    </a:gs>
                  </a:gsLst>
                  <a:lin ang="5400000" scaled="1"/>
                </a:gradFill>
                <a:latin typeface="楷体" panose="02010609060101010101" pitchFamily="49" charset="-122"/>
                <a:cs typeface="+mn-ea"/>
                <a:sym typeface="+mn-lt"/>
              </a:endParaRPr>
            </a:p>
          </p:txBody>
        </p:sp>
        <p:sp>
          <p:nvSpPr>
            <p:cNvPr id="23" name="箭头: 五边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0171474-5A1B-4226-9213-ED196AE9103A}"/>
                </a:ext>
              </a:extLst>
            </p:cNvPr>
            <p:cNvSpPr/>
            <p:nvPr/>
          </p:nvSpPr>
          <p:spPr>
            <a:xfrm>
              <a:off x="515939" y="3265904"/>
              <a:ext cx="1342571" cy="1462634"/>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24" name="矩形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D66929-154B-4BA5-BF1D-A8F407D8AB4C}"/>
                </a:ext>
              </a:extLst>
            </p:cNvPr>
            <p:cNvSpPr/>
            <p:nvPr/>
          </p:nvSpPr>
          <p:spPr>
            <a:xfrm>
              <a:off x="1850060" y="3339697"/>
              <a:ext cx="3877177" cy="380871"/>
            </a:xfrm>
            <a:prstGeom prst="rect">
              <a:avLst/>
            </a:prstGeom>
          </p:spPr>
          <p:txBody>
            <a:bodyPr wrap="square" lIns="68578" tIns="34289" rIns="68578" bIns="34289">
              <a:spAutoFit/>
            </a:bodyPr>
            <a:lstStyle/>
            <a:p>
              <a:pPr>
                <a:lnSpc>
                  <a:spcPct val="150000"/>
                </a:lnSpc>
                <a:defRPr/>
              </a:pPr>
              <a:r>
                <a:rPr lang="zh-CN" altLang="en-US" sz="1600" b="1">
                  <a:solidFill>
                    <a:schemeClr val="accent1"/>
                  </a:solidFill>
                  <a:latin typeface="楷体" panose="02010609060101010101" pitchFamily="49" charset="-122"/>
                  <a:cs typeface="+mn-ea"/>
                  <a:sym typeface="+mn-lt"/>
                </a:rPr>
                <a:t>三湾改编</a:t>
              </a:r>
              <a:endParaRPr lang="en-US" altLang="zh-CN" sz="1600" b="1">
                <a:solidFill>
                  <a:schemeClr val="accent1"/>
                </a:solidFill>
                <a:latin typeface="楷体" panose="02010609060101010101" pitchFamily="49" charset="-122"/>
                <a:cs typeface="+mn-ea"/>
                <a:sym typeface="+mn-lt"/>
              </a:endParaRPr>
            </a:p>
          </p:txBody>
        </p:sp>
        <p:sp>
          <p:nvSpPr>
            <p:cNvPr id="25" name="矩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B5539E0-3DA4-4E28-A5EF-243745D3EDBE}"/>
                </a:ext>
              </a:extLst>
            </p:cNvPr>
            <p:cNvSpPr/>
            <p:nvPr/>
          </p:nvSpPr>
          <p:spPr>
            <a:xfrm>
              <a:off x="1850059" y="3761266"/>
              <a:ext cx="9826003" cy="916403"/>
            </a:xfrm>
            <a:prstGeom prst="rect">
              <a:avLst/>
            </a:prstGeom>
          </p:spPr>
          <p:txBody>
            <a:bodyPr wrap="square" lIns="68578" tIns="34289" rIns="68578" bIns="34289">
              <a:spAutoFit/>
            </a:bodyPr>
            <a:lstStyle/>
            <a:p>
              <a:pPr marL="285750" indent="-285750">
                <a:lnSpc>
                  <a:spcPct val="120000"/>
                </a:lnSpc>
                <a:buClr>
                  <a:schemeClr val="accent1"/>
                </a:buClr>
                <a:buFont typeface="Arial" panose="020B0604020202020204" pitchFamily="34" charset="0"/>
                <a:buChar char="•"/>
                <a:defRPr/>
              </a:pPr>
              <a:r>
                <a:rPr lang="zh-CN" altLang="en-US" sz="1600">
                  <a:solidFill>
                    <a:schemeClr val="tx1">
                      <a:lumMod val="75000"/>
                      <a:lumOff val="25000"/>
                    </a:schemeClr>
                  </a:solidFill>
                  <a:latin typeface="楷体" panose="02010609060101010101" pitchFamily="49" charset="-122"/>
                  <a:cs typeface="+mn-ea"/>
                  <a:sym typeface="+mn-lt"/>
                </a:rPr>
                <a:t>在进军井冈山途中，毛泽东同志在三湾村对起义部队进行改编。一是缩编、整顿部队；二是实行中国共产党对部队的绝对领导，把支部建在连上；三是部队内部实行民主制度。著名的“三湾改编”也是实事求是闯新路的体现。</a:t>
              </a:r>
            </a:p>
          </p:txBody>
        </p:sp>
        <p:sp>
          <p:nvSpPr>
            <p:cNvPr id="27" name="freeform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25E1B9A-B3E1-444E-A194-7F0EF3929010}"/>
                </a:ext>
              </a:extLst>
            </p:cNvPr>
            <p:cNvSpPr/>
            <p:nvPr/>
          </p:nvSpPr>
          <p:spPr>
            <a:xfrm>
              <a:off x="699302" y="3707715"/>
              <a:ext cx="609684" cy="579012"/>
            </a:xfrm>
            <a:custGeom>
              <a:avLst/>
              <a:gdLst>
                <a:gd name="connsiteX0" fmla="*/ 347072 w 605945"/>
                <a:gd name="connsiteY0" fmla="*/ 512587 h 575461"/>
                <a:gd name="connsiteX1" fmla="*/ 381476 w 605945"/>
                <a:gd name="connsiteY1" fmla="*/ 537442 h 575461"/>
                <a:gd name="connsiteX2" fmla="*/ 302223 w 605945"/>
                <a:gd name="connsiteY2" fmla="*/ 549563 h 575461"/>
                <a:gd name="connsiteX3" fmla="*/ 224045 w 605945"/>
                <a:gd name="connsiteY3" fmla="*/ 537749 h 575461"/>
                <a:gd name="connsiteX4" fmla="*/ 258603 w 605945"/>
                <a:gd name="connsiteY4" fmla="*/ 512740 h 575461"/>
                <a:gd name="connsiteX5" fmla="*/ 302223 w 605945"/>
                <a:gd name="connsiteY5" fmla="*/ 516883 h 575461"/>
                <a:gd name="connsiteX6" fmla="*/ 347072 w 605945"/>
                <a:gd name="connsiteY6" fmla="*/ 512587 h 575461"/>
                <a:gd name="connsiteX7" fmla="*/ 564523 w 605945"/>
                <a:gd name="connsiteY7" fmla="*/ 290588 h 575461"/>
                <a:gd name="connsiteX8" fmla="*/ 490606 w 605945"/>
                <a:gd name="connsiteY8" fmla="*/ 469895 h 575461"/>
                <a:gd name="connsiteX9" fmla="*/ 478927 w 605945"/>
                <a:gd name="connsiteY9" fmla="*/ 433850 h 575461"/>
                <a:gd name="connsiteX10" fmla="*/ 530100 w 605945"/>
                <a:gd name="connsiteY10" fmla="*/ 315743 h 575461"/>
                <a:gd name="connsiteX11" fmla="*/ 40081 w 605945"/>
                <a:gd name="connsiteY11" fmla="*/ 289600 h 575461"/>
                <a:gd name="connsiteX12" fmla="*/ 74348 w 605945"/>
                <a:gd name="connsiteY12" fmla="*/ 314611 h 575461"/>
                <a:gd name="connsiteX13" fmla="*/ 126594 w 605945"/>
                <a:gd name="connsiteY13" fmla="*/ 434907 h 575461"/>
                <a:gd name="connsiteX14" fmla="*/ 115069 w 605945"/>
                <a:gd name="connsiteY14" fmla="*/ 470812 h 575461"/>
                <a:gd name="connsiteX15" fmla="*/ 40081 w 605945"/>
                <a:gd name="connsiteY15" fmla="*/ 289600 h 575461"/>
                <a:gd name="connsiteX16" fmla="*/ 347252 w 605945"/>
                <a:gd name="connsiteY16" fmla="*/ 29779 h 575461"/>
                <a:gd name="connsiteX17" fmla="*/ 544200 w 605945"/>
                <a:gd name="connsiteY17" fmla="*/ 186999 h 575461"/>
                <a:gd name="connsiteX18" fmla="*/ 508252 w 605945"/>
                <a:gd name="connsiteY18" fmla="*/ 186846 h 575461"/>
                <a:gd name="connsiteX19" fmla="*/ 359081 w 605945"/>
                <a:gd name="connsiteY19" fmla="*/ 65825 h 575461"/>
                <a:gd name="connsiteX20" fmla="*/ 258763 w 605945"/>
                <a:gd name="connsiteY20" fmla="*/ 29567 h 575461"/>
                <a:gd name="connsiteX21" fmla="*/ 247087 w 605945"/>
                <a:gd name="connsiteY21" fmla="*/ 65319 h 575461"/>
                <a:gd name="connsiteX22" fmla="*/ 96368 w 605945"/>
                <a:gd name="connsiteY22" fmla="*/ 186845 h 575461"/>
                <a:gd name="connsiteX23" fmla="*/ 60263 w 605945"/>
                <a:gd name="connsiteY23" fmla="*/ 186998 h 575461"/>
                <a:gd name="connsiteX24" fmla="*/ 258763 w 605945"/>
                <a:gd name="connsiteY24" fmla="*/ 29567 h 575461"/>
                <a:gd name="connsiteX25" fmla="*/ 302973 w 605945"/>
                <a:gd name="connsiteY25" fmla="*/ 0 h 575461"/>
                <a:gd name="connsiteX26" fmla="*/ 374875 w 605945"/>
                <a:gd name="connsiteY26" fmla="*/ 219384 h 575461"/>
                <a:gd name="connsiteX27" fmla="*/ 605945 w 605945"/>
                <a:gd name="connsiteY27" fmla="*/ 219844 h 575461"/>
                <a:gd name="connsiteX28" fmla="*/ 419276 w 605945"/>
                <a:gd name="connsiteY28" fmla="*/ 355924 h 575461"/>
                <a:gd name="connsiteX29" fmla="*/ 490103 w 605945"/>
                <a:gd name="connsiteY29" fmla="*/ 575461 h 575461"/>
                <a:gd name="connsiteX30" fmla="*/ 302973 w 605945"/>
                <a:gd name="connsiteY30" fmla="*/ 440302 h 575461"/>
                <a:gd name="connsiteX31" fmla="*/ 115689 w 605945"/>
                <a:gd name="connsiteY31" fmla="*/ 575461 h 575461"/>
                <a:gd name="connsiteX32" fmla="*/ 186669 w 605945"/>
                <a:gd name="connsiteY32" fmla="*/ 355924 h 575461"/>
                <a:gd name="connsiteX33" fmla="*/ 0 w 605945"/>
                <a:gd name="connsiteY33" fmla="*/ 219844 h 575461"/>
                <a:gd name="connsiteX34" fmla="*/ 231071 w 605945"/>
                <a:gd name="connsiteY34" fmla="*/ 219384 h 575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05945" h="575461">
                  <a:moveTo>
                    <a:pt x="347072" y="512587"/>
                  </a:moveTo>
                  <a:lnTo>
                    <a:pt x="381476" y="537442"/>
                  </a:lnTo>
                  <a:cubicBezTo>
                    <a:pt x="356441" y="545267"/>
                    <a:pt x="329870" y="549563"/>
                    <a:pt x="302223" y="549563"/>
                  </a:cubicBezTo>
                  <a:cubicBezTo>
                    <a:pt x="275038" y="549563"/>
                    <a:pt x="248773" y="545420"/>
                    <a:pt x="224045" y="537749"/>
                  </a:cubicBezTo>
                  <a:lnTo>
                    <a:pt x="258603" y="512740"/>
                  </a:lnTo>
                  <a:cubicBezTo>
                    <a:pt x="272734" y="515502"/>
                    <a:pt x="287325" y="516883"/>
                    <a:pt x="302223" y="516883"/>
                  </a:cubicBezTo>
                  <a:cubicBezTo>
                    <a:pt x="317582" y="516883"/>
                    <a:pt x="332481" y="515349"/>
                    <a:pt x="347072" y="512587"/>
                  </a:cubicBezTo>
                  <a:close/>
                  <a:moveTo>
                    <a:pt x="564523" y="290588"/>
                  </a:moveTo>
                  <a:cubicBezTo>
                    <a:pt x="563755" y="360225"/>
                    <a:pt x="535633" y="423266"/>
                    <a:pt x="490606" y="469895"/>
                  </a:cubicBezTo>
                  <a:lnTo>
                    <a:pt x="478927" y="433850"/>
                  </a:lnTo>
                  <a:cubicBezTo>
                    <a:pt x="506281" y="400872"/>
                    <a:pt x="524568" y="360225"/>
                    <a:pt x="530100" y="315743"/>
                  </a:cubicBezTo>
                  <a:close/>
                  <a:moveTo>
                    <a:pt x="40081" y="289600"/>
                  </a:moveTo>
                  <a:lnTo>
                    <a:pt x="74348" y="314611"/>
                  </a:lnTo>
                  <a:cubicBezTo>
                    <a:pt x="79727" y="360182"/>
                    <a:pt x="98474" y="401611"/>
                    <a:pt x="126594" y="434907"/>
                  </a:cubicBezTo>
                  <a:lnTo>
                    <a:pt x="115069" y="470812"/>
                  </a:lnTo>
                  <a:cubicBezTo>
                    <a:pt x="69124" y="424013"/>
                    <a:pt x="40542" y="360029"/>
                    <a:pt x="40081" y="289600"/>
                  </a:cubicBezTo>
                  <a:close/>
                  <a:moveTo>
                    <a:pt x="347252" y="29779"/>
                  </a:moveTo>
                  <a:cubicBezTo>
                    <a:pt x="436355" y="45271"/>
                    <a:pt x="510249" y="105858"/>
                    <a:pt x="544200" y="186999"/>
                  </a:cubicBezTo>
                  <a:lnTo>
                    <a:pt x="508252" y="186846"/>
                  </a:lnTo>
                  <a:cubicBezTo>
                    <a:pt x="478909" y="127485"/>
                    <a:pt x="424526" y="82544"/>
                    <a:pt x="359081" y="65825"/>
                  </a:cubicBezTo>
                  <a:close/>
                  <a:moveTo>
                    <a:pt x="258763" y="29567"/>
                  </a:moveTo>
                  <a:lnTo>
                    <a:pt x="247087" y="65319"/>
                  </a:lnTo>
                  <a:cubicBezTo>
                    <a:pt x="180869" y="81737"/>
                    <a:pt x="125867" y="127002"/>
                    <a:pt x="96368" y="186845"/>
                  </a:cubicBezTo>
                  <a:lnTo>
                    <a:pt x="60263" y="186998"/>
                  </a:lnTo>
                  <a:cubicBezTo>
                    <a:pt x="94524" y="105367"/>
                    <a:pt x="169039" y="44604"/>
                    <a:pt x="258763" y="29567"/>
                  </a:cubicBezTo>
                  <a:close/>
                  <a:moveTo>
                    <a:pt x="302973" y="0"/>
                  </a:moveTo>
                  <a:lnTo>
                    <a:pt x="374875" y="219384"/>
                  </a:lnTo>
                  <a:lnTo>
                    <a:pt x="605945" y="219844"/>
                  </a:lnTo>
                  <a:lnTo>
                    <a:pt x="419276" y="355924"/>
                  </a:lnTo>
                  <a:lnTo>
                    <a:pt x="490103" y="575461"/>
                  </a:lnTo>
                  <a:lnTo>
                    <a:pt x="302973" y="440302"/>
                  </a:lnTo>
                  <a:lnTo>
                    <a:pt x="115689" y="575461"/>
                  </a:lnTo>
                  <a:lnTo>
                    <a:pt x="186669" y="355924"/>
                  </a:lnTo>
                  <a:lnTo>
                    <a:pt x="0" y="219844"/>
                  </a:lnTo>
                  <a:lnTo>
                    <a:pt x="231071" y="21938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endParaRPr>
            </a:p>
          </p:txBody>
        </p:sp>
      </p:grpSp>
      <p:grpSp>
        <p:nvGrpSpPr>
          <p:cNvPr id="28" name="组合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ECE025-B1B0-4C69-9E6D-4528DF3065BA}"/>
              </a:ext>
            </a:extLst>
          </p:cNvPr>
          <p:cNvGrpSpPr/>
          <p:nvPr/>
        </p:nvGrpSpPr>
        <p:grpSpPr>
          <a:xfrm>
            <a:off x="515939" y="4750758"/>
            <a:ext cx="11160123" cy="1480635"/>
            <a:chOff x="515939" y="3247903"/>
            <a:chExt cx="11160123" cy="1480635"/>
          </a:xfrm>
        </p:grpSpPr>
        <p:sp>
          <p:nvSpPr>
            <p:cNvPr id="29" name="任意多边形: 形状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3EA35E7-F985-434C-98E1-561E51CDC4B6}"/>
                </a:ext>
              </a:extLst>
            </p:cNvPr>
            <p:cNvSpPr/>
            <p:nvPr/>
          </p:nvSpPr>
          <p:spPr>
            <a:xfrm>
              <a:off x="560257" y="3247903"/>
              <a:ext cx="11115805" cy="1480634"/>
            </a:xfrm>
            <a:custGeom>
              <a:avLst/>
              <a:gdLst>
                <a:gd name="connsiteX0" fmla="*/ 824121 w 10807700"/>
                <a:gd name="connsiteY0" fmla="*/ 0 h 1872000"/>
                <a:gd name="connsiteX1" fmla="*/ 10807700 w 10807700"/>
                <a:gd name="connsiteY1" fmla="*/ 0 h 1872000"/>
                <a:gd name="connsiteX2" fmla="*/ 10807700 w 10807700"/>
                <a:gd name="connsiteY2" fmla="*/ 1872000 h 1872000"/>
                <a:gd name="connsiteX3" fmla="*/ 824121 w 10807700"/>
                <a:gd name="connsiteY3" fmla="*/ 1872000 h 1872000"/>
                <a:gd name="connsiteX4" fmla="*/ 1508568 w 10807700"/>
                <a:gd name="connsiteY4" fmla="*/ 936000 h 1872000"/>
                <a:gd name="connsiteX5" fmla="*/ 0 w 10807700"/>
                <a:gd name="connsiteY5" fmla="*/ 0 h 1872000"/>
                <a:gd name="connsiteX6" fmla="*/ 27019 w 10807700"/>
                <a:gd name="connsiteY6" fmla="*/ 0 h 1872000"/>
                <a:gd name="connsiteX7" fmla="*/ 27019 w 10807700"/>
                <a:gd name="connsiteY7" fmla="*/ 1872000 h 1872000"/>
                <a:gd name="connsiteX8" fmla="*/ 0 w 10807700"/>
                <a:gd name="connsiteY8" fmla="*/ 1872000 h 18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7700" h="1872000">
                  <a:moveTo>
                    <a:pt x="824121" y="0"/>
                  </a:moveTo>
                  <a:lnTo>
                    <a:pt x="10807700" y="0"/>
                  </a:lnTo>
                  <a:lnTo>
                    <a:pt x="10807700" y="1872000"/>
                  </a:lnTo>
                  <a:lnTo>
                    <a:pt x="824121" y="1872000"/>
                  </a:lnTo>
                  <a:lnTo>
                    <a:pt x="1508568" y="936000"/>
                  </a:lnTo>
                  <a:close/>
                  <a:moveTo>
                    <a:pt x="0" y="0"/>
                  </a:moveTo>
                  <a:lnTo>
                    <a:pt x="27019" y="0"/>
                  </a:lnTo>
                  <a:lnTo>
                    <a:pt x="27019" y="1872000"/>
                  </a:lnTo>
                  <a:lnTo>
                    <a:pt x="0" y="1872000"/>
                  </a:lnTo>
                  <a:close/>
                </a:path>
              </a:pathLst>
            </a:custGeom>
            <a:gradFill flip="none" rotWithShape="1">
              <a:gsLst>
                <a:gs pos="0">
                  <a:schemeClr val="accent1">
                    <a:alpha val="46000"/>
                  </a:schemeClr>
                </a:gs>
                <a:gs pos="100000">
                  <a:schemeClr val="accent1">
                    <a:alpha val="0"/>
                  </a:schemeClr>
                </a:gs>
              </a:gsLst>
              <a:lin ang="10800000" scaled="0"/>
            </a:gra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2400" kern="100" spc="600">
                <a:gradFill>
                  <a:gsLst>
                    <a:gs pos="39000">
                      <a:schemeClr val="bg1"/>
                    </a:gs>
                    <a:gs pos="100000">
                      <a:schemeClr val="accent1">
                        <a:lumMod val="20000"/>
                        <a:lumOff val="80000"/>
                      </a:schemeClr>
                    </a:gs>
                  </a:gsLst>
                  <a:lin ang="5400000" scaled="1"/>
                </a:gradFill>
                <a:latin typeface="楷体" panose="02010609060101010101" pitchFamily="49" charset="-122"/>
                <a:cs typeface="+mn-ea"/>
                <a:sym typeface="+mn-lt"/>
              </a:endParaRPr>
            </a:p>
          </p:txBody>
        </p:sp>
        <p:sp>
          <p:nvSpPr>
            <p:cNvPr id="30" name="箭头: 五边形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7D62626-BF83-4C9A-B5D0-F71B5FA77294}"/>
                </a:ext>
              </a:extLst>
            </p:cNvPr>
            <p:cNvSpPr/>
            <p:nvPr/>
          </p:nvSpPr>
          <p:spPr>
            <a:xfrm>
              <a:off x="515939" y="3265904"/>
              <a:ext cx="1342571" cy="1462634"/>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31" name="矩形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BBCA8BA-8A0E-46DC-88B4-2F0F95EC5C9D}"/>
                </a:ext>
              </a:extLst>
            </p:cNvPr>
            <p:cNvSpPr/>
            <p:nvPr/>
          </p:nvSpPr>
          <p:spPr>
            <a:xfrm>
              <a:off x="1850060" y="3339697"/>
              <a:ext cx="3877177" cy="380871"/>
            </a:xfrm>
            <a:prstGeom prst="rect">
              <a:avLst/>
            </a:prstGeom>
          </p:spPr>
          <p:txBody>
            <a:bodyPr wrap="square" lIns="68578" tIns="34289" rIns="68578" bIns="34289">
              <a:spAutoFit/>
            </a:bodyPr>
            <a:lstStyle/>
            <a:p>
              <a:pPr>
                <a:lnSpc>
                  <a:spcPct val="150000"/>
                </a:lnSpc>
                <a:defRPr/>
              </a:pPr>
              <a:r>
                <a:rPr lang="zh-CN" altLang="en-US" sz="1600" b="1">
                  <a:solidFill>
                    <a:schemeClr val="accent1"/>
                  </a:solidFill>
                  <a:latin typeface="楷体" panose="02010609060101010101" pitchFamily="49" charset="-122"/>
                  <a:cs typeface="+mn-ea"/>
                  <a:sym typeface="+mn-lt"/>
                </a:rPr>
                <a:t>三大纪律六项注意</a:t>
              </a:r>
              <a:endParaRPr lang="en-US" altLang="zh-CN" sz="1600" b="1">
                <a:solidFill>
                  <a:schemeClr val="accent1"/>
                </a:solidFill>
                <a:latin typeface="楷体" panose="02010609060101010101" pitchFamily="49" charset="-122"/>
                <a:cs typeface="+mn-ea"/>
                <a:sym typeface="+mn-lt"/>
              </a:endParaRPr>
            </a:p>
          </p:txBody>
        </p:sp>
        <p:sp>
          <p:nvSpPr>
            <p:cNvPr id="32" name="矩形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BDFBC2-B41A-45FF-989C-D29DFB489054}"/>
                </a:ext>
              </a:extLst>
            </p:cNvPr>
            <p:cNvSpPr/>
            <p:nvPr/>
          </p:nvSpPr>
          <p:spPr>
            <a:xfrm>
              <a:off x="1850059" y="3761266"/>
              <a:ext cx="9826003" cy="916403"/>
            </a:xfrm>
            <a:prstGeom prst="rect">
              <a:avLst/>
            </a:prstGeom>
          </p:spPr>
          <p:txBody>
            <a:bodyPr wrap="square" lIns="68578" tIns="34289" rIns="68578" bIns="34289">
              <a:spAutoFit/>
            </a:bodyPr>
            <a:lstStyle/>
            <a:p>
              <a:pPr marL="285750" indent="-285750">
                <a:lnSpc>
                  <a:spcPct val="120000"/>
                </a:lnSpc>
                <a:buClr>
                  <a:schemeClr val="accent1"/>
                </a:buClr>
                <a:buFont typeface="Arial" panose="020B0604020202020204" pitchFamily="34" charset="0"/>
                <a:buChar char="•"/>
                <a:defRPr/>
              </a:pPr>
              <a:r>
                <a:rPr lang="zh-CN" altLang="en-US" sz="1600">
                  <a:solidFill>
                    <a:schemeClr val="tx1">
                      <a:lumMod val="75000"/>
                      <a:lumOff val="25000"/>
                    </a:schemeClr>
                  </a:solidFill>
                  <a:latin typeface="楷体" panose="02010609060101010101" pitchFamily="49" charset="-122"/>
                  <a:cs typeface="+mn-ea"/>
                  <a:sym typeface="+mn-lt"/>
                </a:rPr>
                <a:t>毛泽东同志十分重视党的建设，派出骨干力量抓边界各县党组织的恢复、整顿和发展等工作，通过古田会议又加强思想建党工作。毛泽东同志尤其重视军队建设，规定部队完成打仗消灭敌人、打土豪筹款子、做群众工作三项任务，规定部队执行“三大纪律六项注意”。</a:t>
              </a:r>
            </a:p>
          </p:txBody>
        </p:sp>
        <p:sp>
          <p:nvSpPr>
            <p:cNvPr id="33" name="freeform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BD8415-77FB-4676-9A9B-58E6090D2119}"/>
                </a:ext>
              </a:extLst>
            </p:cNvPr>
            <p:cNvSpPr/>
            <p:nvPr/>
          </p:nvSpPr>
          <p:spPr>
            <a:xfrm>
              <a:off x="699302" y="3707715"/>
              <a:ext cx="609684" cy="579012"/>
            </a:xfrm>
            <a:custGeom>
              <a:avLst/>
              <a:gdLst>
                <a:gd name="connsiteX0" fmla="*/ 347072 w 605945"/>
                <a:gd name="connsiteY0" fmla="*/ 512587 h 575461"/>
                <a:gd name="connsiteX1" fmla="*/ 381476 w 605945"/>
                <a:gd name="connsiteY1" fmla="*/ 537442 h 575461"/>
                <a:gd name="connsiteX2" fmla="*/ 302223 w 605945"/>
                <a:gd name="connsiteY2" fmla="*/ 549563 h 575461"/>
                <a:gd name="connsiteX3" fmla="*/ 224045 w 605945"/>
                <a:gd name="connsiteY3" fmla="*/ 537749 h 575461"/>
                <a:gd name="connsiteX4" fmla="*/ 258603 w 605945"/>
                <a:gd name="connsiteY4" fmla="*/ 512740 h 575461"/>
                <a:gd name="connsiteX5" fmla="*/ 302223 w 605945"/>
                <a:gd name="connsiteY5" fmla="*/ 516883 h 575461"/>
                <a:gd name="connsiteX6" fmla="*/ 347072 w 605945"/>
                <a:gd name="connsiteY6" fmla="*/ 512587 h 575461"/>
                <a:gd name="connsiteX7" fmla="*/ 564523 w 605945"/>
                <a:gd name="connsiteY7" fmla="*/ 290588 h 575461"/>
                <a:gd name="connsiteX8" fmla="*/ 490606 w 605945"/>
                <a:gd name="connsiteY8" fmla="*/ 469895 h 575461"/>
                <a:gd name="connsiteX9" fmla="*/ 478927 w 605945"/>
                <a:gd name="connsiteY9" fmla="*/ 433850 h 575461"/>
                <a:gd name="connsiteX10" fmla="*/ 530100 w 605945"/>
                <a:gd name="connsiteY10" fmla="*/ 315743 h 575461"/>
                <a:gd name="connsiteX11" fmla="*/ 40081 w 605945"/>
                <a:gd name="connsiteY11" fmla="*/ 289600 h 575461"/>
                <a:gd name="connsiteX12" fmla="*/ 74348 w 605945"/>
                <a:gd name="connsiteY12" fmla="*/ 314611 h 575461"/>
                <a:gd name="connsiteX13" fmla="*/ 126594 w 605945"/>
                <a:gd name="connsiteY13" fmla="*/ 434907 h 575461"/>
                <a:gd name="connsiteX14" fmla="*/ 115069 w 605945"/>
                <a:gd name="connsiteY14" fmla="*/ 470812 h 575461"/>
                <a:gd name="connsiteX15" fmla="*/ 40081 w 605945"/>
                <a:gd name="connsiteY15" fmla="*/ 289600 h 575461"/>
                <a:gd name="connsiteX16" fmla="*/ 347252 w 605945"/>
                <a:gd name="connsiteY16" fmla="*/ 29779 h 575461"/>
                <a:gd name="connsiteX17" fmla="*/ 544200 w 605945"/>
                <a:gd name="connsiteY17" fmla="*/ 186999 h 575461"/>
                <a:gd name="connsiteX18" fmla="*/ 508252 w 605945"/>
                <a:gd name="connsiteY18" fmla="*/ 186846 h 575461"/>
                <a:gd name="connsiteX19" fmla="*/ 359081 w 605945"/>
                <a:gd name="connsiteY19" fmla="*/ 65825 h 575461"/>
                <a:gd name="connsiteX20" fmla="*/ 258763 w 605945"/>
                <a:gd name="connsiteY20" fmla="*/ 29567 h 575461"/>
                <a:gd name="connsiteX21" fmla="*/ 247087 w 605945"/>
                <a:gd name="connsiteY21" fmla="*/ 65319 h 575461"/>
                <a:gd name="connsiteX22" fmla="*/ 96368 w 605945"/>
                <a:gd name="connsiteY22" fmla="*/ 186845 h 575461"/>
                <a:gd name="connsiteX23" fmla="*/ 60263 w 605945"/>
                <a:gd name="connsiteY23" fmla="*/ 186998 h 575461"/>
                <a:gd name="connsiteX24" fmla="*/ 258763 w 605945"/>
                <a:gd name="connsiteY24" fmla="*/ 29567 h 575461"/>
                <a:gd name="connsiteX25" fmla="*/ 302973 w 605945"/>
                <a:gd name="connsiteY25" fmla="*/ 0 h 575461"/>
                <a:gd name="connsiteX26" fmla="*/ 374875 w 605945"/>
                <a:gd name="connsiteY26" fmla="*/ 219384 h 575461"/>
                <a:gd name="connsiteX27" fmla="*/ 605945 w 605945"/>
                <a:gd name="connsiteY27" fmla="*/ 219844 h 575461"/>
                <a:gd name="connsiteX28" fmla="*/ 419276 w 605945"/>
                <a:gd name="connsiteY28" fmla="*/ 355924 h 575461"/>
                <a:gd name="connsiteX29" fmla="*/ 490103 w 605945"/>
                <a:gd name="connsiteY29" fmla="*/ 575461 h 575461"/>
                <a:gd name="connsiteX30" fmla="*/ 302973 w 605945"/>
                <a:gd name="connsiteY30" fmla="*/ 440302 h 575461"/>
                <a:gd name="connsiteX31" fmla="*/ 115689 w 605945"/>
                <a:gd name="connsiteY31" fmla="*/ 575461 h 575461"/>
                <a:gd name="connsiteX32" fmla="*/ 186669 w 605945"/>
                <a:gd name="connsiteY32" fmla="*/ 355924 h 575461"/>
                <a:gd name="connsiteX33" fmla="*/ 0 w 605945"/>
                <a:gd name="connsiteY33" fmla="*/ 219844 h 575461"/>
                <a:gd name="connsiteX34" fmla="*/ 231071 w 605945"/>
                <a:gd name="connsiteY34" fmla="*/ 219384 h 575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05945" h="575461">
                  <a:moveTo>
                    <a:pt x="347072" y="512587"/>
                  </a:moveTo>
                  <a:lnTo>
                    <a:pt x="381476" y="537442"/>
                  </a:lnTo>
                  <a:cubicBezTo>
                    <a:pt x="356441" y="545267"/>
                    <a:pt x="329870" y="549563"/>
                    <a:pt x="302223" y="549563"/>
                  </a:cubicBezTo>
                  <a:cubicBezTo>
                    <a:pt x="275038" y="549563"/>
                    <a:pt x="248773" y="545420"/>
                    <a:pt x="224045" y="537749"/>
                  </a:cubicBezTo>
                  <a:lnTo>
                    <a:pt x="258603" y="512740"/>
                  </a:lnTo>
                  <a:cubicBezTo>
                    <a:pt x="272734" y="515502"/>
                    <a:pt x="287325" y="516883"/>
                    <a:pt x="302223" y="516883"/>
                  </a:cubicBezTo>
                  <a:cubicBezTo>
                    <a:pt x="317582" y="516883"/>
                    <a:pt x="332481" y="515349"/>
                    <a:pt x="347072" y="512587"/>
                  </a:cubicBezTo>
                  <a:close/>
                  <a:moveTo>
                    <a:pt x="564523" y="290588"/>
                  </a:moveTo>
                  <a:cubicBezTo>
                    <a:pt x="563755" y="360225"/>
                    <a:pt x="535633" y="423266"/>
                    <a:pt x="490606" y="469895"/>
                  </a:cubicBezTo>
                  <a:lnTo>
                    <a:pt x="478927" y="433850"/>
                  </a:lnTo>
                  <a:cubicBezTo>
                    <a:pt x="506281" y="400872"/>
                    <a:pt x="524568" y="360225"/>
                    <a:pt x="530100" y="315743"/>
                  </a:cubicBezTo>
                  <a:close/>
                  <a:moveTo>
                    <a:pt x="40081" y="289600"/>
                  </a:moveTo>
                  <a:lnTo>
                    <a:pt x="74348" y="314611"/>
                  </a:lnTo>
                  <a:cubicBezTo>
                    <a:pt x="79727" y="360182"/>
                    <a:pt x="98474" y="401611"/>
                    <a:pt x="126594" y="434907"/>
                  </a:cubicBezTo>
                  <a:lnTo>
                    <a:pt x="115069" y="470812"/>
                  </a:lnTo>
                  <a:cubicBezTo>
                    <a:pt x="69124" y="424013"/>
                    <a:pt x="40542" y="360029"/>
                    <a:pt x="40081" y="289600"/>
                  </a:cubicBezTo>
                  <a:close/>
                  <a:moveTo>
                    <a:pt x="347252" y="29779"/>
                  </a:moveTo>
                  <a:cubicBezTo>
                    <a:pt x="436355" y="45271"/>
                    <a:pt x="510249" y="105858"/>
                    <a:pt x="544200" y="186999"/>
                  </a:cubicBezTo>
                  <a:lnTo>
                    <a:pt x="508252" y="186846"/>
                  </a:lnTo>
                  <a:cubicBezTo>
                    <a:pt x="478909" y="127485"/>
                    <a:pt x="424526" y="82544"/>
                    <a:pt x="359081" y="65825"/>
                  </a:cubicBezTo>
                  <a:close/>
                  <a:moveTo>
                    <a:pt x="258763" y="29567"/>
                  </a:moveTo>
                  <a:lnTo>
                    <a:pt x="247087" y="65319"/>
                  </a:lnTo>
                  <a:cubicBezTo>
                    <a:pt x="180869" y="81737"/>
                    <a:pt x="125867" y="127002"/>
                    <a:pt x="96368" y="186845"/>
                  </a:cubicBezTo>
                  <a:lnTo>
                    <a:pt x="60263" y="186998"/>
                  </a:lnTo>
                  <a:cubicBezTo>
                    <a:pt x="94524" y="105367"/>
                    <a:pt x="169039" y="44604"/>
                    <a:pt x="258763" y="29567"/>
                  </a:cubicBezTo>
                  <a:close/>
                  <a:moveTo>
                    <a:pt x="302973" y="0"/>
                  </a:moveTo>
                  <a:lnTo>
                    <a:pt x="374875" y="219384"/>
                  </a:lnTo>
                  <a:lnTo>
                    <a:pt x="605945" y="219844"/>
                  </a:lnTo>
                  <a:lnTo>
                    <a:pt x="419276" y="355924"/>
                  </a:lnTo>
                  <a:lnTo>
                    <a:pt x="490103" y="575461"/>
                  </a:lnTo>
                  <a:lnTo>
                    <a:pt x="302973" y="440302"/>
                  </a:lnTo>
                  <a:lnTo>
                    <a:pt x="115689" y="575461"/>
                  </a:lnTo>
                  <a:lnTo>
                    <a:pt x="186669" y="355924"/>
                  </a:lnTo>
                  <a:lnTo>
                    <a:pt x="0" y="219844"/>
                  </a:lnTo>
                  <a:lnTo>
                    <a:pt x="231071" y="21938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endParaRPr>
            </a:p>
          </p:txBody>
        </p:sp>
      </p:grpSp>
    </p:spTree>
    <p:custDataLst>
      <p:tags r:id="rId1"/>
    </p:custDataLst>
    <p:extLst>
      <p:ext uri="{BB962C8B-B14F-4D97-AF65-F5344CB8AC3E}">
        <p14:creationId xmlns:p14="http://schemas.microsoft.com/office/powerpoint/2010/main" val="1633308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49F95E-7798-4426-A869-63B7EFC70AA7}"/>
              </a:ext>
            </a:extLst>
          </p:cNvPr>
          <p:cNvGrpSpPr/>
          <p:nvPr/>
        </p:nvGrpSpPr>
        <p:grpSpPr>
          <a:xfrm>
            <a:off x="515938" y="235356"/>
            <a:ext cx="7313138" cy="627837"/>
            <a:chOff x="1475950" y="1151573"/>
            <a:chExt cx="7313138" cy="627837"/>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E87FB6-24AF-45A6-B0AF-1DAD774A6C55}"/>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DA825D-23DC-4034-BD56-540A146563FE}"/>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03</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DCF67A-F7E4-4C91-A6B8-F7D5158C5EF8}"/>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D8FAB3-327D-404D-BE37-DC3F09A3F3F1}"/>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井冈山精神的现实意义</a:t>
              </a:r>
            </a:p>
          </p:txBody>
        </p:sp>
      </p:grpSp>
      <p:grpSp>
        <p:nvGrpSpPr>
          <p:cNvPr id="10" name="组合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9F6FF59-6ED6-41F6-ACD0-51902AD59E14}"/>
              </a:ext>
            </a:extLst>
          </p:cNvPr>
          <p:cNvGrpSpPr/>
          <p:nvPr/>
        </p:nvGrpSpPr>
        <p:grpSpPr>
          <a:xfrm>
            <a:off x="874712" y="2211607"/>
            <a:ext cx="10442576" cy="893408"/>
            <a:chOff x="874712" y="4604546"/>
            <a:chExt cx="10442576" cy="893408"/>
          </a:xfrm>
        </p:grpSpPr>
        <p:sp>
          <p:nvSpPr>
            <p:cNvPr id="11" name="梯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FA41D7F-6D57-49F9-A9A6-D75467B7E32B}"/>
                </a:ext>
              </a:extLst>
            </p:cNvPr>
            <p:cNvSpPr/>
            <p:nvPr/>
          </p:nvSpPr>
          <p:spPr>
            <a:xfrm>
              <a:off x="874712" y="4604546"/>
              <a:ext cx="10442576" cy="527720"/>
            </a:xfrm>
            <a:prstGeom prst="trapezoid">
              <a:avLst>
                <a:gd name="adj" fmla="val 68319"/>
              </a:avLst>
            </a:prstGeom>
            <a:gradFill flip="none" rotWithShape="1">
              <a:gsLst>
                <a:gs pos="25000">
                  <a:schemeClr val="accent1">
                    <a:alpha val="0"/>
                  </a:schemeClr>
                </a:gs>
                <a:gs pos="100000">
                  <a:schemeClr val="accent1">
                    <a:alpha val="47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12" name="梯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415AD36-4DDE-4A83-B29A-7880B0026D31}"/>
                </a:ext>
              </a:extLst>
            </p:cNvPr>
            <p:cNvSpPr/>
            <p:nvPr/>
          </p:nvSpPr>
          <p:spPr>
            <a:xfrm>
              <a:off x="1188508" y="4970234"/>
              <a:ext cx="9814984" cy="527720"/>
            </a:xfrm>
            <a:prstGeom prst="trapezoid">
              <a:avLst>
                <a:gd name="adj" fmla="val 68319"/>
              </a:avLst>
            </a:prstGeom>
            <a:gradFill flip="none" rotWithShape="1">
              <a:gsLst>
                <a:gs pos="25000">
                  <a:schemeClr val="accent1">
                    <a:alpha val="0"/>
                  </a:schemeClr>
                </a:gs>
                <a:gs pos="100000">
                  <a:schemeClr val="accent1">
                    <a:alpha val="47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grpSp>
      <p:sp>
        <p:nvSpPr>
          <p:cNvPr id="13"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1AC01FD-C8E8-415D-9C23-3E07963B872A}"/>
              </a:ext>
            </a:extLst>
          </p:cNvPr>
          <p:cNvSpPr txBox="1"/>
          <p:nvPr/>
        </p:nvSpPr>
        <p:spPr>
          <a:xfrm>
            <a:off x="515939" y="1470568"/>
            <a:ext cx="11160124" cy="939488"/>
          </a:xfrm>
          <a:prstGeom prst="rect">
            <a:avLst/>
          </a:prstGeom>
          <a:noFill/>
        </p:spPr>
        <p:txBody>
          <a:bodyPr wrap="square">
            <a:spAutoFit/>
          </a:bodyPr>
          <a:lstStyle/>
          <a:p>
            <a:pPr algn="ctr">
              <a:lnSpc>
                <a:spcPct val="120000"/>
              </a:lnSpc>
              <a:buClr>
                <a:schemeClr val="accent1"/>
              </a:buClr>
              <a:defRPr/>
            </a:pPr>
            <a:r>
              <a:rPr lang="zh-CN" altLang="en-US" sz="1600" dirty="0">
                <a:solidFill>
                  <a:schemeClr val="tx1">
                    <a:lumMod val="75000"/>
                    <a:lumOff val="25000"/>
                  </a:schemeClr>
                </a:solidFill>
                <a:latin typeface="+mn-ea"/>
                <a:sym typeface="+mn-lt"/>
              </a:rPr>
              <a:t>第三，井冈山精神启示我们，在新的时代条件下，我们要进行伟大斗争、建设伟大工程、推进伟大事业、实现伟大梦想，必须艰苦奋斗攻难关，在胜利面前要有清醒的头脑、强烈的忧患意识，分析和面对形势既要看到成绩和机遇，更要看到短板和不足，做到居安思危、知危图安，保持艰苦奋斗本色和作风，敢于担当，砥砺奋进。</a:t>
            </a:r>
          </a:p>
        </p:txBody>
      </p:sp>
      <p:grpSp>
        <p:nvGrpSpPr>
          <p:cNvPr id="14" name="组合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B304B5-E4C2-4548-9782-75C48F42DA59}"/>
              </a:ext>
            </a:extLst>
          </p:cNvPr>
          <p:cNvGrpSpPr/>
          <p:nvPr/>
        </p:nvGrpSpPr>
        <p:grpSpPr>
          <a:xfrm>
            <a:off x="879787" y="3405302"/>
            <a:ext cx="10796275" cy="687850"/>
            <a:chOff x="892882" y="3236339"/>
            <a:chExt cx="10796275" cy="687850"/>
          </a:xfrm>
        </p:grpSpPr>
        <p:grpSp>
          <p:nvGrpSpPr>
            <p:cNvPr id="15" name="组合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CC571F-F9F5-4AEB-B02B-6F5F899319E2}"/>
                </a:ext>
              </a:extLst>
            </p:cNvPr>
            <p:cNvGrpSpPr/>
            <p:nvPr/>
          </p:nvGrpSpPr>
          <p:grpSpPr>
            <a:xfrm>
              <a:off x="892882" y="3322677"/>
              <a:ext cx="1152246" cy="465762"/>
              <a:chOff x="3579411" y="2464510"/>
              <a:chExt cx="1152246" cy="465762"/>
            </a:xfrm>
          </p:grpSpPr>
          <p:sp>
            <p:nvSpPr>
              <p:cNvPr id="20" name="圆角矩形 7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75A52C-5C6D-4006-A20D-45584639AF27}"/>
                  </a:ext>
                </a:extLst>
              </p:cNvPr>
              <p:cNvSpPr/>
              <p:nvPr>
                <p:custDataLst>
                  <p:tags r:id="rId11"/>
                </p:custDataLst>
              </p:nvPr>
            </p:nvSpPr>
            <p:spPr>
              <a:xfrm>
                <a:off x="3579411" y="2464510"/>
                <a:ext cx="1152246" cy="465762"/>
              </a:xfrm>
              <a:prstGeom prst="roundRect">
                <a:avLst>
                  <a:gd name="adj" fmla="val 135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21" name="文本框 7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49CE58-E260-4263-89FE-B7D83152D7C0}"/>
                  </a:ext>
                </a:extLst>
              </p:cNvPr>
              <p:cNvSpPr txBox="1"/>
              <p:nvPr>
                <p:custDataLst>
                  <p:tags r:id="rId12"/>
                </p:custDataLst>
              </p:nvPr>
            </p:nvSpPr>
            <p:spPr>
              <a:xfrm>
                <a:off x="3832371" y="2517765"/>
                <a:ext cx="646332" cy="369332"/>
              </a:xfrm>
              <a:prstGeom prst="rect">
                <a:avLst/>
              </a:prstGeom>
              <a:noFill/>
            </p:spPr>
            <p:txBody>
              <a:bodyPr wrap="none" rtlCol="0">
                <a:spAutoFit/>
              </a:bodyPr>
              <a:lstStyle/>
              <a:p>
                <a:pPr algn="ctr"/>
                <a:r>
                  <a:rPr lang="zh-CN" altLang="en-US">
                    <a:solidFill>
                      <a:schemeClr val="bg1"/>
                    </a:solidFill>
                    <a:latin typeface="楷体" panose="02010609060101010101" pitchFamily="49" charset="-122"/>
                    <a:cs typeface="+mn-ea"/>
                    <a:sym typeface="+mn-lt"/>
                  </a:rPr>
                  <a:t>第一</a:t>
                </a:r>
              </a:p>
            </p:txBody>
          </p:sp>
        </p:grpSp>
        <p:grpSp>
          <p:nvGrpSpPr>
            <p:cNvPr id="16" name="组合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BAAE5FE-BC25-4344-9B5F-2B23F30E4E45}"/>
                </a:ext>
              </a:extLst>
            </p:cNvPr>
            <p:cNvGrpSpPr/>
            <p:nvPr/>
          </p:nvGrpSpPr>
          <p:grpSpPr>
            <a:xfrm>
              <a:off x="1983835" y="3236339"/>
              <a:ext cx="461959" cy="638438"/>
              <a:chOff x="8670158" y="3136621"/>
              <a:chExt cx="557625" cy="981902"/>
            </a:xfrm>
          </p:grpSpPr>
          <p:sp>
            <p:nvSpPr>
              <p:cNvPr id="18" name="等腰三角形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02DD7BA-193E-49FE-8ABE-8209A6506159}"/>
                  </a:ext>
                </a:extLst>
              </p:cNvPr>
              <p:cNvSpPr/>
              <p:nvPr>
                <p:custDataLst>
                  <p:tags r:id="rId9"/>
                </p:custDataLst>
              </p:nvPr>
            </p:nvSpPr>
            <p:spPr>
              <a:xfrm rot="5400000">
                <a:off x="8513512" y="3404252"/>
                <a:ext cx="981901" cy="446640"/>
              </a:xfrm>
              <a:prstGeom prst="triangle">
                <a:avLst/>
              </a:prstGeom>
              <a:gradFill>
                <a:gsLst>
                  <a:gs pos="0">
                    <a:schemeClr val="accent1">
                      <a:alpha val="38000"/>
                    </a:schemeClr>
                  </a:gs>
                  <a:gs pos="78000">
                    <a:schemeClr val="accent1">
                      <a:alpha val="0"/>
                    </a:schemeClr>
                  </a:gs>
                </a:gsLst>
                <a:lin ang="5400000" scaled="0"/>
              </a:gradFill>
              <a:ln>
                <a:gradFill>
                  <a:gsLst>
                    <a:gs pos="100000">
                      <a:schemeClr val="accent1">
                        <a:lumMod val="5000"/>
                        <a:lumOff val="95000"/>
                        <a:alpha val="0"/>
                      </a:schemeClr>
                    </a:gs>
                    <a:gs pos="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19" name="等腰三角形 8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261545-D71B-4147-9157-3432F279A1B0}"/>
                  </a:ext>
                </a:extLst>
              </p:cNvPr>
              <p:cNvSpPr/>
              <p:nvPr>
                <p:custDataLst>
                  <p:tags r:id="rId10"/>
                </p:custDataLst>
              </p:nvPr>
            </p:nvSpPr>
            <p:spPr>
              <a:xfrm rot="5400000">
                <a:off x="8402527" y="3404253"/>
                <a:ext cx="981901" cy="446640"/>
              </a:xfrm>
              <a:prstGeom prst="triangle">
                <a:avLst/>
              </a:prstGeom>
              <a:gradFill>
                <a:gsLst>
                  <a:gs pos="0">
                    <a:schemeClr val="accent1">
                      <a:alpha val="38000"/>
                    </a:schemeClr>
                  </a:gs>
                  <a:gs pos="78000">
                    <a:schemeClr val="accent1">
                      <a:alpha val="0"/>
                    </a:schemeClr>
                  </a:gs>
                </a:gsLst>
                <a:lin ang="5400000" scaled="0"/>
              </a:gradFill>
              <a:ln>
                <a:gradFill>
                  <a:gsLst>
                    <a:gs pos="100000">
                      <a:schemeClr val="accent1">
                        <a:lumMod val="5000"/>
                        <a:lumOff val="95000"/>
                        <a:alpha val="0"/>
                      </a:schemeClr>
                    </a:gs>
                    <a:gs pos="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grpSp>
        <p:sp>
          <p:nvSpPr>
            <p:cNvPr id="17" name="矩形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AAB9DC4-57A8-439E-8525-15A92D3952AF}"/>
                </a:ext>
              </a:extLst>
            </p:cNvPr>
            <p:cNvSpPr/>
            <p:nvPr/>
          </p:nvSpPr>
          <p:spPr>
            <a:xfrm>
              <a:off x="2563832" y="3280167"/>
              <a:ext cx="9125325" cy="644022"/>
            </a:xfrm>
            <a:prstGeom prst="rect">
              <a:avLst/>
            </a:prstGeom>
          </p:spPr>
          <p:txBody>
            <a:bodyPr wrap="square">
              <a:spAutoFit/>
            </a:bodyPr>
            <a:lstStyle/>
            <a:p>
              <a:pPr>
                <a:lnSpc>
                  <a:spcPct val="120000"/>
                </a:lnSpc>
                <a:buClr>
                  <a:schemeClr val="accent1"/>
                </a:buClr>
              </a:pPr>
              <a:r>
                <a:rPr lang="zh-CN" altLang="en-US" sz="1600">
                  <a:solidFill>
                    <a:schemeClr val="tx1">
                      <a:lumMod val="75000"/>
                      <a:lumOff val="25000"/>
                    </a:schemeClr>
                  </a:solidFill>
                  <a:latin typeface="楷体" panose="02010609060101010101" pitchFamily="49" charset="-122"/>
                  <a:cs typeface="+mn-ea"/>
                  <a:sym typeface="+mn-lt"/>
                </a:rPr>
                <a:t>运用习近平总书记提倡的战略思维、历史思维、辩证思维、创新思维、底线思维来面对各种挑战，提高本领，防范风险。</a:t>
              </a:r>
              <a:endParaRPr lang="en-US" altLang="zh-CN" sz="1600">
                <a:solidFill>
                  <a:schemeClr val="tx1">
                    <a:lumMod val="75000"/>
                    <a:lumOff val="25000"/>
                  </a:schemeClr>
                </a:solidFill>
                <a:latin typeface="楷体" panose="02010609060101010101" pitchFamily="49" charset="-122"/>
                <a:cs typeface="+mn-ea"/>
                <a:sym typeface="+mn-lt"/>
              </a:endParaRPr>
            </a:p>
          </p:txBody>
        </p:sp>
      </p:grpSp>
      <p:grpSp>
        <p:nvGrpSpPr>
          <p:cNvPr id="22" name="组合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EB529E2-8A83-4697-94FF-95E288C08E0F}"/>
              </a:ext>
            </a:extLst>
          </p:cNvPr>
          <p:cNvGrpSpPr/>
          <p:nvPr/>
        </p:nvGrpSpPr>
        <p:grpSpPr>
          <a:xfrm>
            <a:off x="879787" y="4264702"/>
            <a:ext cx="10796275" cy="687850"/>
            <a:chOff x="892882" y="3236339"/>
            <a:chExt cx="10796275" cy="687850"/>
          </a:xfrm>
        </p:grpSpPr>
        <p:grpSp>
          <p:nvGrpSpPr>
            <p:cNvPr id="23" name="组合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4FDABD8-5110-42E4-9E5D-F69BAB558927}"/>
                </a:ext>
              </a:extLst>
            </p:cNvPr>
            <p:cNvGrpSpPr/>
            <p:nvPr/>
          </p:nvGrpSpPr>
          <p:grpSpPr>
            <a:xfrm>
              <a:off x="892882" y="3322677"/>
              <a:ext cx="1152246" cy="465762"/>
              <a:chOff x="3579411" y="2464510"/>
              <a:chExt cx="1152246" cy="465762"/>
            </a:xfrm>
          </p:grpSpPr>
          <p:sp>
            <p:nvSpPr>
              <p:cNvPr id="28" name="圆角矩形 7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BC8C6BE-AF1A-4AFB-AFBE-C56BF64FB5E7}"/>
                  </a:ext>
                </a:extLst>
              </p:cNvPr>
              <p:cNvSpPr/>
              <p:nvPr>
                <p:custDataLst>
                  <p:tags r:id="rId7"/>
                </p:custDataLst>
              </p:nvPr>
            </p:nvSpPr>
            <p:spPr>
              <a:xfrm>
                <a:off x="3579411" y="2464510"/>
                <a:ext cx="1152246" cy="465762"/>
              </a:xfrm>
              <a:prstGeom prst="roundRect">
                <a:avLst>
                  <a:gd name="adj" fmla="val 135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29" name="文本框 7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3044722-EDBC-498B-B579-09CD560CE012}"/>
                  </a:ext>
                </a:extLst>
              </p:cNvPr>
              <p:cNvSpPr txBox="1"/>
              <p:nvPr>
                <p:custDataLst>
                  <p:tags r:id="rId8"/>
                </p:custDataLst>
              </p:nvPr>
            </p:nvSpPr>
            <p:spPr>
              <a:xfrm>
                <a:off x="3832371" y="2517765"/>
                <a:ext cx="646332" cy="369332"/>
              </a:xfrm>
              <a:prstGeom prst="rect">
                <a:avLst/>
              </a:prstGeom>
              <a:noFill/>
            </p:spPr>
            <p:txBody>
              <a:bodyPr wrap="none" rtlCol="0">
                <a:spAutoFit/>
              </a:bodyPr>
              <a:lstStyle/>
              <a:p>
                <a:pPr algn="ctr"/>
                <a:r>
                  <a:rPr lang="zh-CN" altLang="en-US">
                    <a:solidFill>
                      <a:schemeClr val="bg1"/>
                    </a:solidFill>
                    <a:latin typeface="楷体" panose="02010609060101010101" pitchFamily="49" charset="-122"/>
                    <a:cs typeface="+mn-ea"/>
                    <a:sym typeface="+mn-lt"/>
                  </a:rPr>
                  <a:t>第二</a:t>
                </a:r>
              </a:p>
            </p:txBody>
          </p:sp>
        </p:grpSp>
        <p:grpSp>
          <p:nvGrpSpPr>
            <p:cNvPr id="24" name="组合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D346576-2258-41A1-A004-8E76F8C979C4}"/>
                </a:ext>
              </a:extLst>
            </p:cNvPr>
            <p:cNvGrpSpPr/>
            <p:nvPr/>
          </p:nvGrpSpPr>
          <p:grpSpPr>
            <a:xfrm>
              <a:off x="1983835" y="3236339"/>
              <a:ext cx="461959" cy="638438"/>
              <a:chOff x="8670158" y="3136621"/>
              <a:chExt cx="557625" cy="981902"/>
            </a:xfrm>
          </p:grpSpPr>
          <p:sp>
            <p:nvSpPr>
              <p:cNvPr id="26" name="等腰三角形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14E5793-6D2A-4274-AF0B-4996EDEDAAC2}"/>
                  </a:ext>
                </a:extLst>
              </p:cNvPr>
              <p:cNvSpPr/>
              <p:nvPr>
                <p:custDataLst>
                  <p:tags r:id="rId5"/>
                </p:custDataLst>
              </p:nvPr>
            </p:nvSpPr>
            <p:spPr>
              <a:xfrm rot="5400000">
                <a:off x="8513512" y="3404252"/>
                <a:ext cx="981901" cy="446640"/>
              </a:xfrm>
              <a:prstGeom prst="triangle">
                <a:avLst/>
              </a:prstGeom>
              <a:gradFill>
                <a:gsLst>
                  <a:gs pos="0">
                    <a:schemeClr val="accent1">
                      <a:alpha val="38000"/>
                    </a:schemeClr>
                  </a:gs>
                  <a:gs pos="78000">
                    <a:schemeClr val="accent1">
                      <a:alpha val="0"/>
                    </a:schemeClr>
                  </a:gs>
                </a:gsLst>
                <a:lin ang="5400000" scaled="0"/>
              </a:gradFill>
              <a:ln>
                <a:gradFill>
                  <a:gsLst>
                    <a:gs pos="100000">
                      <a:schemeClr val="accent1">
                        <a:lumMod val="5000"/>
                        <a:lumOff val="95000"/>
                        <a:alpha val="0"/>
                      </a:schemeClr>
                    </a:gs>
                    <a:gs pos="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27" name="等腰三角形 8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AA02A18-03DD-483A-BB2F-8A4EA926A8F9}"/>
                  </a:ext>
                </a:extLst>
              </p:cNvPr>
              <p:cNvSpPr/>
              <p:nvPr>
                <p:custDataLst>
                  <p:tags r:id="rId6"/>
                </p:custDataLst>
              </p:nvPr>
            </p:nvSpPr>
            <p:spPr>
              <a:xfrm rot="5400000">
                <a:off x="8402527" y="3404253"/>
                <a:ext cx="981901" cy="446640"/>
              </a:xfrm>
              <a:prstGeom prst="triangle">
                <a:avLst/>
              </a:prstGeom>
              <a:gradFill>
                <a:gsLst>
                  <a:gs pos="0">
                    <a:schemeClr val="accent1">
                      <a:alpha val="38000"/>
                    </a:schemeClr>
                  </a:gs>
                  <a:gs pos="78000">
                    <a:schemeClr val="accent1">
                      <a:alpha val="0"/>
                    </a:schemeClr>
                  </a:gs>
                </a:gsLst>
                <a:lin ang="5400000" scaled="0"/>
              </a:gradFill>
              <a:ln>
                <a:gradFill>
                  <a:gsLst>
                    <a:gs pos="100000">
                      <a:schemeClr val="accent1">
                        <a:lumMod val="5000"/>
                        <a:lumOff val="95000"/>
                        <a:alpha val="0"/>
                      </a:schemeClr>
                    </a:gs>
                    <a:gs pos="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grpSp>
        <p:sp>
          <p:nvSpPr>
            <p:cNvPr id="25" name="矩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0771422-1ECA-4424-8467-A7FDD2C63702}"/>
                </a:ext>
              </a:extLst>
            </p:cNvPr>
            <p:cNvSpPr/>
            <p:nvPr/>
          </p:nvSpPr>
          <p:spPr>
            <a:xfrm>
              <a:off x="2563832" y="3280167"/>
              <a:ext cx="9125325" cy="644022"/>
            </a:xfrm>
            <a:prstGeom prst="rect">
              <a:avLst/>
            </a:prstGeom>
          </p:spPr>
          <p:txBody>
            <a:bodyPr wrap="square">
              <a:spAutoFit/>
            </a:bodyPr>
            <a:lstStyle/>
            <a:p>
              <a:pPr>
                <a:lnSpc>
                  <a:spcPct val="120000"/>
                </a:lnSpc>
                <a:buClr>
                  <a:schemeClr val="accent1"/>
                </a:buClr>
              </a:pPr>
              <a:r>
                <a:rPr lang="zh-CN" altLang="en-US" sz="1600">
                  <a:solidFill>
                    <a:schemeClr val="tx1">
                      <a:lumMod val="75000"/>
                      <a:lumOff val="25000"/>
                    </a:schemeClr>
                  </a:solidFill>
                  <a:latin typeface="楷体" panose="02010609060101010101" pitchFamily="49" charset="-122"/>
                  <a:cs typeface="+mn-ea"/>
                  <a:sym typeface="+mn-lt"/>
                </a:rPr>
                <a:t>牢记“两个务必”，始终保持艰苦奋斗的精神和作风。不忘初心，牢记使命，在党和人民的“四个伟大”的历史考试中经受考验，努力向历史和人民交出新的更加优异的答卷。</a:t>
              </a:r>
              <a:endParaRPr lang="en-US" altLang="zh-CN" sz="1600">
                <a:solidFill>
                  <a:schemeClr val="tx1">
                    <a:lumMod val="75000"/>
                    <a:lumOff val="25000"/>
                  </a:schemeClr>
                </a:solidFill>
                <a:latin typeface="楷体" panose="02010609060101010101" pitchFamily="49" charset="-122"/>
                <a:cs typeface="+mn-ea"/>
                <a:sym typeface="+mn-lt"/>
              </a:endParaRPr>
            </a:p>
          </p:txBody>
        </p:sp>
      </p:grpSp>
      <p:grpSp>
        <p:nvGrpSpPr>
          <p:cNvPr id="30" name="组合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05D755-5102-4407-AD97-16A9B66F4685}"/>
              </a:ext>
            </a:extLst>
          </p:cNvPr>
          <p:cNvGrpSpPr/>
          <p:nvPr/>
        </p:nvGrpSpPr>
        <p:grpSpPr>
          <a:xfrm>
            <a:off x="879787" y="5124102"/>
            <a:ext cx="10796275" cy="687850"/>
            <a:chOff x="892882" y="3236339"/>
            <a:chExt cx="10796275" cy="687850"/>
          </a:xfrm>
        </p:grpSpPr>
        <p:grpSp>
          <p:nvGrpSpPr>
            <p:cNvPr id="31" name="组合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16F26E5-71BC-4680-AEA9-3E0F1CF1E48D}"/>
                </a:ext>
              </a:extLst>
            </p:cNvPr>
            <p:cNvGrpSpPr/>
            <p:nvPr/>
          </p:nvGrpSpPr>
          <p:grpSpPr>
            <a:xfrm>
              <a:off x="892882" y="3322677"/>
              <a:ext cx="1152246" cy="465762"/>
              <a:chOff x="3579411" y="2464510"/>
              <a:chExt cx="1152246" cy="465762"/>
            </a:xfrm>
          </p:grpSpPr>
          <p:sp>
            <p:nvSpPr>
              <p:cNvPr id="36" name="圆角矩形 7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F062CFC-D888-4CCC-8773-49FAB925DD2A}"/>
                  </a:ext>
                </a:extLst>
              </p:cNvPr>
              <p:cNvSpPr/>
              <p:nvPr>
                <p:custDataLst>
                  <p:tags r:id="rId3"/>
                </p:custDataLst>
              </p:nvPr>
            </p:nvSpPr>
            <p:spPr>
              <a:xfrm>
                <a:off x="3579411" y="2464510"/>
                <a:ext cx="1152246" cy="465762"/>
              </a:xfrm>
              <a:prstGeom prst="roundRect">
                <a:avLst>
                  <a:gd name="adj" fmla="val 135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37" name="文本框 7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1629A8D-8FC0-4126-BE9F-B541EAA9F65B}"/>
                  </a:ext>
                </a:extLst>
              </p:cNvPr>
              <p:cNvSpPr txBox="1"/>
              <p:nvPr>
                <p:custDataLst>
                  <p:tags r:id="rId4"/>
                </p:custDataLst>
              </p:nvPr>
            </p:nvSpPr>
            <p:spPr>
              <a:xfrm>
                <a:off x="3832371" y="2517765"/>
                <a:ext cx="646332" cy="369332"/>
              </a:xfrm>
              <a:prstGeom prst="rect">
                <a:avLst/>
              </a:prstGeom>
              <a:noFill/>
            </p:spPr>
            <p:txBody>
              <a:bodyPr wrap="none" rtlCol="0">
                <a:spAutoFit/>
              </a:bodyPr>
              <a:lstStyle/>
              <a:p>
                <a:pPr algn="ctr"/>
                <a:r>
                  <a:rPr lang="zh-CN" altLang="en-US">
                    <a:solidFill>
                      <a:schemeClr val="bg1"/>
                    </a:solidFill>
                    <a:latin typeface="楷体" panose="02010609060101010101" pitchFamily="49" charset="-122"/>
                    <a:cs typeface="+mn-ea"/>
                    <a:sym typeface="+mn-lt"/>
                  </a:rPr>
                  <a:t>第三</a:t>
                </a:r>
              </a:p>
            </p:txBody>
          </p:sp>
        </p:grpSp>
        <p:grpSp>
          <p:nvGrpSpPr>
            <p:cNvPr id="32" name="组合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6388001-4511-4E95-A90E-17EC2FAB9951}"/>
                </a:ext>
              </a:extLst>
            </p:cNvPr>
            <p:cNvGrpSpPr/>
            <p:nvPr/>
          </p:nvGrpSpPr>
          <p:grpSpPr>
            <a:xfrm>
              <a:off x="1983835" y="3236339"/>
              <a:ext cx="461959" cy="638438"/>
              <a:chOff x="8670158" y="3136621"/>
              <a:chExt cx="557625" cy="981902"/>
            </a:xfrm>
          </p:grpSpPr>
          <p:sp>
            <p:nvSpPr>
              <p:cNvPr id="34" name="等腰三角形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BEBC0E7-B6AB-4FFC-A197-A5E7DC2980E8}"/>
                  </a:ext>
                </a:extLst>
              </p:cNvPr>
              <p:cNvSpPr/>
              <p:nvPr>
                <p:custDataLst>
                  <p:tags r:id="rId1"/>
                </p:custDataLst>
              </p:nvPr>
            </p:nvSpPr>
            <p:spPr>
              <a:xfrm rot="5400000">
                <a:off x="8513512" y="3404252"/>
                <a:ext cx="981901" cy="446640"/>
              </a:xfrm>
              <a:prstGeom prst="triangle">
                <a:avLst/>
              </a:prstGeom>
              <a:gradFill>
                <a:gsLst>
                  <a:gs pos="0">
                    <a:schemeClr val="accent1">
                      <a:alpha val="38000"/>
                    </a:schemeClr>
                  </a:gs>
                  <a:gs pos="78000">
                    <a:schemeClr val="accent1">
                      <a:alpha val="0"/>
                    </a:schemeClr>
                  </a:gs>
                </a:gsLst>
                <a:lin ang="5400000" scaled="0"/>
              </a:gradFill>
              <a:ln>
                <a:gradFill>
                  <a:gsLst>
                    <a:gs pos="100000">
                      <a:schemeClr val="accent1">
                        <a:lumMod val="5000"/>
                        <a:lumOff val="95000"/>
                        <a:alpha val="0"/>
                      </a:schemeClr>
                    </a:gs>
                    <a:gs pos="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35" name="等腰三角形 8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5CBAE2D-B2E6-4013-AC34-2D948B1B7DAB}"/>
                  </a:ext>
                </a:extLst>
              </p:cNvPr>
              <p:cNvSpPr/>
              <p:nvPr>
                <p:custDataLst>
                  <p:tags r:id="rId2"/>
                </p:custDataLst>
              </p:nvPr>
            </p:nvSpPr>
            <p:spPr>
              <a:xfrm rot="5400000">
                <a:off x="8402527" y="3404253"/>
                <a:ext cx="981901" cy="446640"/>
              </a:xfrm>
              <a:prstGeom prst="triangle">
                <a:avLst/>
              </a:prstGeom>
              <a:gradFill>
                <a:gsLst>
                  <a:gs pos="0">
                    <a:schemeClr val="accent1">
                      <a:alpha val="38000"/>
                    </a:schemeClr>
                  </a:gs>
                  <a:gs pos="78000">
                    <a:schemeClr val="accent1">
                      <a:alpha val="0"/>
                    </a:schemeClr>
                  </a:gs>
                </a:gsLst>
                <a:lin ang="5400000" scaled="0"/>
              </a:gradFill>
              <a:ln>
                <a:gradFill>
                  <a:gsLst>
                    <a:gs pos="100000">
                      <a:schemeClr val="accent1">
                        <a:lumMod val="5000"/>
                        <a:lumOff val="95000"/>
                        <a:alpha val="0"/>
                      </a:schemeClr>
                    </a:gs>
                    <a:gs pos="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grpSp>
        <p:sp>
          <p:nvSpPr>
            <p:cNvPr id="33" name="矩形 3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802C4F-4D9E-42A5-9EE9-D551FA36AF71}"/>
                </a:ext>
              </a:extLst>
            </p:cNvPr>
            <p:cNvSpPr/>
            <p:nvPr/>
          </p:nvSpPr>
          <p:spPr>
            <a:xfrm>
              <a:off x="2563832" y="3280167"/>
              <a:ext cx="9125325" cy="644022"/>
            </a:xfrm>
            <a:prstGeom prst="rect">
              <a:avLst/>
            </a:prstGeom>
          </p:spPr>
          <p:txBody>
            <a:bodyPr wrap="square">
              <a:spAutoFit/>
            </a:bodyPr>
            <a:lstStyle/>
            <a:p>
              <a:pPr>
                <a:lnSpc>
                  <a:spcPct val="120000"/>
                </a:lnSpc>
                <a:buClr>
                  <a:schemeClr val="accent1"/>
                </a:buClr>
              </a:pPr>
              <a:r>
                <a:rPr lang="zh-CN" altLang="en-US" sz="1600">
                  <a:solidFill>
                    <a:schemeClr val="tx1">
                      <a:lumMod val="75000"/>
                      <a:lumOff val="25000"/>
                    </a:schemeClr>
                  </a:solidFill>
                  <a:latin typeface="楷体" panose="02010609060101010101" pitchFamily="49" charset="-122"/>
                  <a:cs typeface="+mn-ea"/>
                  <a:sym typeface="+mn-lt"/>
                </a:rPr>
                <a:t>历练和树立攻坚克难的担当精神，敢于啃硬骨头、敢于涉险滩，勇于向新矛盾开战、勇于向新问题亮剑，砥砺奋进、把新的时代条件下的伟大斗争、伟大工程、伟大事业、伟大梦想推向前进。</a:t>
              </a:r>
              <a:endParaRPr lang="en-US" altLang="zh-CN" sz="1600">
                <a:solidFill>
                  <a:schemeClr val="tx1">
                    <a:lumMod val="75000"/>
                    <a:lumOff val="25000"/>
                  </a:schemeClr>
                </a:solidFill>
                <a:latin typeface="楷体" panose="02010609060101010101" pitchFamily="49" charset="-122"/>
                <a:cs typeface="+mn-ea"/>
                <a:sym typeface="+mn-lt"/>
              </a:endParaRPr>
            </a:p>
          </p:txBody>
        </p:sp>
      </p:grpSp>
    </p:spTree>
    <p:extLst>
      <p:ext uri="{BB962C8B-B14F-4D97-AF65-F5344CB8AC3E}">
        <p14:creationId xmlns:p14="http://schemas.microsoft.com/office/powerpoint/2010/main" val="1972274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图片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7AAFD9-BB5F-4BC5-B1BD-EC1F2193BFF7}"/>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280900" cy="6858000"/>
          </a:xfrm>
          <a:prstGeom prst="rect">
            <a:avLst/>
          </a:prstGeom>
        </p:spPr>
      </p:pic>
      <p:grpSp>
        <p:nvGrpSpPr>
          <p:cNvPr id="10" name="组合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267DCF8-374E-4ED1-9783-A354AEED4CAB}"/>
              </a:ext>
            </a:extLst>
          </p:cNvPr>
          <p:cNvGrpSpPr/>
          <p:nvPr/>
        </p:nvGrpSpPr>
        <p:grpSpPr>
          <a:xfrm>
            <a:off x="1856950" y="1736725"/>
            <a:ext cx="7313138" cy="627837"/>
            <a:chOff x="1475950" y="1151573"/>
            <a:chExt cx="7313138" cy="627837"/>
          </a:xfrm>
        </p:grpSpPr>
        <p:pic>
          <p:nvPicPr>
            <p:cNvPr id="2" name="图片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CEC22B2-A8E2-4C2C-A337-ACBE7D5C8C9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3" name="文本框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A13A04C-2703-4D41-AE7B-A46C7798C934}"/>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solidFill>
                    <a:srgbClr val="F4D184"/>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01</a:t>
              </a:r>
              <a:endParaRPr lang="zh-CN" altLang="en-US" sz="2400" kern="2400">
                <a:solidFill>
                  <a:srgbClr val="F4D184"/>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endParaRPr>
            </a:p>
          </p:txBody>
        </p:sp>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9E2005-F1AB-48E3-8B28-EF5A311A2F71}"/>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DBA1DE1-0BC0-4D3B-867B-120CABF19216}"/>
                </a:ext>
              </a:extLst>
            </p:cNvPr>
            <p:cNvSpPr/>
            <p:nvPr/>
          </p:nvSpPr>
          <p:spPr>
            <a:xfrm>
              <a:off x="2461052" y="1203881"/>
              <a:ext cx="6094929"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rgbClr val="F4D184"/>
                  </a:solidFill>
                  <a:latin typeface="黑体" panose="02010609060101010101" pitchFamily="49" charset="-122"/>
                  <a:ea typeface="黑体" panose="02010609060101010101" pitchFamily="49" charset="-122"/>
                  <a:sym typeface="+mn-lt"/>
                </a:rPr>
                <a:t>井冈山革命根据地诞生的时代背景</a:t>
              </a:r>
            </a:p>
          </p:txBody>
        </p:sp>
      </p:grpSp>
      <p:sp>
        <p:nvSpPr>
          <p:cNvPr id="11" name="文本框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E6BF6CF-D55C-4689-83AD-1035B94F63B6}"/>
              </a:ext>
            </a:extLst>
          </p:cNvPr>
          <p:cNvSpPr txBox="1"/>
          <p:nvPr/>
        </p:nvSpPr>
        <p:spPr>
          <a:xfrm>
            <a:off x="607874" y="675366"/>
            <a:ext cx="4473116" cy="830997"/>
          </a:xfrm>
          <a:prstGeom prst="rect">
            <a:avLst/>
          </a:prstGeom>
          <a:noFill/>
        </p:spPr>
        <p:txBody>
          <a:bodyPr wrap="square" rtlCol="0">
            <a:spAutoFit/>
          </a:bodyPr>
          <a:lstStyle/>
          <a:p>
            <a:pPr>
              <a:defRPr/>
            </a:pPr>
            <a:r>
              <a:rPr lang="zh-CN" altLang="en-US" sz="4800" kern="2400">
                <a:solidFill>
                  <a:srgbClr val="F4D184"/>
                </a:solidFill>
                <a:latin typeface="黑体" panose="02010609060101010101" pitchFamily="49" charset="-122"/>
                <a:ea typeface="黑体" panose="02010609060101010101" pitchFamily="49" charset="-122"/>
                <a:sym typeface="+mn-lt"/>
              </a:rPr>
              <a:t>目录</a:t>
            </a:r>
            <a:r>
              <a:rPr lang="en-US" altLang="zh-CN" sz="4800" kern="2400">
                <a:solidFill>
                  <a:srgbClr val="F4D184"/>
                </a:solidFill>
                <a:latin typeface="黑体" panose="02010609060101010101" pitchFamily="49" charset="-122"/>
                <a:ea typeface="黑体" panose="02010609060101010101" pitchFamily="49" charset="-122"/>
                <a:sym typeface="+mn-lt"/>
              </a:rPr>
              <a:t>-Contents</a:t>
            </a:r>
            <a:endParaRPr lang="zh-CN" altLang="en-US" sz="4800" kern="2400">
              <a:solidFill>
                <a:srgbClr val="F4D184"/>
              </a:solidFill>
              <a:latin typeface="黑体" panose="02010609060101010101" pitchFamily="49" charset="-122"/>
              <a:ea typeface="黑体" panose="02010609060101010101" pitchFamily="49" charset="-122"/>
              <a:sym typeface="+mn-lt"/>
            </a:endParaRPr>
          </a:p>
        </p:txBody>
      </p:sp>
      <p:grpSp>
        <p:nvGrpSpPr>
          <p:cNvPr id="14" name="组合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5B88066-5F33-4242-86D9-9ABC8A28112A}"/>
              </a:ext>
            </a:extLst>
          </p:cNvPr>
          <p:cNvGrpSpPr/>
          <p:nvPr/>
        </p:nvGrpSpPr>
        <p:grpSpPr>
          <a:xfrm>
            <a:off x="1856950" y="2679180"/>
            <a:ext cx="7313138" cy="627837"/>
            <a:chOff x="1475950" y="1151573"/>
            <a:chExt cx="7313138" cy="627837"/>
          </a:xfrm>
        </p:grpSpPr>
        <p:pic>
          <p:nvPicPr>
            <p:cNvPr id="15" name="图片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9C523B-84EE-40C6-B59B-75C102C6EE4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94F89B7-B0F0-43A4-8724-E9C44C2E92F2}"/>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solidFill>
                    <a:srgbClr val="F4D184"/>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02</a:t>
              </a:r>
              <a:endParaRPr lang="zh-CN" altLang="en-US" sz="2400" kern="2400">
                <a:solidFill>
                  <a:srgbClr val="F4D184"/>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endParaRPr>
            </a:p>
          </p:txBody>
        </p:sp>
        <p:cxnSp>
          <p:nvCxnSpPr>
            <p:cNvPr id="17" name="直接连接符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2A73F7D-3251-4407-9C6A-33F495AC411C}"/>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1A1D79B-58DB-4077-9EF6-5645C11C8FE5}"/>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rgbClr val="F4D184"/>
                  </a:solidFill>
                  <a:latin typeface="黑体" panose="02010609060101010101" pitchFamily="49" charset="-122"/>
                  <a:ea typeface="黑体" panose="02010609060101010101" pitchFamily="49" charset="-122"/>
                  <a:sym typeface="+mn-lt"/>
                </a:rPr>
                <a:t>井冈山精神的科学内涵</a:t>
              </a:r>
            </a:p>
          </p:txBody>
        </p:sp>
      </p:grpSp>
      <p:grpSp>
        <p:nvGrpSpPr>
          <p:cNvPr id="19" name="组合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A9E70-66BD-47F5-8B30-37D22E18BCAB}"/>
              </a:ext>
            </a:extLst>
          </p:cNvPr>
          <p:cNvGrpSpPr/>
          <p:nvPr/>
        </p:nvGrpSpPr>
        <p:grpSpPr>
          <a:xfrm>
            <a:off x="1856950" y="3621635"/>
            <a:ext cx="7313138" cy="627837"/>
            <a:chOff x="1475950" y="1151573"/>
            <a:chExt cx="7313138" cy="627837"/>
          </a:xfrm>
        </p:grpSpPr>
        <p:pic>
          <p:nvPicPr>
            <p:cNvPr id="20" name="图片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F91F26E-22DD-48F1-9839-2523F7B6D16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9476060-FADC-4631-882C-3533C8C4EC0A}"/>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solidFill>
                    <a:srgbClr val="F4D184"/>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03</a:t>
              </a:r>
              <a:endParaRPr lang="zh-CN" altLang="en-US" sz="2400" kern="2400">
                <a:solidFill>
                  <a:srgbClr val="F4D184"/>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endParaRPr>
            </a:p>
          </p:txBody>
        </p:sp>
        <p:cxnSp>
          <p:nvCxnSpPr>
            <p:cNvPr id="22" name="直接连接符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312EC57-1778-48F6-B3C6-60A6F189018D}"/>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23" name="矩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C599EF8-F97D-4D26-B529-024093759F9D}"/>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rgbClr val="F4D184"/>
                  </a:solidFill>
                  <a:latin typeface="黑体" panose="02010609060101010101" pitchFamily="49" charset="-122"/>
                  <a:ea typeface="黑体" panose="02010609060101010101" pitchFamily="49" charset="-122"/>
                  <a:sym typeface="+mn-lt"/>
                </a:rPr>
                <a:t>井冈山精神的现实意义</a:t>
              </a:r>
            </a:p>
          </p:txBody>
        </p:sp>
      </p:grpSp>
      <p:grpSp>
        <p:nvGrpSpPr>
          <p:cNvPr id="24" name="组合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440E1D1-E71B-47DF-B60A-BCE17FAE9C67}"/>
              </a:ext>
            </a:extLst>
          </p:cNvPr>
          <p:cNvGrpSpPr/>
          <p:nvPr/>
        </p:nvGrpSpPr>
        <p:grpSpPr>
          <a:xfrm>
            <a:off x="1856950" y="4564091"/>
            <a:ext cx="7313138" cy="627837"/>
            <a:chOff x="1475950" y="1151573"/>
            <a:chExt cx="7313138" cy="627837"/>
          </a:xfrm>
        </p:grpSpPr>
        <p:pic>
          <p:nvPicPr>
            <p:cNvPr id="25" name="图片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0E2EB31-6497-4454-97F7-BAB7B6F27B4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26" name="文本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ED02F4-8CC0-4C88-BF5E-AE58E0C2324C}"/>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solidFill>
                    <a:srgbClr val="F4D184"/>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04</a:t>
              </a:r>
              <a:endParaRPr lang="zh-CN" altLang="en-US" sz="2400" kern="2400">
                <a:solidFill>
                  <a:srgbClr val="F4D184"/>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endParaRPr>
            </a:p>
          </p:txBody>
        </p:sp>
        <p:cxnSp>
          <p:nvCxnSpPr>
            <p:cNvPr id="27" name="直接连接符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8B5526-C5FD-4034-B0CB-5042711037C9}"/>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28" name="矩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53C0E2F-B14B-47CF-914A-A7003CF2364A}"/>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rgbClr val="F4D184"/>
                  </a:solidFill>
                  <a:latin typeface="黑体" panose="02010609060101010101" pitchFamily="49" charset="-122"/>
                  <a:ea typeface="黑体" panose="02010609060101010101" pitchFamily="49" charset="-122"/>
                  <a:sym typeface="+mn-lt"/>
                </a:rPr>
                <a:t>让井冈山精神绽放新的时代光芒</a:t>
              </a:r>
            </a:p>
          </p:txBody>
        </p:sp>
      </p:grpSp>
    </p:spTree>
    <p:extLst>
      <p:ext uri="{BB962C8B-B14F-4D97-AF65-F5344CB8AC3E}">
        <p14:creationId xmlns:p14="http://schemas.microsoft.com/office/powerpoint/2010/main" val="1146772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F721A9-3E9C-4F10-943B-C961C61FE1F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280900" cy="6858000"/>
          </a:xfrm>
          <a:prstGeom prst="rect">
            <a:avLst/>
          </a:prstGeom>
        </p:spPr>
      </p:pic>
      <p:sp>
        <p:nvSpPr>
          <p:cNvPr id="2" name="椭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41F899B-38A7-42BC-B299-695DA3836D0D}"/>
              </a:ext>
            </a:extLst>
          </p:cNvPr>
          <p:cNvSpPr/>
          <p:nvPr/>
        </p:nvSpPr>
        <p:spPr>
          <a:xfrm>
            <a:off x="5651500" y="1371600"/>
            <a:ext cx="1143000" cy="1168400"/>
          </a:xfrm>
          <a:prstGeom prst="ellipse">
            <a:avLst/>
          </a:prstGeom>
          <a:solidFill>
            <a:srgbClr val="F4D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A0B2BE3-E9D8-4236-B27A-BF23CC992C8F}"/>
              </a:ext>
            </a:extLst>
          </p:cNvPr>
          <p:cNvSpPr txBox="1"/>
          <p:nvPr/>
        </p:nvSpPr>
        <p:spPr>
          <a:xfrm>
            <a:off x="5881735" y="1617246"/>
            <a:ext cx="682529" cy="677108"/>
          </a:xfrm>
          <a:prstGeom prst="rect">
            <a:avLst/>
          </a:prstGeom>
          <a:noFill/>
        </p:spPr>
        <p:txBody>
          <a:bodyPr wrap="square" lIns="0" tIns="0" rIns="0" bIns="0" rtlCol="0">
            <a:spAutoFit/>
          </a:bodyPr>
          <a:lstStyle/>
          <a:p>
            <a:pPr algn="dist"/>
            <a:r>
              <a:rPr lang="en-US" altLang="zh-CN" sz="4400" b="1">
                <a:latin typeface="黑体" panose="02010609060101010101" pitchFamily="49" charset="-122"/>
                <a:ea typeface="黑体" panose="02010609060101010101" pitchFamily="49" charset="-122"/>
                <a:cs typeface="+mn-ea"/>
                <a:sym typeface="+mn-lt"/>
              </a:rPr>
              <a:t>04</a:t>
            </a:r>
            <a:endParaRPr lang="zh-CN" altLang="en-US" sz="4400" b="1">
              <a:latin typeface="黑体" panose="02010609060101010101" pitchFamily="49" charset="-122"/>
              <a:ea typeface="黑体" panose="02010609060101010101" pitchFamily="49" charset="-122"/>
              <a:cs typeface="+mn-ea"/>
              <a:sym typeface="+mn-lt"/>
            </a:endParaRPr>
          </a:p>
        </p:txBody>
      </p:sp>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0807BA8-DE03-40BC-836C-6D64F2BB9362}"/>
              </a:ext>
            </a:extLst>
          </p:cNvPr>
          <p:cNvSpPr txBox="1"/>
          <p:nvPr/>
        </p:nvSpPr>
        <p:spPr>
          <a:xfrm>
            <a:off x="1986456" y="3188251"/>
            <a:ext cx="8219089" cy="677108"/>
          </a:xfrm>
          <a:prstGeom prst="rect">
            <a:avLst/>
          </a:prstGeom>
          <a:noFill/>
        </p:spPr>
        <p:txBody>
          <a:bodyPr wrap="square" lIns="0" tIns="0" rIns="0" bIns="0" rtlCol="0">
            <a:spAutoFit/>
          </a:bodyPr>
          <a:lstStyle/>
          <a:p>
            <a:pPr algn="ctr"/>
            <a:r>
              <a:rPr lang="zh-CN" altLang="en-US" sz="4400">
                <a:solidFill>
                  <a:srgbClr val="F4D184"/>
                </a:solidFill>
                <a:latin typeface="黑体" panose="02010609060101010101" pitchFamily="49" charset="-122"/>
                <a:ea typeface="黑体" panose="02010609060101010101" pitchFamily="49" charset="-122"/>
                <a:cs typeface="+mn-ea"/>
                <a:sym typeface="+mn-lt"/>
              </a:rPr>
              <a:t>让井冈山精神绽放新的时代光芒</a:t>
            </a:r>
          </a:p>
        </p:txBody>
      </p:sp>
    </p:spTree>
    <p:extLst>
      <p:ext uri="{BB962C8B-B14F-4D97-AF65-F5344CB8AC3E}">
        <p14:creationId xmlns:p14="http://schemas.microsoft.com/office/powerpoint/2010/main" val="2141524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49F95E-7798-4426-A869-63B7EFC70AA7}"/>
              </a:ext>
            </a:extLst>
          </p:cNvPr>
          <p:cNvGrpSpPr/>
          <p:nvPr/>
        </p:nvGrpSpPr>
        <p:grpSpPr>
          <a:xfrm>
            <a:off x="515938" y="235356"/>
            <a:ext cx="7313138" cy="627837"/>
            <a:chOff x="1475950" y="1151573"/>
            <a:chExt cx="7313138" cy="627837"/>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E87FB6-24AF-45A6-B0AF-1DAD774A6C5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DA825D-23DC-4034-BD56-540A146563FE}"/>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04</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DCF67A-F7E4-4C91-A6B8-F7D5158C5EF8}"/>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D8FAB3-327D-404D-BE37-DC3F09A3F3F1}"/>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让井冈山精神绽放新的时代光芒</a:t>
              </a:r>
            </a:p>
          </p:txBody>
        </p:sp>
      </p:gr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0045C78-83A0-43E0-8867-5A71503B07E7}"/>
              </a:ext>
            </a:extLst>
          </p:cNvPr>
          <p:cNvGrpSpPr/>
          <p:nvPr/>
        </p:nvGrpSpPr>
        <p:grpSpPr>
          <a:xfrm>
            <a:off x="4857148" y="1928715"/>
            <a:ext cx="2477704" cy="186279"/>
            <a:chOff x="8176820" y="4115324"/>
            <a:chExt cx="2477704" cy="186279"/>
          </a:xfrm>
        </p:grpSpPr>
        <p:sp>
          <p:nvSpPr>
            <p:cNvPr id="10" name="平行四边形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C80FE3-C0F3-4BD0-864C-4C0C9DD701E6}"/>
                </a:ext>
              </a:extLst>
            </p:cNvPr>
            <p:cNvSpPr/>
            <p:nvPr/>
          </p:nvSpPr>
          <p:spPr>
            <a:xfrm>
              <a:off x="8176820" y="4115324"/>
              <a:ext cx="859027" cy="114999"/>
            </a:xfrm>
            <a:prstGeom prst="parallelogram">
              <a:avLst/>
            </a:prstGeom>
            <a:gradFill>
              <a:gsLst>
                <a:gs pos="0">
                  <a:srgbClr val="C00000">
                    <a:alpha val="20000"/>
                  </a:srgbClr>
                </a:gs>
                <a:gs pos="100000">
                  <a:srgbClr val="C00000">
                    <a:alpha val="0"/>
                  </a:srgbClr>
                </a:gs>
              </a:gsLst>
              <a:lin ang="0" scaled="1"/>
            </a:gradFill>
            <a:ln w="6350">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1" name="平行四边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BBA3DD-D21A-4332-9B03-3A04CE3E6D7F}"/>
                </a:ext>
              </a:extLst>
            </p:cNvPr>
            <p:cNvSpPr/>
            <p:nvPr/>
          </p:nvSpPr>
          <p:spPr>
            <a:xfrm flipH="1">
              <a:off x="9795497" y="4115324"/>
              <a:ext cx="859027" cy="114999"/>
            </a:xfrm>
            <a:prstGeom prst="parallelogram">
              <a:avLst/>
            </a:prstGeom>
            <a:gradFill>
              <a:gsLst>
                <a:gs pos="0">
                  <a:srgbClr val="C00000">
                    <a:alpha val="20000"/>
                  </a:srgbClr>
                </a:gs>
                <a:gs pos="100000">
                  <a:srgbClr val="C00000">
                    <a:alpha val="0"/>
                  </a:srgbClr>
                </a:gs>
              </a:gsLst>
              <a:lin ang="0" scaled="1"/>
            </a:gradFill>
            <a:ln w="6350">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2" name="平行四边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C41FE83-659A-445F-9288-2DA9B917AE3E}"/>
                </a:ext>
              </a:extLst>
            </p:cNvPr>
            <p:cNvSpPr/>
            <p:nvPr/>
          </p:nvSpPr>
          <p:spPr>
            <a:xfrm flipH="1">
              <a:off x="9536601" y="4196026"/>
              <a:ext cx="859027" cy="82718"/>
            </a:xfrm>
            <a:prstGeom prst="parallelogram">
              <a:avLst/>
            </a:prstGeom>
            <a:noFill/>
            <a:ln w="9525">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3" name="平行四边形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F2C47F8-A81D-4DD5-B01F-E0C4CC6270AC}"/>
                </a:ext>
              </a:extLst>
            </p:cNvPr>
            <p:cNvSpPr/>
            <p:nvPr/>
          </p:nvSpPr>
          <p:spPr>
            <a:xfrm>
              <a:off x="8468712" y="4196026"/>
              <a:ext cx="859027" cy="82718"/>
            </a:xfrm>
            <a:prstGeom prst="parallelogram">
              <a:avLst/>
            </a:prstGeom>
            <a:noFill/>
            <a:ln w="9525">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4"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7C383FA-D983-4F85-9DAC-04DDE0F5FB1D}"/>
                </a:ext>
              </a:extLst>
            </p:cNvPr>
            <p:cNvSpPr/>
            <p:nvPr/>
          </p:nvSpPr>
          <p:spPr>
            <a:xfrm rot="10800000" flipH="1">
              <a:off x="8991636" y="4255884"/>
              <a:ext cx="474792" cy="45719"/>
            </a:xfrm>
            <a:prstGeom prst="parallelogram">
              <a:avLst/>
            </a:prstGeom>
            <a:gradFill>
              <a:gsLst>
                <a:gs pos="0">
                  <a:srgbClr val="C00000">
                    <a:alpha val="20000"/>
                  </a:srgbClr>
                </a:gs>
                <a:gs pos="57000">
                  <a:srgbClr val="C00000">
                    <a:alpha val="0"/>
                  </a:srgbClr>
                </a:gs>
              </a:gsLst>
              <a:lin ang="0" scaled="1"/>
            </a:gradFill>
            <a:ln w="6350">
              <a:gradFill flip="none" rotWithShape="1">
                <a:gsLst>
                  <a:gs pos="0">
                    <a:srgbClr val="C00000">
                      <a:alpha val="20000"/>
                    </a:srgbClr>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5" name="平行四边形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53E3E4D-7D51-4973-913B-F7DA44AB04D5}"/>
                </a:ext>
              </a:extLst>
            </p:cNvPr>
            <p:cNvSpPr/>
            <p:nvPr/>
          </p:nvSpPr>
          <p:spPr>
            <a:xfrm rot="10800000">
              <a:off x="9362073" y="4255884"/>
              <a:ext cx="474792" cy="45719"/>
            </a:xfrm>
            <a:prstGeom prst="parallelogram">
              <a:avLst/>
            </a:prstGeom>
            <a:gradFill>
              <a:gsLst>
                <a:gs pos="0">
                  <a:srgbClr val="C00000">
                    <a:alpha val="20000"/>
                  </a:srgbClr>
                </a:gs>
                <a:gs pos="57000">
                  <a:srgbClr val="C00000">
                    <a:alpha val="0"/>
                  </a:srgbClr>
                </a:gs>
              </a:gsLst>
              <a:lin ang="0" scaled="1"/>
            </a:gradFill>
            <a:ln w="6350">
              <a:gradFill flip="none" rotWithShape="1">
                <a:gsLst>
                  <a:gs pos="0">
                    <a:srgbClr val="C00000">
                      <a:alpha val="20000"/>
                    </a:srgbClr>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grpSp>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E8A54D5-BE73-4437-85F3-C724BE2BCF18}"/>
              </a:ext>
            </a:extLst>
          </p:cNvPr>
          <p:cNvSpPr txBox="1"/>
          <p:nvPr/>
        </p:nvSpPr>
        <p:spPr>
          <a:xfrm>
            <a:off x="2986990" y="1544430"/>
            <a:ext cx="6218020" cy="400110"/>
          </a:xfrm>
          <a:prstGeom prst="rect">
            <a:avLst/>
          </a:prstGeom>
          <a:noFill/>
        </p:spPr>
        <p:txBody>
          <a:bodyPr wrap="square">
            <a:spAutoFit/>
          </a:bodyPr>
          <a:lstStyle/>
          <a:p>
            <a:pPr algn="ctr"/>
            <a:r>
              <a:rPr lang="en-US" altLang="zh-CN" sz="2000">
                <a:solidFill>
                  <a:schemeClr val="accent1"/>
                </a:solidFill>
                <a:latin typeface="+mn-ea"/>
                <a:cs typeface="+mn-ea"/>
                <a:sym typeface="+mn-lt"/>
              </a:rPr>
              <a:t>1</a:t>
            </a:r>
            <a:r>
              <a:rPr lang="zh-CN" altLang="en-US" sz="2000">
                <a:solidFill>
                  <a:schemeClr val="accent1"/>
                </a:solidFill>
                <a:latin typeface="+mn-ea"/>
                <a:cs typeface="+mn-ea"/>
                <a:sym typeface="+mn-lt"/>
              </a:rPr>
              <a:t>、在解放思想中强化井冈山精神的思想引领</a:t>
            </a:r>
          </a:p>
        </p:txBody>
      </p:sp>
      <p:cxnSp>
        <p:nvCxnSpPr>
          <p:cNvPr id="17" name="直接连接符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F256827-96FA-44AE-824E-E840555F353D}"/>
              </a:ext>
            </a:extLst>
          </p:cNvPr>
          <p:cNvCxnSpPr/>
          <p:nvPr/>
        </p:nvCxnSpPr>
        <p:spPr>
          <a:xfrm flipH="1">
            <a:off x="646241" y="1466971"/>
            <a:ext cx="0" cy="4860000"/>
          </a:xfrm>
          <a:prstGeom prst="line">
            <a:avLst/>
          </a:prstGeom>
          <a:solidFill>
            <a:schemeClr val="tx1"/>
          </a:solidFill>
          <a:ln w="12700">
            <a:gradFill>
              <a:gsLst>
                <a:gs pos="0">
                  <a:schemeClr val="accent1">
                    <a:alpha val="0"/>
                  </a:schemeClr>
                </a:gs>
                <a:gs pos="57700">
                  <a:schemeClr val="accent1"/>
                </a:gs>
                <a:gs pos="100000">
                  <a:schemeClr val="accent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grpSp>
        <p:nvGrpSpPr>
          <p:cNvPr id="18" name="组合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6E67144-793B-41EA-BD6C-46D515E2D792}"/>
              </a:ext>
            </a:extLst>
          </p:cNvPr>
          <p:cNvGrpSpPr/>
          <p:nvPr/>
        </p:nvGrpSpPr>
        <p:grpSpPr>
          <a:xfrm>
            <a:off x="531714" y="2277470"/>
            <a:ext cx="8115330" cy="1868910"/>
            <a:chOff x="6023994" y="1873956"/>
            <a:chExt cx="8115330" cy="1868910"/>
          </a:xfrm>
        </p:grpSpPr>
        <p:grpSp>
          <p:nvGrpSpPr>
            <p:cNvPr id="19" name="组合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157C29A-31ED-4248-A958-83EA9EAABEC4}"/>
                </a:ext>
              </a:extLst>
            </p:cNvPr>
            <p:cNvGrpSpPr/>
            <p:nvPr/>
          </p:nvGrpSpPr>
          <p:grpSpPr>
            <a:xfrm>
              <a:off x="6023994" y="1966125"/>
              <a:ext cx="229055" cy="229055"/>
              <a:chOff x="6023994" y="1966125"/>
              <a:chExt cx="229055" cy="229055"/>
            </a:xfrm>
          </p:grpSpPr>
          <p:sp>
            <p:nvSpPr>
              <p:cNvPr id="23" name="椭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2A0722C-1301-410A-B4EA-352E35E63E19}"/>
                  </a:ext>
                </a:extLst>
              </p:cNvPr>
              <p:cNvSpPr/>
              <p:nvPr/>
            </p:nvSpPr>
            <p:spPr>
              <a:xfrm>
                <a:off x="6023994" y="1966125"/>
                <a:ext cx="229055" cy="2290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1" i="0" u="none" strike="noStrike" kern="120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24" name="freeform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8878F5D-C6B4-44D0-8797-A01F51FD5D01}"/>
                  </a:ext>
                </a:extLst>
              </p:cNvPr>
              <p:cNvSpPr/>
              <p:nvPr/>
            </p:nvSpPr>
            <p:spPr>
              <a:xfrm>
                <a:off x="6084521" y="2026652"/>
                <a:ext cx="108000" cy="108000"/>
              </a:xfrm>
              <a:custGeom>
                <a:avLst/>
                <a:gdLst>
                  <a:gd name="T0" fmla="*/ 59 w 415"/>
                  <a:gd name="T1" fmla="*/ 406 h 406"/>
                  <a:gd name="T2" fmla="*/ 25 w 415"/>
                  <a:gd name="T3" fmla="*/ 394 h 406"/>
                  <a:gd name="T4" fmla="*/ 19 w 415"/>
                  <a:gd name="T5" fmla="*/ 318 h 406"/>
                  <a:gd name="T6" fmla="*/ 114 w 415"/>
                  <a:gd name="T7" fmla="*/ 206 h 406"/>
                  <a:gd name="T8" fmla="*/ 19 w 415"/>
                  <a:gd name="T9" fmla="*/ 94 h 406"/>
                  <a:gd name="T10" fmla="*/ 25 w 415"/>
                  <a:gd name="T11" fmla="*/ 19 h 406"/>
                  <a:gd name="T12" fmla="*/ 100 w 415"/>
                  <a:gd name="T13" fmla="*/ 25 h 406"/>
                  <a:gd name="T14" fmla="*/ 225 w 415"/>
                  <a:gd name="T15" fmla="*/ 172 h 406"/>
                  <a:gd name="T16" fmla="*/ 225 w 415"/>
                  <a:gd name="T17" fmla="*/ 241 h 406"/>
                  <a:gd name="T18" fmla="*/ 100 w 415"/>
                  <a:gd name="T19" fmla="*/ 388 h 406"/>
                  <a:gd name="T20" fmla="*/ 59 w 415"/>
                  <a:gd name="T21" fmla="*/ 406 h 406"/>
                  <a:gd name="T22" fmla="*/ 273 w 415"/>
                  <a:gd name="T23" fmla="*/ 388 h 406"/>
                  <a:gd name="T24" fmla="*/ 398 w 415"/>
                  <a:gd name="T25" fmla="*/ 241 h 406"/>
                  <a:gd name="T26" fmla="*/ 398 w 415"/>
                  <a:gd name="T27" fmla="*/ 172 h 406"/>
                  <a:gd name="T28" fmla="*/ 273 w 415"/>
                  <a:gd name="T29" fmla="*/ 25 h 406"/>
                  <a:gd name="T30" fmla="*/ 198 w 415"/>
                  <a:gd name="T31" fmla="*/ 19 h 406"/>
                  <a:gd name="T32" fmla="*/ 192 w 415"/>
                  <a:gd name="T33" fmla="*/ 94 h 406"/>
                  <a:gd name="T34" fmla="*/ 287 w 415"/>
                  <a:gd name="T35" fmla="*/ 206 h 406"/>
                  <a:gd name="T36" fmla="*/ 192 w 415"/>
                  <a:gd name="T37" fmla="*/ 318 h 406"/>
                  <a:gd name="T38" fmla="*/ 198 w 415"/>
                  <a:gd name="T39" fmla="*/ 394 h 406"/>
                  <a:gd name="T40" fmla="*/ 232 w 415"/>
                  <a:gd name="T41" fmla="*/ 406 h 406"/>
                  <a:gd name="T42" fmla="*/ 273 w 415"/>
                  <a:gd name="T43" fmla="*/ 388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5" h="406">
                    <a:moveTo>
                      <a:pt x="59" y="406"/>
                    </a:moveTo>
                    <a:cubicBezTo>
                      <a:pt x="47" y="406"/>
                      <a:pt x="35" y="402"/>
                      <a:pt x="25" y="394"/>
                    </a:cubicBezTo>
                    <a:cubicBezTo>
                      <a:pt x="2" y="375"/>
                      <a:pt x="0" y="341"/>
                      <a:pt x="19" y="318"/>
                    </a:cubicBezTo>
                    <a:lnTo>
                      <a:pt x="114" y="206"/>
                    </a:lnTo>
                    <a:lnTo>
                      <a:pt x="19" y="94"/>
                    </a:lnTo>
                    <a:cubicBezTo>
                      <a:pt x="0" y="71"/>
                      <a:pt x="2" y="38"/>
                      <a:pt x="25" y="19"/>
                    </a:cubicBezTo>
                    <a:cubicBezTo>
                      <a:pt x="47" y="0"/>
                      <a:pt x="81" y="2"/>
                      <a:pt x="100" y="25"/>
                    </a:cubicBezTo>
                    <a:lnTo>
                      <a:pt x="225" y="172"/>
                    </a:lnTo>
                    <a:cubicBezTo>
                      <a:pt x="242" y="192"/>
                      <a:pt x="242" y="221"/>
                      <a:pt x="225" y="241"/>
                    </a:cubicBezTo>
                    <a:lnTo>
                      <a:pt x="100" y="388"/>
                    </a:lnTo>
                    <a:cubicBezTo>
                      <a:pt x="89" y="400"/>
                      <a:pt x="74" y="406"/>
                      <a:pt x="59" y="406"/>
                    </a:cubicBezTo>
                    <a:close/>
                    <a:moveTo>
                      <a:pt x="273" y="388"/>
                    </a:moveTo>
                    <a:lnTo>
                      <a:pt x="398" y="241"/>
                    </a:lnTo>
                    <a:cubicBezTo>
                      <a:pt x="415" y="221"/>
                      <a:pt x="415" y="192"/>
                      <a:pt x="398" y="172"/>
                    </a:cubicBezTo>
                    <a:lnTo>
                      <a:pt x="273" y="25"/>
                    </a:lnTo>
                    <a:cubicBezTo>
                      <a:pt x="254" y="2"/>
                      <a:pt x="220" y="0"/>
                      <a:pt x="198" y="19"/>
                    </a:cubicBezTo>
                    <a:cubicBezTo>
                      <a:pt x="175" y="38"/>
                      <a:pt x="173" y="71"/>
                      <a:pt x="192" y="94"/>
                    </a:cubicBezTo>
                    <a:lnTo>
                      <a:pt x="287" y="206"/>
                    </a:lnTo>
                    <a:lnTo>
                      <a:pt x="192" y="318"/>
                    </a:lnTo>
                    <a:cubicBezTo>
                      <a:pt x="173" y="341"/>
                      <a:pt x="175" y="375"/>
                      <a:pt x="198" y="394"/>
                    </a:cubicBezTo>
                    <a:cubicBezTo>
                      <a:pt x="208" y="402"/>
                      <a:pt x="220" y="406"/>
                      <a:pt x="232" y="406"/>
                    </a:cubicBezTo>
                    <a:cubicBezTo>
                      <a:pt x="247" y="406"/>
                      <a:pt x="262" y="400"/>
                      <a:pt x="273" y="38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cs typeface="+mn-ea"/>
                  <a:sym typeface="+mn-lt"/>
                </a:endParaRPr>
              </a:p>
            </p:txBody>
          </p:sp>
        </p:grpSp>
        <p:grpSp>
          <p:nvGrpSpPr>
            <p:cNvPr id="20" name="组合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A638016-1917-4629-838B-AFB0D87BB114}"/>
                </a:ext>
              </a:extLst>
            </p:cNvPr>
            <p:cNvGrpSpPr/>
            <p:nvPr/>
          </p:nvGrpSpPr>
          <p:grpSpPr>
            <a:xfrm>
              <a:off x="6307047" y="1873956"/>
              <a:ext cx="7832277" cy="1868910"/>
              <a:chOff x="6307047" y="1873956"/>
              <a:chExt cx="7832277" cy="1868910"/>
            </a:xfrm>
          </p:grpSpPr>
          <p:sp>
            <p:nvSpPr>
              <p:cNvPr id="21" name="矩形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77B7CA3-0460-49DD-90D3-A8198CCDCF2A}"/>
                  </a:ext>
                </a:extLst>
              </p:cNvPr>
              <p:cNvSpPr/>
              <p:nvPr/>
            </p:nvSpPr>
            <p:spPr>
              <a:xfrm>
                <a:off x="6307048" y="2214884"/>
                <a:ext cx="7832276" cy="1527982"/>
              </a:xfrm>
              <a:prstGeom prst="rect">
                <a:avLst/>
              </a:prstGeom>
            </p:spPr>
            <p:txBody>
              <a:bodyPr wrap="square">
                <a:spAutoFit/>
              </a:bodyPr>
              <a:lstStyle/>
              <a:p>
                <a:pPr>
                  <a:lnSpc>
                    <a:spcPct val="150000"/>
                  </a:lnSpc>
                  <a:buClr>
                    <a:schemeClr val="accent1"/>
                  </a:buClr>
                </a:pPr>
                <a:r>
                  <a:rPr lang="zh-CN" altLang="en-US" sz="1600">
                    <a:solidFill>
                      <a:schemeClr val="tx1">
                        <a:lumMod val="75000"/>
                        <a:lumOff val="25000"/>
                      </a:schemeClr>
                    </a:solidFill>
                    <a:latin typeface="楷体" panose="02010609060101010101" pitchFamily="49" charset="-122"/>
                    <a:cs typeface="+mn-ea"/>
                    <a:sym typeface="+mn-lt"/>
                  </a:rPr>
                  <a:t>唯有解放思想、才能释放活力，唯有站上精神高地、才能冲出发展洼地。省军区系统转隶中央军委国防动员部领导管理，是习主席、中央军委对国防动员建设的战略性设计、根本性变革，必须来一场思想解放的头脑风暴，不断强化政治意识、大局意识、核心意识、看齐意识，确保省军区建设和发展的正确方向。</a:t>
                </a:r>
              </a:p>
            </p:txBody>
          </p:sp>
          <p:sp>
            <p:nvSpPr>
              <p:cNvPr id="22"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3A17DF-EC75-4B9D-A55C-18B83554E72C}"/>
                  </a:ext>
                </a:extLst>
              </p:cNvPr>
              <p:cNvSpPr txBox="1"/>
              <p:nvPr/>
            </p:nvSpPr>
            <p:spPr>
              <a:xfrm>
                <a:off x="6307047" y="1873956"/>
                <a:ext cx="3170823" cy="401072"/>
              </a:xfrm>
              <a:prstGeom prst="rect">
                <a:avLst/>
              </a:prstGeom>
              <a:noFill/>
            </p:spPr>
            <p:txBody>
              <a:bodyPr wrap="square" lIns="68580" tIns="34290" rIns="68580" bIns="34290" rtlCol="0">
                <a:spAutoFit/>
              </a:bodyPr>
              <a:lstStyle/>
              <a:p>
                <a:pPr>
                  <a:lnSpc>
                    <a:spcPct val="125000"/>
                  </a:lnSpc>
                  <a:defRPr/>
                </a:pPr>
                <a:r>
                  <a:rPr lang="zh-CN" altLang="en-US" sz="2000">
                    <a:solidFill>
                      <a:schemeClr val="accent1"/>
                    </a:solidFill>
                    <a:latin typeface="楷体" panose="02010609060101010101" pitchFamily="49" charset="-122"/>
                    <a:cs typeface="+mn-ea"/>
                    <a:sym typeface="+mn-lt"/>
                  </a:rPr>
                  <a:t>解放思想、释放活力</a:t>
                </a:r>
              </a:p>
            </p:txBody>
          </p:sp>
        </p:grpSp>
      </p:grpSp>
      <p:grpSp>
        <p:nvGrpSpPr>
          <p:cNvPr id="25" name="组合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8207F23-53D4-4C1F-B22C-CE1AD7DD5766}"/>
              </a:ext>
            </a:extLst>
          </p:cNvPr>
          <p:cNvGrpSpPr/>
          <p:nvPr/>
        </p:nvGrpSpPr>
        <p:grpSpPr>
          <a:xfrm>
            <a:off x="531714" y="4384314"/>
            <a:ext cx="8115324" cy="1868910"/>
            <a:chOff x="6023994" y="1873956"/>
            <a:chExt cx="8115324" cy="1868910"/>
          </a:xfrm>
        </p:grpSpPr>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EC5F14D-E435-430A-83FC-4D24053AD8E8}"/>
                </a:ext>
              </a:extLst>
            </p:cNvPr>
            <p:cNvGrpSpPr/>
            <p:nvPr/>
          </p:nvGrpSpPr>
          <p:grpSpPr>
            <a:xfrm>
              <a:off x="6023994" y="1966125"/>
              <a:ext cx="229055" cy="229055"/>
              <a:chOff x="6023994" y="1966125"/>
              <a:chExt cx="229055" cy="229055"/>
            </a:xfrm>
          </p:grpSpPr>
          <p:sp>
            <p:nvSpPr>
              <p:cNvPr id="30" name="椭圆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280700E-4A0F-4060-8325-47586A564615}"/>
                  </a:ext>
                </a:extLst>
              </p:cNvPr>
              <p:cNvSpPr/>
              <p:nvPr/>
            </p:nvSpPr>
            <p:spPr>
              <a:xfrm>
                <a:off x="6023994" y="1966125"/>
                <a:ext cx="229055" cy="2290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400" b="1" i="0" u="none" strike="noStrike" kern="120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31" name="freeform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37759DC-9879-432C-AC25-C6C8DD857BA2}"/>
                  </a:ext>
                </a:extLst>
              </p:cNvPr>
              <p:cNvSpPr/>
              <p:nvPr/>
            </p:nvSpPr>
            <p:spPr>
              <a:xfrm>
                <a:off x="6084521" y="2026652"/>
                <a:ext cx="108000" cy="108000"/>
              </a:xfrm>
              <a:custGeom>
                <a:avLst/>
                <a:gdLst>
                  <a:gd name="T0" fmla="*/ 59 w 415"/>
                  <a:gd name="T1" fmla="*/ 406 h 406"/>
                  <a:gd name="T2" fmla="*/ 25 w 415"/>
                  <a:gd name="T3" fmla="*/ 394 h 406"/>
                  <a:gd name="T4" fmla="*/ 19 w 415"/>
                  <a:gd name="T5" fmla="*/ 318 h 406"/>
                  <a:gd name="T6" fmla="*/ 114 w 415"/>
                  <a:gd name="T7" fmla="*/ 206 h 406"/>
                  <a:gd name="T8" fmla="*/ 19 w 415"/>
                  <a:gd name="T9" fmla="*/ 94 h 406"/>
                  <a:gd name="T10" fmla="*/ 25 w 415"/>
                  <a:gd name="T11" fmla="*/ 19 h 406"/>
                  <a:gd name="T12" fmla="*/ 100 w 415"/>
                  <a:gd name="T13" fmla="*/ 25 h 406"/>
                  <a:gd name="T14" fmla="*/ 225 w 415"/>
                  <a:gd name="T15" fmla="*/ 172 h 406"/>
                  <a:gd name="T16" fmla="*/ 225 w 415"/>
                  <a:gd name="T17" fmla="*/ 241 h 406"/>
                  <a:gd name="T18" fmla="*/ 100 w 415"/>
                  <a:gd name="T19" fmla="*/ 388 h 406"/>
                  <a:gd name="T20" fmla="*/ 59 w 415"/>
                  <a:gd name="T21" fmla="*/ 406 h 406"/>
                  <a:gd name="T22" fmla="*/ 273 w 415"/>
                  <a:gd name="T23" fmla="*/ 388 h 406"/>
                  <a:gd name="T24" fmla="*/ 398 w 415"/>
                  <a:gd name="T25" fmla="*/ 241 h 406"/>
                  <a:gd name="T26" fmla="*/ 398 w 415"/>
                  <a:gd name="T27" fmla="*/ 172 h 406"/>
                  <a:gd name="T28" fmla="*/ 273 w 415"/>
                  <a:gd name="T29" fmla="*/ 25 h 406"/>
                  <a:gd name="T30" fmla="*/ 198 w 415"/>
                  <a:gd name="T31" fmla="*/ 19 h 406"/>
                  <a:gd name="T32" fmla="*/ 192 w 415"/>
                  <a:gd name="T33" fmla="*/ 94 h 406"/>
                  <a:gd name="T34" fmla="*/ 287 w 415"/>
                  <a:gd name="T35" fmla="*/ 206 h 406"/>
                  <a:gd name="T36" fmla="*/ 192 w 415"/>
                  <a:gd name="T37" fmla="*/ 318 h 406"/>
                  <a:gd name="T38" fmla="*/ 198 w 415"/>
                  <a:gd name="T39" fmla="*/ 394 h 406"/>
                  <a:gd name="T40" fmla="*/ 232 w 415"/>
                  <a:gd name="T41" fmla="*/ 406 h 406"/>
                  <a:gd name="T42" fmla="*/ 273 w 415"/>
                  <a:gd name="T43" fmla="*/ 388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5" h="406">
                    <a:moveTo>
                      <a:pt x="59" y="406"/>
                    </a:moveTo>
                    <a:cubicBezTo>
                      <a:pt x="47" y="406"/>
                      <a:pt x="35" y="402"/>
                      <a:pt x="25" y="394"/>
                    </a:cubicBezTo>
                    <a:cubicBezTo>
                      <a:pt x="2" y="375"/>
                      <a:pt x="0" y="341"/>
                      <a:pt x="19" y="318"/>
                    </a:cubicBezTo>
                    <a:lnTo>
                      <a:pt x="114" y="206"/>
                    </a:lnTo>
                    <a:lnTo>
                      <a:pt x="19" y="94"/>
                    </a:lnTo>
                    <a:cubicBezTo>
                      <a:pt x="0" y="71"/>
                      <a:pt x="2" y="38"/>
                      <a:pt x="25" y="19"/>
                    </a:cubicBezTo>
                    <a:cubicBezTo>
                      <a:pt x="47" y="0"/>
                      <a:pt x="81" y="2"/>
                      <a:pt x="100" y="25"/>
                    </a:cubicBezTo>
                    <a:lnTo>
                      <a:pt x="225" y="172"/>
                    </a:lnTo>
                    <a:cubicBezTo>
                      <a:pt x="242" y="192"/>
                      <a:pt x="242" y="221"/>
                      <a:pt x="225" y="241"/>
                    </a:cubicBezTo>
                    <a:lnTo>
                      <a:pt x="100" y="388"/>
                    </a:lnTo>
                    <a:cubicBezTo>
                      <a:pt x="89" y="400"/>
                      <a:pt x="74" y="406"/>
                      <a:pt x="59" y="406"/>
                    </a:cubicBezTo>
                    <a:close/>
                    <a:moveTo>
                      <a:pt x="273" y="388"/>
                    </a:moveTo>
                    <a:lnTo>
                      <a:pt x="398" y="241"/>
                    </a:lnTo>
                    <a:cubicBezTo>
                      <a:pt x="415" y="221"/>
                      <a:pt x="415" y="192"/>
                      <a:pt x="398" y="172"/>
                    </a:cubicBezTo>
                    <a:lnTo>
                      <a:pt x="273" y="25"/>
                    </a:lnTo>
                    <a:cubicBezTo>
                      <a:pt x="254" y="2"/>
                      <a:pt x="220" y="0"/>
                      <a:pt x="198" y="19"/>
                    </a:cubicBezTo>
                    <a:cubicBezTo>
                      <a:pt x="175" y="38"/>
                      <a:pt x="173" y="71"/>
                      <a:pt x="192" y="94"/>
                    </a:cubicBezTo>
                    <a:lnTo>
                      <a:pt x="287" y="206"/>
                    </a:lnTo>
                    <a:lnTo>
                      <a:pt x="192" y="318"/>
                    </a:lnTo>
                    <a:cubicBezTo>
                      <a:pt x="173" y="341"/>
                      <a:pt x="175" y="375"/>
                      <a:pt x="198" y="394"/>
                    </a:cubicBezTo>
                    <a:cubicBezTo>
                      <a:pt x="208" y="402"/>
                      <a:pt x="220" y="406"/>
                      <a:pt x="232" y="406"/>
                    </a:cubicBezTo>
                    <a:cubicBezTo>
                      <a:pt x="247" y="406"/>
                      <a:pt x="262" y="400"/>
                      <a:pt x="273" y="38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cs typeface="+mn-ea"/>
                  <a:sym typeface="+mn-lt"/>
                </a:endParaRPr>
              </a:p>
            </p:txBody>
          </p:sp>
        </p:grpSp>
        <p:grpSp>
          <p:nvGrpSpPr>
            <p:cNvPr id="27" name="组合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0B70C5-F15B-46FE-9F7B-04949DC39621}"/>
                </a:ext>
              </a:extLst>
            </p:cNvPr>
            <p:cNvGrpSpPr/>
            <p:nvPr/>
          </p:nvGrpSpPr>
          <p:grpSpPr>
            <a:xfrm>
              <a:off x="6307047" y="1873956"/>
              <a:ext cx="7832271" cy="1868910"/>
              <a:chOff x="6307047" y="1873956"/>
              <a:chExt cx="7832271" cy="1868910"/>
            </a:xfrm>
          </p:grpSpPr>
          <p:sp>
            <p:nvSpPr>
              <p:cNvPr id="28" name="矩形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F3B014E-B938-4741-A9DF-A2836D2DD246}"/>
                  </a:ext>
                </a:extLst>
              </p:cNvPr>
              <p:cNvSpPr/>
              <p:nvPr/>
            </p:nvSpPr>
            <p:spPr>
              <a:xfrm>
                <a:off x="6307047" y="2214884"/>
                <a:ext cx="7832271" cy="1527982"/>
              </a:xfrm>
              <a:prstGeom prst="rect">
                <a:avLst/>
              </a:prstGeom>
            </p:spPr>
            <p:txBody>
              <a:bodyPr wrap="square">
                <a:spAutoFit/>
              </a:bodyPr>
              <a:lstStyle/>
              <a:p>
                <a:pPr>
                  <a:lnSpc>
                    <a:spcPct val="150000"/>
                  </a:lnSpc>
                  <a:buClr>
                    <a:schemeClr val="accent1"/>
                  </a:buClr>
                </a:pPr>
                <a:r>
                  <a:rPr lang="zh-CN" altLang="en-US" sz="1600">
                    <a:solidFill>
                      <a:schemeClr val="tx1">
                        <a:lumMod val="75000"/>
                        <a:lumOff val="25000"/>
                      </a:schemeClr>
                    </a:solidFill>
                    <a:latin typeface="楷体" panose="02010609060101010101" pitchFamily="49" charset="-122"/>
                    <a:cs typeface="+mn-ea"/>
                    <a:sym typeface="+mn-lt"/>
                  </a:rPr>
                  <a:t>实现新发展，我们更要大力弘扬井冈山精神所蕴含的坚定信念、敢闯新路、勇于胜利等精神，并以形象、生动、鲜活的方式展示出来，让广大官兵在接受革命精神洗礼中突破思想禁锢、实现思想解放，以全新思维、全新观念和全新思路投身到改革大潮中去。</a:t>
                </a:r>
              </a:p>
            </p:txBody>
          </p:sp>
          <p:sp>
            <p:nvSpPr>
              <p:cNvPr id="29" name="文本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A696117-BECE-4616-B064-4D09068ED88B}"/>
                  </a:ext>
                </a:extLst>
              </p:cNvPr>
              <p:cNvSpPr txBox="1"/>
              <p:nvPr/>
            </p:nvSpPr>
            <p:spPr>
              <a:xfrm>
                <a:off x="6307047" y="1873956"/>
                <a:ext cx="3468997" cy="401072"/>
              </a:xfrm>
              <a:prstGeom prst="rect">
                <a:avLst/>
              </a:prstGeom>
              <a:noFill/>
            </p:spPr>
            <p:txBody>
              <a:bodyPr wrap="square" lIns="68580" tIns="34290" rIns="68580" bIns="34290" rtlCol="0">
                <a:spAutoFit/>
              </a:bodyPr>
              <a:lstStyle/>
              <a:p>
                <a:pPr>
                  <a:lnSpc>
                    <a:spcPct val="125000"/>
                  </a:lnSpc>
                  <a:defRPr/>
                </a:pPr>
                <a:r>
                  <a:rPr lang="zh-CN" altLang="en-US" sz="2000">
                    <a:solidFill>
                      <a:schemeClr val="accent1"/>
                    </a:solidFill>
                    <a:latin typeface="楷体" panose="02010609060101010101" pitchFamily="49" charset="-122"/>
                    <a:cs typeface="+mn-ea"/>
                    <a:sym typeface="+mn-lt"/>
                  </a:rPr>
                  <a:t>融入新体制、转入新战位</a:t>
                </a:r>
              </a:p>
            </p:txBody>
          </p:sp>
        </p:grpSp>
      </p:grpSp>
      <p:pic>
        <p:nvPicPr>
          <p:cNvPr id="39" name="图片 38" descr="图片包含 餐桌&#10;&#10;描述已自动生成">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3DE44BC-35D3-4A07-90F8-FC4D57ACEFB9}"/>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7185992" y="2222875"/>
            <a:ext cx="5006008" cy="4635125"/>
          </a:xfrm>
          <a:prstGeom prst="rect">
            <a:avLst/>
          </a:prstGeom>
        </p:spPr>
      </p:pic>
    </p:spTree>
    <p:extLst>
      <p:ext uri="{BB962C8B-B14F-4D97-AF65-F5344CB8AC3E}">
        <p14:creationId xmlns:p14="http://schemas.microsoft.com/office/powerpoint/2010/main" val="4278664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49F95E-7798-4426-A869-63B7EFC70AA7}"/>
              </a:ext>
            </a:extLst>
          </p:cNvPr>
          <p:cNvGrpSpPr/>
          <p:nvPr/>
        </p:nvGrpSpPr>
        <p:grpSpPr>
          <a:xfrm>
            <a:off x="515938" y="235356"/>
            <a:ext cx="7313138" cy="627837"/>
            <a:chOff x="1475950" y="1151573"/>
            <a:chExt cx="7313138" cy="627837"/>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E87FB6-24AF-45A6-B0AF-1DAD774A6C5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DA825D-23DC-4034-BD56-540A146563FE}"/>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04</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DCF67A-F7E4-4C91-A6B8-F7D5158C5EF8}"/>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D8FAB3-327D-404D-BE37-DC3F09A3F3F1}"/>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让井冈山精神绽放新的时代光芒</a:t>
              </a:r>
            </a:p>
          </p:txBody>
        </p:sp>
      </p:grpSp>
      <p:grpSp>
        <p:nvGrpSpPr>
          <p:cNvPr id="10" name="组合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143BCC-B92E-4797-BE93-2A67B1393014}"/>
              </a:ext>
            </a:extLst>
          </p:cNvPr>
          <p:cNvGrpSpPr/>
          <p:nvPr/>
        </p:nvGrpSpPr>
        <p:grpSpPr>
          <a:xfrm>
            <a:off x="4857148" y="1928715"/>
            <a:ext cx="2477704" cy="186279"/>
            <a:chOff x="8176820" y="4115324"/>
            <a:chExt cx="2477704" cy="186279"/>
          </a:xfrm>
        </p:grpSpPr>
        <p:sp>
          <p:nvSpPr>
            <p:cNvPr id="11" name="平行四边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74D65C9-736C-4187-999B-EE8F8261D081}"/>
                </a:ext>
              </a:extLst>
            </p:cNvPr>
            <p:cNvSpPr/>
            <p:nvPr/>
          </p:nvSpPr>
          <p:spPr>
            <a:xfrm>
              <a:off x="8176820" y="4115324"/>
              <a:ext cx="859027" cy="114999"/>
            </a:xfrm>
            <a:prstGeom prst="parallelogram">
              <a:avLst/>
            </a:prstGeom>
            <a:gradFill>
              <a:gsLst>
                <a:gs pos="0">
                  <a:srgbClr val="C00000">
                    <a:alpha val="20000"/>
                  </a:srgbClr>
                </a:gs>
                <a:gs pos="100000">
                  <a:srgbClr val="C00000">
                    <a:alpha val="0"/>
                  </a:srgbClr>
                </a:gs>
              </a:gsLst>
              <a:lin ang="0" scaled="1"/>
            </a:gradFill>
            <a:ln w="6350">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2" name="平行四边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32C623-784D-4D2D-BB3E-1229B754F8D0}"/>
                </a:ext>
              </a:extLst>
            </p:cNvPr>
            <p:cNvSpPr/>
            <p:nvPr/>
          </p:nvSpPr>
          <p:spPr>
            <a:xfrm flipH="1">
              <a:off x="9795497" y="4115324"/>
              <a:ext cx="859027" cy="114999"/>
            </a:xfrm>
            <a:prstGeom prst="parallelogram">
              <a:avLst/>
            </a:prstGeom>
            <a:gradFill>
              <a:gsLst>
                <a:gs pos="0">
                  <a:srgbClr val="C00000">
                    <a:alpha val="20000"/>
                  </a:srgbClr>
                </a:gs>
                <a:gs pos="100000">
                  <a:srgbClr val="C00000">
                    <a:alpha val="0"/>
                  </a:srgbClr>
                </a:gs>
              </a:gsLst>
              <a:lin ang="0" scaled="1"/>
            </a:gradFill>
            <a:ln w="6350">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3" name="平行四边形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2CDE31F-BD6B-4E68-814C-1BACB7BAFED8}"/>
                </a:ext>
              </a:extLst>
            </p:cNvPr>
            <p:cNvSpPr/>
            <p:nvPr/>
          </p:nvSpPr>
          <p:spPr>
            <a:xfrm flipH="1">
              <a:off x="9536601" y="4196026"/>
              <a:ext cx="859027" cy="82718"/>
            </a:xfrm>
            <a:prstGeom prst="parallelogram">
              <a:avLst/>
            </a:prstGeom>
            <a:noFill/>
            <a:ln w="9525">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4"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046622-8779-4E90-92CE-56244A12661E}"/>
                </a:ext>
              </a:extLst>
            </p:cNvPr>
            <p:cNvSpPr/>
            <p:nvPr/>
          </p:nvSpPr>
          <p:spPr>
            <a:xfrm>
              <a:off x="8468712" y="4196026"/>
              <a:ext cx="859027" cy="82718"/>
            </a:xfrm>
            <a:prstGeom prst="parallelogram">
              <a:avLst/>
            </a:prstGeom>
            <a:noFill/>
            <a:ln w="9525">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5" name="平行四边形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58BB8A7-2574-46F9-89DE-85D511FC5734}"/>
                </a:ext>
              </a:extLst>
            </p:cNvPr>
            <p:cNvSpPr/>
            <p:nvPr/>
          </p:nvSpPr>
          <p:spPr>
            <a:xfrm rot="10800000" flipH="1">
              <a:off x="8991636" y="4255884"/>
              <a:ext cx="474792" cy="45719"/>
            </a:xfrm>
            <a:prstGeom prst="parallelogram">
              <a:avLst/>
            </a:prstGeom>
            <a:gradFill>
              <a:gsLst>
                <a:gs pos="0">
                  <a:srgbClr val="C00000">
                    <a:alpha val="20000"/>
                  </a:srgbClr>
                </a:gs>
                <a:gs pos="57000">
                  <a:srgbClr val="C00000">
                    <a:alpha val="0"/>
                  </a:srgbClr>
                </a:gs>
              </a:gsLst>
              <a:lin ang="0" scaled="1"/>
            </a:gradFill>
            <a:ln w="6350">
              <a:gradFill flip="none" rotWithShape="1">
                <a:gsLst>
                  <a:gs pos="0">
                    <a:srgbClr val="C00000">
                      <a:alpha val="20000"/>
                    </a:srgbClr>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6" name="平行四边形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AA0F44-DFBD-4A30-8252-97075D29D3AC}"/>
                </a:ext>
              </a:extLst>
            </p:cNvPr>
            <p:cNvSpPr/>
            <p:nvPr/>
          </p:nvSpPr>
          <p:spPr>
            <a:xfrm rot="10800000">
              <a:off x="9362073" y="4255884"/>
              <a:ext cx="474792" cy="45719"/>
            </a:xfrm>
            <a:prstGeom prst="parallelogram">
              <a:avLst/>
            </a:prstGeom>
            <a:gradFill>
              <a:gsLst>
                <a:gs pos="0">
                  <a:srgbClr val="C00000">
                    <a:alpha val="20000"/>
                  </a:srgbClr>
                </a:gs>
                <a:gs pos="57000">
                  <a:srgbClr val="C00000">
                    <a:alpha val="0"/>
                  </a:srgbClr>
                </a:gs>
              </a:gsLst>
              <a:lin ang="0" scaled="1"/>
            </a:gradFill>
            <a:ln w="6350">
              <a:gradFill flip="none" rotWithShape="1">
                <a:gsLst>
                  <a:gs pos="0">
                    <a:srgbClr val="C00000">
                      <a:alpha val="20000"/>
                    </a:srgbClr>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gr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190D3FC-43AA-47D5-AC9F-1DE5C016D753}"/>
              </a:ext>
            </a:extLst>
          </p:cNvPr>
          <p:cNvSpPr txBox="1"/>
          <p:nvPr/>
        </p:nvSpPr>
        <p:spPr>
          <a:xfrm>
            <a:off x="2986990" y="1544430"/>
            <a:ext cx="6218020" cy="400110"/>
          </a:xfrm>
          <a:prstGeom prst="rect">
            <a:avLst/>
          </a:prstGeom>
          <a:noFill/>
        </p:spPr>
        <p:txBody>
          <a:bodyPr wrap="square">
            <a:spAutoFit/>
          </a:bodyPr>
          <a:lstStyle/>
          <a:p>
            <a:pPr algn="ctr"/>
            <a:r>
              <a:rPr lang="en-US" altLang="zh-CN" sz="2000">
                <a:solidFill>
                  <a:schemeClr val="accent1"/>
                </a:solidFill>
                <a:latin typeface="+mn-ea"/>
                <a:cs typeface="+mn-ea"/>
                <a:sym typeface="+mn-lt"/>
              </a:rPr>
              <a:t>2</a:t>
            </a:r>
            <a:r>
              <a:rPr lang="zh-CN" altLang="en-US" sz="2000">
                <a:solidFill>
                  <a:schemeClr val="accent1"/>
                </a:solidFill>
                <a:latin typeface="+mn-ea"/>
                <a:cs typeface="+mn-ea"/>
                <a:sym typeface="+mn-lt"/>
              </a:rPr>
              <a:t>、在增强自信中强化井冈山精神的行为激励</a:t>
            </a:r>
          </a:p>
        </p:txBody>
      </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8D096ED-A14C-4D84-A4AA-F2797FABDF73}"/>
              </a:ext>
            </a:extLst>
          </p:cNvPr>
          <p:cNvGrpSpPr/>
          <p:nvPr/>
        </p:nvGrpSpPr>
        <p:grpSpPr>
          <a:xfrm>
            <a:off x="515937" y="2286442"/>
            <a:ext cx="11160125" cy="3954697"/>
            <a:chOff x="515937" y="2216869"/>
            <a:chExt cx="11160125" cy="3954697"/>
          </a:xfrm>
        </p:grpSpPr>
        <p:sp>
          <p:nvSpPr>
            <p:cNvPr id="18" name="L 形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0394BC-E996-4EB3-BE66-F16F9231B3AF}"/>
                </a:ext>
              </a:extLst>
            </p:cNvPr>
            <p:cNvSpPr/>
            <p:nvPr/>
          </p:nvSpPr>
          <p:spPr>
            <a:xfrm rot="16200000" flipH="1">
              <a:off x="11050667" y="2162691"/>
              <a:ext cx="411969" cy="707710"/>
            </a:xfrm>
            <a:prstGeom prst="corner">
              <a:avLst>
                <a:gd name="adj1" fmla="val 9791"/>
                <a:gd name="adj2" fmla="val 10392"/>
              </a:avLst>
            </a:prstGeom>
            <a:gradFill flip="none" rotWithShape="1">
              <a:gsLst>
                <a:gs pos="0">
                  <a:schemeClr val="accent1">
                    <a:alpha val="0"/>
                  </a:schemeClr>
                </a:gs>
                <a:gs pos="100000">
                  <a:schemeClr val="accent1"/>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楷体" panose="02010609060101010101" pitchFamily="49" charset="-122"/>
                <a:cs typeface="+mn-ea"/>
                <a:sym typeface="+mn-lt"/>
              </a:endParaRPr>
            </a:p>
          </p:txBody>
        </p:sp>
        <p:sp>
          <p:nvSpPr>
            <p:cNvPr id="19" name="对话气泡: 矩形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9019915-C209-44E3-83B5-AA0410D9133D}"/>
                </a:ext>
              </a:extLst>
            </p:cNvPr>
            <p:cNvSpPr/>
            <p:nvPr/>
          </p:nvSpPr>
          <p:spPr>
            <a:xfrm flipH="1">
              <a:off x="515937" y="2216869"/>
              <a:ext cx="11160125" cy="3954697"/>
            </a:xfrm>
            <a:custGeom>
              <a:avLst/>
              <a:gdLst>
                <a:gd name="connsiteX0" fmla="*/ 0 w 6088283"/>
                <a:gd name="connsiteY0" fmla="*/ 0 h 4484148"/>
                <a:gd name="connsiteX1" fmla="*/ 1014714 w 6088283"/>
                <a:gd name="connsiteY1" fmla="*/ 0 h 4484148"/>
                <a:gd name="connsiteX2" fmla="*/ 1014714 w 6088283"/>
                <a:gd name="connsiteY2" fmla="*/ 0 h 4484148"/>
                <a:gd name="connsiteX3" fmla="*/ 2536785 w 6088283"/>
                <a:gd name="connsiteY3" fmla="*/ 0 h 4484148"/>
                <a:gd name="connsiteX4" fmla="*/ 6088283 w 6088283"/>
                <a:gd name="connsiteY4" fmla="*/ 0 h 4484148"/>
                <a:gd name="connsiteX5" fmla="*/ 6088283 w 6088283"/>
                <a:gd name="connsiteY5" fmla="*/ 2463148 h 4484148"/>
                <a:gd name="connsiteX6" fmla="*/ 6088283 w 6088283"/>
                <a:gd name="connsiteY6" fmla="*/ 2463148 h 4484148"/>
                <a:gd name="connsiteX7" fmla="*/ 6088283 w 6088283"/>
                <a:gd name="connsiteY7" fmla="*/ 3518783 h 4484148"/>
                <a:gd name="connsiteX8" fmla="*/ 6088283 w 6088283"/>
                <a:gd name="connsiteY8" fmla="*/ 4222539 h 4484148"/>
                <a:gd name="connsiteX9" fmla="*/ 974201 w 6088283"/>
                <a:gd name="connsiteY9" fmla="*/ 4199389 h 4484148"/>
                <a:gd name="connsiteX10" fmla="*/ 406727 w 6088283"/>
                <a:gd name="connsiteY10" fmla="*/ 4484148 h 4484148"/>
                <a:gd name="connsiteX11" fmla="*/ 412830 w 6088283"/>
                <a:gd name="connsiteY11" fmla="*/ 4234115 h 4484148"/>
                <a:gd name="connsiteX12" fmla="*/ 0 w 6088283"/>
                <a:gd name="connsiteY12" fmla="*/ 4222539 h 4484148"/>
                <a:gd name="connsiteX13" fmla="*/ 0 w 6088283"/>
                <a:gd name="connsiteY13" fmla="*/ 3518783 h 4484148"/>
                <a:gd name="connsiteX14" fmla="*/ 0 w 6088283"/>
                <a:gd name="connsiteY14" fmla="*/ 2463148 h 4484148"/>
                <a:gd name="connsiteX15" fmla="*/ 0 w 6088283"/>
                <a:gd name="connsiteY15" fmla="*/ 2463148 h 4484148"/>
                <a:gd name="connsiteX16" fmla="*/ 0 w 6088283"/>
                <a:gd name="connsiteY16" fmla="*/ 0 h 4484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88283" h="4484148">
                  <a:moveTo>
                    <a:pt x="0" y="0"/>
                  </a:moveTo>
                  <a:lnTo>
                    <a:pt x="1014714" y="0"/>
                  </a:lnTo>
                  <a:lnTo>
                    <a:pt x="1014714" y="0"/>
                  </a:lnTo>
                  <a:lnTo>
                    <a:pt x="2536785" y="0"/>
                  </a:lnTo>
                  <a:lnTo>
                    <a:pt x="6088283" y="0"/>
                  </a:lnTo>
                  <a:lnTo>
                    <a:pt x="6088283" y="2463148"/>
                  </a:lnTo>
                  <a:lnTo>
                    <a:pt x="6088283" y="2463148"/>
                  </a:lnTo>
                  <a:lnTo>
                    <a:pt x="6088283" y="3518783"/>
                  </a:lnTo>
                  <a:lnTo>
                    <a:pt x="6088283" y="4222539"/>
                  </a:lnTo>
                  <a:lnTo>
                    <a:pt x="974201" y="4199389"/>
                  </a:lnTo>
                  <a:lnTo>
                    <a:pt x="406727" y="4484148"/>
                  </a:lnTo>
                  <a:lnTo>
                    <a:pt x="412830" y="4234115"/>
                  </a:lnTo>
                  <a:lnTo>
                    <a:pt x="0" y="4222539"/>
                  </a:lnTo>
                  <a:lnTo>
                    <a:pt x="0" y="3518783"/>
                  </a:lnTo>
                  <a:lnTo>
                    <a:pt x="0" y="2463148"/>
                  </a:lnTo>
                  <a:lnTo>
                    <a:pt x="0" y="2463148"/>
                  </a:lnTo>
                  <a:lnTo>
                    <a:pt x="0" y="0"/>
                  </a:lnTo>
                  <a:close/>
                </a:path>
              </a:pathLst>
            </a:custGeom>
            <a:noFill/>
            <a:ln w="28575">
              <a:gradFill flip="none" rotWithShape="1">
                <a:gsLst>
                  <a:gs pos="0">
                    <a:schemeClr val="accent1">
                      <a:alpha val="0"/>
                    </a:schemeClr>
                  </a:gs>
                  <a:gs pos="100000">
                    <a:schemeClr val="accent1"/>
                  </a:gs>
                </a:gsLst>
                <a:lin ang="108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楷体" panose="02010609060101010101" pitchFamily="49" charset="-122"/>
                <a:cs typeface="+mn-ea"/>
                <a:sym typeface="+mn-lt"/>
              </a:endParaRPr>
            </a:p>
          </p:txBody>
        </p:sp>
      </p:grpSp>
      <p:grpSp>
        <p:nvGrpSpPr>
          <p:cNvPr id="27" name="组合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FAAF7D-185D-4EC4-8B61-ED4FEF1359B7}"/>
              </a:ext>
            </a:extLst>
          </p:cNvPr>
          <p:cNvGrpSpPr/>
          <p:nvPr/>
        </p:nvGrpSpPr>
        <p:grpSpPr>
          <a:xfrm>
            <a:off x="849609" y="2792104"/>
            <a:ext cx="10826454" cy="2374358"/>
            <a:chOff x="892882" y="3703834"/>
            <a:chExt cx="10826454" cy="2374358"/>
          </a:xfrm>
        </p:grpSpPr>
        <p:sp>
          <p:nvSpPr>
            <p:cNvPr id="28" name="Oval 6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9F9CC5B-128B-42D3-B069-FF8EBB1D1BC0}"/>
                </a:ext>
              </a:extLst>
            </p:cNvPr>
            <p:cNvSpPr/>
            <p:nvPr/>
          </p:nvSpPr>
          <p:spPr>
            <a:xfrm flipH="1">
              <a:off x="892882" y="4239067"/>
              <a:ext cx="1287462" cy="1287463"/>
            </a:xfrm>
            <a:prstGeom prst="ellipse">
              <a:avLst/>
            </a:prstGeom>
            <a:solidFill>
              <a:srgbClr val="FFFFFF"/>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800" b="0" i="0" u="none" strike="noStrike" kern="1200" cap="none" spc="0" normalizeH="0" baseline="0" noProof="0">
                <a:ln>
                  <a:noFill/>
                </a:ln>
                <a:solidFill>
                  <a:srgbClr val="FFFFFF"/>
                </a:solidFill>
                <a:effectLst/>
                <a:uLnTx/>
                <a:uFillTx/>
                <a:latin typeface="楷体" panose="02010609060101010101" pitchFamily="49" charset="-122"/>
                <a:cs typeface="+mn-ea"/>
                <a:sym typeface="+mn-lt"/>
              </a:endParaRPr>
            </a:p>
          </p:txBody>
        </p:sp>
        <p:sp>
          <p:nvSpPr>
            <p:cNvPr id="29" name="Freeform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4B3A584-AA3E-4444-9B38-2804F06A3382}"/>
                </a:ext>
              </a:extLst>
            </p:cNvPr>
            <p:cNvSpPr/>
            <p:nvPr/>
          </p:nvSpPr>
          <p:spPr bwMode="auto">
            <a:xfrm flipH="1">
              <a:off x="1934282" y="4756592"/>
              <a:ext cx="909637" cy="263525"/>
            </a:xfrm>
            <a:custGeom>
              <a:avLst/>
              <a:gdLst>
                <a:gd name="T0" fmla="*/ 881 w 881"/>
                <a:gd name="T1" fmla="*/ 129 h 257"/>
                <a:gd name="T2" fmla="*/ 831 w 881"/>
                <a:gd name="T3" fmla="*/ 79 h 257"/>
                <a:gd name="T4" fmla="*/ 170 w 881"/>
                <a:gd name="T5" fmla="*/ 79 h 257"/>
                <a:gd name="T6" fmla="*/ 170 w 881"/>
                <a:gd name="T7" fmla="*/ 0 h 257"/>
                <a:gd name="T8" fmla="*/ 0 w 881"/>
                <a:gd name="T9" fmla="*/ 129 h 257"/>
                <a:gd name="T10" fmla="*/ 170 w 881"/>
                <a:gd name="T11" fmla="*/ 257 h 257"/>
                <a:gd name="T12" fmla="*/ 170 w 881"/>
                <a:gd name="T13" fmla="*/ 178 h 257"/>
                <a:gd name="T14" fmla="*/ 831 w 881"/>
                <a:gd name="T15" fmla="*/ 178 h 257"/>
                <a:gd name="T16" fmla="*/ 881 w 881"/>
                <a:gd name="T17" fmla="*/ 129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1" h="257">
                  <a:moveTo>
                    <a:pt x="881" y="129"/>
                  </a:moveTo>
                  <a:cubicBezTo>
                    <a:pt x="881" y="100"/>
                    <a:pt x="860" y="79"/>
                    <a:pt x="831" y="79"/>
                  </a:cubicBezTo>
                  <a:cubicBezTo>
                    <a:pt x="170" y="79"/>
                    <a:pt x="170" y="79"/>
                    <a:pt x="170" y="79"/>
                  </a:cubicBezTo>
                  <a:cubicBezTo>
                    <a:pt x="170" y="0"/>
                    <a:pt x="170" y="0"/>
                    <a:pt x="170" y="0"/>
                  </a:cubicBezTo>
                  <a:cubicBezTo>
                    <a:pt x="0" y="129"/>
                    <a:pt x="0" y="129"/>
                    <a:pt x="0" y="129"/>
                  </a:cubicBezTo>
                  <a:cubicBezTo>
                    <a:pt x="170" y="257"/>
                    <a:pt x="170" y="257"/>
                    <a:pt x="170" y="257"/>
                  </a:cubicBezTo>
                  <a:cubicBezTo>
                    <a:pt x="170" y="178"/>
                    <a:pt x="170" y="178"/>
                    <a:pt x="170" y="178"/>
                  </a:cubicBezTo>
                  <a:cubicBezTo>
                    <a:pt x="831" y="178"/>
                    <a:pt x="831" y="178"/>
                    <a:pt x="831" y="178"/>
                  </a:cubicBezTo>
                  <a:cubicBezTo>
                    <a:pt x="861" y="178"/>
                    <a:pt x="881" y="153"/>
                    <a:pt x="881" y="129"/>
                  </a:cubicBezTo>
                  <a:close/>
                </a:path>
              </a:pathLst>
            </a:custGeom>
            <a:solidFill>
              <a:schemeClr val="accent1"/>
            </a:solidFill>
            <a:ln w="25400">
              <a:solidFill>
                <a:srgbClr val="FFFFFF"/>
              </a:solidFill>
              <a:round/>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prstClr val="black"/>
                </a:solidFill>
                <a:effectLst/>
                <a:uLnTx/>
                <a:uFillTx/>
                <a:latin typeface="楷体" panose="02010609060101010101" pitchFamily="49" charset="-122"/>
                <a:cs typeface="+mn-ea"/>
                <a:sym typeface="+mn-lt"/>
              </a:endParaRPr>
            </a:p>
          </p:txBody>
        </p:sp>
        <p:sp>
          <p:nvSpPr>
            <p:cNvPr id="30" name="Freeform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F4BB7D-16FC-4ABD-B97E-70B01CA08821}"/>
                </a:ext>
              </a:extLst>
            </p:cNvPr>
            <p:cNvSpPr/>
            <p:nvPr/>
          </p:nvSpPr>
          <p:spPr bwMode="auto">
            <a:xfrm flipH="1">
              <a:off x="1815219" y="5226492"/>
              <a:ext cx="430213" cy="425450"/>
            </a:xfrm>
            <a:custGeom>
              <a:avLst/>
              <a:gdLst>
                <a:gd name="T0" fmla="*/ 401 w 417"/>
                <a:gd name="T1" fmla="*/ 20 h 413"/>
                <a:gd name="T2" fmla="*/ 330 w 417"/>
                <a:gd name="T3" fmla="*/ 20 h 413"/>
                <a:gd name="T4" fmla="*/ 87 w 417"/>
                <a:gd name="T5" fmla="*/ 259 h 413"/>
                <a:gd name="T6" fmla="*/ 30 w 417"/>
                <a:gd name="T7" fmla="*/ 203 h 413"/>
                <a:gd name="T8" fmla="*/ 0 w 417"/>
                <a:gd name="T9" fmla="*/ 413 h 413"/>
                <a:gd name="T10" fmla="*/ 213 w 417"/>
                <a:gd name="T11" fmla="*/ 383 h 413"/>
                <a:gd name="T12" fmla="*/ 159 w 417"/>
                <a:gd name="T13" fmla="*/ 329 h 413"/>
                <a:gd name="T14" fmla="*/ 401 w 417"/>
                <a:gd name="T15" fmla="*/ 91 h 413"/>
                <a:gd name="T16" fmla="*/ 417 w 417"/>
                <a:gd name="T17" fmla="*/ 52 h 413"/>
                <a:gd name="T18" fmla="*/ 401 w 417"/>
                <a:gd name="T19" fmla="*/ 20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7" h="412">
                  <a:moveTo>
                    <a:pt x="401" y="20"/>
                  </a:moveTo>
                  <a:cubicBezTo>
                    <a:pt x="380" y="0"/>
                    <a:pt x="351" y="0"/>
                    <a:pt x="330" y="20"/>
                  </a:cubicBezTo>
                  <a:cubicBezTo>
                    <a:pt x="87" y="259"/>
                    <a:pt x="87" y="259"/>
                    <a:pt x="87" y="259"/>
                  </a:cubicBezTo>
                  <a:cubicBezTo>
                    <a:pt x="30" y="203"/>
                    <a:pt x="30" y="203"/>
                    <a:pt x="30" y="203"/>
                  </a:cubicBezTo>
                  <a:cubicBezTo>
                    <a:pt x="0" y="413"/>
                    <a:pt x="0" y="413"/>
                    <a:pt x="0" y="413"/>
                  </a:cubicBezTo>
                  <a:cubicBezTo>
                    <a:pt x="213" y="383"/>
                    <a:pt x="213" y="383"/>
                    <a:pt x="213" y="383"/>
                  </a:cubicBezTo>
                  <a:cubicBezTo>
                    <a:pt x="159" y="329"/>
                    <a:pt x="159" y="329"/>
                    <a:pt x="159" y="329"/>
                  </a:cubicBezTo>
                  <a:cubicBezTo>
                    <a:pt x="401" y="91"/>
                    <a:pt x="401" y="91"/>
                    <a:pt x="401" y="91"/>
                  </a:cubicBezTo>
                  <a:cubicBezTo>
                    <a:pt x="412" y="80"/>
                    <a:pt x="417" y="66"/>
                    <a:pt x="417" y="52"/>
                  </a:cubicBezTo>
                  <a:cubicBezTo>
                    <a:pt x="416" y="39"/>
                    <a:pt x="410" y="27"/>
                    <a:pt x="401" y="20"/>
                  </a:cubicBezTo>
                  <a:close/>
                </a:path>
              </a:pathLst>
            </a:custGeom>
            <a:solidFill>
              <a:schemeClr val="accent1"/>
            </a:solidFill>
            <a:ln w="25400">
              <a:solidFill>
                <a:srgbClr val="FFFFFF"/>
              </a:solidFill>
              <a:round/>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prstClr val="black"/>
                </a:solidFill>
                <a:effectLst/>
                <a:uLnTx/>
                <a:uFillTx/>
                <a:latin typeface="楷体" panose="02010609060101010101" pitchFamily="49" charset="-122"/>
                <a:cs typeface="+mn-ea"/>
                <a:sym typeface="+mn-lt"/>
              </a:endParaRPr>
            </a:p>
          </p:txBody>
        </p:sp>
        <p:sp>
          <p:nvSpPr>
            <p:cNvPr id="31" name="Freeform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B3C865-0E9E-45F6-B139-DEE38E2D1F12}"/>
                </a:ext>
              </a:extLst>
            </p:cNvPr>
            <p:cNvSpPr/>
            <p:nvPr/>
          </p:nvSpPr>
          <p:spPr bwMode="auto">
            <a:xfrm flipH="1">
              <a:off x="1815219" y="4116829"/>
              <a:ext cx="430213" cy="432000"/>
            </a:xfrm>
            <a:custGeom>
              <a:avLst/>
              <a:gdLst>
                <a:gd name="T0" fmla="*/ 2147483646 w 417"/>
                <a:gd name="T1" fmla="*/ 2147483646 h 411"/>
                <a:gd name="T2" fmla="*/ 2147483646 w 417"/>
                <a:gd name="T3" fmla="*/ 2147483646 h 411"/>
                <a:gd name="T4" fmla="*/ 0 w 417"/>
                <a:gd name="T5" fmla="*/ 0 h 411"/>
                <a:gd name="T6" fmla="*/ 2147483646 w 417"/>
                <a:gd name="T7" fmla="*/ 2147483646 h 411"/>
                <a:gd name="T8" fmla="*/ 2147483646 w 417"/>
                <a:gd name="T9" fmla="*/ 2147483646 h 411"/>
                <a:gd name="T10" fmla="*/ 2147483646 w 417"/>
                <a:gd name="T11" fmla="*/ 2147483646 h 411"/>
                <a:gd name="T12" fmla="*/ 2147483646 w 417"/>
                <a:gd name="T13" fmla="*/ 2147483646 h 411"/>
                <a:gd name="T14" fmla="*/ 2147483646 w 417"/>
                <a:gd name="T15" fmla="*/ 2147483646 h 411"/>
                <a:gd name="T16" fmla="*/ 2147483646 w 417"/>
                <a:gd name="T17" fmla="*/ 2147483646 h 411"/>
                <a:gd name="T18" fmla="*/ 2147483646 w 417"/>
                <a:gd name="T19" fmla="*/ 2147483646 h 411"/>
                <a:gd name="T20" fmla="*/ 2147483646 w 417"/>
                <a:gd name="T21" fmla="*/ 2147483646 h 4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17" h="411">
                  <a:moveTo>
                    <a:pt x="158" y="86"/>
                  </a:moveTo>
                  <a:cubicBezTo>
                    <a:pt x="212" y="30"/>
                    <a:pt x="212" y="30"/>
                    <a:pt x="212" y="30"/>
                  </a:cubicBezTo>
                  <a:cubicBezTo>
                    <a:pt x="0" y="0"/>
                    <a:pt x="0" y="0"/>
                    <a:pt x="0" y="0"/>
                  </a:cubicBezTo>
                  <a:cubicBezTo>
                    <a:pt x="30" y="210"/>
                    <a:pt x="30" y="210"/>
                    <a:pt x="30" y="210"/>
                  </a:cubicBezTo>
                  <a:cubicBezTo>
                    <a:pt x="87" y="157"/>
                    <a:pt x="87" y="157"/>
                    <a:pt x="87" y="157"/>
                  </a:cubicBezTo>
                  <a:cubicBezTo>
                    <a:pt x="330" y="398"/>
                    <a:pt x="330" y="398"/>
                    <a:pt x="330" y="398"/>
                  </a:cubicBezTo>
                  <a:cubicBezTo>
                    <a:pt x="339" y="407"/>
                    <a:pt x="351" y="411"/>
                    <a:pt x="367" y="411"/>
                  </a:cubicBezTo>
                  <a:cubicBezTo>
                    <a:pt x="380" y="411"/>
                    <a:pt x="393" y="406"/>
                    <a:pt x="401" y="398"/>
                  </a:cubicBezTo>
                  <a:cubicBezTo>
                    <a:pt x="411" y="388"/>
                    <a:pt x="417" y="376"/>
                    <a:pt x="417" y="363"/>
                  </a:cubicBezTo>
                  <a:cubicBezTo>
                    <a:pt x="417" y="350"/>
                    <a:pt x="411" y="337"/>
                    <a:pt x="401" y="327"/>
                  </a:cubicBezTo>
                  <a:lnTo>
                    <a:pt x="158" y="86"/>
                  </a:lnTo>
                  <a:close/>
                </a:path>
              </a:pathLst>
            </a:custGeom>
            <a:solidFill>
              <a:schemeClr val="accent1"/>
            </a:solidFill>
            <a:ln w="25400">
              <a:solidFill>
                <a:srgbClr val="FFFF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楷体" panose="02010609060101010101" pitchFamily="49" charset="-122"/>
                <a:cs typeface="+mn-ea"/>
                <a:sym typeface="+mn-lt"/>
              </a:endParaRPr>
            </a:p>
          </p:txBody>
        </p:sp>
        <p:grpSp>
          <p:nvGrpSpPr>
            <p:cNvPr id="32" name="组合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5AA1F85-4BE1-48D8-ACD4-EAEBB664A5EE}"/>
                </a:ext>
              </a:extLst>
            </p:cNvPr>
            <p:cNvGrpSpPr/>
            <p:nvPr/>
          </p:nvGrpSpPr>
          <p:grpSpPr>
            <a:xfrm>
              <a:off x="2767314" y="3703834"/>
              <a:ext cx="552450" cy="552450"/>
              <a:chOff x="3438120" y="2560289"/>
              <a:chExt cx="552450" cy="552450"/>
            </a:xfrm>
          </p:grpSpPr>
          <p:sp>
            <p:nvSpPr>
              <p:cNvPr id="53" name="椭圆 5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9C3388-7DC8-40ED-B4EF-BECD732CBAEF}"/>
                  </a:ext>
                </a:extLst>
              </p:cNvPr>
              <p:cNvSpPr/>
              <p:nvPr/>
            </p:nvSpPr>
            <p:spPr>
              <a:xfrm>
                <a:off x="3438120" y="2560289"/>
                <a:ext cx="552450" cy="5524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54" name="Freeform 9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87ED487-3830-412B-9DA8-9411F93FAAEF}"/>
                  </a:ext>
                </a:extLst>
              </p:cNvPr>
              <p:cNvSpPr>
                <a:spLocks noEditPoints="1"/>
              </p:cNvSpPr>
              <p:nvPr/>
            </p:nvSpPr>
            <p:spPr>
              <a:xfrm>
                <a:off x="3554801" y="2701577"/>
                <a:ext cx="319088" cy="269875"/>
              </a:xfrm>
              <a:custGeom>
                <a:avLst/>
                <a:gdLst/>
                <a:ahLst/>
                <a:cxnLst>
                  <a:cxn ang="0">
                    <a:pos x="289761" y="39901"/>
                  </a:cxn>
                  <a:cxn ang="0">
                    <a:pos x="289761" y="0"/>
                  </a:cxn>
                  <a:cxn ang="0">
                    <a:pos x="159258" y="38792"/>
                  </a:cxn>
                  <a:cxn ang="0">
                    <a:pos x="28755" y="0"/>
                  </a:cxn>
                  <a:cxn ang="0">
                    <a:pos x="28755" y="39901"/>
                  </a:cxn>
                  <a:cxn ang="0">
                    <a:pos x="0" y="38792"/>
                  </a:cxn>
                  <a:cxn ang="0">
                    <a:pos x="0" y="242729"/>
                  </a:cxn>
                  <a:cxn ang="0">
                    <a:pos x="131609" y="256029"/>
                  </a:cxn>
                  <a:cxn ang="0">
                    <a:pos x="159258" y="270438"/>
                  </a:cxn>
                  <a:cxn ang="0">
                    <a:pos x="186907" y="256029"/>
                  </a:cxn>
                  <a:cxn ang="0">
                    <a:pos x="318516" y="242729"/>
                  </a:cxn>
                  <a:cxn ang="0">
                    <a:pos x="318516" y="38792"/>
                  </a:cxn>
                  <a:cxn ang="0">
                    <a:pos x="289761" y="39901"/>
                  </a:cxn>
                  <a:cxn ang="0">
                    <a:pos x="43132" y="14409"/>
                  </a:cxn>
                  <a:cxn ang="0">
                    <a:pos x="145987" y="45442"/>
                  </a:cxn>
                  <a:cxn ang="0">
                    <a:pos x="149304" y="53201"/>
                  </a:cxn>
                  <a:cxn ang="0">
                    <a:pos x="149304" y="229429"/>
                  </a:cxn>
                  <a:cxn ang="0">
                    <a:pos x="44238" y="208370"/>
                  </a:cxn>
                  <a:cxn ang="0">
                    <a:pos x="43132" y="208370"/>
                  </a:cxn>
                  <a:cxn ang="0">
                    <a:pos x="43132" y="14409"/>
                  </a:cxn>
                  <a:cxn ang="0">
                    <a:pos x="274278" y="14409"/>
                  </a:cxn>
                  <a:cxn ang="0">
                    <a:pos x="274278" y="208370"/>
                  </a:cxn>
                  <a:cxn ang="0">
                    <a:pos x="273172" y="208370"/>
                  </a:cxn>
                  <a:cxn ang="0">
                    <a:pos x="168106" y="229429"/>
                  </a:cxn>
                  <a:cxn ang="0">
                    <a:pos x="168106" y="54309"/>
                  </a:cxn>
                  <a:cxn ang="0">
                    <a:pos x="172530" y="45442"/>
                  </a:cxn>
                  <a:cxn ang="0">
                    <a:pos x="274278" y="14409"/>
                  </a:cxn>
                </a:cxnLst>
                <a:rect l="0" t="0" r="0" b="0"/>
                <a:pathLst>
                  <a:path w="288" h="244">
                    <a:moveTo>
                      <a:pt x="262" y="36"/>
                    </a:moveTo>
                    <a:cubicBezTo>
                      <a:pt x="262" y="0"/>
                      <a:pt x="262" y="0"/>
                      <a:pt x="262" y="0"/>
                    </a:cubicBezTo>
                    <a:cubicBezTo>
                      <a:pt x="160" y="0"/>
                      <a:pt x="145" y="33"/>
                      <a:pt x="144" y="35"/>
                    </a:cubicBezTo>
                    <a:cubicBezTo>
                      <a:pt x="143" y="33"/>
                      <a:pt x="127" y="0"/>
                      <a:pt x="26" y="0"/>
                    </a:cubicBezTo>
                    <a:cubicBezTo>
                      <a:pt x="26" y="36"/>
                      <a:pt x="26" y="36"/>
                      <a:pt x="26" y="36"/>
                    </a:cubicBezTo>
                    <a:cubicBezTo>
                      <a:pt x="18" y="35"/>
                      <a:pt x="9" y="35"/>
                      <a:pt x="0" y="35"/>
                    </a:cubicBezTo>
                    <a:cubicBezTo>
                      <a:pt x="0" y="219"/>
                      <a:pt x="0" y="219"/>
                      <a:pt x="0" y="219"/>
                    </a:cubicBezTo>
                    <a:cubicBezTo>
                      <a:pt x="0" y="219"/>
                      <a:pt x="79" y="210"/>
                      <a:pt x="119" y="231"/>
                    </a:cubicBezTo>
                    <a:cubicBezTo>
                      <a:pt x="126" y="235"/>
                      <a:pt x="133" y="244"/>
                      <a:pt x="144" y="244"/>
                    </a:cubicBezTo>
                    <a:cubicBezTo>
                      <a:pt x="155" y="244"/>
                      <a:pt x="162" y="235"/>
                      <a:pt x="169" y="231"/>
                    </a:cubicBezTo>
                    <a:cubicBezTo>
                      <a:pt x="208" y="210"/>
                      <a:pt x="288" y="219"/>
                      <a:pt x="288" y="219"/>
                    </a:cubicBezTo>
                    <a:cubicBezTo>
                      <a:pt x="288" y="35"/>
                      <a:pt x="288" y="35"/>
                      <a:pt x="288" y="35"/>
                    </a:cubicBezTo>
                    <a:cubicBezTo>
                      <a:pt x="278" y="35"/>
                      <a:pt x="270" y="35"/>
                      <a:pt x="262" y="36"/>
                    </a:cubicBezTo>
                    <a:close/>
                    <a:moveTo>
                      <a:pt x="39" y="13"/>
                    </a:moveTo>
                    <a:cubicBezTo>
                      <a:pt x="117" y="16"/>
                      <a:pt x="131" y="39"/>
                      <a:pt x="132" y="41"/>
                    </a:cubicBezTo>
                    <a:cubicBezTo>
                      <a:pt x="135" y="48"/>
                      <a:pt x="135" y="48"/>
                      <a:pt x="135" y="48"/>
                    </a:cubicBezTo>
                    <a:cubicBezTo>
                      <a:pt x="135" y="207"/>
                      <a:pt x="135" y="207"/>
                      <a:pt x="135" y="207"/>
                    </a:cubicBezTo>
                    <a:cubicBezTo>
                      <a:pt x="107" y="191"/>
                      <a:pt x="66" y="188"/>
                      <a:pt x="40" y="188"/>
                    </a:cubicBezTo>
                    <a:cubicBezTo>
                      <a:pt x="40" y="188"/>
                      <a:pt x="39" y="188"/>
                      <a:pt x="39" y="188"/>
                    </a:cubicBezTo>
                    <a:lnTo>
                      <a:pt x="39" y="13"/>
                    </a:lnTo>
                    <a:close/>
                    <a:moveTo>
                      <a:pt x="248" y="13"/>
                    </a:moveTo>
                    <a:cubicBezTo>
                      <a:pt x="248" y="188"/>
                      <a:pt x="248" y="188"/>
                      <a:pt x="248" y="188"/>
                    </a:cubicBezTo>
                    <a:cubicBezTo>
                      <a:pt x="248" y="188"/>
                      <a:pt x="248" y="188"/>
                      <a:pt x="247" y="188"/>
                    </a:cubicBezTo>
                    <a:cubicBezTo>
                      <a:pt x="221" y="188"/>
                      <a:pt x="180" y="191"/>
                      <a:pt x="152" y="207"/>
                    </a:cubicBezTo>
                    <a:cubicBezTo>
                      <a:pt x="152" y="49"/>
                      <a:pt x="152" y="49"/>
                      <a:pt x="152" y="49"/>
                    </a:cubicBezTo>
                    <a:cubicBezTo>
                      <a:pt x="156" y="41"/>
                      <a:pt x="156" y="41"/>
                      <a:pt x="156" y="41"/>
                    </a:cubicBezTo>
                    <a:cubicBezTo>
                      <a:pt x="156" y="39"/>
                      <a:pt x="171" y="16"/>
                      <a:pt x="248" y="13"/>
                    </a:cubicBezTo>
                    <a:close/>
                  </a:path>
                </a:pathLst>
              </a:custGeom>
              <a:solidFill>
                <a:schemeClr val="bg1"/>
              </a:solidFill>
              <a:ln w="9525">
                <a:noFill/>
              </a:ln>
            </p:spPr>
            <p:txBody>
              <a:bodyPr/>
              <a:lstStyle/>
              <a:p>
                <a:endParaRPr lang="zh-CN" altLang="en-US">
                  <a:latin typeface="楷体" panose="02010609060101010101" pitchFamily="49" charset="-122"/>
                  <a:cs typeface="+mn-ea"/>
                  <a:sym typeface="+mn-lt"/>
                </a:endParaRPr>
              </a:p>
            </p:txBody>
          </p:sp>
        </p:grpSp>
        <p:grpSp>
          <p:nvGrpSpPr>
            <p:cNvPr id="33" name="组合 3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109C882-7DFF-4822-A4C1-AE72D29FF97D}"/>
                </a:ext>
              </a:extLst>
            </p:cNvPr>
            <p:cNvGrpSpPr/>
            <p:nvPr/>
          </p:nvGrpSpPr>
          <p:grpSpPr>
            <a:xfrm>
              <a:off x="2950540" y="4606573"/>
              <a:ext cx="552450" cy="552450"/>
              <a:chOff x="3621346" y="3602196"/>
              <a:chExt cx="552450" cy="552450"/>
            </a:xfrm>
          </p:grpSpPr>
          <p:sp>
            <p:nvSpPr>
              <p:cNvPr id="46" name="椭圆 4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460A00-8E64-4A06-9CB5-79A3B1A8DC97}"/>
                  </a:ext>
                </a:extLst>
              </p:cNvPr>
              <p:cNvSpPr/>
              <p:nvPr/>
            </p:nvSpPr>
            <p:spPr>
              <a:xfrm>
                <a:off x="3621346" y="3602196"/>
                <a:ext cx="552450" cy="5524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grpSp>
            <p:nvGrpSpPr>
              <p:cNvPr id="47" name="组合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FD664C8-119A-41F2-8A55-4E26A4B31F87}"/>
                  </a:ext>
                </a:extLst>
              </p:cNvPr>
              <p:cNvGrpSpPr/>
              <p:nvPr/>
            </p:nvGrpSpPr>
            <p:grpSpPr>
              <a:xfrm>
                <a:off x="3738313" y="3719914"/>
                <a:ext cx="318517" cy="317014"/>
                <a:chOff x="1771064" y="5004073"/>
                <a:chExt cx="318517" cy="317014"/>
              </a:xfrm>
              <a:solidFill>
                <a:schemeClr val="bg1"/>
              </a:solidFill>
            </p:grpSpPr>
            <p:sp>
              <p:nvSpPr>
                <p:cNvPr id="48" name="Rectangle 3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49C7689-B18D-4C34-8981-34534626D739}"/>
                    </a:ext>
                  </a:extLst>
                </p:cNvPr>
                <p:cNvSpPr>
                  <a:spLocks noChangeArrowheads="1"/>
                </p:cNvSpPr>
                <p:nvPr/>
              </p:nvSpPr>
              <p:spPr bwMode="auto">
                <a:xfrm>
                  <a:off x="1771064" y="5026609"/>
                  <a:ext cx="186302" cy="3455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楷体" panose="02010609060101010101" pitchFamily="49" charset="-122"/>
                    <a:cs typeface="+mn-ea"/>
                    <a:sym typeface="+mn-lt"/>
                  </a:endParaRPr>
                </a:p>
              </p:txBody>
            </p:sp>
            <p:sp>
              <p:nvSpPr>
                <p:cNvPr id="49" name="Rectangle 3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8DBD16-AA84-4708-8E47-1608B027854D}"/>
                    </a:ext>
                  </a:extLst>
                </p:cNvPr>
                <p:cNvSpPr>
                  <a:spLocks noChangeArrowheads="1"/>
                </p:cNvSpPr>
                <p:nvPr/>
              </p:nvSpPr>
              <p:spPr bwMode="auto">
                <a:xfrm>
                  <a:off x="1771064" y="5101730"/>
                  <a:ext cx="186302" cy="3455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楷体" panose="02010609060101010101" pitchFamily="49" charset="-122"/>
                    <a:cs typeface="+mn-ea"/>
                    <a:sym typeface="+mn-lt"/>
                  </a:endParaRPr>
                </a:p>
              </p:txBody>
            </p:sp>
            <p:sp>
              <p:nvSpPr>
                <p:cNvPr id="50" name="Freeform 3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929CE2A-38B3-4030-A55D-8FDD1242A486}"/>
                    </a:ext>
                  </a:extLst>
                </p:cNvPr>
                <p:cNvSpPr/>
                <p:nvPr/>
              </p:nvSpPr>
              <p:spPr bwMode="auto">
                <a:xfrm>
                  <a:off x="1771064" y="5176852"/>
                  <a:ext cx="186302" cy="34556"/>
                </a:xfrm>
                <a:custGeom>
                  <a:avLst/>
                  <a:gdLst>
                    <a:gd name="T0" fmla="*/ 169 w 169"/>
                    <a:gd name="T1" fmla="*/ 0 h 32"/>
                    <a:gd name="T2" fmla="*/ 0 w 169"/>
                    <a:gd name="T3" fmla="*/ 0 h 32"/>
                    <a:gd name="T4" fmla="*/ 0 w 169"/>
                    <a:gd name="T5" fmla="*/ 32 h 32"/>
                    <a:gd name="T6" fmla="*/ 130 w 169"/>
                    <a:gd name="T7" fmla="*/ 32 h 32"/>
                    <a:gd name="T8" fmla="*/ 169 w 169"/>
                    <a:gd name="T9" fmla="*/ 18 h 32"/>
                    <a:gd name="T10" fmla="*/ 169 w 169"/>
                    <a:gd name="T11" fmla="*/ 0 h 32"/>
                  </a:gdLst>
                  <a:ahLst/>
                  <a:cxnLst>
                    <a:cxn ang="0">
                      <a:pos x="T0" y="T1"/>
                    </a:cxn>
                    <a:cxn ang="0">
                      <a:pos x="T2" y="T3"/>
                    </a:cxn>
                    <a:cxn ang="0">
                      <a:pos x="T4" y="T5"/>
                    </a:cxn>
                    <a:cxn ang="0">
                      <a:pos x="T6" y="T7"/>
                    </a:cxn>
                    <a:cxn ang="0">
                      <a:pos x="T8" y="T9"/>
                    </a:cxn>
                    <a:cxn ang="0">
                      <a:pos x="T10" y="T11"/>
                    </a:cxn>
                  </a:cxnLst>
                  <a:rect l="0" t="0" r="r" b="b"/>
                  <a:pathLst>
                    <a:path w="169" h="32">
                      <a:moveTo>
                        <a:pt x="169" y="0"/>
                      </a:moveTo>
                      <a:cubicBezTo>
                        <a:pt x="0" y="0"/>
                        <a:pt x="0" y="0"/>
                        <a:pt x="0" y="0"/>
                      </a:cubicBezTo>
                      <a:cubicBezTo>
                        <a:pt x="0" y="32"/>
                        <a:pt x="0" y="32"/>
                        <a:pt x="0" y="32"/>
                      </a:cubicBezTo>
                      <a:cubicBezTo>
                        <a:pt x="130" y="32"/>
                        <a:pt x="130" y="32"/>
                        <a:pt x="130" y="32"/>
                      </a:cubicBezTo>
                      <a:cubicBezTo>
                        <a:pt x="141" y="25"/>
                        <a:pt x="155" y="20"/>
                        <a:pt x="169" y="18"/>
                      </a:cubicBezTo>
                      <a:lnTo>
                        <a:pt x="16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楷体" panose="02010609060101010101" pitchFamily="49" charset="-122"/>
                    <a:cs typeface="+mn-ea"/>
                    <a:sym typeface="+mn-lt"/>
                  </a:endParaRPr>
                </a:p>
              </p:txBody>
            </p:sp>
            <p:sp>
              <p:nvSpPr>
                <p:cNvPr id="51" name="Freeform 3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5C8D23C-88F6-4196-A3AA-0ED0E819B53E}"/>
                    </a:ext>
                  </a:extLst>
                </p:cNvPr>
                <p:cNvSpPr/>
                <p:nvPr/>
              </p:nvSpPr>
              <p:spPr bwMode="auto">
                <a:xfrm>
                  <a:off x="1771064" y="5251973"/>
                  <a:ext cx="112683" cy="34556"/>
                </a:xfrm>
                <a:custGeom>
                  <a:avLst/>
                  <a:gdLst>
                    <a:gd name="T0" fmla="*/ 103 w 103"/>
                    <a:gd name="T1" fmla="*/ 0 h 32"/>
                    <a:gd name="T2" fmla="*/ 0 w 103"/>
                    <a:gd name="T3" fmla="*/ 0 h 32"/>
                    <a:gd name="T4" fmla="*/ 0 w 103"/>
                    <a:gd name="T5" fmla="*/ 32 h 32"/>
                    <a:gd name="T6" fmla="*/ 102 w 103"/>
                    <a:gd name="T7" fmla="*/ 32 h 32"/>
                    <a:gd name="T8" fmla="*/ 100 w 103"/>
                    <a:gd name="T9" fmla="*/ 18 h 32"/>
                    <a:gd name="T10" fmla="*/ 103 w 103"/>
                    <a:gd name="T11" fmla="*/ 0 h 32"/>
                  </a:gdLst>
                  <a:ahLst/>
                  <a:cxnLst>
                    <a:cxn ang="0">
                      <a:pos x="T0" y="T1"/>
                    </a:cxn>
                    <a:cxn ang="0">
                      <a:pos x="T2" y="T3"/>
                    </a:cxn>
                    <a:cxn ang="0">
                      <a:pos x="T4" y="T5"/>
                    </a:cxn>
                    <a:cxn ang="0">
                      <a:pos x="T6" y="T7"/>
                    </a:cxn>
                    <a:cxn ang="0">
                      <a:pos x="T8" y="T9"/>
                    </a:cxn>
                    <a:cxn ang="0">
                      <a:pos x="T10" y="T11"/>
                    </a:cxn>
                  </a:cxnLst>
                  <a:rect l="0" t="0" r="r" b="b"/>
                  <a:pathLst>
                    <a:path w="103" h="32">
                      <a:moveTo>
                        <a:pt x="103" y="0"/>
                      </a:moveTo>
                      <a:cubicBezTo>
                        <a:pt x="0" y="0"/>
                        <a:pt x="0" y="0"/>
                        <a:pt x="0" y="0"/>
                      </a:cubicBezTo>
                      <a:cubicBezTo>
                        <a:pt x="0" y="32"/>
                        <a:pt x="0" y="32"/>
                        <a:pt x="0" y="32"/>
                      </a:cubicBezTo>
                      <a:cubicBezTo>
                        <a:pt x="102" y="32"/>
                        <a:pt x="102" y="32"/>
                        <a:pt x="102" y="32"/>
                      </a:cubicBezTo>
                      <a:cubicBezTo>
                        <a:pt x="101" y="28"/>
                        <a:pt x="100" y="23"/>
                        <a:pt x="100" y="18"/>
                      </a:cubicBezTo>
                      <a:cubicBezTo>
                        <a:pt x="100" y="12"/>
                        <a:pt x="101" y="6"/>
                        <a:pt x="10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楷体" panose="02010609060101010101" pitchFamily="49" charset="-122"/>
                    <a:cs typeface="+mn-ea"/>
                    <a:sym typeface="+mn-lt"/>
                  </a:endParaRPr>
                </a:p>
              </p:txBody>
            </p:sp>
            <p:sp>
              <p:nvSpPr>
                <p:cNvPr id="52" name="Freeform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AA5B6E2-677D-4B9D-8AC5-59C43795994F}"/>
                    </a:ext>
                  </a:extLst>
                </p:cNvPr>
                <p:cNvSpPr/>
                <p:nvPr/>
              </p:nvSpPr>
              <p:spPr bwMode="auto">
                <a:xfrm>
                  <a:off x="1907786" y="5004073"/>
                  <a:ext cx="181795" cy="317014"/>
                </a:xfrm>
                <a:custGeom>
                  <a:avLst/>
                  <a:gdLst>
                    <a:gd name="T0" fmla="*/ 81 w 165"/>
                    <a:gd name="T1" fmla="*/ 19 h 287"/>
                    <a:gd name="T2" fmla="*/ 81 w 165"/>
                    <a:gd name="T3" fmla="*/ 202 h 287"/>
                    <a:gd name="T4" fmla="*/ 56 w 165"/>
                    <a:gd name="T5" fmla="*/ 197 h 287"/>
                    <a:gd name="T6" fmla="*/ 0 w 165"/>
                    <a:gd name="T7" fmla="*/ 242 h 287"/>
                    <a:gd name="T8" fmla="*/ 56 w 165"/>
                    <a:gd name="T9" fmla="*/ 287 h 287"/>
                    <a:gd name="T10" fmla="*/ 112 w 165"/>
                    <a:gd name="T11" fmla="*/ 243 h 287"/>
                    <a:gd name="T12" fmla="*/ 112 w 165"/>
                    <a:gd name="T13" fmla="*/ 243 h 287"/>
                    <a:gd name="T14" fmla="*/ 112 w 165"/>
                    <a:gd name="T15" fmla="*/ 72 h 287"/>
                    <a:gd name="T16" fmla="*/ 165 w 165"/>
                    <a:gd name="T17" fmla="*/ 59 h 287"/>
                    <a:gd name="T18" fmla="*/ 165 w 165"/>
                    <a:gd name="T19" fmla="*/ 0 h 287"/>
                    <a:gd name="T20" fmla="*/ 82 w 165"/>
                    <a:gd name="T21" fmla="*/ 19 h 287"/>
                    <a:gd name="T22" fmla="*/ 81 w 165"/>
                    <a:gd name="T23" fmla="*/ 19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5" h="287">
                      <a:moveTo>
                        <a:pt x="81" y="19"/>
                      </a:moveTo>
                      <a:cubicBezTo>
                        <a:pt x="81" y="202"/>
                        <a:pt x="81" y="202"/>
                        <a:pt x="81" y="202"/>
                      </a:cubicBezTo>
                      <a:cubicBezTo>
                        <a:pt x="73" y="199"/>
                        <a:pt x="65" y="197"/>
                        <a:pt x="56" y="197"/>
                      </a:cubicBezTo>
                      <a:cubicBezTo>
                        <a:pt x="25" y="197"/>
                        <a:pt x="0" y="217"/>
                        <a:pt x="0" y="242"/>
                      </a:cubicBezTo>
                      <a:cubicBezTo>
                        <a:pt x="0" y="267"/>
                        <a:pt x="25" y="287"/>
                        <a:pt x="56" y="287"/>
                      </a:cubicBezTo>
                      <a:cubicBezTo>
                        <a:pt x="87" y="287"/>
                        <a:pt x="112" y="267"/>
                        <a:pt x="112" y="243"/>
                      </a:cubicBezTo>
                      <a:cubicBezTo>
                        <a:pt x="112" y="243"/>
                        <a:pt x="112" y="243"/>
                        <a:pt x="112" y="243"/>
                      </a:cubicBezTo>
                      <a:cubicBezTo>
                        <a:pt x="112" y="72"/>
                        <a:pt x="112" y="72"/>
                        <a:pt x="112" y="72"/>
                      </a:cubicBezTo>
                      <a:cubicBezTo>
                        <a:pt x="165" y="59"/>
                        <a:pt x="165" y="59"/>
                        <a:pt x="165" y="59"/>
                      </a:cubicBezTo>
                      <a:cubicBezTo>
                        <a:pt x="165" y="0"/>
                        <a:pt x="165" y="0"/>
                        <a:pt x="165" y="0"/>
                      </a:cubicBezTo>
                      <a:cubicBezTo>
                        <a:pt x="82" y="19"/>
                        <a:pt x="82" y="19"/>
                        <a:pt x="82" y="19"/>
                      </a:cubicBezTo>
                      <a:lnTo>
                        <a:pt x="81" y="1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楷体" panose="02010609060101010101" pitchFamily="49" charset="-122"/>
                    <a:cs typeface="+mn-ea"/>
                    <a:sym typeface="+mn-lt"/>
                  </a:endParaRPr>
                </a:p>
              </p:txBody>
            </p:sp>
          </p:grpSp>
        </p:grpSp>
        <p:grpSp>
          <p:nvGrpSpPr>
            <p:cNvPr id="34" name="组合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025DE86-B4B8-446D-880F-44BC0D7BBDA6}"/>
                </a:ext>
              </a:extLst>
            </p:cNvPr>
            <p:cNvGrpSpPr/>
            <p:nvPr/>
          </p:nvGrpSpPr>
          <p:grpSpPr>
            <a:xfrm>
              <a:off x="2767314" y="5467875"/>
              <a:ext cx="552450" cy="552450"/>
              <a:chOff x="3438120" y="4655216"/>
              <a:chExt cx="552450" cy="552450"/>
            </a:xfrm>
          </p:grpSpPr>
          <p:sp>
            <p:nvSpPr>
              <p:cNvPr id="39" name="椭圆 3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FE2AF58-961E-46CF-BA77-B5190387FBD7}"/>
                  </a:ext>
                </a:extLst>
              </p:cNvPr>
              <p:cNvSpPr/>
              <p:nvPr/>
            </p:nvSpPr>
            <p:spPr>
              <a:xfrm>
                <a:off x="3438120" y="4655216"/>
                <a:ext cx="552450" cy="5524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grpSp>
            <p:nvGrpSpPr>
              <p:cNvPr id="40" name="组合 3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B423780-B5E4-47B8-8B59-EA5F86DCDC7A}"/>
                  </a:ext>
                </a:extLst>
              </p:cNvPr>
              <p:cNvGrpSpPr/>
              <p:nvPr/>
            </p:nvGrpSpPr>
            <p:grpSpPr>
              <a:xfrm>
                <a:off x="3596404" y="4771432"/>
                <a:ext cx="235882" cy="320019"/>
                <a:chOff x="6898866" y="5002570"/>
                <a:chExt cx="235882" cy="320019"/>
              </a:xfrm>
              <a:solidFill>
                <a:schemeClr val="bg1"/>
              </a:solidFill>
            </p:grpSpPr>
            <p:sp>
              <p:nvSpPr>
                <p:cNvPr id="41" name="Freeform 34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0EFAAD0-9AA0-47A7-B808-A86CEC7AD802}"/>
                    </a:ext>
                  </a:extLst>
                </p:cNvPr>
                <p:cNvSpPr>
                  <a:spLocks noEditPoints="1"/>
                </p:cNvSpPr>
                <p:nvPr/>
              </p:nvSpPr>
              <p:spPr bwMode="auto">
                <a:xfrm>
                  <a:off x="6898866" y="5002570"/>
                  <a:ext cx="235882" cy="320019"/>
                </a:xfrm>
                <a:custGeom>
                  <a:avLst/>
                  <a:gdLst>
                    <a:gd name="T0" fmla="*/ 191 w 214"/>
                    <a:gd name="T1" fmla="*/ 20 h 289"/>
                    <a:gd name="T2" fmla="*/ 178 w 214"/>
                    <a:gd name="T3" fmla="*/ 20 h 289"/>
                    <a:gd name="T4" fmla="*/ 178 w 214"/>
                    <a:gd name="T5" fmla="*/ 11 h 289"/>
                    <a:gd name="T6" fmla="*/ 167 w 214"/>
                    <a:gd name="T7" fmla="*/ 0 h 289"/>
                    <a:gd name="T8" fmla="*/ 155 w 214"/>
                    <a:gd name="T9" fmla="*/ 11 h 289"/>
                    <a:gd name="T10" fmla="*/ 155 w 214"/>
                    <a:gd name="T11" fmla="*/ 20 h 289"/>
                    <a:gd name="T12" fmla="*/ 118 w 214"/>
                    <a:gd name="T13" fmla="*/ 20 h 289"/>
                    <a:gd name="T14" fmla="*/ 118 w 214"/>
                    <a:gd name="T15" fmla="*/ 11 h 289"/>
                    <a:gd name="T16" fmla="*/ 107 w 214"/>
                    <a:gd name="T17" fmla="*/ 0 h 289"/>
                    <a:gd name="T18" fmla="*/ 96 w 214"/>
                    <a:gd name="T19" fmla="*/ 11 h 289"/>
                    <a:gd name="T20" fmla="*/ 96 w 214"/>
                    <a:gd name="T21" fmla="*/ 20 h 289"/>
                    <a:gd name="T22" fmla="*/ 59 w 214"/>
                    <a:gd name="T23" fmla="*/ 20 h 289"/>
                    <a:gd name="T24" fmla="*/ 59 w 214"/>
                    <a:gd name="T25" fmla="*/ 11 h 289"/>
                    <a:gd name="T26" fmla="*/ 48 w 214"/>
                    <a:gd name="T27" fmla="*/ 0 h 289"/>
                    <a:gd name="T28" fmla="*/ 36 w 214"/>
                    <a:gd name="T29" fmla="*/ 11 h 289"/>
                    <a:gd name="T30" fmla="*/ 36 w 214"/>
                    <a:gd name="T31" fmla="*/ 20 h 289"/>
                    <a:gd name="T32" fmla="*/ 24 w 214"/>
                    <a:gd name="T33" fmla="*/ 20 h 289"/>
                    <a:gd name="T34" fmla="*/ 0 w 214"/>
                    <a:gd name="T35" fmla="*/ 43 h 289"/>
                    <a:gd name="T36" fmla="*/ 0 w 214"/>
                    <a:gd name="T37" fmla="*/ 266 h 289"/>
                    <a:gd name="T38" fmla="*/ 24 w 214"/>
                    <a:gd name="T39" fmla="*/ 289 h 289"/>
                    <a:gd name="T40" fmla="*/ 191 w 214"/>
                    <a:gd name="T41" fmla="*/ 289 h 289"/>
                    <a:gd name="T42" fmla="*/ 214 w 214"/>
                    <a:gd name="T43" fmla="*/ 266 h 289"/>
                    <a:gd name="T44" fmla="*/ 214 w 214"/>
                    <a:gd name="T45" fmla="*/ 43 h 289"/>
                    <a:gd name="T46" fmla="*/ 191 w 214"/>
                    <a:gd name="T47" fmla="*/ 20 h 289"/>
                    <a:gd name="T48" fmla="*/ 191 w 214"/>
                    <a:gd name="T49" fmla="*/ 264 h 289"/>
                    <a:gd name="T50" fmla="*/ 23 w 214"/>
                    <a:gd name="T51" fmla="*/ 264 h 289"/>
                    <a:gd name="T52" fmla="*/ 23 w 214"/>
                    <a:gd name="T53" fmla="*/ 45 h 289"/>
                    <a:gd name="T54" fmla="*/ 36 w 214"/>
                    <a:gd name="T55" fmla="*/ 45 h 289"/>
                    <a:gd name="T56" fmla="*/ 36 w 214"/>
                    <a:gd name="T57" fmla="*/ 52 h 289"/>
                    <a:gd name="T58" fmla="*/ 48 w 214"/>
                    <a:gd name="T59" fmla="*/ 63 h 289"/>
                    <a:gd name="T60" fmla="*/ 59 w 214"/>
                    <a:gd name="T61" fmla="*/ 52 h 289"/>
                    <a:gd name="T62" fmla="*/ 59 w 214"/>
                    <a:gd name="T63" fmla="*/ 45 h 289"/>
                    <a:gd name="T64" fmla="*/ 96 w 214"/>
                    <a:gd name="T65" fmla="*/ 45 h 289"/>
                    <a:gd name="T66" fmla="*/ 96 w 214"/>
                    <a:gd name="T67" fmla="*/ 52 h 289"/>
                    <a:gd name="T68" fmla="*/ 107 w 214"/>
                    <a:gd name="T69" fmla="*/ 63 h 289"/>
                    <a:gd name="T70" fmla="*/ 118 w 214"/>
                    <a:gd name="T71" fmla="*/ 52 h 289"/>
                    <a:gd name="T72" fmla="*/ 118 w 214"/>
                    <a:gd name="T73" fmla="*/ 45 h 289"/>
                    <a:gd name="T74" fmla="*/ 155 w 214"/>
                    <a:gd name="T75" fmla="*/ 45 h 289"/>
                    <a:gd name="T76" fmla="*/ 155 w 214"/>
                    <a:gd name="T77" fmla="*/ 52 h 289"/>
                    <a:gd name="T78" fmla="*/ 167 w 214"/>
                    <a:gd name="T79" fmla="*/ 63 h 289"/>
                    <a:gd name="T80" fmla="*/ 178 w 214"/>
                    <a:gd name="T81" fmla="*/ 52 h 289"/>
                    <a:gd name="T82" fmla="*/ 178 w 214"/>
                    <a:gd name="T83" fmla="*/ 45 h 289"/>
                    <a:gd name="T84" fmla="*/ 191 w 214"/>
                    <a:gd name="T85" fmla="*/ 45 h 289"/>
                    <a:gd name="T86" fmla="*/ 191 w 214"/>
                    <a:gd name="T87" fmla="*/ 264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14" h="289">
                      <a:moveTo>
                        <a:pt x="191" y="20"/>
                      </a:moveTo>
                      <a:cubicBezTo>
                        <a:pt x="178" y="20"/>
                        <a:pt x="178" y="20"/>
                        <a:pt x="178" y="20"/>
                      </a:cubicBezTo>
                      <a:cubicBezTo>
                        <a:pt x="178" y="11"/>
                        <a:pt x="178" y="11"/>
                        <a:pt x="178" y="11"/>
                      </a:cubicBezTo>
                      <a:cubicBezTo>
                        <a:pt x="178" y="5"/>
                        <a:pt x="173" y="0"/>
                        <a:pt x="167" y="0"/>
                      </a:cubicBezTo>
                      <a:cubicBezTo>
                        <a:pt x="160" y="0"/>
                        <a:pt x="155" y="5"/>
                        <a:pt x="155" y="11"/>
                      </a:cubicBezTo>
                      <a:cubicBezTo>
                        <a:pt x="155" y="20"/>
                        <a:pt x="155" y="20"/>
                        <a:pt x="155" y="20"/>
                      </a:cubicBezTo>
                      <a:cubicBezTo>
                        <a:pt x="118" y="20"/>
                        <a:pt x="118" y="20"/>
                        <a:pt x="118" y="20"/>
                      </a:cubicBezTo>
                      <a:cubicBezTo>
                        <a:pt x="118" y="11"/>
                        <a:pt x="118" y="11"/>
                        <a:pt x="118" y="11"/>
                      </a:cubicBezTo>
                      <a:cubicBezTo>
                        <a:pt x="118" y="5"/>
                        <a:pt x="113" y="0"/>
                        <a:pt x="107" y="0"/>
                      </a:cubicBezTo>
                      <a:cubicBezTo>
                        <a:pt x="101" y="0"/>
                        <a:pt x="96" y="5"/>
                        <a:pt x="96" y="11"/>
                      </a:cubicBezTo>
                      <a:cubicBezTo>
                        <a:pt x="96" y="20"/>
                        <a:pt x="96" y="20"/>
                        <a:pt x="96" y="20"/>
                      </a:cubicBezTo>
                      <a:cubicBezTo>
                        <a:pt x="59" y="20"/>
                        <a:pt x="59" y="20"/>
                        <a:pt x="59" y="20"/>
                      </a:cubicBezTo>
                      <a:cubicBezTo>
                        <a:pt x="59" y="11"/>
                        <a:pt x="59" y="11"/>
                        <a:pt x="59" y="11"/>
                      </a:cubicBezTo>
                      <a:cubicBezTo>
                        <a:pt x="59" y="5"/>
                        <a:pt x="54" y="0"/>
                        <a:pt x="48" y="0"/>
                      </a:cubicBezTo>
                      <a:cubicBezTo>
                        <a:pt x="41" y="0"/>
                        <a:pt x="36" y="5"/>
                        <a:pt x="36" y="11"/>
                      </a:cubicBezTo>
                      <a:cubicBezTo>
                        <a:pt x="36" y="20"/>
                        <a:pt x="36" y="20"/>
                        <a:pt x="36" y="20"/>
                      </a:cubicBezTo>
                      <a:cubicBezTo>
                        <a:pt x="24" y="20"/>
                        <a:pt x="24" y="20"/>
                        <a:pt x="24" y="20"/>
                      </a:cubicBezTo>
                      <a:cubicBezTo>
                        <a:pt x="11" y="20"/>
                        <a:pt x="0" y="30"/>
                        <a:pt x="0" y="43"/>
                      </a:cubicBezTo>
                      <a:cubicBezTo>
                        <a:pt x="0" y="266"/>
                        <a:pt x="0" y="266"/>
                        <a:pt x="0" y="266"/>
                      </a:cubicBezTo>
                      <a:cubicBezTo>
                        <a:pt x="0" y="278"/>
                        <a:pt x="11" y="289"/>
                        <a:pt x="24" y="289"/>
                      </a:cubicBezTo>
                      <a:cubicBezTo>
                        <a:pt x="191" y="289"/>
                        <a:pt x="191" y="289"/>
                        <a:pt x="191" y="289"/>
                      </a:cubicBezTo>
                      <a:cubicBezTo>
                        <a:pt x="204" y="289"/>
                        <a:pt x="214" y="278"/>
                        <a:pt x="214" y="266"/>
                      </a:cubicBezTo>
                      <a:cubicBezTo>
                        <a:pt x="214" y="43"/>
                        <a:pt x="214" y="43"/>
                        <a:pt x="214" y="43"/>
                      </a:cubicBezTo>
                      <a:cubicBezTo>
                        <a:pt x="214" y="30"/>
                        <a:pt x="204" y="20"/>
                        <a:pt x="191" y="20"/>
                      </a:cubicBezTo>
                      <a:close/>
                      <a:moveTo>
                        <a:pt x="191" y="264"/>
                      </a:moveTo>
                      <a:cubicBezTo>
                        <a:pt x="23" y="264"/>
                        <a:pt x="23" y="264"/>
                        <a:pt x="23" y="264"/>
                      </a:cubicBezTo>
                      <a:cubicBezTo>
                        <a:pt x="23" y="45"/>
                        <a:pt x="23" y="45"/>
                        <a:pt x="23" y="45"/>
                      </a:cubicBezTo>
                      <a:cubicBezTo>
                        <a:pt x="36" y="45"/>
                        <a:pt x="36" y="45"/>
                        <a:pt x="36" y="45"/>
                      </a:cubicBezTo>
                      <a:cubicBezTo>
                        <a:pt x="36" y="52"/>
                        <a:pt x="36" y="52"/>
                        <a:pt x="36" y="52"/>
                      </a:cubicBezTo>
                      <a:cubicBezTo>
                        <a:pt x="36" y="58"/>
                        <a:pt x="41" y="63"/>
                        <a:pt x="48" y="63"/>
                      </a:cubicBezTo>
                      <a:cubicBezTo>
                        <a:pt x="54" y="63"/>
                        <a:pt x="59" y="58"/>
                        <a:pt x="59" y="52"/>
                      </a:cubicBezTo>
                      <a:cubicBezTo>
                        <a:pt x="59" y="45"/>
                        <a:pt x="59" y="45"/>
                        <a:pt x="59" y="45"/>
                      </a:cubicBezTo>
                      <a:cubicBezTo>
                        <a:pt x="96" y="45"/>
                        <a:pt x="96" y="45"/>
                        <a:pt x="96" y="45"/>
                      </a:cubicBezTo>
                      <a:cubicBezTo>
                        <a:pt x="96" y="52"/>
                        <a:pt x="96" y="52"/>
                        <a:pt x="96" y="52"/>
                      </a:cubicBezTo>
                      <a:cubicBezTo>
                        <a:pt x="96" y="58"/>
                        <a:pt x="101" y="63"/>
                        <a:pt x="107" y="63"/>
                      </a:cubicBezTo>
                      <a:cubicBezTo>
                        <a:pt x="113" y="63"/>
                        <a:pt x="118" y="58"/>
                        <a:pt x="118" y="52"/>
                      </a:cubicBezTo>
                      <a:cubicBezTo>
                        <a:pt x="118" y="45"/>
                        <a:pt x="118" y="45"/>
                        <a:pt x="118" y="45"/>
                      </a:cubicBezTo>
                      <a:cubicBezTo>
                        <a:pt x="155" y="45"/>
                        <a:pt x="155" y="45"/>
                        <a:pt x="155" y="45"/>
                      </a:cubicBezTo>
                      <a:cubicBezTo>
                        <a:pt x="155" y="52"/>
                        <a:pt x="155" y="52"/>
                        <a:pt x="155" y="52"/>
                      </a:cubicBezTo>
                      <a:cubicBezTo>
                        <a:pt x="155" y="58"/>
                        <a:pt x="160" y="63"/>
                        <a:pt x="167" y="63"/>
                      </a:cubicBezTo>
                      <a:cubicBezTo>
                        <a:pt x="173" y="63"/>
                        <a:pt x="178" y="58"/>
                        <a:pt x="178" y="52"/>
                      </a:cubicBezTo>
                      <a:cubicBezTo>
                        <a:pt x="178" y="45"/>
                        <a:pt x="178" y="45"/>
                        <a:pt x="178" y="45"/>
                      </a:cubicBezTo>
                      <a:cubicBezTo>
                        <a:pt x="191" y="45"/>
                        <a:pt x="191" y="45"/>
                        <a:pt x="191" y="45"/>
                      </a:cubicBezTo>
                      <a:lnTo>
                        <a:pt x="191" y="26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楷体" panose="02010609060101010101" pitchFamily="49" charset="-122"/>
                    <a:cs typeface="+mn-ea"/>
                    <a:sym typeface="+mn-lt"/>
                  </a:endParaRPr>
                </a:p>
              </p:txBody>
            </p:sp>
            <p:sp>
              <p:nvSpPr>
                <p:cNvPr id="42" name="Rectangle 3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54372AB-BB8B-40D5-AAF2-030639906B50}"/>
                    </a:ext>
                  </a:extLst>
                </p:cNvPr>
                <p:cNvSpPr>
                  <a:spLocks noChangeArrowheads="1"/>
                </p:cNvSpPr>
                <p:nvPr/>
              </p:nvSpPr>
              <p:spPr bwMode="auto">
                <a:xfrm>
                  <a:off x="6949948" y="5104735"/>
                  <a:ext cx="133717" cy="180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楷体" panose="02010609060101010101" pitchFamily="49" charset="-122"/>
                    <a:cs typeface="+mn-ea"/>
                    <a:sym typeface="+mn-lt"/>
                  </a:endParaRPr>
                </a:p>
              </p:txBody>
            </p:sp>
            <p:sp>
              <p:nvSpPr>
                <p:cNvPr id="43" name="Rectangle 3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058F84A-00E7-48DA-BC8A-C2489DB64845}"/>
                    </a:ext>
                  </a:extLst>
                </p:cNvPr>
                <p:cNvSpPr>
                  <a:spLocks noChangeArrowheads="1"/>
                </p:cNvSpPr>
                <p:nvPr/>
              </p:nvSpPr>
              <p:spPr bwMode="auto">
                <a:xfrm>
                  <a:off x="6949948" y="5149808"/>
                  <a:ext cx="133717" cy="180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楷体" panose="02010609060101010101" pitchFamily="49" charset="-122"/>
                    <a:cs typeface="+mn-ea"/>
                    <a:sym typeface="+mn-lt"/>
                  </a:endParaRPr>
                </a:p>
              </p:txBody>
            </p:sp>
            <p:sp>
              <p:nvSpPr>
                <p:cNvPr id="44" name="Rectangle 35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9AC60F-87E3-4902-BF95-FE57D1DBA622}"/>
                    </a:ext>
                  </a:extLst>
                </p:cNvPr>
                <p:cNvSpPr>
                  <a:spLocks noChangeArrowheads="1"/>
                </p:cNvSpPr>
                <p:nvPr/>
              </p:nvSpPr>
              <p:spPr bwMode="auto">
                <a:xfrm>
                  <a:off x="6949948" y="5194881"/>
                  <a:ext cx="133717" cy="180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楷体" panose="02010609060101010101" pitchFamily="49" charset="-122"/>
                    <a:cs typeface="+mn-ea"/>
                    <a:sym typeface="+mn-lt"/>
                  </a:endParaRPr>
                </a:p>
              </p:txBody>
            </p:sp>
            <p:sp>
              <p:nvSpPr>
                <p:cNvPr id="45" name="Rectangle 35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5D39EA3-540C-4F6B-942A-1B25B21175A7}"/>
                    </a:ext>
                  </a:extLst>
                </p:cNvPr>
                <p:cNvSpPr>
                  <a:spLocks noChangeArrowheads="1"/>
                </p:cNvSpPr>
                <p:nvPr/>
              </p:nvSpPr>
              <p:spPr bwMode="auto">
                <a:xfrm>
                  <a:off x="6949948" y="5239954"/>
                  <a:ext cx="133717" cy="180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楷体" panose="02010609060101010101" pitchFamily="49" charset="-122"/>
                    <a:cs typeface="+mn-ea"/>
                    <a:sym typeface="+mn-lt"/>
                  </a:endParaRPr>
                </a:p>
              </p:txBody>
            </p:sp>
          </p:grpSp>
        </p:grpSp>
        <p:sp>
          <p:nvSpPr>
            <p:cNvPr id="35" name="矩形 3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DE3A9DD-FF3C-488A-9FF1-8386F4DB1E21}"/>
                </a:ext>
              </a:extLst>
            </p:cNvPr>
            <p:cNvSpPr/>
            <p:nvPr/>
          </p:nvSpPr>
          <p:spPr>
            <a:xfrm>
              <a:off x="3337600" y="3807224"/>
              <a:ext cx="7608469" cy="325472"/>
            </a:xfrm>
            <a:prstGeom prst="rect">
              <a:avLst/>
            </a:prstGeom>
          </p:spPr>
          <p:txBody>
            <a:bodyPr wrap="square" lIns="68578" tIns="34289" rIns="68578" bIns="34289">
              <a:spAutoFit/>
            </a:bodyPr>
            <a:lstStyle/>
            <a:p>
              <a:pPr>
                <a:lnSpc>
                  <a:spcPct val="120000"/>
                </a:lnSpc>
                <a:buClr>
                  <a:schemeClr val="accent1"/>
                </a:buClr>
                <a:defRPr/>
              </a:pPr>
              <a:r>
                <a:rPr lang="zh-CN" altLang="en-US" sz="1600">
                  <a:solidFill>
                    <a:schemeClr val="tx1">
                      <a:lumMod val="75000"/>
                      <a:lumOff val="25000"/>
                    </a:schemeClr>
                  </a:solidFill>
                  <a:latin typeface="楷体" panose="02010609060101010101" pitchFamily="49" charset="-122"/>
                  <a:cs typeface="+mn-ea"/>
                  <a:sym typeface="+mn-lt"/>
                </a:rPr>
                <a:t>江西红色资源丰厚，军地关系融洽，省内经济增速加快，是创新发展最有利的条件；</a:t>
              </a:r>
            </a:p>
          </p:txBody>
        </p:sp>
        <p:sp>
          <p:nvSpPr>
            <p:cNvPr id="36" name="文本框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3DD8D72-05CE-4C08-B34E-743E2349D0FC}"/>
                </a:ext>
              </a:extLst>
            </p:cNvPr>
            <p:cNvSpPr txBox="1"/>
            <p:nvPr/>
          </p:nvSpPr>
          <p:spPr>
            <a:xfrm>
              <a:off x="931259" y="4548829"/>
              <a:ext cx="1197681" cy="707886"/>
            </a:xfrm>
            <a:prstGeom prst="rect">
              <a:avLst/>
            </a:prstGeom>
            <a:noFill/>
          </p:spPr>
          <p:txBody>
            <a:bodyPr wrap="square">
              <a:spAutoFit/>
            </a:bodyPr>
            <a:lstStyle/>
            <a:p>
              <a:pPr algn="ctr"/>
              <a:r>
                <a:rPr lang="zh-CN" altLang="en-US" sz="2000">
                  <a:solidFill>
                    <a:schemeClr val="accent1"/>
                  </a:solidFill>
                  <a:latin typeface="+mn-ea"/>
                  <a:cs typeface="+mn-ea"/>
                  <a:sym typeface="+mn-lt"/>
                </a:rPr>
                <a:t>增强</a:t>
              </a:r>
              <a:endParaRPr lang="en-US" altLang="zh-CN" sz="2000">
                <a:solidFill>
                  <a:schemeClr val="accent1"/>
                </a:solidFill>
                <a:latin typeface="+mn-ea"/>
                <a:cs typeface="+mn-ea"/>
                <a:sym typeface="+mn-lt"/>
              </a:endParaRPr>
            </a:p>
            <a:p>
              <a:pPr algn="ctr"/>
              <a:r>
                <a:rPr lang="zh-CN" altLang="en-US" sz="2000">
                  <a:solidFill>
                    <a:schemeClr val="accent1"/>
                  </a:solidFill>
                  <a:latin typeface="+mn-ea"/>
                  <a:cs typeface="+mn-ea"/>
                  <a:sym typeface="+mn-lt"/>
                </a:rPr>
                <a:t>自信</a:t>
              </a:r>
            </a:p>
          </p:txBody>
        </p:sp>
        <p:sp>
          <p:nvSpPr>
            <p:cNvPr id="37" name="矩形 3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CE3FA21-F3C0-45B3-A4ED-5C3A2EA1BBF7}"/>
                </a:ext>
              </a:extLst>
            </p:cNvPr>
            <p:cNvSpPr/>
            <p:nvPr/>
          </p:nvSpPr>
          <p:spPr>
            <a:xfrm>
              <a:off x="3492768" y="4578046"/>
              <a:ext cx="8226568" cy="620937"/>
            </a:xfrm>
            <a:prstGeom prst="rect">
              <a:avLst/>
            </a:prstGeom>
          </p:spPr>
          <p:txBody>
            <a:bodyPr wrap="square" lIns="68578" tIns="34289" rIns="68578" bIns="34289">
              <a:spAutoFit/>
            </a:bodyPr>
            <a:lstStyle/>
            <a:p>
              <a:pPr>
                <a:lnSpc>
                  <a:spcPct val="120000"/>
                </a:lnSpc>
                <a:buClr>
                  <a:schemeClr val="accent1"/>
                </a:buClr>
                <a:defRPr/>
              </a:pPr>
              <a:r>
                <a:rPr lang="zh-CN" altLang="en-US" sz="1600">
                  <a:solidFill>
                    <a:schemeClr val="tx1">
                      <a:lumMod val="75000"/>
                      <a:lumOff val="25000"/>
                    </a:schemeClr>
                  </a:solidFill>
                  <a:latin typeface="楷体" panose="02010609060101010101" pitchFamily="49" charset="-122"/>
                  <a:cs typeface="+mn-ea"/>
                  <a:sym typeface="+mn-lt"/>
                </a:rPr>
                <a:t>服务全局、保障主战的使命任务，围绕“水、山、路、矿、震”的非战争军事行动，是创新发展最大的牵引；</a:t>
              </a:r>
            </a:p>
          </p:txBody>
        </p:sp>
        <p:sp>
          <p:nvSpPr>
            <p:cNvPr id="38" name="矩形 3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E0A13BF-A00B-4112-8C99-766D209DB951}"/>
                </a:ext>
              </a:extLst>
            </p:cNvPr>
            <p:cNvSpPr/>
            <p:nvPr/>
          </p:nvSpPr>
          <p:spPr>
            <a:xfrm>
              <a:off x="3342922" y="5457255"/>
              <a:ext cx="8376413" cy="620937"/>
            </a:xfrm>
            <a:prstGeom prst="rect">
              <a:avLst/>
            </a:prstGeom>
          </p:spPr>
          <p:txBody>
            <a:bodyPr wrap="square" lIns="68578" tIns="34289" rIns="68578" bIns="34289">
              <a:spAutoFit/>
            </a:bodyPr>
            <a:lstStyle/>
            <a:p>
              <a:pPr>
                <a:lnSpc>
                  <a:spcPct val="120000"/>
                </a:lnSpc>
                <a:buClr>
                  <a:schemeClr val="accent1"/>
                </a:buClr>
                <a:defRPr/>
              </a:pPr>
              <a:r>
                <a:rPr lang="zh-CN" altLang="en-US" sz="1600">
                  <a:solidFill>
                    <a:schemeClr val="tx1">
                      <a:lumMod val="75000"/>
                      <a:lumOff val="25000"/>
                    </a:schemeClr>
                  </a:solidFill>
                  <a:latin typeface="楷体" panose="02010609060101010101" pitchFamily="49" charset="-122"/>
                  <a:cs typeface="+mn-ea"/>
                  <a:sym typeface="+mn-lt"/>
                </a:rPr>
                <a:t>着眼全国力争同步发展、破解难题实现跨越发展、紧贴省情深化融合发展，是创新发展最紧迫的课题。</a:t>
              </a:r>
            </a:p>
          </p:txBody>
        </p:sp>
      </p:grpSp>
    </p:spTree>
    <p:extLst>
      <p:ext uri="{BB962C8B-B14F-4D97-AF65-F5344CB8AC3E}">
        <p14:creationId xmlns:p14="http://schemas.microsoft.com/office/powerpoint/2010/main" val="1335692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49F95E-7798-4426-A869-63B7EFC70AA7}"/>
              </a:ext>
            </a:extLst>
          </p:cNvPr>
          <p:cNvGrpSpPr/>
          <p:nvPr/>
        </p:nvGrpSpPr>
        <p:grpSpPr>
          <a:xfrm>
            <a:off x="515938" y="235356"/>
            <a:ext cx="7313138" cy="627837"/>
            <a:chOff x="1475950" y="1151573"/>
            <a:chExt cx="7313138" cy="627837"/>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E87FB6-24AF-45A6-B0AF-1DAD774A6C5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DA825D-23DC-4034-BD56-540A146563FE}"/>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04</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DCF67A-F7E4-4C91-A6B8-F7D5158C5EF8}"/>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D8FAB3-327D-404D-BE37-DC3F09A3F3F1}"/>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让井冈山精神绽放新的时代光芒</a:t>
              </a:r>
            </a:p>
          </p:txBody>
        </p:sp>
      </p:grpSp>
      <p:grpSp>
        <p:nvGrpSpPr>
          <p:cNvPr id="10" name="组合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65706A7-80D5-493E-B235-6CBF1508BC90}"/>
              </a:ext>
            </a:extLst>
          </p:cNvPr>
          <p:cNvGrpSpPr/>
          <p:nvPr/>
        </p:nvGrpSpPr>
        <p:grpSpPr>
          <a:xfrm>
            <a:off x="4857148" y="1928715"/>
            <a:ext cx="2477704" cy="186279"/>
            <a:chOff x="8176820" y="4115324"/>
            <a:chExt cx="2477704" cy="186279"/>
          </a:xfrm>
        </p:grpSpPr>
        <p:sp>
          <p:nvSpPr>
            <p:cNvPr id="11" name="平行四边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A706872-F42D-4E0E-A779-C7D94D74676C}"/>
                </a:ext>
              </a:extLst>
            </p:cNvPr>
            <p:cNvSpPr/>
            <p:nvPr/>
          </p:nvSpPr>
          <p:spPr>
            <a:xfrm>
              <a:off x="8176820" y="4115324"/>
              <a:ext cx="859027" cy="114999"/>
            </a:xfrm>
            <a:prstGeom prst="parallelogram">
              <a:avLst/>
            </a:prstGeom>
            <a:gradFill>
              <a:gsLst>
                <a:gs pos="0">
                  <a:srgbClr val="C00000">
                    <a:alpha val="20000"/>
                  </a:srgbClr>
                </a:gs>
                <a:gs pos="100000">
                  <a:srgbClr val="C00000">
                    <a:alpha val="0"/>
                  </a:srgbClr>
                </a:gs>
              </a:gsLst>
              <a:lin ang="0" scaled="1"/>
            </a:gradFill>
            <a:ln w="6350">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2" name="平行四边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896C44-204B-478A-A6B0-FAA700816BDB}"/>
                </a:ext>
              </a:extLst>
            </p:cNvPr>
            <p:cNvSpPr/>
            <p:nvPr/>
          </p:nvSpPr>
          <p:spPr>
            <a:xfrm flipH="1">
              <a:off x="9795497" y="4115324"/>
              <a:ext cx="859027" cy="114999"/>
            </a:xfrm>
            <a:prstGeom prst="parallelogram">
              <a:avLst/>
            </a:prstGeom>
            <a:gradFill>
              <a:gsLst>
                <a:gs pos="0">
                  <a:srgbClr val="C00000">
                    <a:alpha val="20000"/>
                  </a:srgbClr>
                </a:gs>
                <a:gs pos="100000">
                  <a:srgbClr val="C00000">
                    <a:alpha val="0"/>
                  </a:srgbClr>
                </a:gs>
              </a:gsLst>
              <a:lin ang="0" scaled="1"/>
            </a:gradFill>
            <a:ln w="6350">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3" name="平行四边形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18FEB97-D287-4309-9430-E5CD33D1446D}"/>
                </a:ext>
              </a:extLst>
            </p:cNvPr>
            <p:cNvSpPr/>
            <p:nvPr/>
          </p:nvSpPr>
          <p:spPr>
            <a:xfrm flipH="1">
              <a:off x="9536601" y="4196026"/>
              <a:ext cx="859027" cy="82718"/>
            </a:xfrm>
            <a:prstGeom prst="parallelogram">
              <a:avLst/>
            </a:prstGeom>
            <a:noFill/>
            <a:ln w="9525">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4"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A263613-4910-47D0-A599-FAF0B9609838}"/>
                </a:ext>
              </a:extLst>
            </p:cNvPr>
            <p:cNvSpPr/>
            <p:nvPr/>
          </p:nvSpPr>
          <p:spPr>
            <a:xfrm>
              <a:off x="8468712" y="4196026"/>
              <a:ext cx="859027" cy="82718"/>
            </a:xfrm>
            <a:prstGeom prst="parallelogram">
              <a:avLst/>
            </a:prstGeom>
            <a:noFill/>
            <a:ln w="9525">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5" name="平行四边形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31A26C8-F316-4007-913A-3D58E0DF235A}"/>
                </a:ext>
              </a:extLst>
            </p:cNvPr>
            <p:cNvSpPr/>
            <p:nvPr/>
          </p:nvSpPr>
          <p:spPr>
            <a:xfrm rot="10800000" flipH="1">
              <a:off x="8991636" y="4255884"/>
              <a:ext cx="474792" cy="45719"/>
            </a:xfrm>
            <a:prstGeom prst="parallelogram">
              <a:avLst/>
            </a:prstGeom>
            <a:gradFill>
              <a:gsLst>
                <a:gs pos="0">
                  <a:srgbClr val="C00000">
                    <a:alpha val="20000"/>
                  </a:srgbClr>
                </a:gs>
                <a:gs pos="57000">
                  <a:srgbClr val="C00000">
                    <a:alpha val="0"/>
                  </a:srgbClr>
                </a:gs>
              </a:gsLst>
              <a:lin ang="0" scaled="1"/>
            </a:gradFill>
            <a:ln w="6350">
              <a:gradFill flip="none" rotWithShape="1">
                <a:gsLst>
                  <a:gs pos="0">
                    <a:srgbClr val="C00000">
                      <a:alpha val="20000"/>
                    </a:srgbClr>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6" name="平行四边形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6D4A68F-E860-4D07-A0A9-387F2534AF68}"/>
                </a:ext>
              </a:extLst>
            </p:cNvPr>
            <p:cNvSpPr/>
            <p:nvPr/>
          </p:nvSpPr>
          <p:spPr>
            <a:xfrm rot="10800000">
              <a:off x="9362073" y="4255884"/>
              <a:ext cx="474792" cy="45719"/>
            </a:xfrm>
            <a:prstGeom prst="parallelogram">
              <a:avLst/>
            </a:prstGeom>
            <a:gradFill>
              <a:gsLst>
                <a:gs pos="0">
                  <a:srgbClr val="C00000">
                    <a:alpha val="20000"/>
                  </a:srgbClr>
                </a:gs>
                <a:gs pos="57000">
                  <a:srgbClr val="C00000">
                    <a:alpha val="0"/>
                  </a:srgbClr>
                </a:gs>
              </a:gsLst>
              <a:lin ang="0" scaled="1"/>
            </a:gradFill>
            <a:ln w="6350">
              <a:gradFill flip="none" rotWithShape="1">
                <a:gsLst>
                  <a:gs pos="0">
                    <a:srgbClr val="C00000">
                      <a:alpha val="20000"/>
                    </a:srgbClr>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gr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798579B-E968-4408-87F2-6CC537083A09}"/>
              </a:ext>
            </a:extLst>
          </p:cNvPr>
          <p:cNvSpPr txBox="1"/>
          <p:nvPr/>
        </p:nvSpPr>
        <p:spPr>
          <a:xfrm>
            <a:off x="2986990" y="1544430"/>
            <a:ext cx="6218020" cy="400110"/>
          </a:xfrm>
          <a:prstGeom prst="rect">
            <a:avLst/>
          </a:prstGeom>
          <a:noFill/>
        </p:spPr>
        <p:txBody>
          <a:bodyPr wrap="square">
            <a:spAutoFit/>
          </a:bodyPr>
          <a:lstStyle/>
          <a:p>
            <a:pPr algn="ctr"/>
            <a:r>
              <a:rPr lang="en-US" altLang="zh-CN" sz="2000">
                <a:solidFill>
                  <a:schemeClr val="accent1"/>
                </a:solidFill>
                <a:latin typeface="+mn-ea"/>
                <a:cs typeface="+mn-ea"/>
                <a:sym typeface="+mn-lt"/>
              </a:rPr>
              <a:t>3</a:t>
            </a:r>
            <a:r>
              <a:rPr lang="zh-CN" altLang="en-US" sz="2000">
                <a:solidFill>
                  <a:schemeClr val="accent1"/>
                </a:solidFill>
                <a:latin typeface="+mn-ea"/>
                <a:cs typeface="+mn-ea"/>
                <a:sym typeface="+mn-lt"/>
              </a:rPr>
              <a:t>、在发动官兵中强化井冈山精神的力量凝聚</a:t>
            </a:r>
          </a:p>
        </p:txBody>
      </p:sp>
      <p:sp>
        <p:nvSpPr>
          <p:cNvPr id="18" name="平行四边形">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AAF6DDC-07F9-4C60-B0D8-CA19D7DE70CD}"/>
              </a:ext>
            </a:extLst>
          </p:cNvPr>
          <p:cNvSpPr/>
          <p:nvPr/>
        </p:nvSpPr>
        <p:spPr>
          <a:xfrm flipH="1" flipV="1">
            <a:off x="631104" y="2678086"/>
            <a:ext cx="7615525" cy="3143042"/>
          </a:xfrm>
          <a:prstGeom prst="parallelogram">
            <a:avLst/>
          </a:prstGeom>
          <a:noFill/>
          <a:ln>
            <a:gradFill flip="none" rotWithShape="1">
              <a:gsLst>
                <a:gs pos="10000">
                  <a:schemeClr val="accent1"/>
                </a:gs>
                <a:gs pos="100000">
                  <a:schemeClr val="bg1"/>
                </a:gs>
              </a:gsLst>
              <a:lin ang="108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19" name="平行四边形">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E286A25-A3B1-4DE5-A679-BE9938717AA7}"/>
              </a:ext>
            </a:extLst>
          </p:cNvPr>
          <p:cNvSpPr/>
          <p:nvPr/>
        </p:nvSpPr>
        <p:spPr>
          <a:xfrm flipH="1">
            <a:off x="2977724" y="2610599"/>
            <a:ext cx="3246120" cy="175957"/>
          </a:xfrm>
          <a:prstGeom prst="parallelogram">
            <a:avLst>
              <a:gd name="adj" fmla="val 79132"/>
            </a:avLst>
          </a:prstGeom>
          <a:gradFill flip="none" rotWithShape="1">
            <a:gsLst>
              <a:gs pos="0">
                <a:schemeClr val="accent5">
                  <a:lumMod val="20000"/>
                  <a:lumOff val="80000"/>
                  <a:alpha val="0"/>
                </a:schemeClr>
              </a:gs>
              <a:gs pos="38000">
                <a:schemeClr val="accent1">
                  <a:alpha val="55000"/>
                </a:schemeClr>
              </a:gs>
              <a:gs pos="100000">
                <a:schemeClr val="accent1">
                  <a:alpha val="43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楷体" panose="02010609060101010101" pitchFamily="49" charset="-122"/>
              <a:cs typeface="+mn-ea"/>
              <a:sym typeface="+mn-lt"/>
            </a:endParaRPr>
          </a:p>
        </p:txBody>
      </p:sp>
      <p:cxnSp>
        <p:nvCxnSpPr>
          <p:cNvPr id="20" name="直接连接符">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A65D9F7-61E5-43E0-AE99-9773306BEDB7}"/>
              </a:ext>
            </a:extLst>
          </p:cNvPr>
          <p:cNvCxnSpPr/>
          <p:nvPr/>
        </p:nvCxnSpPr>
        <p:spPr>
          <a:xfrm rot="16200000" flipH="1">
            <a:off x="5268997" y="5249775"/>
            <a:ext cx="0" cy="1524965"/>
          </a:xfrm>
          <a:prstGeom prst="line">
            <a:avLst/>
          </a:prstGeom>
          <a:ln w="19050">
            <a:gradFill>
              <a:gsLst>
                <a:gs pos="0">
                  <a:schemeClr val="accent1"/>
                </a:gs>
                <a:gs pos="100000">
                  <a:schemeClr val="bg1"/>
                </a:gs>
              </a:gsLst>
              <a:lin ang="5400000" scaled="1"/>
            </a:gradFill>
            <a:headEnd type="none"/>
          </a:ln>
        </p:spPr>
        <p:style>
          <a:lnRef idx="1">
            <a:schemeClr val="accent1"/>
          </a:lnRef>
          <a:fillRef idx="0">
            <a:schemeClr val="accent1"/>
          </a:fillRef>
          <a:effectRef idx="0">
            <a:schemeClr val="accent1"/>
          </a:effectRef>
          <a:fontRef idx="minor">
            <a:schemeClr val="tx1"/>
          </a:fontRef>
        </p:style>
      </p:cxnSp>
      <p:sp>
        <p:nvSpPr>
          <p:cNvPr id="21" name="平行四边形">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CE414C2-26F1-410B-B2B3-8C1AEC550ECA}"/>
              </a:ext>
            </a:extLst>
          </p:cNvPr>
          <p:cNvSpPr/>
          <p:nvPr/>
        </p:nvSpPr>
        <p:spPr>
          <a:xfrm flipH="1">
            <a:off x="813037" y="5724424"/>
            <a:ext cx="3246120" cy="175957"/>
          </a:xfrm>
          <a:prstGeom prst="parallelogram">
            <a:avLst>
              <a:gd name="adj" fmla="val 79132"/>
            </a:avLst>
          </a:prstGeom>
          <a:gradFill flip="none" rotWithShape="1">
            <a:gsLst>
              <a:gs pos="0">
                <a:schemeClr val="accent5">
                  <a:lumMod val="20000"/>
                  <a:lumOff val="80000"/>
                  <a:alpha val="0"/>
                </a:schemeClr>
              </a:gs>
              <a:gs pos="38000">
                <a:schemeClr val="accent1">
                  <a:alpha val="55000"/>
                </a:schemeClr>
              </a:gs>
              <a:gs pos="100000">
                <a:schemeClr val="accent1">
                  <a:alpha val="43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楷体" panose="02010609060101010101" pitchFamily="49" charset="-122"/>
              <a:cs typeface="+mn-ea"/>
              <a:sym typeface="+mn-lt"/>
            </a:endParaRPr>
          </a:p>
        </p:txBody>
      </p:sp>
      <p:sp>
        <p:nvSpPr>
          <p:cNvPr id="22" name="文本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24D6391-4B3E-4F81-BF56-D80EEA842093}"/>
              </a:ext>
            </a:extLst>
          </p:cNvPr>
          <p:cNvSpPr txBox="1"/>
          <p:nvPr/>
        </p:nvSpPr>
        <p:spPr>
          <a:xfrm>
            <a:off x="1476034" y="2966608"/>
            <a:ext cx="6479477" cy="939488"/>
          </a:xfrm>
          <a:prstGeom prst="rect">
            <a:avLst/>
          </a:prstGeom>
          <a:noFill/>
        </p:spPr>
        <p:txBody>
          <a:bodyPr wrap="square">
            <a:spAutoFit/>
          </a:bodyPr>
          <a:lstStyle/>
          <a:p>
            <a:pPr>
              <a:lnSpc>
                <a:spcPct val="120000"/>
              </a:lnSpc>
            </a:pPr>
            <a:r>
              <a:rPr lang="zh-CN" altLang="en-US" sz="1600">
                <a:solidFill>
                  <a:schemeClr val="tx1">
                    <a:lumMod val="75000"/>
                    <a:lumOff val="25000"/>
                  </a:schemeClr>
                </a:solidFill>
                <a:latin typeface="楷体" panose="02010609060101010101" pitchFamily="49" charset="-122"/>
                <a:cs typeface="+mn-ea"/>
                <a:sym typeface="+mn-lt"/>
              </a:rPr>
              <a:t>井冈山时期，党和红军坚持依靠群众、走群众路线，通过多种方式激发群众参加革命、支持革命的热情和行动，把分散的民众转化为革命斗争的重要力量，形成了鱼水相依、血肉相连的党群关系、军民关系。</a:t>
            </a:r>
          </a:p>
        </p:txBody>
      </p:sp>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591A5A5-9661-47E8-A183-86D9ACABE9A4}"/>
              </a:ext>
            </a:extLst>
          </p:cNvPr>
          <p:cNvSpPr txBox="1"/>
          <p:nvPr/>
        </p:nvSpPr>
        <p:spPr>
          <a:xfrm>
            <a:off x="1066072" y="4078617"/>
            <a:ext cx="6722573" cy="1234953"/>
          </a:xfrm>
          <a:prstGeom prst="rect">
            <a:avLst/>
          </a:prstGeom>
          <a:noFill/>
        </p:spPr>
        <p:txBody>
          <a:bodyPr wrap="square">
            <a:spAutoFit/>
          </a:bodyPr>
          <a:lstStyle/>
          <a:p>
            <a:pPr>
              <a:lnSpc>
                <a:spcPct val="120000"/>
              </a:lnSpc>
            </a:pPr>
            <a:r>
              <a:rPr lang="zh-CN" altLang="en-US" sz="1600">
                <a:solidFill>
                  <a:schemeClr val="tx1">
                    <a:lumMod val="75000"/>
                    <a:lumOff val="25000"/>
                  </a:schemeClr>
                </a:solidFill>
                <a:latin typeface="楷体" panose="02010609060101010101" pitchFamily="49" charset="-122"/>
                <a:cs typeface="+mn-ea"/>
                <a:sym typeface="+mn-lt"/>
              </a:rPr>
              <a:t>广大官兵是实现强军梦的主体，只有全体官兵共同给力，才能凝聚起强军兴军的磅礴力量，才能推动国防和军队现代化向前迈进。人人胸中有使命，就一定能凝聚起广大官兵自觉强军兴军的正能量，一定能把革命精神的感召力、凝聚力转化为官兵的行动力、实践力。</a:t>
            </a:r>
          </a:p>
        </p:txBody>
      </p:sp>
      <p:sp>
        <p:nvSpPr>
          <p:cNvPr id="24" name="KSO_Shape">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655552-0DF9-40FE-BEFA-C1C3ABD3AE85}"/>
              </a:ext>
            </a:extLst>
          </p:cNvPr>
          <p:cNvSpPr/>
          <p:nvPr/>
        </p:nvSpPr>
        <p:spPr bwMode="auto">
          <a:xfrm>
            <a:off x="6499260" y="5248144"/>
            <a:ext cx="330327" cy="299496"/>
          </a:xfrm>
          <a:custGeom>
            <a:avLst/>
            <a:gdLst>
              <a:gd name="T0" fmla="*/ 489274 w 2228850"/>
              <a:gd name="T1" fmla="*/ 1171178 h 2019300"/>
              <a:gd name="T2" fmla="*/ 683136 w 2228850"/>
              <a:gd name="T3" fmla="*/ 1519238 h 2019300"/>
              <a:gd name="T4" fmla="*/ 1056587 w 2228850"/>
              <a:gd name="T5" fmla="*/ 1377950 h 2019300"/>
              <a:gd name="T6" fmla="*/ 970559 w 2228850"/>
              <a:gd name="T7" fmla="*/ 988219 h 2019300"/>
              <a:gd name="T8" fmla="*/ 1033990 w 2228850"/>
              <a:gd name="T9" fmla="*/ 962025 h 2019300"/>
              <a:gd name="T10" fmla="*/ 1091871 w 2228850"/>
              <a:gd name="T11" fmla="*/ 1437085 h 2019300"/>
              <a:gd name="T12" fmla="*/ 629616 w 2228850"/>
              <a:gd name="T13" fmla="*/ 1562498 h 2019300"/>
              <a:gd name="T14" fmla="*/ 438529 w 2228850"/>
              <a:gd name="T15" fmla="*/ 1123950 h 2019300"/>
              <a:gd name="T16" fmla="*/ 761603 w 2228850"/>
              <a:gd name="T17" fmla="*/ 832840 h 2019300"/>
              <a:gd name="T18" fmla="*/ 421481 w 2228850"/>
              <a:gd name="T19" fmla="*/ 1071482 h 2019300"/>
              <a:gd name="T20" fmla="*/ 410369 w 2228850"/>
              <a:gd name="T21" fmla="*/ 1364523 h 2019300"/>
              <a:gd name="T22" fmla="*/ 723503 w 2228850"/>
              <a:gd name="T23" fmla="*/ 1626196 h 2019300"/>
              <a:gd name="T24" fmla="*/ 1080294 w 2228850"/>
              <a:gd name="T25" fmla="*/ 1505088 h 2019300"/>
              <a:gd name="T26" fmla="*/ 1187053 w 2228850"/>
              <a:gd name="T27" fmla="*/ 1194972 h 2019300"/>
              <a:gd name="T28" fmla="*/ 939403 w 2228850"/>
              <a:gd name="T29" fmla="*/ 861826 h 2019300"/>
              <a:gd name="T30" fmla="*/ 989013 w 2228850"/>
              <a:gd name="T31" fmla="*/ 477060 h 2019300"/>
              <a:gd name="T32" fmla="*/ 1144985 w 2228850"/>
              <a:gd name="T33" fmla="*/ 702599 h 2019300"/>
              <a:gd name="T34" fmla="*/ 1411685 w 2228850"/>
              <a:gd name="T35" fmla="*/ 749454 h 2019300"/>
              <a:gd name="T36" fmla="*/ 1373188 w 2228850"/>
              <a:gd name="T37" fmla="*/ 975390 h 2019300"/>
              <a:gd name="T38" fmla="*/ 1560116 w 2228850"/>
              <a:gd name="T39" fmla="*/ 1219194 h 2019300"/>
              <a:gd name="T40" fmla="*/ 1448991 w 2228850"/>
              <a:gd name="T41" fmla="*/ 1425673 h 2019300"/>
              <a:gd name="T42" fmla="*/ 1267222 w 2228850"/>
              <a:gd name="T43" fmla="*/ 1667095 h 2019300"/>
              <a:gd name="T44" fmla="*/ 1175544 w 2228850"/>
              <a:gd name="T45" fmla="*/ 1906134 h 2019300"/>
              <a:gd name="T46" fmla="*/ 894953 w 2228850"/>
              <a:gd name="T47" fmla="*/ 1860470 h 2019300"/>
              <a:gd name="T48" fmla="*/ 731044 w 2228850"/>
              <a:gd name="T49" fmla="*/ 2017315 h 2019300"/>
              <a:gd name="T50" fmla="*/ 570309 w 2228850"/>
              <a:gd name="T51" fmla="*/ 1831881 h 2019300"/>
              <a:gd name="T52" fmla="*/ 246459 w 2228850"/>
              <a:gd name="T53" fmla="*/ 1787805 h 2019300"/>
              <a:gd name="T54" fmla="*/ 203994 w 2228850"/>
              <a:gd name="T55" fmla="*/ 1546781 h 2019300"/>
              <a:gd name="T56" fmla="*/ 137715 w 2228850"/>
              <a:gd name="T57" fmla="*/ 1259695 h 2019300"/>
              <a:gd name="T58" fmla="*/ 29369 w 2228850"/>
              <a:gd name="T59" fmla="*/ 1034157 h 2019300"/>
              <a:gd name="T60" fmla="*/ 249634 w 2228850"/>
              <a:gd name="T61" fmla="*/ 888430 h 2019300"/>
              <a:gd name="T62" fmla="*/ 288925 w 2228850"/>
              <a:gd name="T63" fmla="*/ 622390 h 2019300"/>
              <a:gd name="T64" fmla="*/ 517128 w 2228850"/>
              <a:gd name="T65" fmla="*/ 653759 h 2019300"/>
              <a:gd name="T66" fmla="*/ 775097 w 2228850"/>
              <a:gd name="T67" fmla="*/ 462766 h 2019300"/>
              <a:gd name="T68" fmla="*/ 1636253 w 2228850"/>
              <a:gd name="T69" fmla="*/ 339029 h 2019300"/>
              <a:gd name="T70" fmla="*/ 1653303 w 2228850"/>
              <a:gd name="T71" fmla="*/ 573804 h 2019300"/>
              <a:gd name="T72" fmla="*/ 1888031 w 2228850"/>
              <a:gd name="T73" fmla="*/ 591283 h 2019300"/>
              <a:gd name="T74" fmla="*/ 1938387 w 2228850"/>
              <a:gd name="T75" fmla="*/ 361275 h 2019300"/>
              <a:gd name="T76" fmla="*/ 1832918 w 2228850"/>
              <a:gd name="T77" fmla="*/ 242894 h 2019300"/>
              <a:gd name="T78" fmla="*/ 1989536 w 2228850"/>
              <a:gd name="T79" fmla="*/ 468135 h 2019300"/>
              <a:gd name="T80" fmla="*/ 1791285 w 2228850"/>
              <a:gd name="T81" fmla="*/ 656829 h 2019300"/>
              <a:gd name="T82" fmla="*/ 1574399 w 2228850"/>
              <a:gd name="T83" fmla="*/ 489587 h 2019300"/>
              <a:gd name="T84" fmla="*/ 1708020 w 2228850"/>
              <a:gd name="T85" fmla="*/ 248853 h 2019300"/>
              <a:gd name="T86" fmla="*/ 1575304 w 2228850"/>
              <a:gd name="T87" fmla="*/ 344885 h 2019300"/>
              <a:gd name="T88" fmla="*/ 1650744 w 2228850"/>
              <a:gd name="T89" fmla="*/ 635794 h 2019300"/>
              <a:gd name="T90" fmla="*/ 1949723 w 2228850"/>
              <a:gd name="T91" fmla="*/ 603250 h 2019300"/>
              <a:gd name="T92" fmla="*/ 1960841 w 2228850"/>
              <a:gd name="T93" fmla="*/ 303213 h 2019300"/>
              <a:gd name="T94" fmla="*/ 1737698 w 2228850"/>
              <a:gd name="T95" fmla="*/ 39687 h 2019300"/>
              <a:gd name="T96" fmla="*/ 1949326 w 2228850"/>
              <a:gd name="T97" fmla="*/ 34131 h 2019300"/>
              <a:gd name="T98" fmla="*/ 2021193 w 2228850"/>
              <a:gd name="T99" fmla="*/ 167481 h 2019300"/>
              <a:gd name="T100" fmla="*/ 2207807 w 2228850"/>
              <a:gd name="T101" fmla="*/ 295275 h 2019300"/>
              <a:gd name="T102" fmla="*/ 2145072 w 2228850"/>
              <a:gd name="T103" fmla="*/ 494904 h 2019300"/>
              <a:gd name="T104" fmla="*/ 2146661 w 2228850"/>
              <a:gd name="T105" fmla="*/ 713979 h 2019300"/>
              <a:gd name="T106" fmla="*/ 1938606 w 2228850"/>
              <a:gd name="T107" fmla="*/ 781447 h 2019300"/>
              <a:gd name="T108" fmla="*/ 1834182 w 2228850"/>
              <a:gd name="T109" fmla="*/ 887413 h 2019300"/>
              <a:gd name="T110" fmla="*/ 1618186 w 2228850"/>
              <a:gd name="T111" fmla="*/ 854076 h 2019300"/>
              <a:gd name="T112" fmla="*/ 1542349 w 2228850"/>
              <a:gd name="T113" fmla="*/ 733822 h 2019300"/>
              <a:gd name="T114" fmla="*/ 1362882 w 2228850"/>
              <a:gd name="T115" fmla="*/ 615157 h 2019300"/>
              <a:gd name="T116" fmla="*/ 1414895 w 2228850"/>
              <a:gd name="T117" fmla="*/ 452835 h 2019300"/>
              <a:gd name="T118" fmla="*/ 1395837 w 2228850"/>
              <a:gd name="T119" fmla="*/ 209947 h 2019300"/>
              <a:gd name="T120" fmla="*/ 1619377 w 2228850"/>
              <a:gd name="T121" fmla="*/ 118269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28850" h="2019300">
                <a:moveTo>
                  <a:pt x="788194" y="927497"/>
                </a:moveTo>
                <a:lnTo>
                  <a:pt x="772732" y="927894"/>
                </a:lnTo>
                <a:lnTo>
                  <a:pt x="756875" y="929085"/>
                </a:lnTo>
                <a:lnTo>
                  <a:pt x="741810" y="931069"/>
                </a:lnTo>
                <a:lnTo>
                  <a:pt x="726745" y="933847"/>
                </a:lnTo>
                <a:lnTo>
                  <a:pt x="711680" y="937022"/>
                </a:lnTo>
                <a:lnTo>
                  <a:pt x="697408" y="940991"/>
                </a:lnTo>
                <a:lnTo>
                  <a:pt x="683136" y="945753"/>
                </a:lnTo>
                <a:lnTo>
                  <a:pt x="669260" y="951706"/>
                </a:lnTo>
                <a:lnTo>
                  <a:pt x="655781" y="957660"/>
                </a:lnTo>
                <a:lnTo>
                  <a:pt x="642698" y="964406"/>
                </a:lnTo>
                <a:lnTo>
                  <a:pt x="630012" y="971947"/>
                </a:lnTo>
                <a:lnTo>
                  <a:pt x="617326" y="979488"/>
                </a:lnTo>
                <a:lnTo>
                  <a:pt x="605432" y="988219"/>
                </a:lnTo>
                <a:lnTo>
                  <a:pt x="593936" y="997347"/>
                </a:lnTo>
                <a:lnTo>
                  <a:pt x="583232" y="1006872"/>
                </a:lnTo>
                <a:lnTo>
                  <a:pt x="572131" y="1016794"/>
                </a:lnTo>
                <a:lnTo>
                  <a:pt x="562220" y="1027510"/>
                </a:lnTo>
                <a:lnTo>
                  <a:pt x="552705" y="1038622"/>
                </a:lnTo>
                <a:lnTo>
                  <a:pt x="543587" y="1050132"/>
                </a:lnTo>
                <a:lnTo>
                  <a:pt x="535262" y="1062038"/>
                </a:lnTo>
                <a:lnTo>
                  <a:pt x="526936" y="1074341"/>
                </a:lnTo>
                <a:lnTo>
                  <a:pt x="519800" y="1087438"/>
                </a:lnTo>
                <a:lnTo>
                  <a:pt x="513061" y="1100535"/>
                </a:lnTo>
                <a:lnTo>
                  <a:pt x="507114" y="1114028"/>
                </a:lnTo>
                <a:lnTo>
                  <a:pt x="501564" y="1127522"/>
                </a:lnTo>
                <a:lnTo>
                  <a:pt x="496806" y="1142207"/>
                </a:lnTo>
                <a:lnTo>
                  <a:pt x="492842" y="1156494"/>
                </a:lnTo>
                <a:lnTo>
                  <a:pt x="489274" y="1171178"/>
                </a:lnTo>
                <a:lnTo>
                  <a:pt x="486499" y="1186260"/>
                </a:lnTo>
                <a:lnTo>
                  <a:pt x="484517" y="1201341"/>
                </a:lnTo>
                <a:lnTo>
                  <a:pt x="483327" y="1216819"/>
                </a:lnTo>
                <a:lnTo>
                  <a:pt x="482931" y="1232694"/>
                </a:lnTo>
                <a:lnTo>
                  <a:pt x="483327" y="1248172"/>
                </a:lnTo>
                <a:lnTo>
                  <a:pt x="484517" y="1263650"/>
                </a:lnTo>
                <a:lnTo>
                  <a:pt x="486499" y="1279129"/>
                </a:lnTo>
                <a:lnTo>
                  <a:pt x="489274" y="1294210"/>
                </a:lnTo>
                <a:lnTo>
                  <a:pt x="492842" y="1308894"/>
                </a:lnTo>
                <a:lnTo>
                  <a:pt x="496806" y="1323579"/>
                </a:lnTo>
                <a:lnTo>
                  <a:pt x="501564" y="1337469"/>
                </a:lnTo>
                <a:lnTo>
                  <a:pt x="507114" y="1351360"/>
                </a:lnTo>
                <a:lnTo>
                  <a:pt x="513061" y="1365250"/>
                </a:lnTo>
                <a:lnTo>
                  <a:pt x="519800" y="1377950"/>
                </a:lnTo>
                <a:lnTo>
                  <a:pt x="526936" y="1390650"/>
                </a:lnTo>
                <a:lnTo>
                  <a:pt x="535262" y="1402954"/>
                </a:lnTo>
                <a:lnTo>
                  <a:pt x="543587" y="1415257"/>
                </a:lnTo>
                <a:lnTo>
                  <a:pt x="552705" y="1426766"/>
                </a:lnTo>
                <a:lnTo>
                  <a:pt x="562220" y="1437879"/>
                </a:lnTo>
                <a:lnTo>
                  <a:pt x="572131" y="1448197"/>
                </a:lnTo>
                <a:lnTo>
                  <a:pt x="583232" y="1458516"/>
                </a:lnTo>
                <a:lnTo>
                  <a:pt x="593936" y="1468041"/>
                </a:lnTo>
                <a:lnTo>
                  <a:pt x="605432" y="1477169"/>
                </a:lnTo>
                <a:lnTo>
                  <a:pt x="617326" y="1485504"/>
                </a:lnTo>
                <a:lnTo>
                  <a:pt x="630012" y="1493441"/>
                </a:lnTo>
                <a:lnTo>
                  <a:pt x="642698" y="1500585"/>
                </a:lnTo>
                <a:lnTo>
                  <a:pt x="655781" y="1507729"/>
                </a:lnTo>
                <a:lnTo>
                  <a:pt x="669260" y="1513682"/>
                </a:lnTo>
                <a:lnTo>
                  <a:pt x="683136" y="1519238"/>
                </a:lnTo>
                <a:lnTo>
                  <a:pt x="697408" y="1524001"/>
                </a:lnTo>
                <a:lnTo>
                  <a:pt x="711680" y="1527969"/>
                </a:lnTo>
                <a:lnTo>
                  <a:pt x="726745" y="1531541"/>
                </a:lnTo>
                <a:lnTo>
                  <a:pt x="741810" y="1534319"/>
                </a:lnTo>
                <a:lnTo>
                  <a:pt x="756875" y="1536304"/>
                </a:lnTo>
                <a:lnTo>
                  <a:pt x="772732" y="1537494"/>
                </a:lnTo>
                <a:lnTo>
                  <a:pt x="788194" y="1537891"/>
                </a:lnTo>
                <a:lnTo>
                  <a:pt x="803655" y="1537494"/>
                </a:lnTo>
                <a:lnTo>
                  <a:pt x="819513" y="1536304"/>
                </a:lnTo>
                <a:lnTo>
                  <a:pt x="834578" y="1534319"/>
                </a:lnTo>
                <a:lnTo>
                  <a:pt x="849643" y="1531541"/>
                </a:lnTo>
                <a:lnTo>
                  <a:pt x="864708" y="1527969"/>
                </a:lnTo>
                <a:lnTo>
                  <a:pt x="878980" y="1524001"/>
                </a:lnTo>
                <a:lnTo>
                  <a:pt x="892855" y="1519238"/>
                </a:lnTo>
                <a:lnTo>
                  <a:pt x="907127" y="1513682"/>
                </a:lnTo>
                <a:lnTo>
                  <a:pt x="920606" y="1507729"/>
                </a:lnTo>
                <a:lnTo>
                  <a:pt x="933689" y="1500585"/>
                </a:lnTo>
                <a:lnTo>
                  <a:pt x="946772" y="1493441"/>
                </a:lnTo>
                <a:lnTo>
                  <a:pt x="958665" y="1485504"/>
                </a:lnTo>
                <a:lnTo>
                  <a:pt x="970559" y="1477169"/>
                </a:lnTo>
                <a:lnTo>
                  <a:pt x="982056" y="1468041"/>
                </a:lnTo>
                <a:lnTo>
                  <a:pt x="993552" y="1458516"/>
                </a:lnTo>
                <a:lnTo>
                  <a:pt x="1003860" y="1448197"/>
                </a:lnTo>
                <a:lnTo>
                  <a:pt x="1014168" y="1437879"/>
                </a:lnTo>
                <a:lnTo>
                  <a:pt x="1023682" y="1426766"/>
                </a:lnTo>
                <a:lnTo>
                  <a:pt x="1032404" y="1415257"/>
                </a:lnTo>
                <a:lnTo>
                  <a:pt x="1041522" y="1402954"/>
                </a:lnTo>
                <a:lnTo>
                  <a:pt x="1049055" y="1390650"/>
                </a:lnTo>
                <a:lnTo>
                  <a:pt x="1056587" y="1377950"/>
                </a:lnTo>
                <a:lnTo>
                  <a:pt x="1063327" y="1365250"/>
                </a:lnTo>
                <a:lnTo>
                  <a:pt x="1069273" y="1351360"/>
                </a:lnTo>
                <a:lnTo>
                  <a:pt x="1074824" y="1337469"/>
                </a:lnTo>
                <a:lnTo>
                  <a:pt x="1079581" y="1323579"/>
                </a:lnTo>
                <a:lnTo>
                  <a:pt x="1083942" y="1308894"/>
                </a:lnTo>
                <a:lnTo>
                  <a:pt x="1087510" y="1294210"/>
                </a:lnTo>
                <a:lnTo>
                  <a:pt x="1089889" y="1279129"/>
                </a:lnTo>
                <a:lnTo>
                  <a:pt x="1091871" y="1263650"/>
                </a:lnTo>
                <a:lnTo>
                  <a:pt x="1093060" y="1248172"/>
                </a:lnTo>
                <a:lnTo>
                  <a:pt x="1093457" y="1232694"/>
                </a:lnTo>
                <a:lnTo>
                  <a:pt x="1093060" y="1216819"/>
                </a:lnTo>
                <a:lnTo>
                  <a:pt x="1091871" y="1201341"/>
                </a:lnTo>
                <a:lnTo>
                  <a:pt x="1089889" y="1186260"/>
                </a:lnTo>
                <a:lnTo>
                  <a:pt x="1087510" y="1171178"/>
                </a:lnTo>
                <a:lnTo>
                  <a:pt x="1083942" y="1156494"/>
                </a:lnTo>
                <a:lnTo>
                  <a:pt x="1079581" y="1142207"/>
                </a:lnTo>
                <a:lnTo>
                  <a:pt x="1074824" y="1127522"/>
                </a:lnTo>
                <a:lnTo>
                  <a:pt x="1069273" y="1114028"/>
                </a:lnTo>
                <a:lnTo>
                  <a:pt x="1063327" y="1100535"/>
                </a:lnTo>
                <a:lnTo>
                  <a:pt x="1056587" y="1087438"/>
                </a:lnTo>
                <a:lnTo>
                  <a:pt x="1049055" y="1074341"/>
                </a:lnTo>
                <a:lnTo>
                  <a:pt x="1041522" y="1062038"/>
                </a:lnTo>
                <a:lnTo>
                  <a:pt x="1032404" y="1050132"/>
                </a:lnTo>
                <a:lnTo>
                  <a:pt x="1023682" y="1038622"/>
                </a:lnTo>
                <a:lnTo>
                  <a:pt x="1014168" y="1027510"/>
                </a:lnTo>
                <a:lnTo>
                  <a:pt x="1003860" y="1016794"/>
                </a:lnTo>
                <a:lnTo>
                  <a:pt x="993552" y="1006872"/>
                </a:lnTo>
                <a:lnTo>
                  <a:pt x="982056" y="997347"/>
                </a:lnTo>
                <a:lnTo>
                  <a:pt x="970559" y="988219"/>
                </a:lnTo>
                <a:lnTo>
                  <a:pt x="958665" y="979488"/>
                </a:lnTo>
                <a:lnTo>
                  <a:pt x="946772" y="971947"/>
                </a:lnTo>
                <a:lnTo>
                  <a:pt x="933689" y="964406"/>
                </a:lnTo>
                <a:lnTo>
                  <a:pt x="920606" y="957660"/>
                </a:lnTo>
                <a:lnTo>
                  <a:pt x="907127" y="951706"/>
                </a:lnTo>
                <a:lnTo>
                  <a:pt x="892855" y="945753"/>
                </a:lnTo>
                <a:lnTo>
                  <a:pt x="878980" y="940991"/>
                </a:lnTo>
                <a:lnTo>
                  <a:pt x="864708" y="937022"/>
                </a:lnTo>
                <a:lnTo>
                  <a:pt x="849643" y="933847"/>
                </a:lnTo>
                <a:lnTo>
                  <a:pt x="834578" y="931069"/>
                </a:lnTo>
                <a:lnTo>
                  <a:pt x="819513" y="929085"/>
                </a:lnTo>
                <a:lnTo>
                  <a:pt x="803655" y="927894"/>
                </a:lnTo>
                <a:lnTo>
                  <a:pt x="788194" y="927497"/>
                </a:lnTo>
                <a:close/>
                <a:moveTo>
                  <a:pt x="788194" y="866775"/>
                </a:moveTo>
                <a:lnTo>
                  <a:pt x="806827" y="867569"/>
                </a:lnTo>
                <a:lnTo>
                  <a:pt x="825460" y="868760"/>
                </a:lnTo>
                <a:lnTo>
                  <a:pt x="843696" y="871141"/>
                </a:lnTo>
                <a:lnTo>
                  <a:pt x="861933" y="874316"/>
                </a:lnTo>
                <a:lnTo>
                  <a:pt x="879773" y="878285"/>
                </a:lnTo>
                <a:lnTo>
                  <a:pt x="896820" y="883444"/>
                </a:lnTo>
                <a:lnTo>
                  <a:pt x="913867" y="889000"/>
                </a:lnTo>
                <a:lnTo>
                  <a:pt x="930518" y="895350"/>
                </a:lnTo>
                <a:lnTo>
                  <a:pt x="947168" y="903288"/>
                </a:lnTo>
                <a:lnTo>
                  <a:pt x="962630" y="911225"/>
                </a:lnTo>
                <a:lnTo>
                  <a:pt x="977695" y="919956"/>
                </a:lnTo>
                <a:lnTo>
                  <a:pt x="992760" y="929481"/>
                </a:lnTo>
                <a:lnTo>
                  <a:pt x="1007032" y="939403"/>
                </a:lnTo>
                <a:lnTo>
                  <a:pt x="1020907" y="950516"/>
                </a:lnTo>
                <a:lnTo>
                  <a:pt x="1033990" y="962025"/>
                </a:lnTo>
                <a:lnTo>
                  <a:pt x="1047073" y="973931"/>
                </a:lnTo>
                <a:lnTo>
                  <a:pt x="1058966" y="986631"/>
                </a:lnTo>
                <a:lnTo>
                  <a:pt x="1070463" y="1000125"/>
                </a:lnTo>
                <a:lnTo>
                  <a:pt x="1081167" y="1014016"/>
                </a:lnTo>
                <a:lnTo>
                  <a:pt x="1091871" y="1027906"/>
                </a:lnTo>
                <a:lnTo>
                  <a:pt x="1100989" y="1042988"/>
                </a:lnTo>
                <a:lnTo>
                  <a:pt x="1109711" y="1058466"/>
                </a:lnTo>
                <a:lnTo>
                  <a:pt x="1118036" y="1073944"/>
                </a:lnTo>
                <a:lnTo>
                  <a:pt x="1125172" y="1090613"/>
                </a:lnTo>
                <a:lnTo>
                  <a:pt x="1131912" y="1106885"/>
                </a:lnTo>
                <a:lnTo>
                  <a:pt x="1137859" y="1123950"/>
                </a:lnTo>
                <a:lnTo>
                  <a:pt x="1142616" y="1141413"/>
                </a:lnTo>
                <a:lnTo>
                  <a:pt x="1146580" y="1158875"/>
                </a:lnTo>
                <a:lnTo>
                  <a:pt x="1149752" y="1176735"/>
                </a:lnTo>
                <a:lnTo>
                  <a:pt x="1152131" y="1195388"/>
                </a:lnTo>
                <a:lnTo>
                  <a:pt x="1153716" y="1213644"/>
                </a:lnTo>
                <a:lnTo>
                  <a:pt x="1154113" y="1232694"/>
                </a:lnTo>
                <a:lnTo>
                  <a:pt x="1153716" y="1251347"/>
                </a:lnTo>
                <a:lnTo>
                  <a:pt x="1152131" y="1270000"/>
                </a:lnTo>
                <a:lnTo>
                  <a:pt x="1149752" y="1288257"/>
                </a:lnTo>
                <a:lnTo>
                  <a:pt x="1146580" y="1306116"/>
                </a:lnTo>
                <a:lnTo>
                  <a:pt x="1142616" y="1324372"/>
                </a:lnTo>
                <a:lnTo>
                  <a:pt x="1137859" y="1341438"/>
                </a:lnTo>
                <a:lnTo>
                  <a:pt x="1131912" y="1358107"/>
                </a:lnTo>
                <a:lnTo>
                  <a:pt x="1125172" y="1375172"/>
                </a:lnTo>
                <a:lnTo>
                  <a:pt x="1118036" y="1391047"/>
                </a:lnTo>
                <a:lnTo>
                  <a:pt x="1109711" y="1406922"/>
                </a:lnTo>
                <a:lnTo>
                  <a:pt x="1100989" y="1422401"/>
                </a:lnTo>
                <a:lnTo>
                  <a:pt x="1091871" y="1437085"/>
                </a:lnTo>
                <a:lnTo>
                  <a:pt x="1081167" y="1451372"/>
                </a:lnTo>
                <a:lnTo>
                  <a:pt x="1070463" y="1465660"/>
                </a:lnTo>
                <a:lnTo>
                  <a:pt x="1058966" y="1478757"/>
                </a:lnTo>
                <a:lnTo>
                  <a:pt x="1047073" y="1491060"/>
                </a:lnTo>
                <a:lnTo>
                  <a:pt x="1033990" y="1503760"/>
                </a:lnTo>
                <a:lnTo>
                  <a:pt x="1020907" y="1514872"/>
                </a:lnTo>
                <a:lnTo>
                  <a:pt x="1007032" y="1525588"/>
                </a:lnTo>
                <a:lnTo>
                  <a:pt x="992760" y="1535907"/>
                </a:lnTo>
                <a:lnTo>
                  <a:pt x="977695" y="1545432"/>
                </a:lnTo>
                <a:lnTo>
                  <a:pt x="962630" y="1554560"/>
                </a:lnTo>
                <a:lnTo>
                  <a:pt x="947168" y="1562498"/>
                </a:lnTo>
                <a:lnTo>
                  <a:pt x="930518" y="1569641"/>
                </a:lnTo>
                <a:lnTo>
                  <a:pt x="913867" y="1576388"/>
                </a:lnTo>
                <a:lnTo>
                  <a:pt x="896820" y="1581944"/>
                </a:lnTo>
                <a:lnTo>
                  <a:pt x="879773" y="1586707"/>
                </a:lnTo>
                <a:lnTo>
                  <a:pt x="861933" y="1590676"/>
                </a:lnTo>
                <a:lnTo>
                  <a:pt x="843696" y="1594248"/>
                </a:lnTo>
                <a:lnTo>
                  <a:pt x="825460" y="1596629"/>
                </a:lnTo>
                <a:lnTo>
                  <a:pt x="806827" y="1598216"/>
                </a:lnTo>
                <a:lnTo>
                  <a:pt x="788194" y="1598613"/>
                </a:lnTo>
                <a:lnTo>
                  <a:pt x="769561" y="1598216"/>
                </a:lnTo>
                <a:lnTo>
                  <a:pt x="750531" y="1596629"/>
                </a:lnTo>
                <a:lnTo>
                  <a:pt x="732295" y="1594248"/>
                </a:lnTo>
                <a:lnTo>
                  <a:pt x="714058" y="1590676"/>
                </a:lnTo>
                <a:lnTo>
                  <a:pt x="696615" y="1586707"/>
                </a:lnTo>
                <a:lnTo>
                  <a:pt x="679568" y="1581944"/>
                </a:lnTo>
                <a:lnTo>
                  <a:pt x="662124" y="1576388"/>
                </a:lnTo>
                <a:lnTo>
                  <a:pt x="645870" y="1569641"/>
                </a:lnTo>
                <a:lnTo>
                  <a:pt x="629616" y="1562498"/>
                </a:lnTo>
                <a:lnTo>
                  <a:pt x="613758" y="1554560"/>
                </a:lnTo>
                <a:lnTo>
                  <a:pt x="598296" y="1545432"/>
                </a:lnTo>
                <a:lnTo>
                  <a:pt x="583628" y="1535907"/>
                </a:lnTo>
                <a:lnTo>
                  <a:pt x="568960" y="1525588"/>
                </a:lnTo>
                <a:lnTo>
                  <a:pt x="555480" y="1514872"/>
                </a:lnTo>
                <a:lnTo>
                  <a:pt x="542398" y="1503760"/>
                </a:lnTo>
                <a:lnTo>
                  <a:pt x="529315" y="1491060"/>
                </a:lnTo>
                <a:lnTo>
                  <a:pt x="517025" y="1478757"/>
                </a:lnTo>
                <a:lnTo>
                  <a:pt x="505925" y="1465660"/>
                </a:lnTo>
                <a:lnTo>
                  <a:pt x="494824" y="1451372"/>
                </a:lnTo>
                <a:lnTo>
                  <a:pt x="484517" y="1437085"/>
                </a:lnTo>
                <a:lnTo>
                  <a:pt x="475002" y="1422401"/>
                </a:lnTo>
                <a:lnTo>
                  <a:pt x="466280" y="1406922"/>
                </a:lnTo>
                <a:lnTo>
                  <a:pt x="458351" y="1391047"/>
                </a:lnTo>
                <a:lnTo>
                  <a:pt x="451215" y="1375172"/>
                </a:lnTo>
                <a:lnTo>
                  <a:pt x="444476" y="1358107"/>
                </a:lnTo>
                <a:lnTo>
                  <a:pt x="438529" y="1341438"/>
                </a:lnTo>
                <a:lnTo>
                  <a:pt x="433375" y="1324372"/>
                </a:lnTo>
                <a:lnTo>
                  <a:pt x="429411" y="1306116"/>
                </a:lnTo>
                <a:lnTo>
                  <a:pt x="426239" y="1288257"/>
                </a:lnTo>
                <a:lnTo>
                  <a:pt x="423861" y="1270000"/>
                </a:lnTo>
                <a:lnTo>
                  <a:pt x="422671" y="1251347"/>
                </a:lnTo>
                <a:lnTo>
                  <a:pt x="422275" y="1232694"/>
                </a:lnTo>
                <a:lnTo>
                  <a:pt x="422671" y="1213644"/>
                </a:lnTo>
                <a:lnTo>
                  <a:pt x="423861" y="1195388"/>
                </a:lnTo>
                <a:lnTo>
                  <a:pt x="426239" y="1176735"/>
                </a:lnTo>
                <a:lnTo>
                  <a:pt x="429411" y="1158875"/>
                </a:lnTo>
                <a:lnTo>
                  <a:pt x="433375" y="1141413"/>
                </a:lnTo>
                <a:lnTo>
                  <a:pt x="438529" y="1123950"/>
                </a:lnTo>
                <a:lnTo>
                  <a:pt x="444476" y="1106885"/>
                </a:lnTo>
                <a:lnTo>
                  <a:pt x="451215" y="1090613"/>
                </a:lnTo>
                <a:lnTo>
                  <a:pt x="458351" y="1073944"/>
                </a:lnTo>
                <a:lnTo>
                  <a:pt x="466280" y="1058466"/>
                </a:lnTo>
                <a:lnTo>
                  <a:pt x="475002" y="1042988"/>
                </a:lnTo>
                <a:lnTo>
                  <a:pt x="484517" y="1027906"/>
                </a:lnTo>
                <a:lnTo>
                  <a:pt x="494824" y="1014016"/>
                </a:lnTo>
                <a:lnTo>
                  <a:pt x="505925" y="1000125"/>
                </a:lnTo>
                <a:lnTo>
                  <a:pt x="517025" y="986631"/>
                </a:lnTo>
                <a:lnTo>
                  <a:pt x="529315" y="973931"/>
                </a:lnTo>
                <a:lnTo>
                  <a:pt x="542398" y="962025"/>
                </a:lnTo>
                <a:lnTo>
                  <a:pt x="555480" y="950516"/>
                </a:lnTo>
                <a:lnTo>
                  <a:pt x="568960" y="939403"/>
                </a:lnTo>
                <a:lnTo>
                  <a:pt x="583628" y="929481"/>
                </a:lnTo>
                <a:lnTo>
                  <a:pt x="598296" y="919956"/>
                </a:lnTo>
                <a:lnTo>
                  <a:pt x="613758" y="911225"/>
                </a:lnTo>
                <a:lnTo>
                  <a:pt x="629616" y="903288"/>
                </a:lnTo>
                <a:lnTo>
                  <a:pt x="645870" y="895350"/>
                </a:lnTo>
                <a:lnTo>
                  <a:pt x="662124" y="889000"/>
                </a:lnTo>
                <a:lnTo>
                  <a:pt x="679568" y="883444"/>
                </a:lnTo>
                <a:lnTo>
                  <a:pt x="696615" y="878285"/>
                </a:lnTo>
                <a:lnTo>
                  <a:pt x="714058" y="874316"/>
                </a:lnTo>
                <a:lnTo>
                  <a:pt x="732295" y="871141"/>
                </a:lnTo>
                <a:lnTo>
                  <a:pt x="750531" y="868760"/>
                </a:lnTo>
                <a:lnTo>
                  <a:pt x="769561" y="867569"/>
                </a:lnTo>
                <a:lnTo>
                  <a:pt x="788194" y="866775"/>
                </a:lnTo>
                <a:close/>
                <a:moveTo>
                  <a:pt x="781447" y="832045"/>
                </a:moveTo>
                <a:lnTo>
                  <a:pt x="771525" y="832443"/>
                </a:lnTo>
                <a:lnTo>
                  <a:pt x="761603" y="832840"/>
                </a:lnTo>
                <a:lnTo>
                  <a:pt x="751284" y="833634"/>
                </a:lnTo>
                <a:lnTo>
                  <a:pt x="741363" y="834428"/>
                </a:lnTo>
                <a:lnTo>
                  <a:pt x="731838" y="836016"/>
                </a:lnTo>
                <a:lnTo>
                  <a:pt x="721916" y="837207"/>
                </a:lnTo>
                <a:lnTo>
                  <a:pt x="711994" y="839193"/>
                </a:lnTo>
                <a:lnTo>
                  <a:pt x="702469" y="841178"/>
                </a:lnTo>
                <a:lnTo>
                  <a:pt x="692944" y="843164"/>
                </a:lnTo>
                <a:lnTo>
                  <a:pt x="683419" y="845546"/>
                </a:lnTo>
                <a:lnTo>
                  <a:pt x="674291" y="848326"/>
                </a:lnTo>
                <a:lnTo>
                  <a:pt x="655637" y="854282"/>
                </a:lnTo>
                <a:lnTo>
                  <a:pt x="637381" y="861429"/>
                </a:lnTo>
                <a:lnTo>
                  <a:pt x="619522" y="868973"/>
                </a:lnTo>
                <a:lnTo>
                  <a:pt x="602456" y="877709"/>
                </a:lnTo>
                <a:lnTo>
                  <a:pt x="585787" y="886842"/>
                </a:lnTo>
                <a:lnTo>
                  <a:pt x="569119" y="896769"/>
                </a:lnTo>
                <a:lnTo>
                  <a:pt x="553641" y="908284"/>
                </a:lnTo>
                <a:lnTo>
                  <a:pt x="538162" y="919799"/>
                </a:lnTo>
                <a:lnTo>
                  <a:pt x="523478" y="931711"/>
                </a:lnTo>
                <a:lnTo>
                  <a:pt x="509587" y="944815"/>
                </a:lnTo>
                <a:lnTo>
                  <a:pt x="496094" y="958712"/>
                </a:lnTo>
                <a:lnTo>
                  <a:pt x="482997" y="973007"/>
                </a:lnTo>
                <a:lnTo>
                  <a:pt x="470694" y="987699"/>
                </a:lnTo>
                <a:lnTo>
                  <a:pt x="459581" y="1003582"/>
                </a:lnTo>
                <a:lnTo>
                  <a:pt x="448866" y="1019465"/>
                </a:lnTo>
                <a:lnTo>
                  <a:pt x="438547" y="1036142"/>
                </a:lnTo>
                <a:lnTo>
                  <a:pt x="434181" y="1045275"/>
                </a:lnTo>
                <a:lnTo>
                  <a:pt x="429816" y="1053613"/>
                </a:lnTo>
                <a:lnTo>
                  <a:pt x="425450" y="1062349"/>
                </a:lnTo>
                <a:lnTo>
                  <a:pt x="421481" y="1071482"/>
                </a:lnTo>
                <a:lnTo>
                  <a:pt x="417512" y="1080217"/>
                </a:lnTo>
                <a:lnTo>
                  <a:pt x="413941" y="1089747"/>
                </a:lnTo>
                <a:lnTo>
                  <a:pt x="410766" y="1098880"/>
                </a:lnTo>
                <a:lnTo>
                  <a:pt x="407591" y="1108410"/>
                </a:lnTo>
                <a:lnTo>
                  <a:pt x="404416" y="1117940"/>
                </a:lnTo>
                <a:lnTo>
                  <a:pt x="402034" y="1127469"/>
                </a:lnTo>
                <a:lnTo>
                  <a:pt x="399256" y="1137396"/>
                </a:lnTo>
                <a:lnTo>
                  <a:pt x="397272" y="1147323"/>
                </a:lnTo>
                <a:lnTo>
                  <a:pt x="395287" y="1157250"/>
                </a:lnTo>
                <a:lnTo>
                  <a:pt x="392906" y="1167177"/>
                </a:lnTo>
                <a:lnTo>
                  <a:pt x="391319" y="1177104"/>
                </a:lnTo>
                <a:lnTo>
                  <a:pt x="390128" y="1187825"/>
                </a:lnTo>
                <a:lnTo>
                  <a:pt x="389334" y="1197752"/>
                </a:lnTo>
                <a:lnTo>
                  <a:pt x="388541" y="1208076"/>
                </a:lnTo>
                <a:lnTo>
                  <a:pt x="388144" y="1218003"/>
                </a:lnTo>
                <a:lnTo>
                  <a:pt x="387747" y="1228724"/>
                </a:lnTo>
                <a:lnTo>
                  <a:pt x="387747" y="1238650"/>
                </a:lnTo>
                <a:lnTo>
                  <a:pt x="388144" y="1248577"/>
                </a:lnTo>
                <a:lnTo>
                  <a:pt x="388541" y="1258504"/>
                </a:lnTo>
                <a:lnTo>
                  <a:pt x="389334" y="1268431"/>
                </a:lnTo>
                <a:lnTo>
                  <a:pt x="390525" y="1278755"/>
                </a:lnTo>
                <a:lnTo>
                  <a:pt x="391716" y="1288285"/>
                </a:lnTo>
                <a:lnTo>
                  <a:pt x="393303" y="1297815"/>
                </a:lnTo>
                <a:lnTo>
                  <a:pt x="395287" y="1307742"/>
                </a:lnTo>
                <a:lnTo>
                  <a:pt x="397272" y="1317668"/>
                </a:lnTo>
                <a:lnTo>
                  <a:pt x="399653" y="1326801"/>
                </a:lnTo>
                <a:lnTo>
                  <a:pt x="402034" y="1336331"/>
                </a:lnTo>
                <a:lnTo>
                  <a:pt x="404416" y="1345464"/>
                </a:lnTo>
                <a:lnTo>
                  <a:pt x="410369" y="1364523"/>
                </a:lnTo>
                <a:lnTo>
                  <a:pt x="417512" y="1382392"/>
                </a:lnTo>
                <a:lnTo>
                  <a:pt x="425053" y="1399863"/>
                </a:lnTo>
                <a:lnTo>
                  <a:pt x="433387" y="1417334"/>
                </a:lnTo>
                <a:lnTo>
                  <a:pt x="443309" y="1434011"/>
                </a:lnTo>
                <a:lnTo>
                  <a:pt x="453231" y="1450291"/>
                </a:lnTo>
                <a:lnTo>
                  <a:pt x="463947" y="1466174"/>
                </a:lnTo>
                <a:lnTo>
                  <a:pt x="475456" y="1481660"/>
                </a:lnTo>
                <a:lnTo>
                  <a:pt x="488156" y="1495955"/>
                </a:lnTo>
                <a:lnTo>
                  <a:pt x="501253" y="1510250"/>
                </a:lnTo>
                <a:lnTo>
                  <a:pt x="514747" y="1523750"/>
                </a:lnTo>
                <a:lnTo>
                  <a:pt x="529034" y="1536457"/>
                </a:lnTo>
                <a:lnTo>
                  <a:pt x="544116" y="1548766"/>
                </a:lnTo>
                <a:lnTo>
                  <a:pt x="559594" y="1560281"/>
                </a:lnTo>
                <a:lnTo>
                  <a:pt x="575469" y="1571002"/>
                </a:lnTo>
                <a:lnTo>
                  <a:pt x="592534" y="1580532"/>
                </a:lnTo>
                <a:lnTo>
                  <a:pt x="601266" y="1585297"/>
                </a:lnTo>
                <a:lnTo>
                  <a:pt x="609600" y="1589665"/>
                </a:lnTo>
                <a:lnTo>
                  <a:pt x="618331" y="1594430"/>
                </a:lnTo>
                <a:lnTo>
                  <a:pt x="627856" y="1598401"/>
                </a:lnTo>
                <a:lnTo>
                  <a:pt x="636587" y="1601974"/>
                </a:lnTo>
                <a:lnTo>
                  <a:pt x="645716" y="1605548"/>
                </a:lnTo>
                <a:lnTo>
                  <a:pt x="655241" y="1609122"/>
                </a:lnTo>
                <a:lnTo>
                  <a:pt x="664369" y="1612298"/>
                </a:lnTo>
                <a:lnTo>
                  <a:pt x="674291" y="1615078"/>
                </a:lnTo>
                <a:lnTo>
                  <a:pt x="683816" y="1617857"/>
                </a:lnTo>
                <a:lnTo>
                  <a:pt x="693738" y="1620240"/>
                </a:lnTo>
                <a:lnTo>
                  <a:pt x="703263" y="1622622"/>
                </a:lnTo>
                <a:lnTo>
                  <a:pt x="713184" y="1624607"/>
                </a:lnTo>
                <a:lnTo>
                  <a:pt x="723503" y="1626196"/>
                </a:lnTo>
                <a:lnTo>
                  <a:pt x="733822" y="1627784"/>
                </a:lnTo>
                <a:lnTo>
                  <a:pt x="743744" y="1628975"/>
                </a:lnTo>
                <a:lnTo>
                  <a:pt x="754063" y="1630167"/>
                </a:lnTo>
                <a:lnTo>
                  <a:pt x="764778" y="1630961"/>
                </a:lnTo>
                <a:lnTo>
                  <a:pt x="774700" y="1631358"/>
                </a:lnTo>
                <a:lnTo>
                  <a:pt x="784622" y="1631755"/>
                </a:lnTo>
                <a:lnTo>
                  <a:pt x="794941" y="1631755"/>
                </a:lnTo>
                <a:lnTo>
                  <a:pt x="804863" y="1631358"/>
                </a:lnTo>
                <a:lnTo>
                  <a:pt x="815181" y="1630564"/>
                </a:lnTo>
                <a:lnTo>
                  <a:pt x="825103" y="1630167"/>
                </a:lnTo>
                <a:lnTo>
                  <a:pt x="834628" y="1628975"/>
                </a:lnTo>
                <a:lnTo>
                  <a:pt x="844550" y="1627784"/>
                </a:lnTo>
                <a:lnTo>
                  <a:pt x="854472" y="1626196"/>
                </a:lnTo>
                <a:lnTo>
                  <a:pt x="864394" y="1624607"/>
                </a:lnTo>
                <a:lnTo>
                  <a:pt x="873919" y="1622622"/>
                </a:lnTo>
                <a:lnTo>
                  <a:pt x="883444" y="1620240"/>
                </a:lnTo>
                <a:lnTo>
                  <a:pt x="892572" y="1617857"/>
                </a:lnTo>
                <a:lnTo>
                  <a:pt x="902494" y="1615078"/>
                </a:lnTo>
                <a:lnTo>
                  <a:pt x="920750" y="1609122"/>
                </a:lnTo>
                <a:lnTo>
                  <a:pt x="938609" y="1602371"/>
                </a:lnTo>
                <a:lnTo>
                  <a:pt x="956469" y="1594827"/>
                </a:lnTo>
                <a:lnTo>
                  <a:pt x="973931" y="1586091"/>
                </a:lnTo>
                <a:lnTo>
                  <a:pt x="990600" y="1576561"/>
                </a:lnTo>
                <a:lnTo>
                  <a:pt x="1006872" y="1566635"/>
                </a:lnTo>
                <a:lnTo>
                  <a:pt x="1022747" y="1555914"/>
                </a:lnTo>
                <a:lnTo>
                  <a:pt x="1038225" y="1544001"/>
                </a:lnTo>
                <a:lnTo>
                  <a:pt x="1052910" y="1531692"/>
                </a:lnTo>
                <a:lnTo>
                  <a:pt x="1066800" y="1518588"/>
                </a:lnTo>
                <a:lnTo>
                  <a:pt x="1080294" y="1505088"/>
                </a:lnTo>
                <a:lnTo>
                  <a:pt x="1093391" y="1490396"/>
                </a:lnTo>
                <a:lnTo>
                  <a:pt x="1105297" y="1475704"/>
                </a:lnTo>
                <a:lnTo>
                  <a:pt x="1116806" y="1460218"/>
                </a:lnTo>
                <a:lnTo>
                  <a:pt x="1127125" y="1443938"/>
                </a:lnTo>
                <a:lnTo>
                  <a:pt x="1137444" y="1427261"/>
                </a:lnTo>
                <a:lnTo>
                  <a:pt x="1142206" y="1418923"/>
                </a:lnTo>
                <a:lnTo>
                  <a:pt x="1146572" y="1410187"/>
                </a:lnTo>
                <a:lnTo>
                  <a:pt x="1150938" y="1401054"/>
                </a:lnTo>
                <a:lnTo>
                  <a:pt x="1154906" y="1392319"/>
                </a:lnTo>
                <a:lnTo>
                  <a:pt x="1158478" y="1383186"/>
                </a:lnTo>
                <a:lnTo>
                  <a:pt x="1162050" y="1374053"/>
                </a:lnTo>
                <a:lnTo>
                  <a:pt x="1165622" y="1364920"/>
                </a:lnTo>
                <a:lnTo>
                  <a:pt x="1168797" y="1354993"/>
                </a:lnTo>
                <a:lnTo>
                  <a:pt x="1171575" y="1345861"/>
                </a:lnTo>
                <a:lnTo>
                  <a:pt x="1174353" y="1335934"/>
                </a:lnTo>
                <a:lnTo>
                  <a:pt x="1177131" y="1326404"/>
                </a:lnTo>
                <a:lnTo>
                  <a:pt x="1179513" y="1316874"/>
                </a:lnTo>
                <a:lnTo>
                  <a:pt x="1181497" y="1306550"/>
                </a:lnTo>
                <a:lnTo>
                  <a:pt x="1183085" y="1296623"/>
                </a:lnTo>
                <a:lnTo>
                  <a:pt x="1184672" y="1286299"/>
                </a:lnTo>
                <a:lnTo>
                  <a:pt x="1185863" y="1276373"/>
                </a:lnTo>
                <a:lnTo>
                  <a:pt x="1187053" y="1265652"/>
                </a:lnTo>
                <a:lnTo>
                  <a:pt x="1187847" y="1255328"/>
                </a:lnTo>
                <a:lnTo>
                  <a:pt x="1188244" y="1245401"/>
                </a:lnTo>
                <a:lnTo>
                  <a:pt x="1188641" y="1235474"/>
                </a:lnTo>
                <a:lnTo>
                  <a:pt x="1188641" y="1225150"/>
                </a:lnTo>
                <a:lnTo>
                  <a:pt x="1188244" y="1214826"/>
                </a:lnTo>
                <a:lnTo>
                  <a:pt x="1187847" y="1204899"/>
                </a:lnTo>
                <a:lnTo>
                  <a:pt x="1187053" y="1194972"/>
                </a:lnTo>
                <a:lnTo>
                  <a:pt x="1185863" y="1185442"/>
                </a:lnTo>
                <a:lnTo>
                  <a:pt x="1184672" y="1175118"/>
                </a:lnTo>
                <a:lnTo>
                  <a:pt x="1183085" y="1165589"/>
                </a:lnTo>
                <a:lnTo>
                  <a:pt x="1181497" y="1156059"/>
                </a:lnTo>
                <a:lnTo>
                  <a:pt x="1179513" y="1146529"/>
                </a:lnTo>
                <a:lnTo>
                  <a:pt x="1177131" y="1136999"/>
                </a:lnTo>
                <a:lnTo>
                  <a:pt x="1174353" y="1127072"/>
                </a:lnTo>
                <a:lnTo>
                  <a:pt x="1171575" y="1117940"/>
                </a:lnTo>
                <a:lnTo>
                  <a:pt x="1165622" y="1099674"/>
                </a:lnTo>
                <a:lnTo>
                  <a:pt x="1158875" y="1081012"/>
                </a:lnTo>
                <a:lnTo>
                  <a:pt x="1151335" y="1063540"/>
                </a:lnTo>
                <a:lnTo>
                  <a:pt x="1143000" y="1046466"/>
                </a:lnTo>
                <a:lnTo>
                  <a:pt x="1133475" y="1029392"/>
                </a:lnTo>
                <a:lnTo>
                  <a:pt x="1123156" y="1013112"/>
                </a:lnTo>
                <a:lnTo>
                  <a:pt x="1112441" y="997626"/>
                </a:lnTo>
                <a:lnTo>
                  <a:pt x="1100931" y="982140"/>
                </a:lnTo>
                <a:lnTo>
                  <a:pt x="1088628" y="967448"/>
                </a:lnTo>
                <a:lnTo>
                  <a:pt x="1075135" y="953550"/>
                </a:lnTo>
                <a:lnTo>
                  <a:pt x="1061641" y="939653"/>
                </a:lnTo>
                <a:lnTo>
                  <a:pt x="1047353" y="926946"/>
                </a:lnTo>
                <a:lnTo>
                  <a:pt x="1032272" y="915034"/>
                </a:lnTo>
                <a:lnTo>
                  <a:pt x="1016794" y="903519"/>
                </a:lnTo>
                <a:lnTo>
                  <a:pt x="1000522" y="892798"/>
                </a:lnTo>
                <a:lnTo>
                  <a:pt x="983456" y="882871"/>
                </a:lnTo>
                <a:lnTo>
                  <a:pt x="975122" y="878106"/>
                </a:lnTo>
                <a:lnTo>
                  <a:pt x="966391" y="873738"/>
                </a:lnTo>
                <a:lnTo>
                  <a:pt x="957659" y="869371"/>
                </a:lnTo>
                <a:lnTo>
                  <a:pt x="948928" y="865400"/>
                </a:lnTo>
                <a:lnTo>
                  <a:pt x="939403" y="861826"/>
                </a:lnTo>
                <a:lnTo>
                  <a:pt x="930275" y="858252"/>
                </a:lnTo>
                <a:lnTo>
                  <a:pt x="921147" y="854282"/>
                </a:lnTo>
                <a:lnTo>
                  <a:pt x="911622" y="851105"/>
                </a:lnTo>
                <a:lnTo>
                  <a:pt x="902494" y="848326"/>
                </a:lnTo>
                <a:lnTo>
                  <a:pt x="892175" y="845546"/>
                </a:lnTo>
                <a:lnTo>
                  <a:pt x="882650" y="843164"/>
                </a:lnTo>
                <a:lnTo>
                  <a:pt x="872728" y="840781"/>
                </a:lnTo>
                <a:lnTo>
                  <a:pt x="863203" y="838796"/>
                </a:lnTo>
                <a:lnTo>
                  <a:pt x="852488" y="837207"/>
                </a:lnTo>
                <a:lnTo>
                  <a:pt x="842566" y="835619"/>
                </a:lnTo>
                <a:lnTo>
                  <a:pt x="832247" y="834428"/>
                </a:lnTo>
                <a:lnTo>
                  <a:pt x="822325" y="833237"/>
                </a:lnTo>
                <a:lnTo>
                  <a:pt x="812006" y="832840"/>
                </a:lnTo>
                <a:lnTo>
                  <a:pt x="801688" y="832045"/>
                </a:lnTo>
                <a:lnTo>
                  <a:pt x="791369" y="832045"/>
                </a:lnTo>
                <a:lnTo>
                  <a:pt x="781447" y="832045"/>
                </a:lnTo>
                <a:close/>
                <a:moveTo>
                  <a:pt x="802481" y="444500"/>
                </a:moveTo>
                <a:lnTo>
                  <a:pt x="823913" y="445294"/>
                </a:lnTo>
                <a:lnTo>
                  <a:pt x="844947" y="446486"/>
                </a:lnTo>
                <a:lnTo>
                  <a:pt x="866775" y="448471"/>
                </a:lnTo>
                <a:lnTo>
                  <a:pt x="887413" y="450853"/>
                </a:lnTo>
                <a:lnTo>
                  <a:pt x="908844" y="453633"/>
                </a:lnTo>
                <a:lnTo>
                  <a:pt x="929878" y="457207"/>
                </a:lnTo>
                <a:lnTo>
                  <a:pt x="950913" y="461177"/>
                </a:lnTo>
                <a:lnTo>
                  <a:pt x="971550" y="465545"/>
                </a:lnTo>
                <a:lnTo>
                  <a:pt x="977106" y="467530"/>
                </a:lnTo>
                <a:lnTo>
                  <a:pt x="981869" y="470310"/>
                </a:lnTo>
                <a:lnTo>
                  <a:pt x="985838" y="473487"/>
                </a:lnTo>
                <a:lnTo>
                  <a:pt x="989013" y="477060"/>
                </a:lnTo>
                <a:lnTo>
                  <a:pt x="991791" y="481428"/>
                </a:lnTo>
                <a:lnTo>
                  <a:pt x="992981" y="483413"/>
                </a:lnTo>
                <a:lnTo>
                  <a:pt x="993378" y="485796"/>
                </a:lnTo>
                <a:lnTo>
                  <a:pt x="993775" y="488575"/>
                </a:lnTo>
                <a:lnTo>
                  <a:pt x="993775" y="490561"/>
                </a:lnTo>
                <a:lnTo>
                  <a:pt x="993775" y="492943"/>
                </a:lnTo>
                <a:lnTo>
                  <a:pt x="993378" y="495326"/>
                </a:lnTo>
                <a:lnTo>
                  <a:pt x="989409" y="520341"/>
                </a:lnTo>
                <a:lnTo>
                  <a:pt x="985838" y="546151"/>
                </a:lnTo>
                <a:lnTo>
                  <a:pt x="978297" y="596580"/>
                </a:lnTo>
                <a:lnTo>
                  <a:pt x="977503" y="600948"/>
                </a:lnTo>
                <a:lnTo>
                  <a:pt x="977106" y="605316"/>
                </a:lnTo>
                <a:lnTo>
                  <a:pt x="977900" y="609683"/>
                </a:lnTo>
                <a:lnTo>
                  <a:pt x="979488" y="613654"/>
                </a:lnTo>
                <a:lnTo>
                  <a:pt x="981472" y="617625"/>
                </a:lnTo>
                <a:lnTo>
                  <a:pt x="983853" y="620801"/>
                </a:lnTo>
                <a:lnTo>
                  <a:pt x="987028" y="623581"/>
                </a:lnTo>
                <a:lnTo>
                  <a:pt x="990600" y="626361"/>
                </a:lnTo>
                <a:lnTo>
                  <a:pt x="1005681" y="631920"/>
                </a:lnTo>
                <a:lnTo>
                  <a:pt x="1020366" y="637479"/>
                </a:lnTo>
                <a:lnTo>
                  <a:pt x="1034653" y="643435"/>
                </a:lnTo>
                <a:lnTo>
                  <a:pt x="1049338" y="649391"/>
                </a:lnTo>
                <a:lnTo>
                  <a:pt x="1063625" y="656141"/>
                </a:lnTo>
                <a:lnTo>
                  <a:pt x="1077516" y="662891"/>
                </a:lnTo>
                <a:lnTo>
                  <a:pt x="1091803" y="670039"/>
                </a:lnTo>
                <a:lnTo>
                  <a:pt x="1105297" y="677583"/>
                </a:lnTo>
                <a:lnTo>
                  <a:pt x="1118791" y="685525"/>
                </a:lnTo>
                <a:lnTo>
                  <a:pt x="1132285" y="693863"/>
                </a:lnTo>
                <a:lnTo>
                  <a:pt x="1144985" y="702599"/>
                </a:lnTo>
                <a:lnTo>
                  <a:pt x="1157685" y="711335"/>
                </a:lnTo>
                <a:lnTo>
                  <a:pt x="1170385" y="720864"/>
                </a:lnTo>
                <a:lnTo>
                  <a:pt x="1183085" y="730394"/>
                </a:lnTo>
                <a:lnTo>
                  <a:pt x="1195388" y="739924"/>
                </a:lnTo>
                <a:lnTo>
                  <a:pt x="1207294" y="749851"/>
                </a:lnTo>
                <a:lnTo>
                  <a:pt x="1211263" y="751836"/>
                </a:lnTo>
                <a:lnTo>
                  <a:pt x="1215231" y="753028"/>
                </a:lnTo>
                <a:lnTo>
                  <a:pt x="1219597" y="753425"/>
                </a:lnTo>
                <a:lnTo>
                  <a:pt x="1224360" y="753425"/>
                </a:lnTo>
                <a:lnTo>
                  <a:pt x="1228328" y="752630"/>
                </a:lnTo>
                <a:lnTo>
                  <a:pt x="1232297" y="751042"/>
                </a:lnTo>
                <a:lnTo>
                  <a:pt x="1236266" y="748660"/>
                </a:lnTo>
                <a:lnTo>
                  <a:pt x="1239441" y="745880"/>
                </a:lnTo>
                <a:lnTo>
                  <a:pt x="1320006" y="681554"/>
                </a:lnTo>
                <a:lnTo>
                  <a:pt x="1321594" y="679966"/>
                </a:lnTo>
                <a:lnTo>
                  <a:pt x="1323181" y="678774"/>
                </a:lnTo>
                <a:lnTo>
                  <a:pt x="1325166" y="677583"/>
                </a:lnTo>
                <a:lnTo>
                  <a:pt x="1327547" y="676789"/>
                </a:lnTo>
                <a:lnTo>
                  <a:pt x="1329531" y="676392"/>
                </a:lnTo>
                <a:lnTo>
                  <a:pt x="1331913" y="675995"/>
                </a:lnTo>
                <a:lnTo>
                  <a:pt x="1336675" y="675995"/>
                </a:lnTo>
                <a:lnTo>
                  <a:pt x="1341835" y="676789"/>
                </a:lnTo>
                <a:lnTo>
                  <a:pt x="1346597" y="678774"/>
                </a:lnTo>
                <a:lnTo>
                  <a:pt x="1351360" y="681554"/>
                </a:lnTo>
                <a:lnTo>
                  <a:pt x="1355725" y="685128"/>
                </a:lnTo>
                <a:lnTo>
                  <a:pt x="1370410" y="700614"/>
                </a:lnTo>
                <a:lnTo>
                  <a:pt x="1384300" y="716497"/>
                </a:lnTo>
                <a:lnTo>
                  <a:pt x="1397794" y="733174"/>
                </a:lnTo>
                <a:lnTo>
                  <a:pt x="1411685" y="749454"/>
                </a:lnTo>
                <a:lnTo>
                  <a:pt x="1424385" y="766925"/>
                </a:lnTo>
                <a:lnTo>
                  <a:pt x="1436688" y="783999"/>
                </a:lnTo>
                <a:lnTo>
                  <a:pt x="1448594" y="801471"/>
                </a:lnTo>
                <a:lnTo>
                  <a:pt x="1460103" y="819736"/>
                </a:lnTo>
                <a:lnTo>
                  <a:pt x="1462485" y="824898"/>
                </a:lnTo>
                <a:lnTo>
                  <a:pt x="1464072" y="830060"/>
                </a:lnTo>
                <a:lnTo>
                  <a:pt x="1464866" y="835619"/>
                </a:lnTo>
                <a:lnTo>
                  <a:pt x="1464469" y="840384"/>
                </a:lnTo>
                <a:lnTo>
                  <a:pt x="1463278" y="845149"/>
                </a:lnTo>
                <a:lnTo>
                  <a:pt x="1462485" y="847134"/>
                </a:lnTo>
                <a:lnTo>
                  <a:pt x="1461294" y="849120"/>
                </a:lnTo>
                <a:lnTo>
                  <a:pt x="1460103" y="851105"/>
                </a:lnTo>
                <a:lnTo>
                  <a:pt x="1458516" y="852693"/>
                </a:lnTo>
                <a:lnTo>
                  <a:pt x="1456532" y="853885"/>
                </a:lnTo>
                <a:lnTo>
                  <a:pt x="1454944" y="855076"/>
                </a:lnTo>
                <a:lnTo>
                  <a:pt x="1434307" y="871356"/>
                </a:lnTo>
                <a:lnTo>
                  <a:pt x="1413669" y="886445"/>
                </a:lnTo>
                <a:lnTo>
                  <a:pt x="1393032" y="901931"/>
                </a:lnTo>
                <a:lnTo>
                  <a:pt x="1372394" y="917020"/>
                </a:lnTo>
                <a:lnTo>
                  <a:pt x="1368822" y="919402"/>
                </a:lnTo>
                <a:lnTo>
                  <a:pt x="1365647" y="922579"/>
                </a:lnTo>
                <a:lnTo>
                  <a:pt x="1362869" y="925755"/>
                </a:lnTo>
                <a:lnTo>
                  <a:pt x="1361281" y="929726"/>
                </a:lnTo>
                <a:lnTo>
                  <a:pt x="1360091" y="933697"/>
                </a:lnTo>
                <a:lnTo>
                  <a:pt x="1359297" y="938065"/>
                </a:lnTo>
                <a:lnTo>
                  <a:pt x="1359694" y="942432"/>
                </a:lnTo>
                <a:lnTo>
                  <a:pt x="1360488" y="946800"/>
                </a:lnTo>
                <a:lnTo>
                  <a:pt x="1366838" y="961492"/>
                </a:lnTo>
                <a:lnTo>
                  <a:pt x="1373188" y="975390"/>
                </a:lnTo>
                <a:lnTo>
                  <a:pt x="1379141" y="989684"/>
                </a:lnTo>
                <a:lnTo>
                  <a:pt x="1384697" y="1004773"/>
                </a:lnTo>
                <a:lnTo>
                  <a:pt x="1390253" y="1019068"/>
                </a:lnTo>
                <a:lnTo>
                  <a:pt x="1395413" y="1033760"/>
                </a:lnTo>
                <a:lnTo>
                  <a:pt x="1400175" y="1048849"/>
                </a:lnTo>
                <a:lnTo>
                  <a:pt x="1404938" y="1063937"/>
                </a:lnTo>
                <a:lnTo>
                  <a:pt x="1408510" y="1079026"/>
                </a:lnTo>
                <a:lnTo>
                  <a:pt x="1412082" y="1094512"/>
                </a:lnTo>
                <a:lnTo>
                  <a:pt x="1415257" y="1109601"/>
                </a:lnTo>
                <a:lnTo>
                  <a:pt x="1418035" y="1125087"/>
                </a:lnTo>
                <a:lnTo>
                  <a:pt x="1420416" y="1140573"/>
                </a:lnTo>
                <a:lnTo>
                  <a:pt x="1422400" y="1156059"/>
                </a:lnTo>
                <a:lnTo>
                  <a:pt x="1424385" y="1171545"/>
                </a:lnTo>
                <a:lnTo>
                  <a:pt x="1425575" y="1187428"/>
                </a:lnTo>
                <a:lnTo>
                  <a:pt x="1427163" y="1191398"/>
                </a:lnTo>
                <a:lnTo>
                  <a:pt x="1429147" y="1195369"/>
                </a:lnTo>
                <a:lnTo>
                  <a:pt x="1431925" y="1198546"/>
                </a:lnTo>
                <a:lnTo>
                  <a:pt x="1435100" y="1201722"/>
                </a:lnTo>
                <a:lnTo>
                  <a:pt x="1438672" y="1204105"/>
                </a:lnTo>
                <a:lnTo>
                  <a:pt x="1442641" y="1205693"/>
                </a:lnTo>
                <a:lnTo>
                  <a:pt x="1446610" y="1206884"/>
                </a:lnTo>
                <a:lnTo>
                  <a:pt x="1451769" y="1206884"/>
                </a:lnTo>
                <a:lnTo>
                  <a:pt x="1476772" y="1209267"/>
                </a:lnTo>
                <a:lnTo>
                  <a:pt x="1502569" y="1212046"/>
                </a:lnTo>
                <a:lnTo>
                  <a:pt x="1527969" y="1214826"/>
                </a:lnTo>
                <a:lnTo>
                  <a:pt x="1553766" y="1218003"/>
                </a:lnTo>
                <a:lnTo>
                  <a:pt x="1555750" y="1218003"/>
                </a:lnTo>
                <a:lnTo>
                  <a:pt x="1558132" y="1218400"/>
                </a:lnTo>
                <a:lnTo>
                  <a:pt x="1560116" y="1219194"/>
                </a:lnTo>
                <a:lnTo>
                  <a:pt x="1562497" y="1219988"/>
                </a:lnTo>
                <a:lnTo>
                  <a:pt x="1564482" y="1221179"/>
                </a:lnTo>
                <a:lnTo>
                  <a:pt x="1566069" y="1222767"/>
                </a:lnTo>
                <a:lnTo>
                  <a:pt x="1569641" y="1226341"/>
                </a:lnTo>
                <a:lnTo>
                  <a:pt x="1572419" y="1230709"/>
                </a:lnTo>
                <a:lnTo>
                  <a:pt x="1574404" y="1235474"/>
                </a:lnTo>
                <a:lnTo>
                  <a:pt x="1575991" y="1240636"/>
                </a:lnTo>
                <a:lnTo>
                  <a:pt x="1576388" y="1246195"/>
                </a:lnTo>
                <a:lnTo>
                  <a:pt x="1575594" y="1267240"/>
                </a:lnTo>
                <a:lnTo>
                  <a:pt x="1574404" y="1289079"/>
                </a:lnTo>
                <a:lnTo>
                  <a:pt x="1572419" y="1310124"/>
                </a:lnTo>
                <a:lnTo>
                  <a:pt x="1570038" y="1331169"/>
                </a:lnTo>
                <a:lnTo>
                  <a:pt x="1567260" y="1352214"/>
                </a:lnTo>
                <a:lnTo>
                  <a:pt x="1563688" y="1373656"/>
                </a:lnTo>
                <a:lnTo>
                  <a:pt x="1559719" y="1394304"/>
                </a:lnTo>
                <a:lnTo>
                  <a:pt x="1555353" y="1415349"/>
                </a:lnTo>
                <a:lnTo>
                  <a:pt x="1553369" y="1420511"/>
                </a:lnTo>
                <a:lnTo>
                  <a:pt x="1550591" y="1425276"/>
                </a:lnTo>
                <a:lnTo>
                  <a:pt x="1547416" y="1429644"/>
                </a:lnTo>
                <a:lnTo>
                  <a:pt x="1543447" y="1432820"/>
                </a:lnTo>
                <a:lnTo>
                  <a:pt x="1539082" y="1435203"/>
                </a:lnTo>
                <a:lnTo>
                  <a:pt x="1536700" y="1435997"/>
                </a:lnTo>
                <a:lnTo>
                  <a:pt x="1534716" y="1436791"/>
                </a:lnTo>
                <a:lnTo>
                  <a:pt x="1532335" y="1437188"/>
                </a:lnTo>
                <a:lnTo>
                  <a:pt x="1530350" y="1437188"/>
                </a:lnTo>
                <a:lnTo>
                  <a:pt x="1527969" y="1436791"/>
                </a:lnTo>
                <a:lnTo>
                  <a:pt x="1525588" y="1436394"/>
                </a:lnTo>
                <a:lnTo>
                  <a:pt x="1474788" y="1429644"/>
                </a:lnTo>
                <a:lnTo>
                  <a:pt x="1448991" y="1425673"/>
                </a:lnTo>
                <a:lnTo>
                  <a:pt x="1423988" y="1421702"/>
                </a:lnTo>
                <a:lnTo>
                  <a:pt x="1419622" y="1420908"/>
                </a:lnTo>
                <a:lnTo>
                  <a:pt x="1415257" y="1420908"/>
                </a:lnTo>
                <a:lnTo>
                  <a:pt x="1410891" y="1421702"/>
                </a:lnTo>
                <a:lnTo>
                  <a:pt x="1406922" y="1422893"/>
                </a:lnTo>
                <a:lnTo>
                  <a:pt x="1402953" y="1424879"/>
                </a:lnTo>
                <a:lnTo>
                  <a:pt x="1399382" y="1427658"/>
                </a:lnTo>
                <a:lnTo>
                  <a:pt x="1396603" y="1430835"/>
                </a:lnTo>
                <a:lnTo>
                  <a:pt x="1394222" y="1434408"/>
                </a:lnTo>
                <a:lnTo>
                  <a:pt x="1388666" y="1449100"/>
                </a:lnTo>
                <a:lnTo>
                  <a:pt x="1383110" y="1464189"/>
                </a:lnTo>
                <a:lnTo>
                  <a:pt x="1377156" y="1478484"/>
                </a:lnTo>
                <a:lnTo>
                  <a:pt x="1371203" y="1492381"/>
                </a:lnTo>
                <a:lnTo>
                  <a:pt x="1364456" y="1507073"/>
                </a:lnTo>
                <a:lnTo>
                  <a:pt x="1357313" y="1520971"/>
                </a:lnTo>
                <a:lnTo>
                  <a:pt x="1350169" y="1534869"/>
                </a:lnTo>
                <a:lnTo>
                  <a:pt x="1343025" y="1548766"/>
                </a:lnTo>
                <a:lnTo>
                  <a:pt x="1335088" y="1561870"/>
                </a:lnTo>
                <a:lnTo>
                  <a:pt x="1326753" y="1574973"/>
                </a:lnTo>
                <a:lnTo>
                  <a:pt x="1318022" y="1588077"/>
                </a:lnTo>
                <a:lnTo>
                  <a:pt x="1308894" y="1601180"/>
                </a:lnTo>
                <a:lnTo>
                  <a:pt x="1299766" y="1613886"/>
                </a:lnTo>
                <a:lnTo>
                  <a:pt x="1290241" y="1626196"/>
                </a:lnTo>
                <a:lnTo>
                  <a:pt x="1280716" y="1638902"/>
                </a:lnTo>
                <a:lnTo>
                  <a:pt x="1270794" y="1650814"/>
                </a:lnTo>
                <a:lnTo>
                  <a:pt x="1268810" y="1654785"/>
                </a:lnTo>
                <a:lnTo>
                  <a:pt x="1267619" y="1658756"/>
                </a:lnTo>
                <a:lnTo>
                  <a:pt x="1266825" y="1663124"/>
                </a:lnTo>
                <a:lnTo>
                  <a:pt x="1267222" y="1667095"/>
                </a:lnTo>
                <a:lnTo>
                  <a:pt x="1268016" y="1671462"/>
                </a:lnTo>
                <a:lnTo>
                  <a:pt x="1269603" y="1675433"/>
                </a:lnTo>
                <a:lnTo>
                  <a:pt x="1271588" y="1679007"/>
                </a:lnTo>
                <a:lnTo>
                  <a:pt x="1274763" y="1682580"/>
                </a:lnTo>
                <a:lnTo>
                  <a:pt x="1339056" y="1762790"/>
                </a:lnTo>
                <a:lnTo>
                  <a:pt x="1340644" y="1764378"/>
                </a:lnTo>
                <a:lnTo>
                  <a:pt x="1341835" y="1766363"/>
                </a:lnTo>
                <a:lnTo>
                  <a:pt x="1343025" y="1768349"/>
                </a:lnTo>
                <a:lnTo>
                  <a:pt x="1343819" y="1770334"/>
                </a:lnTo>
                <a:lnTo>
                  <a:pt x="1344216" y="1772717"/>
                </a:lnTo>
                <a:lnTo>
                  <a:pt x="1344613" y="1774702"/>
                </a:lnTo>
                <a:lnTo>
                  <a:pt x="1344613" y="1779864"/>
                </a:lnTo>
                <a:lnTo>
                  <a:pt x="1343819" y="1785026"/>
                </a:lnTo>
                <a:lnTo>
                  <a:pt x="1341835" y="1789791"/>
                </a:lnTo>
                <a:lnTo>
                  <a:pt x="1339056" y="1794556"/>
                </a:lnTo>
                <a:lnTo>
                  <a:pt x="1335485" y="1798923"/>
                </a:lnTo>
                <a:lnTo>
                  <a:pt x="1320006" y="1813218"/>
                </a:lnTo>
                <a:lnTo>
                  <a:pt x="1303735" y="1827513"/>
                </a:lnTo>
                <a:lnTo>
                  <a:pt x="1287463" y="1841013"/>
                </a:lnTo>
                <a:lnTo>
                  <a:pt x="1271191" y="1854514"/>
                </a:lnTo>
                <a:lnTo>
                  <a:pt x="1253728" y="1867220"/>
                </a:lnTo>
                <a:lnTo>
                  <a:pt x="1236663" y="1879927"/>
                </a:lnTo>
                <a:lnTo>
                  <a:pt x="1218406" y="1891442"/>
                </a:lnTo>
                <a:lnTo>
                  <a:pt x="1200547" y="1902957"/>
                </a:lnTo>
                <a:lnTo>
                  <a:pt x="1195388" y="1905340"/>
                </a:lnTo>
                <a:lnTo>
                  <a:pt x="1190228" y="1906928"/>
                </a:lnTo>
                <a:lnTo>
                  <a:pt x="1185069" y="1907325"/>
                </a:lnTo>
                <a:lnTo>
                  <a:pt x="1179910" y="1906928"/>
                </a:lnTo>
                <a:lnTo>
                  <a:pt x="1175544" y="1906134"/>
                </a:lnTo>
                <a:lnTo>
                  <a:pt x="1172766" y="1904943"/>
                </a:lnTo>
                <a:lnTo>
                  <a:pt x="1170781" y="1903751"/>
                </a:lnTo>
                <a:lnTo>
                  <a:pt x="1169194" y="1902560"/>
                </a:lnTo>
                <a:lnTo>
                  <a:pt x="1167606" y="1900972"/>
                </a:lnTo>
                <a:lnTo>
                  <a:pt x="1166019" y="1899383"/>
                </a:lnTo>
                <a:lnTo>
                  <a:pt x="1164828" y="1897398"/>
                </a:lnTo>
                <a:lnTo>
                  <a:pt x="1149350" y="1877147"/>
                </a:lnTo>
                <a:lnTo>
                  <a:pt x="1133872" y="1856499"/>
                </a:lnTo>
                <a:lnTo>
                  <a:pt x="1103313" y="1815204"/>
                </a:lnTo>
                <a:lnTo>
                  <a:pt x="1100931" y="1811630"/>
                </a:lnTo>
                <a:lnTo>
                  <a:pt x="1097756" y="1808453"/>
                </a:lnTo>
                <a:lnTo>
                  <a:pt x="1094581" y="1806071"/>
                </a:lnTo>
                <a:lnTo>
                  <a:pt x="1090613" y="1804085"/>
                </a:lnTo>
                <a:lnTo>
                  <a:pt x="1086644" y="1802894"/>
                </a:lnTo>
                <a:lnTo>
                  <a:pt x="1081881" y="1802497"/>
                </a:lnTo>
                <a:lnTo>
                  <a:pt x="1077516" y="1802497"/>
                </a:lnTo>
                <a:lnTo>
                  <a:pt x="1073150" y="1803291"/>
                </a:lnTo>
                <a:lnTo>
                  <a:pt x="1058863" y="1810042"/>
                </a:lnTo>
                <a:lnTo>
                  <a:pt x="1044972" y="1815998"/>
                </a:lnTo>
                <a:lnTo>
                  <a:pt x="1029891" y="1821954"/>
                </a:lnTo>
                <a:lnTo>
                  <a:pt x="1015603" y="1828307"/>
                </a:lnTo>
                <a:lnTo>
                  <a:pt x="1000919" y="1833469"/>
                </a:lnTo>
                <a:lnTo>
                  <a:pt x="985838" y="1838631"/>
                </a:lnTo>
                <a:lnTo>
                  <a:pt x="971153" y="1843396"/>
                </a:lnTo>
                <a:lnTo>
                  <a:pt x="956469" y="1847764"/>
                </a:lnTo>
                <a:lnTo>
                  <a:pt x="940991" y="1851337"/>
                </a:lnTo>
                <a:lnTo>
                  <a:pt x="925909" y="1854911"/>
                </a:lnTo>
                <a:lnTo>
                  <a:pt x="910431" y="1857691"/>
                </a:lnTo>
                <a:lnTo>
                  <a:pt x="894953" y="1860470"/>
                </a:lnTo>
                <a:lnTo>
                  <a:pt x="879475" y="1863250"/>
                </a:lnTo>
                <a:lnTo>
                  <a:pt x="863997" y="1865235"/>
                </a:lnTo>
                <a:lnTo>
                  <a:pt x="848122" y="1867220"/>
                </a:lnTo>
                <a:lnTo>
                  <a:pt x="832644" y="1868412"/>
                </a:lnTo>
                <a:lnTo>
                  <a:pt x="828675" y="1870397"/>
                </a:lnTo>
                <a:lnTo>
                  <a:pt x="824706" y="1872382"/>
                </a:lnTo>
                <a:lnTo>
                  <a:pt x="821531" y="1875162"/>
                </a:lnTo>
                <a:lnTo>
                  <a:pt x="818753" y="1878339"/>
                </a:lnTo>
                <a:lnTo>
                  <a:pt x="816372" y="1881912"/>
                </a:lnTo>
                <a:lnTo>
                  <a:pt x="814388" y="1885883"/>
                </a:lnTo>
                <a:lnTo>
                  <a:pt x="813594" y="1889854"/>
                </a:lnTo>
                <a:lnTo>
                  <a:pt x="813197" y="1894222"/>
                </a:lnTo>
                <a:lnTo>
                  <a:pt x="810816" y="1920031"/>
                </a:lnTo>
                <a:lnTo>
                  <a:pt x="808038" y="1945444"/>
                </a:lnTo>
                <a:lnTo>
                  <a:pt x="804863" y="1970857"/>
                </a:lnTo>
                <a:lnTo>
                  <a:pt x="801688" y="1996270"/>
                </a:lnTo>
                <a:lnTo>
                  <a:pt x="801688" y="1998652"/>
                </a:lnTo>
                <a:lnTo>
                  <a:pt x="801291" y="2001035"/>
                </a:lnTo>
                <a:lnTo>
                  <a:pt x="800497" y="2003020"/>
                </a:lnTo>
                <a:lnTo>
                  <a:pt x="799703" y="2005005"/>
                </a:lnTo>
                <a:lnTo>
                  <a:pt x="798513" y="2007388"/>
                </a:lnTo>
                <a:lnTo>
                  <a:pt x="797322" y="2009373"/>
                </a:lnTo>
                <a:lnTo>
                  <a:pt x="793750" y="2012550"/>
                </a:lnTo>
                <a:lnTo>
                  <a:pt x="789384" y="2017329"/>
                </a:lnTo>
                <a:lnTo>
                  <a:pt x="784622" y="2017315"/>
                </a:lnTo>
                <a:lnTo>
                  <a:pt x="779463" y="2018903"/>
                </a:lnTo>
                <a:lnTo>
                  <a:pt x="773906" y="2019300"/>
                </a:lnTo>
                <a:lnTo>
                  <a:pt x="752078" y="2018506"/>
                </a:lnTo>
                <a:lnTo>
                  <a:pt x="731044" y="2017315"/>
                </a:lnTo>
                <a:lnTo>
                  <a:pt x="709613" y="2017727"/>
                </a:lnTo>
                <a:lnTo>
                  <a:pt x="688578" y="2013344"/>
                </a:lnTo>
                <a:lnTo>
                  <a:pt x="667147" y="2010167"/>
                </a:lnTo>
                <a:lnTo>
                  <a:pt x="646509" y="2006197"/>
                </a:lnTo>
                <a:lnTo>
                  <a:pt x="625475" y="2002226"/>
                </a:lnTo>
                <a:lnTo>
                  <a:pt x="604441" y="1997858"/>
                </a:lnTo>
                <a:lnTo>
                  <a:pt x="599281" y="1995873"/>
                </a:lnTo>
                <a:lnTo>
                  <a:pt x="594519" y="1993093"/>
                </a:lnTo>
                <a:lnTo>
                  <a:pt x="590550" y="1989917"/>
                </a:lnTo>
                <a:lnTo>
                  <a:pt x="586978" y="1986343"/>
                </a:lnTo>
                <a:lnTo>
                  <a:pt x="584597" y="1981975"/>
                </a:lnTo>
                <a:lnTo>
                  <a:pt x="583803" y="1979990"/>
                </a:lnTo>
                <a:lnTo>
                  <a:pt x="583009" y="1977607"/>
                </a:lnTo>
                <a:lnTo>
                  <a:pt x="583009" y="1975622"/>
                </a:lnTo>
                <a:lnTo>
                  <a:pt x="582612" y="1973239"/>
                </a:lnTo>
                <a:lnTo>
                  <a:pt x="583009" y="1970857"/>
                </a:lnTo>
                <a:lnTo>
                  <a:pt x="583406" y="1968872"/>
                </a:lnTo>
                <a:lnTo>
                  <a:pt x="586581" y="1943062"/>
                </a:lnTo>
                <a:lnTo>
                  <a:pt x="590153" y="1918046"/>
                </a:lnTo>
                <a:lnTo>
                  <a:pt x="598091" y="1866823"/>
                </a:lnTo>
                <a:lnTo>
                  <a:pt x="598884" y="1862456"/>
                </a:lnTo>
                <a:lnTo>
                  <a:pt x="598884" y="1858088"/>
                </a:lnTo>
                <a:lnTo>
                  <a:pt x="598487" y="1853720"/>
                </a:lnTo>
                <a:lnTo>
                  <a:pt x="596900" y="1849749"/>
                </a:lnTo>
                <a:lnTo>
                  <a:pt x="594916" y="1846175"/>
                </a:lnTo>
                <a:lnTo>
                  <a:pt x="592137" y="1842602"/>
                </a:lnTo>
                <a:lnTo>
                  <a:pt x="588962" y="1839822"/>
                </a:lnTo>
                <a:lnTo>
                  <a:pt x="585391" y="1837440"/>
                </a:lnTo>
                <a:lnTo>
                  <a:pt x="570309" y="1831881"/>
                </a:lnTo>
                <a:lnTo>
                  <a:pt x="556022" y="1826322"/>
                </a:lnTo>
                <a:lnTo>
                  <a:pt x="541734" y="1820366"/>
                </a:lnTo>
                <a:lnTo>
                  <a:pt x="527050" y="1814012"/>
                </a:lnTo>
                <a:lnTo>
                  <a:pt x="512762" y="1807659"/>
                </a:lnTo>
                <a:lnTo>
                  <a:pt x="498872" y="1800909"/>
                </a:lnTo>
                <a:lnTo>
                  <a:pt x="484584" y="1793762"/>
                </a:lnTo>
                <a:lnTo>
                  <a:pt x="471091" y="1786217"/>
                </a:lnTo>
                <a:lnTo>
                  <a:pt x="457597" y="1778276"/>
                </a:lnTo>
                <a:lnTo>
                  <a:pt x="444500" y="1769540"/>
                </a:lnTo>
                <a:lnTo>
                  <a:pt x="431006" y="1760804"/>
                </a:lnTo>
                <a:lnTo>
                  <a:pt x="418306" y="1752069"/>
                </a:lnTo>
                <a:lnTo>
                  <a:pt x="406003" y="1742936"/>
                </a:lnTo>
                <a:lnTo>
                  <a:pt x="392906" y="1733803"/>
                </a:lnTo>
                <a:lnTo>
                  <a:pt x="381000" y="1723479"/>
                </a:lnTo>
                <a:lnTo>
                  <a:pt x="369094" y="1713552"/>
                </a:lnTo>
                <a:lnTo>
                  <a:pt x="365125" y="1711567"/>
                </a:lnTo>
                <a:lnTo>
                  <a:pt x="360759" y="1710376"/>
                </a:lnTo>
                <a:lnTo>
                  <a:pt x="356791" y="1709979"/>
                </a:lnTo>
                <a:lnTo>
                  <a:pt x="352425" y="1709979"/>
                </a:lnTo>
                <a:lnTo>
                  <a:pt x="347662" y="1710773"/>
                </a:lnTo>
                <a:lnTo>
                  <a:pt x="343694" y="1712361"/>
                </a:lnTo>
                <a:lnTo>
                  <a:pt x="340122" y="1714744"/>
                </a:lnTo>
                <a:lnTo>
                  <a:pt x="336947" y="1717523"/>
                </a:lnTo>
                <a:lnTo>
                  <a:pt x="256778" y="1782246"/>
                </a:lnTo>
                <a:lnTo>
                  <a:pt x="254794" y="1783835"/>
                </a:lnTo>
                <a:lnTo>
                  <a:pt x="252809" y="1785026"/>
                </a:lnTo>
                <a:lnTo>
                  <a:pt x="250825" y="1786217"/>
                </a:lnTo>
                <a:lnTo>
                  <a:pt x="248840" y="1787011"/>
                </a:lnTo>
                <a:lnTo>
                  <a:pt x="246459" y="1787805"/>
                </a:lnTo>
                <a:lnTo>
                  <a:pt x="244475" y="1787805"/>
                </a:lnTo>
                <a:lnTo>
                  <a:pt x="239712" y="1788202"/>
                </a:lnTo>
                <a:lnTo>
                  <a:pt x="234553" y="1787011"/>
                </a:lnTo>
                <a:lnTo>
                  <a:pt x="229790" y="1785423"/>
                </a:lnTo>
                <a:lnTo>
                  <a:pt x="225028" y="1782643"/>
                </a:lnTo>
                <a:lnTo>
                  <a:pt x="222647" y="1780658"/>
                </a:lnTo>
                <a:lnTo>
                  <a:pt x="220662" y="1779070"/>
                </a:lnTo>
                <a:lnTo>
                  <a:pt x="205978" y="1762790"/>
                </a:lnTo>
                <a:lnTo>
                  <a:pt x="192087" y="1746907"/>
                </a:lnTo>
                <a:lnTo>
                  <a:pt x="178197" y="1731024"/>
                </a:lnTo>
                <a:lnTo>
                  <a:pt x="165100" y="1713949"/>
                </a:lnTo>
                <a:lnTo>
                  <a:pt x="152003" y="1696875"/>
                </a:lnTo>
                <a:lnTo>
                  <a:pt x="139700" y="1679404"/>
                </a:lnTo>
                <a:lnTo>
                  <a:pt x="127794" y="1661933"/>
                </a:lnTo>
                <a:lnTo>
                  <a:pt x="116284" y="1644064"/>
                </a:lnTo>
                <a:lnTo>
                  <a:pt x="113506" y="1638902"/>
                </a:lnTo>
                <a:lnTo>
                  <a:pt x="112315" y="1633343"/>
                </a:lnTo>
                <a:lnTo>
                  <a:pt x="111522" y="1628181"/>
                </a:lnTo>
                <a:lnTo>
                  <a:pt x="111919" y="1623019"/>
                </a:lnTo>
                <a:lnTo>
                  <a:pt x="113109" y="1618651"/>
                </a:lnTo>
                <a:lnTo>
                  <a:pt x="113903" y="1616269"/>
                </a:lnTo>
                <a:lnTo>
                  <a:pt x="115094" y="1614284"/>
                </a:lnTo>
                <a:lnTo>
                  <a:pt x="116284" y="1612695"/>
                </a:lnTo>
                <a:lnTo>
                  <a:pt x="117872" y="1610710"/>
                </a:lnTo>
                <a:lnTo>
                  <a:pt x="119856" y="1609519"/>
                </a:lnTo>
                <a:lnTo>
                  <a:pt x="121840" y="1608327"/>
                </a:lnTo>
                <a:lnTo>
                  <a:pt x="162322" y="1576958"/>
                </a:lnTo>
                <a:lnTo>
                  <a:pt x="183356" y="1561870"/>
                </a:lnTo>
                <a:lnTo>
                  <a:pt x="203994" y="1546781"/>
                </a:lnTo>
                <a:lnTo>
                  <a:pt x="207565" y="1544001"/>
                </a:lnTo>
                <a:lnTo>
                  <a:pt x="211137" y="1540825"/>
                </a:lnTo>
                <a:lnTo>
                  <a:pt x="213519" y="1537648"/>
                </a:lnTo>
                <a:lnTo>
                  <a:pt x="215503" y="1533677"/>
                </a:lnTo>
                <a:lnTo>
                  <a:pt x="216694" y="1529707"/>
                </a:lnTo>
                <a:lnTo>
                  <a:pt x="217090" y="1525339"/>
                </a:lnTo>
                <a:lnTo>
                  <a:pt x="217090" y="1520971"/>
                </a:lnTo>
                <a:lnTo>
                  <a:pt x="216297" y="1516603"/>
                </a:lnTo>
                <a:lnTo>
                  <a:pt x="209153" y="1502705"/>
                </a:lnTo>
                <a:lnTo>
                  <a:pt x="202803" y="1488014"/>
                </a:lnTo>
                <a:lnTo>
                  <a:pt x="196850" y="1473719"/>
                </a:lnTo>
                <a:lnTo>
                  <a:pt x="191294" y="1459027"/>
                </a:lnTo>
                <a:lnTo>
                  <a:pt x="186134" y="1444335"/>
                </a:lnTo>
                <a:lnTo>
                  <a:pt x="180975" y="1429644"/>
                </a:lnTo>
                <a:lnTo>
                  <a:pt x="176212" y="1414952"/>
                </a:lnTo>
                <a:lnTo>
                  <a:pt x="171847" y="1399466"/>
                </a:lnTo>
                <a:lnTo>
                  <a:pt x="167878" y="1384377"/>
                </a:lnTo>
                <a:lnTo>
                  <a:pt x="164703" y="1369288"/>
                </a:lnTo>
                <a:lnTo>
                  <a:pt x="161131" y="1353802"/>
                </a:lnTo>
                <a:lnTo>
                  <a:pt x="158353" y="1338713"/>
                </a:lnTo>
                <a:lnTo>
                  <a:pt x="155972" y="1323227"/>
                </a:lnTo>
                <a:lnTo>
                  <a:pt x="153987" y="1307344"/>
                </a:lnTo>
                <a:lnTo>
                  <a:pt x="152003" y="1291859"/>
                </a:lnTo>
                <a:lnTo>
                  <a:pt x="150812" y="1276373"/>
                </a:lnTo>
                <a:lnTo>
                  <a:pt x="149225" y="1272402"/>
                </a:lnTo>
                <a:lnTo>
                  <a:pt x="146844" y="1268034"/>
                </a:lnTo>
                <a:lnTo>
                  <a:pt x="144462" y="1264857"/>
                </a:lnTo>
                <a:lnTo>
                  <a:pt x="141287" y="1262078"/>
                </a:lnTo>
                <a:lnTo>
                  <a:pt x="137715" y="1259695"/>
                </a:lnTo>
                <a:lnTo>
                  <a:pt x="133747" y="1257710"/>
                </a:lnTo>
                <a:lnTo>
                  <a:pt x="129778" y="1256916"/>
                </a:lnTo>
                <a:lnTo>
                  <a:pt x="125015" y="1256519"/>
                </a:lnTo>
                <a:lnTo>
                  <a:pt x="99219" y="1254136"/>
                </a:lnTo>
                <a:lnTo>
                  <a:pt x="74215" y="1251357"/>
                </a:lnTo>
                <a:lnTo>
                  <a:pt x="22622" y="1245401"/>
                </a:lnTo>
                <a:lnTo>
                  <a:pt x="20240" y="1245401"/>
                </a:lnTo>
                <a:lnTo>
                  <a:pt x="18256" y="1245004"/>
                </a:lnTo>
                <a:lnTo>
                  <a:pt x="15875" y="1244209"/>
                </a:lnTo>
                <a:lnTo>
                  <a:pt x="13890" y="1243415"/>
                </a:lnTo>
                <a:lnTo>
                  <a:pt x="11906" y="1242224"/>
                </a:lnTo>
                <a:lnTo>
                  <a:pt x="9922" y="1241033"/>
                </a:lnTo>
                <a:lnTo>
                  <a:pt x="6747" y="1237459"/>
                </a:lnTo>
                <a:lnTo>
                  <a:pt x="3969" y="1233488"/>
                </a:lnTo>
                <a:lnTo>
                  <a:pt x="1984" y="1228724"/>
                </a:lnTo>
                <a:lnTo>
                  <a:pt x="397" y="1222767"/>
                </a:lnTo>
                <a:lnTo>
                  <a:pt x="0" y="1219988"/>
                </a:lnTo>
                <a:lnTo>
                  <a:pt x="0" y="1217208"/>
                </a:lnTo>
                <a:lnTo>
                  <a:pt x="794" y="1196163"/>
                </a:lnTo>
                <a:lnTo>
                  <a:pt x="1984" y="1174721"/>
                </a:lnTo>
                <a:lnTo>
                  <a:pt x="3572" y="1153676"/>
                </a:lnTo>
                <a:lnTo>
                  <a:pt x="6350" y="1132631"/>
                </a:lnTo>
                <a:lnTo>
                  <a:pt x="9128" y="1111189"/>
                </a:lnTo>
                <a:lnTo>
                  <a:pt x="12700" y="1090541"/>
                </a:lnTo>
                <a:lnTo>
                  <a:pt x="16669" y="1069099"/>
                </a:lnTo>
                <a:lnTo>
                  <a:pt x="21034" y="1048451"/>
                </a:lnTo>
                <a:lnTo>
                  <a:pt x="23019" y="1043289"/>
                </a:lnTo>
                <a:lnTo>
                  <a:pt x="25797" y="1038127"/>
                </a:lnTo>
                <a:lnTo>
                  <a:pt x="29369" y="1034157"/>
                </a:lnTo>
                <a:lnTo>
                  <a:pt x="32940" y="1030583"/>
                </a:lnTo>
                <a:lnTo>
                  <a:pt x="37306" y="1028201"/>
                </a:lnTo>
                <a:lnTo>
                  <a:pt x="39290" y="1027406"/>
                </a:lnTo>
                <a:lnTo>
                  <a:pt x="41672" y="1026612"/>
                </a:lnTo>
                <a:lnTo>
                  <a:pt x="44053" y="1026612"/>
                </a:lnTo>
                <a:lnTo>
                  <a:pt x="46037" y="1026215"/>
                </a:lnTo>
                <a:lnTo>
                  <a:pt x="48419" y="1026612"/>
                </a:lnTo>
                <a:lnTo>
                  <a:pt x="50800" y="1027009"/>
                </a:lnTo>
                <a:lnTo>
                  <a:pt x="101600" y="1033760"/>
                </a:lnTo>
                <a:lnTo>
                  <a:pt x="127000" y="1037730"/>
                </a:lnTo>
                <a:lnTo>
                  <a:pt x="152400" y="1042098"/>
                </a:lnTo>
                <a:lnTo>
                  <a:pt x="156765" y="1042892"/>
                </a:lnTo>
                <a:lnTo>
                  <a:pt x="161131" y="1042892"/>
                </a:lnTo>
                <a:lnTo>
                  <a:pt x="165497" y="1042495"/>
                </a:lnTo>
                <a:lnTo>
                  <a:pt x="169862" y="1040907"/>
                </a:lnTo>
                <a:lnTo>
                  <a:pt x="173434" y="1038525"/>
                </a:lnTo>
                <a:lnTo>
                  <a:pt x="177006" y="1035745"/>
                </a:lnTo>
                <a:lnTo>
                  <a:pt x="179784" y="1032568"/>
                </a:lnTo>
                <a:lnTo>
                  <a:pt x="182165" y="1028995"/>
                </a:lnTo>
                <a:lnTo>
                  <a:pt x="187325" y="1014303"/>
                </a:lnTo>
                <a:lnTo>
                  <a:pt x="192881" y="1000008"/>
                </a:lnTo>
                <a:lnTo>
                  <a:pt x="198834" y="985316"/>
                </a:lnTo>
                <a:lnTo>
                  <a:pt x="205184" y="971022"/>
                </a:lnTo>
                <a:lnTo>
                  <a:pt x="211931" y="957124"/>
                </a:lnTo>
                <a:lnTo>
                  <a:pt x="218678" y="942432"/>
                </a:lnTo>
                <a:lnTo>
                  <a:pt x="225822" y="928932"/>
                </a:lnTo>
                <a:lnTo>
                  <a:pt x="233362" y="915034"/>
                </a:lnTo>
                <a:lnTo>
                  <a:pt x="241300" y="901931"/>
                </a:lnTo>
                <a:lnTo>
                  <a:pt x="249634" y="888430"/>
                </a:lnTo>
                <a:lnTo>
                  <a:pt x="258762" y="875327"/>
                </a:lnTo>
                <a:lnTo>
                  <a:pt x="267494" y="862620"/>
                </a:lnTo>
                <a:lnTo>
                  <a:pt x="276622" y="849517"/>
                </a:lnTo>
                <a:lnTo>
                  <a:pt x="286147" y="837207"/>
                </a:lnTo>
                <a:lnTo>
                  <a:pt x="295672" y="825295"/>
                </a:lnTo>
                <a:lnTo>
                  <a:pt x="305990" y="812986"/>
                </a:lnTo>
                <a:lnTo>
                  <a:pt x="307975" y="809015"/>
                </a:lnTo>
                <a:lnTo>
                  <a:pt x="309165" y="804647"/>
                </a:lnTo>
                <a:lnTo>
                  <a:pt x="309562" y="800279"/>
                </a:lnTo>
                <a:lnTo>
                  <a:pt x="309562" y="796309"/>
                </a:lnTo>
                <a:lnTo>
                  <a:pt x="308769" y="791941"/>
                </a:lnTo>
                <a:lnTo>
                  <a:pt x="307181" y="787970"/>
                </a:lnTo>
                <a:lnTo>
                  <a:pt x="304800" y="784396"/>
                </a:lnTo>
                <a:lnTo>
                  <a:pt x="301625" y="780823"/>
                </a:lnTo>
                <a:lnTo>
                  <a:pt x="237331" y="700614"/>
                </a:lnTo>
                <a:lnTo>
                  <a:pt x="235744" y="699025"/>
                </a:lnTo>
                <a:lnTo>
                  <a:pt x="234553" y="697437"/>
                </a:lnTo>
                <a:lnTo>
                  <a:pt x="233362" y="695452"/>
                </a:lnTo>
                <a:lnTo>
                  <a:pt x="232569" y="693069"/>
                </a:lnTo>
                <a:lnTo>
                  <a:pt x="231775" y="691084"/>
                </a:lnTo>
                <a:lnTo>
                  <a:pt x="231775" y="688701"/>
                </a:lnTo>
                <a:lnTo>
                  <a:pt x="231775" y="683936"/>
                </a:lnTo>
                <a:lnTo>
                  <a:pt x="232569" y="678774"/>
                </a:lnTo>
                <a:lnTo>
                  <a:pt x="234156" y="674010"/>
                </a:lnTo>
                <a:lnTo>
                  <a:pt x="236934" y="668848"/>
                </a:lnTo>
                <a:lnTo>
                  <a:pt x="240506" y="664480"/>
                </a:lnTo>
                <a:lnTo>
                  <a:pt x="256778" y="650185"/>
                </a:lnTo>
                <a:lnTo>
                  <a:pt x="272653" y="636287"/>
                </a:lnTo>
                <a:lnTo>
                  <a:pt x="288925" y="622390"/>
                </a:lnTo>
                <a:lnTo>
                  <a:pt x="305594" y="609286"/>
                </a:lnTo>
                <a:lnTo>
                  <a:pt x="322659" y="596183"/>
                </a:lnTo>
                <a:lnTo>
                  <a:pt x="339725" y="583874"/>
                </a:lnTo>
                <a:lnTo>
                  <a:pt x="357584" y="571961"/>
                </a:lnTo>
                <a:lnTo>
                  <a:pt x="375841" y="560446"/>
                </a:lnTo>
                <a:lnTo>
                  <a:pt x="381000" y="558064"/>
                </a:lnTo>
                <a:lnTo>
                  <a:pt x="386159" y="556475"/>
                </a:lnTo>
                <a:lnTo>
                  <a:pt x="391319" y="556078"/>
                </a:lnTo>
                <a:lnTo>
                  <a:pt x="396478" y="556475"/>
                </a:lnTo>
                <a:lnTo>
                  <a:pt x="401241" y="557667"/>
                </a:lnTo>
                <a:lnTo>
                  <a:pt x="403225" y="558461"/>
                </a:lnTo>
                <a:lnTo>
                  <a:pt x="405606" y="559652"/>
                </a:lnTo>
                <a:lnTo>
                  <a:pt x="407194" y="560843"/>
                </a:lnTo>
                <a:lnTo>
                  <a:pt x="408781" y="562431"/>
                </a:lnTo>
                <a:lnTo>
                  <a:pt x="410369" y="564020"/>
                </a:lnTo>
                <a:lnTo>
                  <a:pt x="411559" y="566005"/>
                </a:lnTo>
                <a:lnTo>
                  <a:pt x="427037" y="586653"/>
                </a:lnTo>
                <a:lnTo>
                  <a:pt x="442912" y="606904"/>
                </a:lnTo>
                <a:lnTo>
                  <a:pt x="457994" y="627552"/>
                </a:lnTo>
                <a:lnTo>
                  <a:pt x="472678" y="648200"/>
                </a:lnTo>
                <a:lnTo>
                  <a:pt x="475456" y="652170"/>
                </a:lnTo>
                <a:lnTo>
                  <a:pt x="478234" y="654950"/>
                </a:lnTo>
                <a:lnTo>
                  <a:pt x="481806" y="657729"/>
                </a:lnTo>
                <a:lnTo>
                  <a:pt x="486172" y="659318"/>
                </a:lnTo>
                <a:lnTo>
                  <a:pt x="490141" y="660509"/>
                </a:lnTo>
                <a:lnTo>
                  <a:pt x="494506" y="661303"/>
                </a:lnTo>
                <a:lnTo>
                  <a:pt x="498872" y="660906"/>
                </a:lnTo>
                <a:lnTo>
                  <a:pt x="503237" y="660112"/>
                </a:lnTo>
                <a:lnTo>
                  <a:pt x="517128" y="653759"/>
                </a:lnTo>
                <a:lnTo>
                  <a:pt x="531416" y="647406"/>
                </a:lnTo>
                <a:lnTo>
                  <a:pt x="546100" y="641449"/>
                </a:lnTo>
                <a:lnTo>
                  <a:pt x="560387" y="635890"/>
                </a:lnTo>
                <a:lnTo>
                  <a:pt x="575072" y="630331"/>
                </a:lnTo>
                <a:lnTo>
                  <a:pt x="590153" y="625566"/>
                </a:lnTo>
                <a:lnTo>
                  <a:pt x="604837" y="620404"/>
                </a:lnTo>
                <a:lnTo>
                  <a:pt x="619919" y="615640"/>
                </a:lnTo>
                <a:lnTo>
                  <a:pt x="635397" y="612066"/>
                </a:lnTo>
                <a:lnTo>
                  <a:pt x="650478" y="608492"/>
                </a:lnTo>
                <a:lnTo>
                  <a:pt x="665956" y="605713"/>
                </a:lnTo>
                <a:lnTo>
                  <a:pt x="681434" y="602933"/>
                </a:lnTo>
                <a:lnTo>
                  <a:pt x="696913" y="600154"/>
                </a:lnTo>
                <a:lnTo>
                  <a:pt x="711994" y="598168"/>
                </a:lnTo>
                <a:lnTo>
                  <a:pt x="727869" y="596580"/>
                </a:lnTo>
                <a:lnTo>
                  <a:pt x="743347" y="594992"/>
                </a:lnTo>
                <a:lnTo>
                  <a:pt x="747713" y="593403"/>
                </a:lnTo>
                <a:lnTo>
                  <a:pt x="751284" y="591418"/>
                </a:lnTo>
                <a:lnTo>
                  <a:pt x="754856" y="588638"/>
                </a:lnTo>
                <a:lnTo>
                  <a:pt x="757634" y="585462"/>
                </a:lnTo>
                <a:lnTo>
                  <a:pt x="760016" y="582285"/>
                </a:lnTo>
                <a:lnTo>
                  <a:pt x="762397" y="577917"/>
                </a:lnTo>
                <a:lnTo>
                  <a:pt x="763191" y="573550"/>
                </a:lnTo>
                <a:lnTo>
                  <a:pt x="763588" y="569182"/>
                </a:lnTo>
                <a:lnTo>
                  <a:pt x="765969" y="543769"/>
                </a:lnTo>
                <a:lnTo>
                  <a:pt x="768747" y="517959"/>
                </a:lnTo>
                <a:lnTo>
                  <a:pt x="771525" y="492943"/>
                </a:lnTo>
                <a:lnTo>
                  <a:pt x="774700" y="467133"/>
                </a:lnTo>
                <a:lnTo>
                  <a:pt x="774700" y="464751"/>
                </a:lnTo>
                <a:lnTo>
                  <a:pt x="775097" y="462766"/>
                </a:lnTo>
                <a:lnTo>
                  <a:pt x="775891" y="460383"/>
                </a:lnTo>
                <a:lnTo>
                  <a:pt x="776684" y="458398"/>
                </a:lnTo>
                <a:lnTo>
                  <a:pt x="777875" y="456412"/>
                </a:lnTo>
                <a:lnTo>
                  <a:pt x="779066" y="454824"/>
                </a:lnTo>
                <a:lnTo>
                  <a:pt x="782638" y="451250"/>
                </a:lnTo>
                <a:lnTo>
                  <a:pt x="786606" y="448471"/>
                </a:lnTo>
                <a:lnTo>
                  <a:pt x="791369" y="446486"/>
                </a:lnTo>
                <a:lnTo>
                  <a:pt x="796925" y="444897"/>
                </a:lnTo>
                <a:lnTo>
                  <a:pt x="802481" y="444500"/>
                </a:lnTo>
                <a:close/>
                <a:moveTo>
                  <a:pt x="1780579" y="266729"/>
                </a:moveTo>
                <a:lnTo>
                  <a:pt x="1770667" y="267126"/>
                </a:lnTo>
                <a:lnTo>
                  <a:pt x="1761944" y="267921"/>
                </a:lnTo>
                <a:lnTo>
                  <a:pt x="1752824" y="269113"/>
                </a:lnTo>
                <a:lnTo>
                  <a:pt x="1744101" y="270304"/>
                </a:lnTo>
                <a:lnTo>
                  <a:pt x="1735378" y="272688"/>
                </a:lnTo>
                <a:lnTo>
                  <a:pt x="1727052" y="275071"/>
                </a:lnTo>
                <a:lnTo>
                  <a:pt x="1718329" y="277852"/>
                </a:lnTo>
                <a:lnTo>
                  <a:pt x="1710399" y="281030"/>
                </a:lnTo>
                <a:lnTo>
                  <a:pt x="1702469" y="284605"/>
                </a:lnTo>
                <a:lnTo>
                  <a:pt x="1694539" y="288578"/>
                </a:lnTo>
                <a:lnTo>
                  <a:pt x="1687005" y="292550"/>
                </a:lnTo>
                <a:lnTo>
                  <a:pt x="1679472" y="297317"/>
                </a:lnTo>
                <a:lnTo>
                  <a:pt x="1672731" y="302482"/>
                </a:lnTo>
                <a:lnTo>
                  <a:pt x="1665991" y="308043"/>
                </a:lnTo>
                <a:lnTo>
                  <a:pt x="1659250" y="313605"/>
                </a:lnTo>
                <a:lnTo>
                  <a:pt x="1653303" y="319563"/>
                </a:lnTo>
                <a:lnTo>
                  <a:pt x="1647355" y="325919"/>
                </a:lnTo>
                <a:lnTo>
                  <a:pt x="1641804" y="332275"/>
                </a:lnTo>
                <a:lnTo>
                  <a:pt x="1636253" y="339029"/>
                </a:lnTo>
                <a:lnTo>
                  <a:pt x="1631098" y="346179"/>
                </a:lnTo>
                <a:lnTo>
                  <a:pt x="1626340" y="353727"/>
                </a:lnTo>
                <a:lnTo>
                  <a:pt x="1621979" y="361275"/>
                </a:lnTo>
                <a:lnTo>
                  <a:pt x="1618014" y="368822"/>
                </a:lnTo>
                <a:lnTo>
                  <a:pt x="1614445" y="376767"/>
                </a:lnTo>
                <a:lnTo>
                  <a:pt x="1611273" y="384712"/>
                </a:lnTo>
                <a:lnTo>
                  <a:pt x="1608498" y="393055"/>
                </a:lnTo>
                <a:lnTo>
                  <a:pt x="1606119" y="401794"/>
                </a:lnTo>
                <a:lnTo>
                  <a:pt x="1604136" y="410534"/>
                </a:lnTo>
                <a:lnTo>
                  <a:pt x="1602550" y="419273"/>
                </a:lnTo>
                <a:lnTo>
                  <a:pt x="1601361" y="428410"/>
                </a:lnTo>
                <a:lnTo>
                  <a:pt x="1600568" y="437547"/>
                </a:lnTo>
                <a:lnTo>
                  <a:pt x="1600171" y="447081"/>
                </a:lnTo>
                <a:lnTo>
                  <a:pt x="1600568" y="456218"/>
                </a:lnTo>
                <a:lnTo>
                  <a:pt x="1601361" y="465354"/>
                </a:lnTo>
                <a:lnTo>
                  <a:pt x="1602550" y="474094"/>
                </a:lnTo>
                <a:lnTo>
                  <a:pt x="1604136" y="482833"/>
                </a:lnTo>
                <a:lnTo>
                  <a:pt x="1606119" y="491970"/>
                </a:lnTo>
                <a:lnTo>
                  <a:pt x="1608498" y="500312"/>
                </a:lnTo>
                <a:lnTo>
                  <a:pt x="1611273" y="508655"/>
                </a:lnTo>
                <a:lnTo>
                  <a:pt x="1614445" y="516997"/>
                </a:lnTo>
                <a:lnTo>
                  <a:pt x="1618014" y="524545"/>
                </a:lnTo>
                <a:lnTo>
                  <a:pt x="1621979" y="532490"/>
                </a:lnTo>
                <a:lnTo>
                  <a:pt x="1626340" y="540435"/>
                </a:lnTo>
                <a:lnTo>
                  <a:pt x="1631098" y="547585"/>
                </a:lnTo>
                <a:lnTo>
                  <a:pt x="1636253" y="554338"/>
                </a:lnTo>
                <a:lnTo>
                  <a:pt x="1641804" y="561092"/>
                </a:lnTo>
                <a:lnTo>
                  <a:pt x="1647355" y="567845"/>
                </a:lnTo>
                <a:lnTo>
                  <a:pt x="1653303" y="573804"/>
                </a:lnTo>
                <a:lnTo>
                  <a:pt x="1659250" y="580160"/>
                </a:lnTo>
                <a:lnTo>
                  <a:pt x="1665991" y="585721"/>
                </a:lnTo>
                <a:lnTo>
                  <a:pt x="1672731" y="591283"/>
                </a:lnTo>
                <a:lnTo>
                  <a:pt x="1679472" y="596050"/>
                </a:lnTo>
                <a:lnTo>
                  <a:pt x="1687005" y="600817"/>
                </a:lnTo>
                <a:lnTo>
                  <a:pt x="1694539" y="605186"/>
                </a:lnTo>
                <a:lnTo>
                  <a:pt x="1702469" y="609159"/>
                </a:lnTo>
                <a:lnTo>
                  <a:pt x="1710399" y="612734"/>
                </a:lnTo>
                <a:lnTo>
                  <a:pt x="1718329" y="615912"/>
                </a:lnTo>
                <a:lnTo>
                  <a:pt x="1727052" y="618693"/>
                </a:lnTo>
                <a:lnTo>
                  <a:pt x="1735378" y="621076"/>
                </a:lnTo>
                <a:lnTo>
                  <a:pt x="1744101" y="623063"/>
                </a:lnTo>
                <a:lnTo>
                  <a:pt x="1752824" y="624652"/>
                </a:lnTo>
                <a:lnTo>
                  <a:pt x="1761944" y="626241"/>
                </a:lnTo>
                <a:lnTo>
                  <a:pt x="1770667" y="626638"/>
                </a:lnTo>
                <a:lnTo>
                  <a:pt x="1780579" y="627035"/>
                </a:lnTo>
                <a:lnTo>
                  <a:pt x="1789699" y="626638"/>
                </a:lnTo>
                <a:lnTo>
                  <a:pt x="1798819" y="626241"/>
                </a:lnTo>
                <a:lnTo>
                  <a:pt x="1807542" y="624652"/>
                </a:lnTo>
                <a:lnTo>
                  <a:pt x="1816265" y="623063"/>
                </a:lnTo>
                <a:lnTo>
                  <a:pt x="1825384" y="621076"/>
                </a:lnTo>
                <a:lnTo>
                  <a:pt x="1833711" y="618693"/>
                </a:lnTo>
                <a:lnTo>
                  <a:pt x="1842037" y="615912"/>
                </a:lnTo>
                <a:lnTo>
                  <a:pt x="1850364" y="612734"/>
                </a:lnTo>
                <a:lnTo>
                  <a:pt x="1858294" y="609159"/>
                </a:lnTo>
                <a:lnTo>
                  <a:pt x="1866224" y="605186"/>
                </a:lnTo>
                <a:lnTo>
                  <a:pt x="1873757" y="600817"/>
                </a:lnTo>
                <a:lnTo>
                  <a:pt x="1880894" y="596050"/>
                </a:lnTo>
                <a:lnTo>
                  <a:pt x="1888031" y="591283"/>
                </a:lnTo>
                <a:lnTo>
                  <a:pt x="1894772" y="585721"/>
                </a:lnTo>
                <a:lnTo>
                  <a:pt x="1901116" y="580160"/>
                </a:lnTo>
                <a:lnTo>
                  <a:pt x="1907460" y="573804"/>
                </a:lnTo>
                <a:lnTo>
                  <a:pt x="1913804" y="567845"/>
                </a:lnTo>
                <a:lnTo>
                  <a:pt x="1919355" y="561092"/>
                </a:lnTo>
                <a:lnTo>
                  <a:pt x="1924509" y="554338"/>
                </a:lnTo>
                <a:lnTo>
                  <a:pt x="1929664" y="547585"/>
                </a:lnTo>
                <a:lnTo>
                  <a:pt x="1934026" y="540435"/>
                </a:lnTo>
                <a:lnTo>
                  <a:pt x="1938387" y="532490"/>
                </a:lnTo>
                <a:lnTo>
                  <a:pt x="1942352" y="524545"/>
                </a:lnTo>
                <a:lnTo>
                  <a:pt x="1945921" y="516997"/>
                </a:lnTo>
                <a:lnTo>
                  <a:pt x="1949093" y="508655"/>
                </a:lnTo>
                <a:lnTo>
                  <a:pt x="1951868" y="500312"/>
                </a:lnTo>
                <a:lnTo>
                  <a:pt x="1954247" y="491970"/>
                </a:lnTo>
                <a:lnTo>
                  <a:pt x="1957023" y="482833"/>
                </a:lnTo>
                <a:lnTo>
                  <a:pt x="1958212" y="474094"/>
                </a:lnTo>
                <a:lnTo>
                  <a:pt x="1959402" y="465354"/>
                </a:lnTo>
                <a:lnTo>
                  <a:pt x="1960195" y="456218"/>
                </a:lnTo>
                <a:lnTo>
                  <a:pt x="1960591" y="447081"/>
                </a:lnTo>
                <a:lnTo>
                  <a:pt x="1960195" y="437547"/>
                </a:lnTo>
                <a:lnTo>
                  <a:pt x="1959402" y="428410"/>
                </a:lnTo>
                <a:lnTo>
                  <a:pt x="1958212" y="419273"/>
                </a:lnTo>
                <a:lnTo>
                  <a:pt x="1957023" y="410534"/>
                </a:lnTo>
                <a:lnTo>
                  <a:pt x="1954247" y="401794"/>
                </a:lnTo>
                <a:lnTo>
                  <a:pt x="1951868" y="393055"/>
                </a:lnTo>
                <a:lnTo>
                  <a:pt x="1949093" y="384712"/>
                </a:lnTo>
                <a:lnTo>
                  <a:pt x="1945921" y="376767"/>
                </a:lnTo>
                <a:lnTo>
                  <a:pt x="1942352" y="368822"/>
                </a:lnTo>
                <a:lnTo>
                  <a:pt x="1938387" y="361275"/>
                </a:lnTo>
                <a:lnTo>
                  <a:pt x="1934026" y="353727"/>
                </a:lnTo>
                <a:lnTo>
                  <a:pt x="1929664" y="346179"/>
                </a:lnTo>
                <a:lnTo>
                  <a:pt x="1924509" y="339029"/>
                </a:lnTo>
                <a:lnTo>
                  <a:pt x="1919355" y="332275"/>
                </a:lnTo>
                <a:lnTo>
                  <a:pt x="1913804" y="325919"/>
                </a:lnTo>
                <a:lnTo>
                  <a:pt x="1907460" y="319563"/>
                </a:lnTo>
                <a:lnTo>
                  <a:pt x="1901116" y="313605"/>
                </a:lnTo>
                <a:lnTo>
                  <a:pt x="1894772" y="308043"/>
                </a:lnTo>
                <a:lnTo>
                  <a:pt x="1888031" y="302482"/>
                </a:lnTo>
                <a:lnTo>
                  <a:pt x="1880894" y="297317"/>
                </a:lnTo>
                <a:lnTo>
                  <a:pt x="1873757" y="292550"/>
                </a:lnTo>
                <a:lnTo>
                  <a:pt x="1866224" y="288578"/>
                </a:lnTo>
                <a:lnTo>
                  <a:pt x="1858294" y="284605"/>
                </a:lnTo>
                <a:lnTo>
                  <a:pt x="1850364" y="281030"/>
                </a:lnTo>
                <a:lnTo>
                  <a:pt x="1842037" y="277852"/>
                </a:lnTo>
                <a:lnTo>
                  <a:pt x="1833711" y="275071"/>
                </a:lnTo>
                <a:lnTo>
                  <a:pt x="1825384" y="272688"/>
                </a:lnTo>
                <a:lnTo>
                  <a:pt x="1816265" y="270304"/>
                </a:lnTo>
                <a:lnTo>
                  <a:pt x="1807542" y="269113"/>
                </a:lnTo>
                <a:lnTo>
                  <a:pt x="1798819" y="267921"/>
                </a:lnTo>
                <a:lnTo>
                  <a:pt x="1789699" y="267126"/>
                </a:lnTo>
                <a:lnTo>
                  <a:pt x="1780579" y="266729"/>
                </a:lnTo>
                <a:close/>
                <a:moveTo>
                  <a:pt x="1769477" y="236538"/>
                </a:moveTo>
                <a:lnTo>
                  <a:pt x="1780579" y="236538"/>
                </a:lnTo>
                <a:lnTo>
                  <a:pt x="1791285" y="236538"/>
                </a:lnTo>
                <a:lnTo>
                  <a:pt x="1801594" y="237333"/>
                </a:lnTo>
                <a:lnTo>
                  <a:pt x="1812300" y="238922"/>
                </a:lnTo>
                <a:lnTo>
                  <a:pt x="1823005" y="240511"/>
                </a:lnTo>
                <a:lnTo>
                  <a:pt x="1832918" y="242894"/>
                </a:lnTo>
                <a:lnTo>
                  <a:pt x="1842830" y="245675"/>
                </a:lnTo>
                <a:lnTo>
                  <a:pt x="1852346" y="248853"/>
                </a:lnTo>
                <a:lnTo>
                  <a:pt x="1861862" y="252825"/>
                </a:lnTo>
                <a:lnTo>
                  <a:pt x="1871775" y="256798"/>
                </a:lnTo>
                <a:lnTo>
                  <a:pt x="1880498" y="261962"/>
                </a:lnTo>
                <a:lnTo>
                  <a:pt x="1889221" y="267126"/>
                </a:lnTo>
                <a:lnTo>
                  <a:pt x="1897944" y="272291"/>
                </a:lnTo>
                <a:lnTo>
                  <a:pt x="1905874" y="278249"/>
                </a:lnTo>
                <a:lnTo>
                  <a:pt x="1914200" y="284208"/>
                </a:lnTo>
                <a:lnTo>
                  <a:pt x="1921734" y="290961"/>
                </a:lnTo>
                <a:lnTo>
                  <a:pt x="1929268" y="297715"/>
                </a:lnTo>
                <a:lnTo>
                  <a:pt x="1936008" y="305660"/>
                </a:lnTo>
                <a:lnTo>
                  <a:pt x="1942352" y="313207"/>
                </a:lnTo>
                <a:lnTo>
                  <a:pt x="1948696" y="320755"/>
                </a:lnTo>
                <a:lnTo>
                  <a:pt x="1954644" y="329097"/>
                </a:lnTo>
                <a:lnTo>
                  <a:pt x="1960195" y="337440"/>
                </a:lnTo>
                <a:lnTo>
                  <a:pt x="1965349" y="346179"/>
                </a:lnTo>
                <a:lnTo>
                  <a:pt x="1970107" y="355713"/>
                </a:lnTo>
                <a:lnTo>
                  <a:pt x="1974072" y="364850"/>
                </a:lnTo>
                <a:lnTo>
                  <a:pt x="1978037" y="374384"/>
                </a:lnTo>
                <a:lnTo>
                  <a:pt x="1981209" y="384315"/>
                </a:lnTo>
                <a:lnTo>
                  <a:pt x="1983985" y="393849"/>
                </a:lnTo>
                <a:lnTo>
                  <a:pt x="1986364" y="404575"/>
                </a:lnTo>
                <a:lnTo>
                  <a:pt x="1988346" y="414903"/>
                </a:lnTo>
                <a:lnTo>
                  <a:pt x="1989536" y="425232"/>
                </a:lnTo>
                <a:lnTo>
                  <a:pt x="1990329" y="435958"/>
                </a:lnTo>
                <a:lnTo>
                  <a:pt x="1990725" y="447081"/>
                </a:lnTo>
                <a:lnTo>
                  <a:pt x="1990329" y="457807"/>
                </a:lnTo>
                <a:lnTo>
                  <a:pt x="1989536" y="468135"/>
                </a:lnTo>
                <a:lnTo>
                  <a:pt x="1988346" y="478861"/>
                </a:lnTo>
                <a:lnTo>
                  <a:pt x="1986364" y="489587"/>
                </a:lnTo>
                <a:lnTo>
                  <a:pt x="1983985" y="499518"/>
                </a:lnTo>
                <a:lnTo>
                  <a:pt x="1981209" y="509449"/>
                </a:lnTo>
                <a:lnTo>
                  <a:pt x="1978037" y="518983"/>
                </a:lnTo>
                <a:lnTo>
                  <a:pt x="1974072" y="528517"/>
                </a:lnTo>
                <a:lnTo>
                  <a:pt x="1970107" y="538051"/>
                </a:lnTo>
                <a:lnTo>
                  <a:pt x="1965349" y="547188"/>
                </a:lnTo>
                <a:lnTo>
                  <a:pt x="1960195" y="555927"/>
                </a:lnTo>
                <a:lnTo>
                  <a:pt x="1954644" y="564270"/>
                </a:lnTo>
                <a:lnTo>
                  <a:pt x="1948696" y="572612"/>
                </a:lnTo>
                <a:lnTo>
                  <a:pt x="1942352" y="580954"/>
                </a:lnTo>
                <a:lnTo>
                  <a:pt x="1936008" y="588502"/>
                </a:lnTo>
                <a:lnTo>
                  <a:pt x="1929268" y="595652"/>
                </a:lnTo>
                <a:lnTo>
                  <a:pt x="1921734" y="602406"/>
                </a:lnTo>
                <a:lnTo>
                  <a:pt x="1914200" y="609159"/>
                </a:lnTo>
                <a:lnTo>
                  <a:pt x="1905874" y="615118"/>
                </a:lnTo>
                <a:lnTo>
                  <a:pt x="1897944" y="621076"/>
                </a:lnTo>
                <a:lnTo>
                  <a:pt x="1889221" y="627035"/>
                </a:lnTo>
                <a:lnTo>
                  <a:pt x="1880498" y="631802"/>
                </a:lnTo>
                <a:lnTo>
                  <a:pt x="1871775" y="636569"/>
                </a:lnTo>
                <a:lnTo>
                  <a:pt x="1861862" y="640542"/>
                </a:lnTo>
                <a:lnTo>
                  <a:pt x="1852346" y="644514"/>
                </a:lnTo>
                <a:lnTo>
                  <a:pt x="1842830" y="647692"/>
                </a:lnTo>
                <a:lnTo>
                  <a:pt x="1832918" y="650473"/>
                </a:lnTo>
                <a:lnTo>
                  <a:pt x="1823005" y="652856"/>
                </a:lnTo>
                <a:lnTo>
                  <a:pt x="1812300" y="654843"/>
                </a:lnTo>
                <a:lnTo>
                  <a:pt x="1801594" y="656034"/>
                </a:lnTo>
                <a:lnTo>
                  <a:pt x="1791285" y="656829"/>
                </a:lnTo>
                <a:lnTo>
                  <a:pt x="1780579" y="657226"/>
                </a:lnTo>
                <a:lnTo>
                  <a:pt x="1769477" y="656829"/>
                </a:lnTo>
                <a:lnTo>
                  <a:pt x="1758772" y="656034"/>
                </a:lnTo>
                <a:lnTo>
                  <a:pt x="1748463" y="654843"/>
                </a:lnTo>
                <a:lnTo>
                  <a:pt x="1738154" y="652856"/>
                </a:lnTo>
                <a:lnTo>
                  <a:pt x="1727845" y="650473"/>
                </a:lnTo>
                <a:lnTo>
                  <a:pt x="1717536" y="647692"/>
                </a:lnTo>
                <a:lnTo>
                  <a:pt x="1708020" y="644514"/>
                </a:lnTo>
                <a:lnTo>
                  <a:pt x="1698504" y="640542"/>
                </a:lnTo>
                <a:lnTo>
                  <a:pt x="1689384" y="636569"/>
                </a:lnTo>
                <a:lnTo>
                  <a:pt x="1680265" y="631802"/>
                </a:lnTo>
                <a:lnTo>
                  <a:pt x="1671145" y="627035"/>
                </a:lnTo>
                <a:lnTo>
                  <a:pt x="1662819" y="621076"/>
                </a:lnTo>
                <a:lnTo>
                  <a:pt x="1654492" y="615118"/>
                </a:lnTo>
                <a:lnTo>
                  <a:pt x="1646562" y="609159"/>
                </a:lnTo>
                <a:lnTo>
                  <a:pt x="1639028" y="602406"/>
                </a:lnTo>
                <a:lnTo>
                  <a:pt x="1631495" y="595652"/>
                </a:lnTo>
                <a:lnTo>
                  <a:pt x="1624358" y="588502"/>
                </a:lnTo>
                <a:lnTo>
                  <a:pt x="1618014" y="580954"/>
                </a:lnTo>
                <a:lnTo>
                  <a:pt x="1611670" y="572612"/>
                </a:lnTo>
                <a:lnTo>
                  <a:pt x="1606119" y="564270"/>
                </a:lnTo>
                <a:lnTo>
                  <a:pt x="1600568" y="555927"/>
                </a:lnTo>
                <a:lnTo>
                  <a:pt x="1595413" y="547188"/>
                </a:lnTo>
                <a:lnTo>
                  <a:pt x="1591052" y="538051"/>
                </a:lnTo>
                <a:lnTo>
                  <a:pt x="1586294" y="528517"/>
                </a:lnTo>
                <a:lnTo>
                  <a:pt x="1582725" y="518983"/>
                </a:lnTo>
                <a:lnTo>
                  <a:pt x="1579553" y="509449"/>
                </a:lnTo>
                <a:lnTo>
                  <a:pt x="1576381" y="499518"/>
                </a:lnTo>
                <a:lnTo>
                  <a:pt x="1574399" y="489587"/>
                </a:lnTo>
                <a:lnTo>
                  <a:pt x="1572416" y="478861"/>
                </a:lnTo>
                <a:lnTo>
                  <a:pt x="1571227" y="468135"/>
                </a:lnTo>
                <a:lnTo>
                  <a:pt x="1570434" y="457807"/>
                </a:lnTo>
                <a:lnTo>
                  <a:pt x="1570037" y="447081"/>
                </a:lnTo>
                <a:lnTo>
                  <a:pt x="1570434" y="435958"/>
                </a:lnTo>
                <a:lnTo>
                  <a:pt x="1571227" y="425232"/>
                </a:lnTo>
                <a:lnTo>
                  <a:pt x="1572416" y="414903"/>
                </a:lnTo>
                <a:lnTo>
                  <a:pt x="1574399" y="404575"/>
                </a:lnTo>
                <a:lnTo>
                  <a:pt x="1576381" y="393849"/>
                </a:lnTo>
                <a:lnTo>
                  <a:pt x="1579553" y="384315"/>
                </a:lnTo>
                <a:lnTo>
                  <a:pt x="1582725" y="374384"/>
                </a:lnTo>
                <a:lnTo>
                  <a:pt x="1586294" y="364850"/>
                </a:lnTo>
                <a:lnTo>
                  <a:pt x="1591052" y="355713"/>
                </a:lnTo>
                <a:lnTo>
                  <a:pt x="1595413" y="346179"/>
                </a:lnTo>
                <a:lnTo>
                  <a:pt x="1600568" y="337440"/>
                </a:lnTo>
                <a:lnTo>
                  <a:pt x="1606119" y="329097"/>
                </a:lnTo>
                <a:lnTo>
                  <a:pt x="1611670" y="320755"/>
                </a:lnTo>
                <a:lnTo>
                  <a:pt x="1618014" y="313207"/>
                </a:lnTo>
                <a:lnTo>
                  <a:pt x="1624358" y="305660"/>
                </a:lnTo>
                <a:lnTo>
                  <a:pt x="1631495" y="297715"/>
                </a:lnTo>
                <a:lnTo>
                  <a:pt x="1639028" y="290961"/>
                </a:lnTo>
                <a:lnTo>
                  <a:pt x="1646562" y="284208"/>
                </a:lnTo>
                <a:lnTo>
                  <a:pt x="1654492" y="278249"/>
                </a:lnTo>
                <a:lnTo>
                  <a:pt x="1662819" y="272291"/>
                </a:lnTo>
                <a:lnTo>
                  <a:pt x="1671145" y="267126"/>
                </a:lnTo>
                <a:lnTo>
                  <a:pt x="1680265" y="261962"/>
                </a:lnTo>
                <a:lnTo>
                  <a:pt x="1689384" y="256798"/>
                </a:lnTo>
                <a:lnTo>
                  <a:pt x="1698504" y="252825"/>
                </a:lnTo>
                <a:lnTo>
                  <a:pt x="1708020" y="248853"/>
                </a:lnTo>
                <a:lnTo>
                  <a:pt x="1717536" y="245675"/>
                </a:lnTo>
                <a:lnTo>
                  <a:pt x="1727845" y="242894"/>
                </a:lnTo>
                <a:lnTo>
                  <a:pt x="1738154" y="240511"/>
                </a:lnTo>
                <a:lnTo>
                  <a:pt x="1748463" y="238922"/>
                </a:lnTo>
                <a:lnTo>
                  <a:pt x="1758772" y="237333"/>
                </a:lnTo>
                <a:lnTo>
                  <a:pt x="1769477" y="236538"/>
                </a:lnTo>
                <a:close/>
                <a:moveTo>
                  <a:pt x="1775815" y="217488"/>
                </a:moveTo>
                <a:lnTo>
                  <a:pt x="1764301" y="218281"/>
                </a:lnTo>
                <a:lnTo>
                  <a:pt x="1752786" y="219472"/>
                </a:lnTo>
                <a:lnTo>
                  <a:pt x="1741669" y="221059"/>
                </a:lnTo>
                <a:lnTo>
                  <a:pt x="1730154" y="223441"/>
                </a:lnTo>
                <a:lnTo>
                  <a:pt x="1718243" y="226219"/>
                </a:lnTo>
                <a:lnTo>
                  <a:pt x="1707125" y="229791"/>
                </a:lnTo>
                <a:lnTo>
                  <a:pt x="1696405" y="233759"/>
                </a:lnTo>
                <a:lnTo>
                  <a:pt x="1685684" y="238125"/>
                </a:lnTo>
                <a:lnTo>
                  <a:pt x="1674964" y="243285"/>
                </a:lnTo>
                <a:lnTo>
                  <a:pt x="1665038" y="248841"/>
                </a:lnTo>
                <a:lnTo>
                  <a:pt x="1655509" y="254794"/>
                </a:lnTo>
                <a:lnTo>
                  <a:pt x="1646376" y="261541"/>
                </a:lnTo>
                <a:lnTo>
                  <a:pt x="1637641" y="268288"/>
                </a:lnTo>
                <a:lnTo>
                  <a:pt x="1628906" y="275035"/>
                </a:lnTo>
                <a:lnTo>
                  <a:pt x="1620568" y="282575"/>
                </a:lnTo>
                <a:lnTo>
                  <a:pt x="1613024" y="290513"/>
                </a:lnTo>
                <a:lnTo>
                  <a:pt x="1605877" y="298847"/>
                </a:lnTo>
                <a:lnTo>
                  <a:pt x="1598730" y="307578"/>
                </a:lnTo>
                <a:lnTo>
                  <a:pt x="1592377" y="316707"/>
                </a:lnTo>
                <a:lnTo>
                  <a:pt x="1586025" y="325835"/>
                </a:lnTo>
                <a:lnTo>
                  <a:pt x="1580466" y="334963"/>
                </a:lnTo>
                <a:lnTo>
                  <a:pt x="1575304" y="344885"/>
                </a:lnTo>
                <a:lnTo>
                  <a:pt x="1570937" y="355203"/>
                </a:lnTo>
                <a:lnTo>
                  <a:pt x="1566569" y="365125"/>
                </a:lnTo>
                <a:lnTo>
                  <a:pt x="1562995" y="375444"/>
                </a:lnTo>
                <a:lnTo>
                  <a:pt x="1559819" y="385763"/>
                </a:lnTo>
                <a:lnTo>
                  <a:pt x="1557039" y="396875"/>
                </a:lnTo>
                <a:lnTo>
                  <a:pt x="1555054" y="407988"/>
                </a:lnTo>
                <a:lnTo>
                  <a:pt x="1553466" y="418703"/>
                </a:lnTo>
                <a:lnTo>
                  <a:pt x="1552275" y="429816"/>
                </a:lnTo>
                <a:lnTo>
                  <a:pt x="1551481" y="440929"/>
                </a:lnTo>
                <a:lnTo>
                  <a:pt x="1551481" y="452438"/>
                </a:lnTo>
                <a:lnTo>
                  <a:pt x="1552275" y="463947"/>
                </a:lnTo>
                <a:lnTo>
                  <a:pt x="1553466" y="475060"/>
                </a:lnTo>
                <a:lnTo>
                  <a:pt x="1555054" y="486569"/>
                </a:lnTo>
                <a:lnTo>
                  <a:pt x="1557437" y="498079"/>
                </a:lnTo>
                <a:lnTo>
                  <a:pt x="1560216" y="509588"/>
                </a:lnTo>
                <a:lnTo>
                  <a:pt x="1563789" y="520700"/>
                </a:lnTo>
                <a:lnTo>
                  <a:pt x="1567760" y="531416"/>
                </a:lnTo>
                <a:lnTo>
                  <a:pt x="1572525" y="542529"/>
                </a:lnTo>
                <a:lnTo>
                  <a:pt x="1577290" y="552847"/>
                </a:lnTo>
                <a:lnTo>
                  <a:pt x="1582848" y="562769"/>
                </a:lnTo>
                <a:lnTo>
                  <a:pt x="1589201" y="572294"/>
                </a:lnTo>
                <a:lnTo>
                  <a:pt x="1595554" y="581819"/>
                </a:lnTo>
                <a:lnTo>
                  <a:pt x="1602304" y="590550"/>
                </a:lnTo>
                <a:lnTo>
                  <a:pt x="1609451" y="598885"/>
                </a:lnTo>
                <a:lnTo>
                  <a:pt x="1616995" y="607219"/>
                </a:lnTo>
                <a:lnTo>
                  <a:pt x="1624936" y="614760"/>
                </a:lnTo>
                <a:lnTo>
                  <a:pt x="1632877" y="621904"/>
                </a:lnTo>
                <a:lnTo>
                  <a:pt x="1642009" y="629047"/>
                </a:lnTo>
                <a:lnTo>
                  <a:pt x="1650744" y="635794"/>
                </a:lnTo>
                <a:lnTo>
                  <a:pt x="1659876" y="641747"/>
                </a:lnTo>
                <a:lnTo>
                  <a:pt x="1669405" y="647304"/>
                </a:lnTo>
                <a:lnTo>
                  <a:pt x="1678935" y="652066"/>
                </a:lnTo>
                <a:lnTo>
                  <a:pt x="1689258" y="656829"/>
                </a:lnTo>
                <a:lnTo>
                  <a:pt x="1699581" y="661194"/>
                </a:lnTo>
                <a:lnTo>
                  <a:pt x="1709905" y="664766"/>
                </a:lnTo>
                <a:lnTo>
                  <a:pt x="1720228" y="667941"/>
                </a:lnTo>
                <a:lnTo>
                  <a:pt x="1731345" y="670719"/>
                </a:lnTo>
                <a:lnTo>
                  <a:pt x="1742066" y="673101"/>
                </a:lnTo>
                <a:lnTo>
                  <a:pt x="1753183" y="674688"/>
                </a:lnTo>
                <a:lnTo>
                  <a:pt x="1764301" y="675879"/>
                </a:lnTo>
                <a:lnTo>
                  <a:pt x="1775815" y="676276"/>
                </a:lnTo>
                <a:lnTo>
                  <a:pt x="1786932" y="676276"/>
                </a:lnTo>
                <a:lnTo>
                  <a:pt x="1798447" y="675879"/>
                </a:lnTo>
                <a:lnTo>
                  <a:pt x="1809564" y="674688"/>
                </a:lnTo>
                <a:lnTo>
                  <a:pt x="1821476" y="673101"/>
                </a:lnTo>
                <a:lnTo>
                  <a:pt x="1832593" y="670322"/>
                </a:lnTo>
                <a:lnTo>
                  <a:pt x="1844108" y="667544"/>
                </a:lnTo>
                <a:lnTo>
                  <a:pt x="1855225" y="663972"/>
                </a:lnTo>
                <a:lnTo>
                  <a:pt x="1866740" y="660004"/>
                </a:lnTo>
                <a:lnTo>
                  <a:pt x="1877063" y="655241"/>
                </a:lnTo>
                <a:lnTo>
                  <a:pt x="1887386" y="650479"/>
                </a:lnTo>
                <a:lnTo>
                  <a:pt x="1897313" y="644922"/>
                </a:lnTo>
                <a:lnTo>
                  <a:pt x="1906842" y="638969"/>
                </a:lnTo>
                <a:lnTo>
                  <a:pt x="1916371" y="632619"/>
                </a:lnTo>
                <a:lnTo>
                  <a:pt x="1925503" y="625872"/>
                </a:lnTo>
                <a:lnTo>
                  <a:pt x="1933841" y="618332"/>
                </a:lnTo>
                <a:lnTo>
                  <a:pt x="1941782" y="610791"/>
                </a:lnTo>
                <a:lnTo>
                  <a:pt x="1949723" y="603250"/>
                </a:lnTo>
                <a:lnTo>
                  <a:pt x="1957267" y="594916"/>
                </a:lnTo>
                <a:lnTo>
                  <a:pt x="1964017" y="586185"/>
                </a:lnTo>
                <a:lnTo>
                  <a:pt x="1970370" y="577057"/>
                </a:lnTo>
                <a:lnTo>
                  <a:pt x="1976326" y="567929"/>
                </a:lnTo>
                <a:lnTo>
                  <a:pt x="1981884" y="558404"/>
                </a:lnTo>
                <a:lnTo>
                  <a:pt x="1987046" y="548879"/>
                </a:lnTo>
                <a:lnTo>
                  <a:pt x="1991811" y="538957"/>
                </a:lnTo>
                <a:lnTo>
                  <a:pt x="1995781" y="528638"/>
                </a:lnTo>
                <a:lnTo>
                  <a:pt x="1999752" y="518319"/>
                </a:lnTo>
                <a:lnTo>
                  <a:pt x="2003325" y="507604"/>
                </a:lnTo>
                <a:lnTo>
                  <a:pt x="2005708" y="496888"/>
                </a:lnTo>
                <a:lnTo>
                  <a:pt x="2008090" y="485775"/>
                </a:lnTo>
                <a:lnTo>
                  <a:pt x="2009678" y="475060"/>
                </a:lnTo>
                <a:lnTo>
                  <a:pt x="2010869" y="463947"/>
                </a:lnTo>
                <a:lnTo>
                  <a:pt x="2011266" y="452835"/>
                </a:lnTo>
                <a:lnTo>
                  <a:pt x="2011266" y="441325"/>
                </a:lnTo>
                <a:lnTo>
                  <a:pt x="2010869" y="429816"/>
                </a:lnTo>
                <a:lnTo>
                  <a:pt x="2009678" y="418703"/>
                </a:lnTo>
                <a:lnTo>
                  <a:pt x="2007693" y="407194"/>
                </a:lnTo>
                <a:lnTo>
                  <a:pt x="2005311" y="395288"/>
                </a:lnTo>
                <a:lnTo>
                  <a:pt x="2002531" y="384175"/>
                </a:lnTo>
                <a:lnTo>
                  <a:pt x="1998561" y="373063"/>
                </a:lnTo>
                <a:lnTo>
                  <a:pt x="1994590" y="361950"/>
                </a:lnTo>
                <a:lnTo>
                  <a:pt x="1990223" y="351632"/>
                </a:lnTo>
                <a:lnTo>
                  <a:pt x="1985061" y="340916"/>
                </a:lnTo>
                <a:lnTo>
                  <a:pt x="1979899" y="330994"/>
                </a:lnTo>
                <a:lnTo>
                  <a:pt x="1973943" y="321469"/>
                </a:lnTo>
                <a:lnTo>
                  <a:pt x="1967591" y="312341"/>
                </a:lnTo>
                <a:lnTo>
                  <a:pt x="1960841" y="303213"/>
                </a:lnTo>
                <a:lnTo>
                  <a:pt x="1953297" y="294482"/>
                </a:lnTo>
                <a:lnTo>
                  <a:pt x="1945753" y="286544"/>
                </a:lnTo>
                <a:lnTo>
                  <a:pt x="1937812" y="279003"/>
                </a:lnTo>
                <a:lnTo>
                  <a:pt x="1929474" y="271860"/>
                </a:lnTo>
                <a:lnTo>
                  <a:pt x="1921136" y="264716"/>
                </a:lnTo>
                <a:lnTo>
                  <a:pt x="1912004" y="258366"/>
                </a:lnTo>
                <a:lnTo>
                  <a:pt x="1902474" y="252017"/>
                </a:lnTo>
                <a:lnTo>
                  <a:pt x="1893342" y="246460"/>
                </a:lnTo>
                <a:lnTo>
                  <a:pt x="1883416" y="241300"/>
                </a:lnTo>
                <a:lnTo>
                  <a:pt x="1873490" y="236935"/>
                </a:lnTo>
                <a:lnTo>
                  <a:pt x="1863166" y="232569"/>
                </a:lnTo>
                <a:lnTo>
                  <a:pt x="1852843" y="228997"/>
                </a:lnTo>
                <a:lnTo>
                  <a:pt x="1842123" y="225822"/>
                </a:lnTo>
                <a:lnTo>
                  <a:pt x="1831402" y="223044"/>
                </a:lnTo>
                <a:lnTo>
                  <a:pt x="1820682" y="221059"/>
                </a:lnTo>
                <a:lnTo>
                  <a:pt x="1809564" y="219472"/>
                </a:lnTo>
                <a:lnTo>
                  <a:pt x="1798447" y="218281"/>
                </a:lnTo>
                <a:lnTo>
                  <a:pt x="1787330" y="217488"/>
                </a:lnTo>
                <a:lnTo>
                  <a:pt x="1775815" y="217488"/>
                </a:lnTo>
                <a:close/>
                <a:moveTo>
                  <a:pt x="1712287" y="0"/>
                </a:moveTo>
                <a:lnTo>
                  <a:pt x="1715860" y="0"/>
                </a:lnTo>
                <a:lnTo>
                  <a:pt x="1718640" y="397"/>
                </a:lnTo>
                <a:lnTo>
                  <a:pt x="1721816" y="1191"/>
                </a:lnTo>
                <a:lnTo>
                  <a:pt x="1724198" y="2778"/>
                </a:lnTo>
                <a:lnTo>
                  <a:pt x="1726978" y="4366"/>
                </a:lnTo>
                <a:lnTo>
                  <a:pt x="1728566" y="6350"/>
                </a:lnTo>
                <a:lnTo>
                  <a:pt x="1729757" y="8731"/>
                </a:lnTo>
                <a:lnTo>
                  <a:pt x="1730551" y="11112"/>
                </a:lnTo>
                <a:lnTo>
                  <a:pt x="1737698" y="39687"/>
                </a:lnTo>
                <a:lnTo>
                  <a:pt x="1744448" y="68262"/>
                </a:lnTo>
                <a:lnTo>
                  <a:pt x="1744845" y="70644"/>
                </a:lnTo>
                <a:lnTo>
                  <a:pt x="1746036" y="73025"/>
                </a:lnTo>
                <a:lnTo>
                  <a:pt x="1747227" y="75406"/>
                </a:lnTo>
                <a:lnTo>
                  <a:pt x="1748816" y="77391"/>
                </a:lnTo>
                <a:lnTo>
                  <a:pt x="1750801" y="78978"/>
                </a:lnTo>
                <a:lnTo>
                  <a:pt x="1752786" y="80169"/>
                </a:lnTo>
                <a:lnTo>
                  <a:pt x="1755168" y="80962"/>
                </a:lnTo>
                <a:lnTo>
                  <a:pt x="1757551" y="81756"/>
                </a:lnTo>
                <a:lnTo>
                  <a:pt x="1775815" y="80962"/>
                </a:lnTo>
                <a:lnTo>
                  <a:pt x="1793682" y="81359"/>
                </a:lnTo>
                <a:lnTo>
                  <a:pt x="1811550" y="82153"/>
                </a:lnTo>
                <a:lnTo>
                  <a:pt x="1829814" y="84137"/>
                </a:lnTo>
                <a:lnTo>
                  <a:pt x="1847284" y="86916"/>
                </a:lnTo>
                <a:lnTo>
                  <a:pt x="1865152" y="90487"/>
                </a:lnTo>
                <a:lnTo>
                  <a:pt x="1882225" y="94853"/>
                </a:lnTo>
                <a:lnTo>
                  <a:pt x="1899298" y="100012"/>
                </a:lnTo>
                <a:lnTo>
                  <a:pt x="1902077" y="100409"/>
                </a:lnTo>
                <a:lnTo>
                  <a:pt x="1904460" y="100012"/>
                </a:lnTo>
                <a:lnTo>
                  <a:pt x="1906842" y="99616"/>
                </a:lnTo>
                <a:lnTo>
                  <a:pt x="1908827" y="98425"/>
                </a:lnTo>
                <a:lnTo>
                  <a:pt x="1911606" y="97234"/>
                </a:lnTo>
                <a:lnTo>
                  <a:pt x="1913195" y="95250"/>
                </a:lnTo>
                <a:lnTo>
                  <a:pt x="1914783" y="93266"/>
                </a:lnTo>
                <a:lnTo>
                  <a:pt x="1915974" y="91281"/>
                </a:lnTo>
                <a:lnTo>
                  <a:pt x="1944165" y="39687"/>
                </a:lnTo>
                <a:lnTo>
                  <a:pt x="1945356" y="37306"/>
                </a:lnTo>
                <a:lnTo>
                  <a:pt x="1947341" y="35322"/>
                </a:lnTo>
                <a:lnTo>
                  <a:pt x="1949326" y="34131"/>
                </a:lnTo>
                <a:lnTo>
                  <a:pt x="1952106" y="32941"/>
                </a:lnTo>
                <a:lnTo>
                  <a:pt x="1954885" y="32147"/>
                </a:lnTo>
                <a:lnTo>
                  <a:pt x="1958061" y="32147"/>
                </a:lnTo>
                <a:lnTo>
                  <a:pt x="1961238" y="32544"/>
                </a:lnTo>
                <a:lnTo>
                  <a:pt x="1964414" y="33734"/>
                </a:lnTo>
                <a:lnTo>
                  <a:pt x="1975532" y="38894"/>
                </a:lnTo>
                <a:lnTo>
                  <a:pt x="1986252" y="44053"/>
                </a:lnTo>
                <a:lnTo>
                  <a:pt x="1996972" y="50006"/>
                </a:lnTo>
                <a:lnTo>
                  <a:pt x="2008090" y="55959"/>
                </a:lnTo>
                <a:lnTo>
                  <a:pt x="2018413" y="61912"/>
                </a:lnTo>
                <a:lnTo>
                  <a:pt x="2028737" y="68659"/>
                </a:lnTo>
                <a:lnTo>
                  <a:pt x="2039060" y="75803"/>
                </a:lnTo>
                <a:lnTo>
                  <a:pt x="2049383" y="82550"/>
                </a:lnTo>
                <a:lnTo>
                  <a:pt x="2051765" y="84931"/>
                </a:lnTo>
                <a:lnTo>
                  <a:pt x="2053751" y="87312"/>
                </a:lnTo>
                <a:lnTo>
                  <a:pt x="2054942" y="90091"/>
                </a:lnTo>
                <a:lnTo>
                  <a:pt x="2055736" y="92472"/>
                </a:lnTo>
                <a:lnTo>
                  <a:pt x="2056133" y="95250"/>
                </a:lnTo>
                <a:lnTo>
                  <a:pt x="2056133" y="98028"/>
                </a:lnTo>
                <a:lnTo>
                  <a:pt x="2055339" y="100409"/>
                </a:lnTo>
                <a:lnTo>
                  <a:pt x="2054148" y="102791"/>
                </a:lnTo>
                <a:lnTo>
                  <a:pt x="2038663" y="128191"/>
                </a:lnTo>
                <a:lnTo>
                  <a:pt x="2023575" y="153194"/>
                </a:lnTo>
                <a:lnTo>
                  <a:pt x="2021987" y="155178"/>
                </a:lnTo>
                <a:lnTo>
                  <a:pt x="2021193" y="157559"/>
                </a:lnTo>
                <a:lnTo>
                  <a:pt x="2020398" y="159941"/>
                </a:lnTo>
                <a:lnTo>
                  <a:pt x="2020398" y="162322"/>
                </a:lnTo>
                <a:lnTo>
                  <a:pt x="2020398" y="164703"/>
                </a:lnTo>
                <a:lnTo>
                  <a:pt x="2021193" y="167481"/>
                </a:lnTo>
                <a:lnTo>
                  <a:pt x="2022384" y="169863"/>
                </a:lnTo>
                <a:lnTo>
                  <a:pt x="2023575" y="171847"/>
                </a:lnTo>
                <a:lnTo>
                  <a:pt x="2036678" y="184150"/>
                </a:lnTo>
                <a:lnTo>
                  <a:pt x="2049383" y="196850"/>
                </a:lnTo>
                <a:lnTo>
                  <a:pt x="2061295" y="210344"/>
                </a:lnTo>
                <a:lnTo>
                  <a:pt x="2072809" y="224234"/>
                </a:lnTo>
                <a:lnTo>
                  <a:pt x="2083133" y="238919"/>
                </a:lnTo>
                <a:lnTo>
                  <a:pt x="2092662" y="253603"/>
                </a:lnTo>
                <a:lnTo>
                  <a:pt x="2102191" y="269478"/>
                </a:lnTo>
                <a:lnTo>
                  <a:pt x="2110529" y="284956"/>
                </a:lnTo>
                <a:lnTo>
                  <a:pt x="2112514" y="286941"/>
                </a:lnTo>
                <a:lnTo>
                  <a:pt x="2114102" y="288528"/>
                </a:lnTo>
                <a:lnTo>
                  <a:pt x="2116485" y="289719"/>
                </a:lnTo>
                <a:lnTo>
                  <a:pt x="2118867" y="290513"/>
                </a:lnTo>
                <a:lnTo>
                  <a:pt x="2121249" y="290910"/>
                </a:lnTo>
                <a:lnTo>
                  <a:pt x="2123632" y="291307"/>
                </a:lnTo>
                <a:lnTo>
                  <a:pt x="2126014" y="290910"/>
                </a:lnTo>
                <a:lnTo>
                  <a:pt x="2128396" y="290116"/>
                </a:lnTo>
                <a:lnTo>
                  <a:pt x="2156984" y="281781"/>
                </a:lnTo>
                <a:lnTo>
                  <a:pt x="2185572" y="273844"/>
                </a:lnTo>
                <a:lnTo>
                  <a:pt x="2187954" y="273447"/>
                </a:lnTo>
                <a:lnTo>
                  <a:pt x="2190733" y="273050"/>
                </a:lnTo>
                <a:lnTo>
                  <a:pt x="2193116" y="273844"/>
                </a:lnTo>
                <a:lnTo>
                  <a:pt x="2195498" y="274638"/>
                </a:lnTo>
                <a:lnTo>
                  <a:pt x="2197880" y="276225"/>
                </a:lnTo>
                <a:lnTo>
                  <a:pt x="2200263" y="278210"/>
                </a:lnTo>
                <a:lnTo>
                  <a:pt x="2202248" y="280988"/>
                </a:lnTo>
                <a:lnTo>
                  <a:pt x="2203439" y="283766"/>
                </a:lnTo>
                <a:lnTo>
                  <a:pt x="2207807" y="295275"/>
                </a:lnTo>
                <a:lnTo>
                  <a:pt x="2211777" y="307182"/>
                </a:lnTo>
                <a:lnTo>
                  <a:pt x="2215350" y="318691"/>
                </a:lnTo>
                <a:lnTo>
                  <a:pt x="2218527" y="330200"/>
                </a:lnTo>
                <a:lnTo>
                  <a:pt x="2221703" y="342107"/>
                </a:lnTo>
                <a:lnTo>
                  <a:pt x="2224086" y="354410"/>
                </a:lnTo>
                <a:lnTo>
                  <a:pt x="2226468" y="366316"/>
                </a:lnTo>
                <a:lnTo>
                  <a:pt x="2228850" y="378222"/>
                </a:lnTo>
                <a:lnTo>
                  <a:pt x="2228850" y="381397"/>
                </a:lnTo>
                <a:lnTo>
                  <a:pt x="2228453" y="384572"/>
                </a:lnTo>
                <a:lnTo>
                  <a:pt x="2227659" y="387350"/>
                </a:lnTo>
                <a:lnTo>
                  <a:pt x="2226468" y="390128"/>
                </a:lnTo>
                <a:lnTo>
                  <a:pt x="2224880" y="392113"/>
                </a:lnTo>
                <a:lnTo>
                  <a:pt x="2222894" y="393700"/>
                </a:lnTo>
                <a:lnTo>
                  <a:pt x="2220512" y="394891"/>
                </a:lnTo>
                <a:lnTo>
                  <a:pt x="2217733" y="396082"/>
                </a:lnTo>
                <a:lnTo>
                  <a:pt x="2189542" y="403225"/>
                </a:lnTo>
                <a:lnTo>
                  <a:pt x="2160557" y="409972"/>
                </a:lnTo>
                <a:lnTo>
                  <a:pt x="2158175" y="410766"/>
                </a:lnTo>
                <a:lnTo>
                  <a:pt x="2155793" y="411560"/>
                </a:lnTo>
                <a:lnTo>
                  <a:pt x="2153808" y="412750"/>
                </a:lnTo>
                <a:lnTo>
                  <a:pt x="2151822" y="414338"/>
                </a:lnTo>
                <a:lnTo>
                  <a:pt x="2150234" y="416322"/>
                </a:lnTo>
                <a:lnTo>
                  <a:pt x="2149043" y="418307"/>
                </a:lnTo>
                <a:lnTo>
                  <a:pt x="2148249" y="420688"/>
                </a:lnTo>
                <a:lnTo>
                  <a:pt x="2147852" y="423069"/>
                </a:lnTo>
                <a:lnTo>
                  <a:pt x="2148249" y="440929"/>
                </a:lnTo>
                <a:lnTo>
                  <a:pt x="2147852" y="459185"/>
                </a:lnTo>
                <a:lnTo>
                  <a:pt x="2147058" y="477044"/>
                </a:lnTo>
                <a:lnTo>
                  <a:pt x="2145072" y="494904"/>
                </a:lnTo>
                <a:lnTo>
                  <a:pt x="2142293" y="512763"/>
                </a:lnTo>
                <a:lnTo>
                  <a:pt x="2138323" y="530225"/>
                </a:lnTo>
                <a:lnTo>
                  <a:pt x="2133955" y="547688"/>
                </a:lnTo>
                <a:lnTo>
                  <a:pt x="2128793" y="564754"/>
                </a:lnTo>
                <a:lnTo>
                  <a:pt x="2128396" y="567135"/>
                </a:lnTo>
                <a:lnTo>
                  <a:pt x="2128793" y="569913"/>
                </a:lnTo>
                <a:lnTo>
                  <a:pt x="2129190" y="572294"/>
                </a:lnTo>
                <a:lnTo>
                  <a:pt x="2130382" y="574279"/>
                </a:lnTo>
                <a:lnTo>
                  <a:pt x="2131573" y="576263"/>
                </a:lnTo>
                <a:lnTo>
                  <a:pt x="2133558" y="578247"/>
                </a:lnTo>
                <a:lnTo>
                  <a:pt x="2135543" y="580232"/>
                </a:lnTo>
                <a:lnTo>
                  <a:pt x="2137926" y="581025"/>
                </a:lnTo>
                <a:lnTo>
                  <a:pt x="2189542" y="609600"/>
                </a:lnTo>
                <a:lnTo>
                  <a:pt x="2191924" y="610791"/>
                </a:lnTo>
                <a:lnTo>
                  <a:pt x="2193910" y="612379"/>
                </a:lnTo>
                <a:lnTo>
                  <a:pt x="2195498" y="614760"/>
                </a:lnTo>
                <a:lnTo>
                  <a:pt x="2196292" y="617141"/>
                </a:lnTo>
                <a:lnTo>
                  <a:pt x="2197086" y="619919"/>
                </a:lnTo>
                <a:lnTo>
                  <a:pt x="2197086" y="623094"/>
                </a:lnTo>
                <a:lnTo>
                  <a:pt x="2196689" y="626666"/>
                </a:lnTo>
                <a:lnTo>
                  <a:pt x="2195498" y="629841"/>
                </a:lnTo>
                <a:lnTo>
                  <a:pt x="2190336" y="640557"/>
                </a:lnTo>
                <a:lnTo>
                  <a:pt x="2184778" y="651669"/>
                </a:lnTo>
                <a:lnTo>
                  <a:pt x="2178822" y="662385"/>
                </a:lnTo>
                <a:lnTo>
                  <a:pt x="2173263" y="673101"/>
                </a:lnTo>
                <a:lnTo>
                  <a:pt x="2166910" y="683816"/>
                </a:lnTo>
                <a:lnTo>
                  <a:pt x="2160557" y="693738"/>
                </a:lnTo>
                <a:lnTo>
                  <a:pt x="2153808" y="704057"/>
                </a:lnTo>
                <a:lnTo>
                  <a:pt x="2146661" y="713979"/>
                </a:lnTo>
                <a:lnTo>
                  <a:pt x="2144278" y="716360"/>
                </a:lnTo>
                <a:lnTo>
                  <a:pt x="2141896" y="718741"/>
                </a:lnTo>
                <a:lnTo>
                  <a:pt x="2138720" y="719932"/>
                </a:lnTo>
                <a:lnTo>
                  <a:pt x="2136337" y="721122"/>
                </a:lnTo>
                <a:lnTo>
                  <a:pt x="2133558" y="721519"/>
                </a:lnTo>
                <a:lnTo>
                  <a:pt x="2130779" y="721122"/>
                </a:lnTo>
                <a:lnTo>
                  <a:pt x="2128396" y="720329"/>
                </a:lnTo>
                <a:lnTo>
                  <a:pt x="2126014" y="719138"/>
                </a:lnTo>
                <a:lnTo>
                  <a:pt x="2101000" y="703660"/>
                </a:lnTo>
                <a:lnTo>
                  <a:pt x="2075589" y="688579"/>
                </a:lnTo>
                <a:lnTo>
                  <a:pt x="2073603" y="686991"/>
                </a:lnTo>
                <a:lnTo>
                  <a:pt x="2071221" y="686197"/>
                </a:lnTo>
                <a:lnTo>
                  <a:pt x="2068839" y="685801"/>
                </a:lnTo>
                <a:lnTo>
                  <a:pt x="2066456" y="685404"/>
                </a:lnTo>
                <a:lnTo>
                  <a:pt x="2064074" y="685801"/>
                </a:lnTo>
                <a:lnTo>
                  <a:pt x="2061692" y="686197"/>
                </a:lnTo>
                <a:lnTo>
                  <a:pt x="2059309" y="687388"/>
                </a:lnTo>
                <a:lnTo>
                  <a:pt x="2057324" y="688579"/>
                </a:lnTo>
                <a:lnTo>
                  <a:pt x="2044619" y="701676"/>
                </a:lnTo>
                <a:lnTo>
                  <a:pt x="2031913" y="713979"/>
                </a:lnTo>
                <a:lnTo>
                  <a:pt x="2018413" y="726282"/>
                </a:lnTo>
                <a:lnTo>
                  <a:pt x="2004913" y="737791"/>
                </a:lnTo>
                <a:lnTo>
                  <a:pt x="1989826" y="748110"/>
                </a:lnTo>
                <a:lnTo>
                  <a:pt x="1974738" y="757635"/>
                </a:lnTo>
                <a:lnTo>
                  <a:pt x="1959650" y="767160"/>
                </a:lnTo>
                <a:lnTo>
                  <a:pt x="1943371" y="775494"/>
                </a:lnTo>
                <a:lnTo>
                  <a:pt x="1941385" y="777082"/>
                </a:lnTo>
                <a:lnTo>
                  <a:pt x="1939797" y="779066"/>
                </a:lnTo>
                <a:lnTo>
                  <a:pt x="1938606" y="781447"/>
                </a:lnTo>
                <a:lnTo>
                  <a:pt x="1937812" y="783432"/>
                </a:lnTo>
                <a:lnTo>
                  <a:pt x="1937415" y="785813"/>
                </a:lnTo>
                <a:lnTo>
                  <a:pt x="1937018" y="788591"/>
                </a:lnTo>
                <a:lnTo>
                  <a:pt x="1937415" y="790972"/>
                </a:lnTo>
                <a:lnTo>
                  <a:pt x="1938209" y="793354"/>
                </a:lnTo>
                <a:lnTo>
                  <a:pt x="1946547" y="821532"/>
                </a:lnTo>
                <a:lnTo>
                  <a:pt x="1954488" y="849710"/>
                </a:lnTo>
                <a:lnTo>
                  <a:pt x="1955282" y="852488"/>
                </a:lnTo>
                <a:lnTo>
                  <a:pt x="1955282" y="854869"/>
                </a:lnTo>
                <a:lnTo>
                  <a:pt x="1954885" y="858044"/>
                </a:lnTo>
                <a:lnTo>
                  <a:pt x="1953694" y="860426"/>
                </a:lnTo>
                <a:lnTo>
                  <a:pt x="1952106" y="862807"/>
                </a:lnTo>
                <a:lnTo>
                  <a:pt x="1950120" y="864791"/>
                </a:lnTo>
                <a:lnTo>
                  <a:pt x="1947341" y="866776"/>
                </a:lnTo>
                <a:lnTo>
                  <a:pt x="1944562" y="868363"/>
                </a:lnTo>
                <a:lnTo>
                  <a:pt x="1933047" y="872332"/>
                </a:lnTo>
                <a:lnTo>
                  <a:pt x="1921533" y="876301"/>
                </a:lnTo>
                <a:lnTo>
                  <a:pt x="1910018" y="879873"/>
                </a:lnTo>
                <a:lnTo>
                  <a:pt x="1898107" y="883444"/>
                </a:lnTo>
                <a:lnTo>
                  <a:pt x="1886195" y="886223"/>
                </a:lnTo>
                <a:lnTo>
                  <a:pt x="1874284" y="889001"/>
                </a:lnTo>
                <a:lnTo>
                  <a:pt x="1861975" y="891382"/>
                </a:lnTo>
                <a:lnTo>
                  <a:pt x="1850064" y="893366"/>
                </a:lnTo>
                <a:lnTo>
                  <a:pt x="1846887" y="893763"/>
                </a:lnTo>
                <a:lnTo>
                  <a:pt x="1843711" y="893366"/>
                </a:lnTo>
                <a:lnTo>
                  <a:pt x="1840931" y="892176"/>
                </a:lnTo>
                <a:lnTo>
                  <a:pt x="1838152" y="890985"/>
                </a:lnTo>
                <a:lnTo>
                  <a:pt x="1836167" y="889398"/>
                </a:lnTo>
                <a:lnTo>
                  <a:pt x="1834182" y="887413"/>
                </a:lnTo>
                <a:lnTo>
                  <a:pt x="1832990" y="885032"/>
                </a:lnTo>
                <a:lnTo>
                  <a:pt x="1832593" y="882651"/>
                </a:lnTo>
                <a:lnTo>
                  <a:pt x="1825049" y="853679"/>
                </a:lnTo>
                <a:lnTo>
                  <a:pt x="1818300" y="825501"/>
                </a:lnTo>
                <a:lnTo>
                  <a:pt x="1817902" y="823119"/>
                </a:lnTo>
                <a:lnTo>
                  <a:pt x="1816711" y="820738"/>
                </a:lnTo>
                <a:lnTo>
                  <a:pt x="1815520" y="818357"/>
                </a:lnTo>
                <a:lnTo>
                  <a:pt x="1813535" y="816769"/>
                </a:lnTo>
                <a:lnTo>
                  <a:pt x="1811947" y="815182"/>
                </a:lnTo>
                <a:lnTo>
                  <a:pt x="1809564" y="813991"/>
                </a:lnTo>
                <a:lnTo>
                  <a:pt x="1807182" y="812801"/>
                </a:lnTo>
                <a:lnTo>
                  <a:pt x="1804800" y="812404"/>
                </a:lnTo>
                <a:lnTo>
                  <a:pt x="1786932" y="813197"/>
                </a:lnTo>
                <a:lnTo>
                  <a:pt x="1769065" y="812801"/>
                </a:lnTo>
                <a:lnTo>
                  <a:pt x="1751198" y="812007"/>
                </a:lnTo>
                <a:lnTo>
                  <a:pt x="1733331" y="810022"/>
                </a:lnTo>
                <a:lnTo>
                  <a:pt x="1715463" y="806847"/>
                </a:lnTo>
                <a:lnTo>
                  <a:pt x="1697993" y="803276"/>
                </a:lnTo>
                <a:lnTo>
                  <a:pt x="1680523" y="798513"/>
                </a:lnTo>
                <a:lnTo>
                  <a:pt x="1663053" y="793354"/>
                </a:lnTo>
                <a:lnTo>
                  <a:pt x="1660670" y="793354"/>
                </a:lnTo>
                <a:lnTo>
                  <a:pt x="1658288" y="793751"/>
                </a:lnTo>
                <a:lnTo>
                  <a:pt x="1655906" y="794147"/>
                </a:lnTo>
                <a:lnTo>
                  <a:pt x="1653523" y="795338"/>
                </a:lnTo>
                <a:lnTo>
                  <a:pt x="1651538" y="796529"/>
                </a:lnTo>
                <a:lnTo>
                  <a:pt x="1649553" y="798116"/>
                </a:lnTo>
                <a:lnTo>
                  <a:pt x="1648362" y="800101"/>
                </a:lnTo>
                <a:lnTo>
                  <a:pt x="1647171" y="802482"/>
                </a:lnTo>
                <a:lnTo>
                  <a:pt x="1618186" y="854076"/>
                </a:lnTo>
                <a:lnTo>
                  <a:pt x="1616995" y="856854"/>
                </a:lnTo>
                <a:lnTo>
                  <a:pt x="1615406" y="858838"/>
                </a:lnTo>
                <a:lnTo>
                  <a:pt x="1613024" y="860029"/>
                </a:lnTo>
                <a:lnTo>
                  <a:pt x="1610642" y="861219"/>
                </a:lnTo>
                <a:lnTo>
                  <a:pt x="1607862" y="861616"/>
                </a:lnTo>
                <a:lnTo>
                  <a:pt x="1604686" y="861616"/>
                </a:lnTo>
                <a:lnTo>
                  <a:pt x="1601510" y="861219"/>
                </a:lnTo>
                <a:lnTo>
                  <a:pt x="1598333" y="860426"/>
                </a:lnTo>
                <a:lnTo>
                  <a:pt x="1587216" y="854869"/>
                </a:lnTo>
                <a:lnTo>
                  <a:pt x="1576098" y="849313"/>
                </a:lnTo>
                <a:lnTo>
                  <a:pt x="1565378" y="843757"/>
                </a:lnTo>
                <a:lnTo>
                  <a:pt x="1555054" y="837804"/>
                </a:lnTo>
                <a:lnTo>
                  <a:pt x="1544334" y="831454"/>
                </a:lnTo>
                <a:lnTo>
                  <a:pt x="1533613" y="825104"/>
                </a:lnTo>
                <a:lnTo>
                  <a:pt x="1523687" y="818357"/>
                </a:lnTo>
                <a:lnTo>
                  <a:pt x="1513761" y="811213"/>
                </a:lnTo>
                <a:lnTo>
                  <a:pt x="1511379" y="808832"/>
                </a:lnTo>
                <a:lnTo>
                  <a:pt x="1509393" y="806451"/>
                </a:lnTo>
                <a:lnTo>
                  <a:pt x="1507805" y="803672"/>
                </a:lnTo>
                <a:lnTo>
                  <a:pt x="1507011" y="800894"/>
                </a:lnTo>
                <a:lnTo>
                  <a:pt x="1506614" y="798116"/>
                </a:lnTo>
                <a:lnTo>
                  <a:pt x="1507011" y="795735"/>
                </a:lnTo>
                <a:lnTo>
                  <a:pt x="1507408" y="793354"/>
                </a:lnTo>
                <a:lnTo>
                  <a:pt x="1508996" y="790972"/>
                </a:lnTo>
                <a:lnTo>
                  <a:pt x="1523687" y="765969"/>
                </a:lnTo>
                <a:lnTo>
                  <a:pt x="1539172" y="740569"/>
                </a:lnTo>
                <a:lnTo>
                  <a:pt x="1540363" y="738585"/>
                </a:lnTo>
                <a:lnTo>
                  <a:pt x="1541554" y="736204"/>
                </a:lnTo>
                <a:lnTo>
                  <a:pt x="1542349" y="733822"/>
                </a:lnTo>
                <a:lnTo>
                  <a:pt x="1542746" y="731441"/>
                </a:lnTo>
                <a:lnTo>
                  <a:pt x="1542349" y="729060"/>
                </a:lnTo>
                <a:lnTo>
                  <a:pt x="1541554" y="726679"/>
                </a:lnTo>
                <a:lnTo>
                  <a:pt x="1540363" y="724297"/>
                </a:lnTo>
                <a:lnTo>
                  <a:pt x="1539172" y="722313"/>
                </a:lnTo>
                <a:lnTo>
                  <a:pt x="1526069" y="709613"/>
                </a:lnTo>
                <a:lnTo>
                  <a:pt x="1513364" y="696913"/>
                </a:lnTo>
                <a:lnTo>
                  <a:pt x="1501849" y="683419"/>
                </a:lnTo>
                <a:lnTo>
                  <a:pt x="1489938" y="669529"/>
                </a:lnTo>
                <a:lnTo>
                  <a:pt x="1479615" y="654844"/>
                </a:lnTo>
                <a:lnTo>
                  <a:pt x="1470085" y="640160"/>
                </a:lnTo>
                <a:lnTo>
                  <a:pt x="1460953" y="624285"/>
                </a:lnTo>
                <a:lnTo>
                  <a:pt x="1452218" y="608410"/>
                </a:lnTo>
                <a:lnTo>
                  <a:pt x="1450630" y="606822"/>
                </a:lnTo>
                <a:lnTo>
                  <a:pt x="1448247" y="605235"/>
                </a:lnTo>
                <a:lnTo>
                  <a:pt x="1446262" y="604044"/>
                </a:lnTo>
                <a:lnTo>
                  <a:pt x="1443880" y="602854"/>
                </a:lnTo>
                <a:lnTo>
                  <a:pt x="1441498" y="602457"/>
                </a:lnTo>
                <a:lnTo>
                  <a:pt x="1439115" y="602457"/>
                </a:lnTo>
                <a:lnTo>
                  <a:pt x="1436733" y="602854"/>
                </a:lnTo>
                <a:lnTo>
                  <a:pt x="1433954" y="603647"/>
                </a:lnTo>
                <a:lnTo>
                  <a:pt x="1406160" y="611982"/>
                </a:lnTo>
                <a:lnTo>
                  <a:pt x="1377572" y="619522"/>
                </a:lnTo>
                <a:lnTo>
                  <a:pt x="1375190" y="620316"/>
                </a:lnTo>
                <a:lnTo>
                  <a:pt x="1372411" y="620713"/>
                </a:lnTo>
                <a:lnTo>
                  <a:pt x="1369631" y="619919"/>
                </a:lnTo>
                <a:lnTo>
                  <a:pt x="1367249" y="619126"/>
                </a:lnTo>
                <a:lnTo>
                  <a:pt x="1364867" y="617538"/>
                </a:lnTo>
                <a:lnTo>
                  <a:pt x="1362882" y="615157"/>
                </a:lnTo>
                <a:lnTo>
                  <a:pt x="1360896" y="612775"/>
                </a:lnTo>
                <a:lnTo>
                  <a:pt x="1359308" y="609600"/>
                </a:lnTo>
                <a:lnTo>
                  <a:pt x="1354941" y="598488"/>
                </a:lnTo>
                <a:lnTo>
                  <a:pt x="1350970" y="586979"/>
                </a:lnTo>
                <a:lnTo>
                  <a:pt x="1347397" y="575072"/>
                </a:lnTo>
                <a:lnTo>
                  <a:pt x="1343823" y="563166"/>
                </a:lnTo>
                <a:lnTo>
                  <a:pt x="1341044" y="551657"/>
                </a:lnTo>
                <a:lnTo>
                  <a:pt x="1338264" y="539750"/>
                </a:lnTo>
                <a:lnTo>
                  <a:pt x="1335882" y="527447"/>
                </a:lnTo>
                <a:lnTo>
                  <a:pt x="1333897" y="515541"/>
                </a:lnTo>
                <a:lnTo>
                  <a:pt x="1333500" y="512366"/>
                </a:lnTo>
                <a:lnTo>
                  <a:pt x="1333897" y="509191"/>
                </a:lnTo>
                <a:lnTo>
                  <a:pt x="1335088" y="506413"/>
                </a:lnTo>
                <a:lnTo>
                  <a:pt x="1336279" y="503635"/>
                </a:lnTo>
                <a:lnTo>
                  <a:pt x="1337867" y="501650"/>
                </a:lnTo>
                <a:lnTo>
                  <a:pt x="1339853" y="499666"/>
                </a:lnTo>
                <a:lnTo>
                  <a:pt x="1342235" y="498475"/>
                </a:lnTo>
                <a:lnTo>
                  <a:pt x="1345014" y="498079"/>
                </a:lnTo>
                <a:lnTo>
                  <a:pt x="1373602" y="490538"/>
                </a:lnTo>
                <a:lnTo>
                  <a:pt x="1401793" y="483394"/>
                </a:lnTo>
                <a:lnTo>
                  <a:pt x="1404969" y="482997"/>
                </a:lnTo>
                <a:lnTo>
                  <a:pt x="1407351" y="482204"/>
                </a:lnTo>
                <a:lnTo>
                  <a:pt x="1409336" y="481013"/>
                </a:lnTo>
                <a:lnTo>
                  <a:pt x="1411322" y="479029"/>
                </a:lnTo>
                <a:lnTo>
                  <a:pt x="1412513" y="477441"/>
                </a:lnTo>
                <a:lnTo>
                  <a:pt x="1414101" y="475060"/>
                </a:lnTo>
                <a:lnTo>
                  <a:pt x="1414895" y="473075"/>
                </a:lnTo>
                <a:lnTo>
                  <a:pt x="1415292" y="470297"/>
                </a:lnTo>
                <a:lnTo>
                  <a:pt x="1414895" y="452835"/>
                </a:lnTo>
                <a:lnTo>
                  <a:pt x="1414895" y="434579"/>
                </a:lnTo>
                <a:lnTo>
                  <a:pt x="1416086" y="416719"/>
                </a:lnTo>
                <a:lnTo>
                  <a:pt x="1417675" y="398860"/>
                </a:lnTo>
                <a:lnTo>
                  <a:pt x="1420454" y="381000"/>
                </a:lnTo>
                <a:lnTo>
                  <a:pt x="1424424" y="363538"/>
                </a:lnTo>
                <a:lnTo>
                  <a:pt x="1428792" y="346075"/>
                </a:lnTo>
                <a:lnTo>
                  <a:pt x="1433954" y="329010"/>
                </a:lnTo>
                <a:lnTo>
                  <a:pt x="1434351" y="326232"/>
                </a:lnTo>
                <a:lnTo>
                  <a:pt x="1433954" y="323850"/>
                </a:lnTo>
                <a:lnTo>
                  <a:pt x="1433160" y="321469"/>
                </a:lnTo>
                <a:lnTo>
                  <a:pt x="1432365" y="319485"/>
                </a:lnTo>
                <a:lnTo>
                  <a:pt x="1430777" y="317103"/>
                </a:lnTo>
                <a:lnTo>
                  <a:pt x="1429189" y="315516"/>
                </a:lnTo>
                <a:lnTo>
                  <a:pt x="1427204" y="313928"/>
                </a:lnTo>
                <a:lnTo>
                  <a:pt x="1424821" y="312738"/>
                </a:lnTo>
                <a:lnTo>
                  <a:pt x="1373205" y="284163"/>
                </a:lnTo>
                <a:lnTo>
                  <a:pt x="1370823" y="282972"/>
                </a:lnTo>
                <a:lnTo>
                  <a:pt x="1369234" y="280988"/>
                </a:lnTo>
                <a:lnTo>
                  <a:pt x="1367646" y="279003"/>
                </a:lnTo>
                <a:lnTo>
                  <a:pt x="1366455" y="276225"/>
                </a:lnTo>
                <a:lnTo>
                  <a:pt x="1366058" y="273447"/>
                </a:lnTo>
                <a:lnTo>
                  <a:pt x="1366058" y="270669"/>
                </a:lnTo>
                <a:lnTo>
                  <a:pt x="1366455" y="267494"/>
                </a:lnTo>
                <a:lnTo>
                  <a:pt x="1367249" y="264319"/>
                </a:lnTo>
                <a:lnTo>
                  <a:pt x="1372411" y="252810"/>
                </a:lnTo>
                <a:lnTo>
                  <a:pt x="1377969" y="242094"/>
                </a:lnTo>
                <a:lnTo>
                  <a:pt x="1383528" y="231378"/>
                </a:lnTo>
                <a:lnTo>
                  <a:pt x="1389484" y="220663"/>
                </a:lnTo>
                <a:lnTo>
                  <a:pt x="1395837" y="209947"/>
                </a:lnTo>
                <a:lnTo>
                  <a:pt x="1402190" y="199628"/>
                </a:lnTo>
                <a:lnTo>
                  <a:pt x="1409336" y="189706"/>
                </a:lnTo>
                <a:lnTo>
                  <a:pt x="1416483" y="179784"/>
                </a:lnTo>
                <a:lnTo>
                  <a:pt x="1418469" y="177403"/>
                </a:lnTo>
                <a:lnTo>
                  <a:pt x="1421248" y="175419"/>
                </a:lnTo>
                <a:lnTo>
                  <a:pt x="1423630" y="173831"/>
                </a:lnTo>
                <a:lnTo>
                  <a:pt x="1426410" y="173038"/>
                </a:lnTo>
                <a:lnTo>
                  <a:pt x="1429189" y="172641"/>
                </a:lnTo>
                <a:lnTo>
                  <a:pt x="1431571" y="173038"/>
                </a:lnTo>
                <a:lnTo>
                  <a:pt x="1434351" y="173831"/>
                </a:lnTo>
                <a:lnTo>
                  <a:pt x="1436336" y="175022"/>
                </a:lnTo>
                <a:lnTo>
                  <a:pt x="1462144" y="189706"/>
                </a:lnTo>
                <a:lnTo>
                  <a:pt x="1486761" y="205184"/>
                </a:lnTo>
                <a:lnTo>
                  <a:pt x="1489144" y="206375"/>
                </a:lnTo>
                <a:lnTo>
                  <a:pt x="1491526" y="207566"/>
                </a:lnTo>
                <a:lnTo>
                  <a:pt x="1493908" y="207963"/>
                </a:lnTo>
                <a:lnTo>
                  <a:pt x="1496688" y="208359"/>
                </a:lnTo>
                <a:lnTo>
                  <a:pt x="1499070" y="207963"/>
                </a:lnTo>
                <a:lnTo>
                  <a:pt x="1501452" y="207169"/>
                </a:lnTo>
                <a:lnTo>
                  <a:pt x="1503835" y="206375"/>
                </a:lnTo>
                <a:lnTo>
                  <a:pt x="1505820" y="205184"/>
                </a:lnTo>
                <a:lnTo>
                  <a:pt x="1518128" y="192088"/>
                </a:lnTo>
                <a:lnTo>
                  <a:pt x="1530834" y="179784"/>
                </a:lnTo>
                <a:lnTo>
                  <a:pt x="1544731" y="167878"/>
                </a:lnTo>
                <a:lnTo>
                  <a:pt x="1558231" y="155972"/>
                </a:lnTo>
                <a:lnTo>
                  <a:pt x="1572922" y="145653"/>
                </a:lnTo>
                <a:lnTo>
                  <a:pt x="1587613" y="136128"/>
                </a:lnTo>
                <a:lnTo>
                  <a:pt x="1603495" y="127000"/>
                </a:lnTo>
                <a:lnTo>
                  <a:pt x="1619377" y="118269"/>
                </a:lnTo>
                <a:lnTo>
                  <a:pt x="1620965" y="116284"/>
                </a:lnTo>
                <a:lnTo>
                  <a:pt x="1622553" y="114300"/>
                </a:lnTo>
                <a:lnTo>
                  <a:pt x="1623745" y="112316"/>
                </a:lnTo>
                <a:lnTo>
                  <a:pt x="1624936" y="109934"/>
                </a:lnTo>
                <a:lnTo>
                  <a:pt x="1625333" y="107553"/>
                </a:lnTo>
                <a:lnTo>
                  <a:pt x="1625333" y="105172"/>
                </a:lnTo>
                <a:lnTo>
                  <a:pt x="1624936" y="102791"/>
                </a:lnTo>
                <a:lnTo>
                  <a:pt x="1624142" y="100409"/>
                </a:lnTo>
                <a:lnTo>
                  <a:pt x="1615803" y="71834"/>
                </a:lnTo>
                <a:lnTo>
                  <a:pt x="1608260" y="44053"/>
                </a:lnTo>
                <a:lnTo>
                  <a:pt x="1607465" y="41275"/>
                </a:lnTo>
                <a:lnTo>
                  <a:pt x="1607465" y="38894"/>
                </a:lnTo>
                <a:lnTo>
                  <a:pt x="1607862" y="36116"/>
                </a:lnTo>
                <a:lnTo>
                  <a:pt x="1609054" y="33734"/>
                </a:lnTo>
                <a:lnTo>
                  <a:pt x="1610245" y="31353"/>
                </a:lnTo>
                <a:lnTo>
                  <a:pt x="1612627" y="28972"/>
                </a:lnTo>
                <a:lnTo>
                  <a:pt x="1615009" y="26987"/>
                </a:lnTo>
                <a:lnTo>
                  <a:pt x="1617789" y="25400"/>
                </a:lnTo>
                <a:lnTo>
                  <a:pt x="1629303" y="21034"/>
                </a:lnTo>
                <a:lnTo>
                  <a:pt x="1641215" y="17066"/>
                </a:lnTo>
                <a:lnTo>
                  <a:pt x="1652729" y="13494"/>
                </a:lnTo>
                <a:lnTo>
                  <a:pt x="1664641" y="10319"/>
                </a:lnTo>
                <a:lnTo>
                  <a:pt x="1676155" y="7541"/>
                </a:lnTo>
                <a:lnTo>
                  <a:pt x="1688464" y="4762"/>
                </a:lnTo>
                <a:lnTo>
                  <a:pt x="1700375" y="2381"/>
                </a:lnTo>
                <a:lnTo>
                  <a:pt x="1712287" y="0"/>
                </a:lnTo>
                <a:close/>
              </a:path>
            </a:pathLst>
          </a:custGeom>
          <a:solidFill>
            <a:schemeClr val="accent1"/>
          </a:solidFill>
          <a:ln>
            <a:noFill/>
          </a:ln>
        </p:spPr>
        <p:txBody>
          <a:bodyPr anchor="ctr">
            <a:scene3d>
              <a:camera prst="orthographicFront"/>
              <a:lightRig rig="threePt" dir="t"/>
            </a:scene3d>
          </a:bodyPr>
          <a:lstStyle/>
          <a:p>
            <a:pPr algn="ctr" defTabSz="1219170">
              <a:defRPr/>
            </a:pPr>
            <a:endParaRPr lang="zh-CN" altLang="en-US" sz="2400">
              <a:solidFill>
                <a:srgbClr val="FFFFFF"/>
              </a:solidFill>
              <a:latin typeface="楷体" panose="02010609060101010101" pitchFamily="49" charset="-122"/>
              <a:ea typeface="宋体" panose="02010600030101010101" pitchFamily="2" charset="-122"/>
            </a:endParaRPr>
          </a:p>
        </p:txBody>
      </p:sp>
      <p:sp>
        <p:nvSpPr>
          <p:cNvPr id="25" name="KSO_Shape">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3A8A26-74D2-43B6-96D7-E13DE85205DB}"/>
              </a:ext>
            </a:extLst>
          </p:cNvPr>
          <p:cNvSpPr/>
          <p:nvPr/>
        </p:nvSpPr>
        <p:spPr bwMode="auto">
          <a:xfrm>
            <a:off x="5802027" y="5228087"/>
            <a:ext cx="307752" cy="326238"/>
          </a:xfrm>
          <a:custGeom>
            <a:avLst/>
            <a:gdLst>
              <a:gd name="T0" fmla="*/ 1000716 w 1519237"/>
              <a:gd name="T1" fmla="*/ 619004 h 1611313"/>
              <a:gd name="T2" fmla="*/ 1136120 w 1519237"/>
              <a:gd name="T3" fmla="*/ 699378 h 1611313"/>
              <a:gd name="T4" fmla="*/ 892692 w 1519237"/>
              <a:gd name="T5" fmla="*/ 895807 h 1611313"/>
              <a:gd name="T6" fmla="*/ 788795 w 1519237"/>
              <a:gd name="T7" fmla="*/ 885667 h 1611313"/>
              <a:gd name="T8" fmla="*/ 694275 w 1519237"/>
              <a:gd name="T9" fmla="*/ 936371 h 1611313"/>
              <a:gd name="T10" fmla="*/ 301940 w 1519237"/>
              <a:gd name="T11" fmla="*/ 1366414 h 1611313"/>
              <a:gd name="T12" fmla="*/ 306816 w 1519237"/>
              <a:gd name="T13" fmla="*/ 1470826 h 1611313"/>
              <a:gd name="T14" fmla="*/ 378832 w 1519237"/>
              <a:gd name="T15" fmla="*/ 1566600 h 1611313"/>
              <a:gd name="T16" fmla="*/ 475602 w 1519237"/>
              <a:gd name="T17" fmla="*/ 1606786 h 1611313"/>
              <a:gd name="T18" fmla="*/ 578749 w 1519237"/>
              <a:gd name="T19" fmla="*/ 1586881 h 1611313"/>
              <a:gd name="T20" fmla="*/ 801172 w 1519237"/>
              <a:gd name="T21" fmla="*/ 1382564 h 1611313"/>
              <a:gd name="T22" fmla="*/ 883690 w 1519237"/>
              <a:gd name="T23" fmla="*/ 1362282 h 1611313"/>
              <a:gd name="T24" fmla="*/ 964333 w 1519237"/>
              <a:gd name="T25" fmla="*/ 1391203 h 1611313"/>
              <a:gd name="T26" fmla="*/ 1016844 w 1519237"/>
              <a:gd name="T27" fmla="*/ 1461436 h 1611313"/>
              <a:gd name="T28" fmla="*/ 1020595 w 1519237"/>
              <a:gd name="T29" fmla="*/ 1545942 h 1611313"/>
              <a:gd name="T30" fmla="*/ 833429 w 1519237"/>
              <a:gd name="T31" fmla="*/ 1764157 h 1611313"/>
              <a:gd name="T32" fmla="*/ 716780 w 1519237"/>
              <a:gd name="T33" fmla="*/ 1850165 h 1611313"/>
              <a:gd name="T34" fmla="*/ 585126 w 1519237"/>
              <a:gd name="T35" fmla="*/ 1895986 h 1611313"/>
              <a:gd name="T36" fmla="*/ 458724 w 1519237"/>
              <a:gd name="T37" fmla="*/ 1903873 h 1611313"/>
              <a:gd name="T38" fmla="*/ 323694 w 1519237"/>
              <a:gd name="T39" fmla="*/ 1873451 h 1611313"/>
              <a:gd name="T40" fmla="*/ 200668 w 1519237"/>
              <a:gd name="T41" fmla="*/ 1804344 h 1611313"/>
              <a:gd name="T42" fmla="*/ 92645 w 1519237"/>
              <a:gd name="T43" fmla="*/ 1693922 h 1611313"/>
              <a:gd name="T44" fmla="*/ 26631 w 1519237"/>
              <a:gd name="T45" fmla="*/ 1568102 h 1611313"/>
              <a:gd name="T46" fmla="*/ 375 w 1519237"/>
              <a:gd name="T47" fmla="*/ 1432517 h 1611313"/>
              <a:gd name="T48" fmla="*/ 13879 w 1519237"/>
              <a:gd name="T49" fmla="*/ 1295429 h 1611313"/>
              <a:gd name="T50" fmla="*/ 66389 w 1519237"/>
              <a:gd name="T51" fmla="*/ 1165852 h 1611313"/>
              <a:gd name="T52" fmla="*/ 493232 w 1519237"/>
              <a:gd name="T53" fmla="*/ 717406 h 1611313"/>
              <a:gd name="T54" fmla="*/ 611007 w 1519237"/>
              <a:gd name="T55" fmla="*/ 635153 h 1611313"/>
              <a:gd name="T56" fmla="*/ 743786 w 1519237"/>
              <a:gd name="T57" fmla="*/ 591962 h 1611313"/>
              <a:gd name="T58" fmla="*/ 1359760 w 1519237"/>
              <a:gd name="T59" fmla="*/ 3379 h 1611313"/>
              <a:gd name="T60" fmla="*/ 1493501 w 1519237"/>
              <a:gd name="T61" fmla="*/ 39801 h 1611313"/>
              <a:gd name="T62" fmla="*/ 1614845 w 1519237"/>
              <a:gd name="T63" fmla="*/ 115647 h 1611313"/>
              <a:gd name="T64" fmla="*/ 1717782 w 1519237"/>
              <a:gd name="T65" fmla="*/ 230543 h 1611313"/>
              <a:gd name="T66" fmla="*/ 1777515 w 1519237"/>
              <a:gd name="T67" fmla="*/ 358204 h 1611313"/>
              <a:gd name="T68" fmla="*/ 1797050 w 1519237"/>
              <a:gd name="T69" fmla="*/ 494503 h 1611313"/>
              <a:gd name="T70" fmla="*/ 1777515 w 1519237"/>
              <a:gd name="T71" fmla="*/ 631176 h 1611313"/>
              <a:gd name="T72" fmla="*/ 1718158 w 1519237"/>
              <a:gd name="T73" fmla="*/ 759213 h 1611313"/>
              <a:gd name="T74" fmla="*/ 1284624 w 1519237"/>
              <a:gd name="T75" fmla="*/ 1204153 h 1611313"/>
              <a:gd name="T76" fmla="*/ 1163280 w 1519237"/>
              <a:gd name="T77" fmla="*/ 1279623 h 1611313"/>
              <a:gd name="T78" fmla="*/ 1028787 w 1519237"/>
              <a:gd name="T79" fmla="*/ 1316045 h 1611313"/>
              <a:gd name="T80" fmla="*/ 901807 w 1519237"/>
              <a:gd name="T81" fmla="*/ 1314542 h 1611313"/>
              <a:gd name="T82" fmla="*/ 769192 w 1519237"/>
              <a:gd name="T83" fmla="*/ 1274367 h 1611313"/>
              <a:gd name="T84" fmla="*/ 650478 w 1519237"/>
              <a:gd name="T85" fmla="*/ 1195516 h 1611313"/>
              <a:gd name="T86" fmla="*/ 895046 w 1519237"/>
              <a:gd name="T87" fmla="*/ 1005525 h 1611313"/>
              <a:gd name="T88" fmla="*/ 997981 w 1519237"/>
              <a:gd name="T89" fmla="*/ 1020545 h 1611313"/>
              <a:gd name="T90" fmla="*/ 1094906 w 1519237"/>
              <a:gd name="T91" fmla="*/ 975487 h 1611313"/>
              <a:gd name="T92" fmla="*/ 1492375 w 1519237"/>
              <a:gd name="T93" fmla="*/ 547069 h 1611313"/>
              <a:gd name="T94" fmla="*/ 1492375 w 1519237"/>
              <a:gd name="T95" fmla="*/ 442686 h 1611313"/>
              <a:gd name="T96" fmla="*/ 1424752 w 1519237"/>
              <a:gd name="T97" fmla="*/ 344311 h 1611313"/>
              <a:gd name="T98" fmla="*/ 1328578 w 1519237"/>
              <a:gd name="T99" fmla="*/ 299255 h 1611313"/>
              <a:gd name="T100" fmla="*/ 1224891 w 1519237"/>
              <a:gd name="T101" fmla="*/ 313899 h 1611313"/>
              <a:gd name="T102" fmla="*/ 1007373 w 1519237"/>
              <a:gd name="T103" fmla="*/ 511398 h 1611313"/>
              <a:gd name="T104" fmla="*/ 925851 w 1519237"/>
              <a:gd name="T105" fmla="*/ 535805 h 1611313"/>
              <a:gd name="T106" fmla="*/ 843953 w 1519237"/>
              <a:gd name="T107" fmla="*/ 511398 h 1611313"/>
              <a:gd name="T108" fmla="*/ 788353 w 1519237"/>
              <a:gd name="T109" fmla="*/ 443437 h 1611313"/>
              <a:gd name="T110" fmla="*/ 779712 w 1519237"/>
              <a:gd name="T111" fmla="*/ 359331 h 1611313"/>
              <a:gd name="T112" fmla="*/ 820661 w 1519237"/>
              <a:gd name="T113" fmla="*/ 282358 h 1611313"/>
              <a:gd name="T114" fmla="*/ 1068233 w 1519237"/>
              <a:gd name="T115" fmla="*/ 60828 h 1611313"/>
              <a:gd name="T116" fmla="*/ 1199346 w 1519237"/>
              <a:gd name="T117" fmla="*/ 11265 h 161131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519237" h="1611313">
                <a:moveTo>
                  <a:pt x="686512" y="495300"/>
                </a:moveTo>
                <a:lnTo>
                  <a:pt x="696025" y="495300"/>
                </a:lnTo>
                <a:lnTo>
                  <a:pt x="711245" y="495618"/>
                </a:lnTo>
                <a:lnTo>
                  <a:pt x="726466" y="496253"/>
                </a:lnTo>
                <a:lnTo>
                  <a:pt x="741687" y="497842"/>
                </a:lnTo>
                <a:lnTo>
                  <a:pt x="756907" y="499748"/>
                </a:lnTo>
                <a:lnTo>
                  <a:pt x="772128" y="502289"/>
                </a:lnTo>
                <a:lnTo>
                  <a:pt x="787031" y="505148"/>
                </a:lnTo>
                <a:lnTo>
                  <a:pt x="801935" y="508960"/>
                </a:lnTo>
                <a:lnTo>
                  <a:pt x="816521" y="513408"/>
                </a:lnTo>
                <a:lnTo>
                  <a:pt x="831425" y="518173"/>
                </a:lnTo>
                <a:lnTo>
                  <a:pt x="846011" y="523574"/>
                </a:lnTo>
                <a:lnTo>
                  <a:pt x="860280" y="529927"/>
                </a:lnTo>
                <a:lnTo>
                  <a:pt x="874550" y="536281"/>
                </a:lnTo>
                <a:lnTo>
                  <a:pt x="888502" y="543270"/>
                </a:lnTo>
                <a:lnTo>
                  <a:pt x="901820" y="551212"/>
                </a:lnTo>
                <a:lnTo>
                  <a:pt x="915455" y="559472"/>
                </a:lnTo>
                <a:lnTo>
                  <a:pt x="928773" y="568367"/>
                </a:lnTo>
                <a:lnTo>
                  <a:pt x="937017" y="573132"/>
                </a:lnTo>
                <a:lnTo>
                  <a:pt x="945262" y="578215"/>
                </a:lnTo>
                <a:lnTo>
                  <a:pt x="949067" y="581709"/>
                </a:lnTo>
                <a:lnTo>
                  <a:pt x="952872" y="584886"/>
                </a:lnTo>
                <a:lnTo>
                  <a:pt x="956994" y="588063"/>
                </a:lnTo>
                <a:lnTo>
                  <a:pt x="960483" y="591557"/>
                </a:lnTo>
                <a:lnTo>
                  <a:pt x="982996" y="613795"/>
                </a:lnTo>
                <a:lnTo>
                  <a:pt x="995363" y="626502"/>
                </a:lnTo>
                <a:lnTo>
                  <a:pt x="817789" y="804086"/>
                </a:lnTo>
                <a:lnTo>
                  <a:pt x="805740" y="792014"/>
                </a:lnTo>
                <a:lnTo>
                  <a:pt x="799715" y="786296"/>
                </a:lnTo>
                <a:lnTo>
                  <a:pt x="793690" y="781213"/>
                </a:lnTo>
                <a:lnTo>
                  <a:pt x="787665" y="776448"/>
                </a:lnTo>
                <a:lnTo>
                  <a:pt x="781006" y="771682"/>
                </a:lnTo>
                <a:lnTo>
                  <a:pt x="774665" y="767553"/>
                </a:lnTo>
                <a:lnTo>
                  <a:pt x="768323" y="764058"/>
                </a:lnTo>
                <a:lnTo>
                  <a:pt x="761346" y="760881"/>
                </a:lnTo>
                <a:lnTo>
                  <a:pt x="754687" y="757704"/>
                </a:lnTo>
                <a:lnTo>
                  <a:pt x="747394" y="755163"/>
                </a:lnTo>
                <a:lnTo>
                  <a:pt x="740418" y="752622"/>
                </a:lnTo>
                <a:lnTo>
                  <a:pt x="733442" y="750715"/>
                </a:lnTo>
                <a:lnTo>
                  <a:pt x="725832" y="749127"/>
                </a:lnTo>
                <a:lnTo>
                  <a:pt x="718539" y="747856"/>
                </a:lnTo>
                <a:lnTo>
                  <a:pt x="711245" y="747221"/>
                </a:lnTo>
                <a:lnTo>
                  <a:pt x="703635" y="746586"/>
                </a:lnTo>
                <a:lnTo>
                  <a:pt x="696025" y="746268"/>
                </a:lnTo>
                <a:lnTo>
                  <a:pt x="688732" y="746586"/>
                </a:lnTo>
                <a:lnTo>
                  <a:pt x="681438" y="747221"/>
                </a:lnTo>
                <a:lnTo>
                  <a:pt x="673828" y="747856"/>
                </a:lnTo>
                <a:lnTo>
                  <a:pt x="666852" y="749127"/>
                </a:lnTo>
                <a:lnTo>
                  <a:pt x="659242" y="750715"/>
                </a:lnTo>
                <a:lnTo>
                  <a:pt x="652266" y="752622"/>
                </a:lnTo>
                <a:lnTo>
                  <a:pt x="644972" y="755163"/>
                </a:lnTo>
                <a:lnTo>
                  <a:pt x="637996" y="757704"/>
                </a:lnTo>
                <a:lnTo>
                  <a:pt x="631337" y="760881"/>
                </a:lnTo>
                <a:lnTo>
                  <a:pt x="624361" y="764058"/>
                </a:lnTo>
                <a:lnTo>
                  <a:pt x="617702" y="767553"/>
                </a:lnTo>
                <a:lnTo>
                  <a:pt x="611043" y="771682"/>
                </a:lnTo>
                <a:lnTo>
                  <a:pt x="605018" y="776448"/>
                </a:lnTo>
                <a:lnTo>
                  <a:pt x="598994" y="781213"/>
                </a:lnTo>
                <a:lnTo>
                  <a:pt x="592652" y="786296"/>
                </a:lnTo>
                <a:lnTo>
                  <a:pt x="586944" y="792014"/>
                </a:lnTo>
                <a:lnTo>
                  <a:pt x="296167" y="1083010"/>
                </a:lnTo>
                <a:lnTo>
                  <a:pt x="290460" y="1089046"/>
                </a:lnTo>
                <a:lnTo>
                  <a:pt x="285386" y="1095082"/>
                </a:lnTo>
                <a:lnTo>
                  <a:pt x="280630" y="1101118"/>
                </a:lnTo>
                <a:lnTo>
                  <a:pt x="276190" y="1107471"/>
                </a:lnTo>
                <a:lnTo>
                  <a:pt x="272068" y="1113825"/>
                </a:lnTo>
                <a:lnTo>
                  <a:pt x="268580" y="1120814"/>
                </a:lnTo>
                <a:lnTo>
                  <a:pt x="265092" y="1127485"/>
                </a:lnTo>
                <a:lnTo>
                  <a:pt x="261921" y="1134156"/>
                </a:lnTo>
                <a:lnTo>
                  <a:pt x="259384" y="1141463"/>
                </a:lnTo>
                <a:lnTo>
                  <a:pt x="257165" y="1148134"/>
                </a:lnTo>
                <a:lnTo>
                  <a:pt x="255262" y="1155759"/>
                </a:lnTo>
                <a:lnTo>
                  <a:pt x="253676" y="1162748"/>
                </a:lnTo>
                <a:lnTo>
                  <a:pt x="252408" y="1170054"/>
                </a:lnTo>
                <a:lnTo>
                  <a:pt x="251774" y="1177361"/>
                </a:lnTo>
                <a:lnTo>
                  <a:pt x="251140" y="1184668"/>
                </a:lnTo>
                <a:lnTo>
                  <a:pt x="250823" y="1192292"/>
                </a:lnTo>
                <a:lnTo>
                  <a:pt x="251140" y="1199916"/>
                </a:lnTo>
                <a:lnTo>
                  <a:pt x="251774" y="1207223"/>
                </a:lnTo>
                <a:lnTo>
                  <a:pt x="252408" y="1214847"/>
                </a:lnTo>
                <a:lnTo>
                  <a:pt x="253676" y="1222154"/>
                </a:lnTo>
                <a:lnTo>
                  <a:pt x="255262" y="1229461"/>
                </a:lnTo>
                <a:lnTo>
                  <a:pt x="257165" y="1236767"/>
                </a:lnTo>
                <a:lnTo>
                  <a:pt x="259384" y="1244074"/>
                </a:lnTo>
                <a:lnTo>
                  <a:pt x="261921" y="1250745"/>
                </a:lnTo>
                <a:lnTo>
                  <a:pt x="265092" y="1257734"/>
                </a:lnTo>
                <a:lnTo>
                  <a:pt x="268580" y="1264723"/>
                </a:lnTo>
                <a:lnTo>
                  <a:pt x="272068" y="1271077"/>
                </a:lnTo>
                <a:lnTo>
                  <a:pt x="276190" y="1277748"/>
                </a:lnTo>
                <a:lnTo>
                  <a:pt x="280630" y="1284102"/>
                </a:lnTo>
                <a:lnTo>
                  <a:pt x="285703" y="1290138"/>
                </a:lnTo>
                <a:lnTo>
                  <a:pt x="290460" y="1296491"/>
                </a:lnTo>
                <a:lnTo>
                  <a:pt x="296167" y="1302210"/>
                </a:lnTo>
                <a:lnTo>
                  <a:pt x="308534" y="1314599"/>
                </a:lnTo>
                <a:lnTo>
                  <a:pt x="314242" y="1320000"/>
                </a:lnTo>
                <a:lnTo>
                  <a:pt x="320267" y="1325083"/>
                </a:lnTo>
                <a:lnTo>
                  <a:pt x="326608" y="1330165"/>
                </a:lnTo>
                <a:lnTo>
                  <a:pt x="332633" y="1334613"/>
                </a:lnTo>
                <a:lnTo>
                  <a:pt x="339292" y="1338425"/>
                </a:lnTo>
                <a:lnTo>
                  <a:pt x="345951" y="1342237"/>
                </a:lnTo>
                <a:lnTo>
                  <a:pt x="352610" y="1345414"/>
                </a:lnTo>
                <a:lnTo>
                  <a:pt x="359269" y="1348591"/>
                </a:lnTo>
                <a:lnTo>
                  <a:pt x="366245" y="1351450"/>
                </a:lnTo>
                <a:lnTo>
                  <a:pt x="373539" y="1353674"/>
                </a:lnTo>
                <a:lnTo>
                  <a:pt x="380515" y="1355580"/>
                </a:lnTo>
                <a:lnTo>
                  <a:pt x="387808" y="1356851"/>
                </a:lnTo>
                <a:lnTo>
                  <a:pt x="394784" y="1358121"/>
                </a:lnTo>
                <a:lnTo>
                  <a:pt x="402077" y="1359074"/>
                </a:lnTo>
                <a:lnTo>
                  <a:pt x="409370" y="1359710"/>
                </a:lnTo>
                <a:lnTo>
                  <a:pt x="416664" y="1359710"/>
                </a:lnTo>
                <a:lnTo>
                  <a:pt x="424274" y="1359710"/>
                </a:lnTo>
                <a:lnTo>
                  <a:pt x="431884" y="1359074"/>
                </a:lnTo>
                <a:lnTo>
                  <a:pt x="439494" y="1358121"/>
                </a:lnTo>
                <a:lnTo>
                  <a:pt x="446788" y="1356851"/>
                </a:lnTo>
                <a:lnTo>
                  <a:pt x="454081" y="1355262"/>
                </a:lnTo>
                <a:lnTo>
                  <a:pt x="461691" y="1353356"/>
                </a:lnTo>
                <a:lnTo>
                  <a:pt x="468667" y="1351132"/>
                </a:lnTo>
                <a:lnTo>
                  <a:pt x="475960" y="1348591"/>
                </a:lnTo>
                <a:lnTo>
                  <a:pt x="482619" y="1345414"/>
                </a:lnTo>
                <a:lnTo>
                  <a:pt x="489278" y="1342237"/>
                </a:lnTo>
                <a:lnTo>
                  <a:pt x="496255" y="1338425"/>
                </a:lnTo>
                <a:lnTo>
                  <a:pt x="502596" y="1334613"/>
                </a:lnTo>
                <a:lnTo>
                  <a:pt x="509255" y="1330165"/>
                </a:lnTo>
                <a:lnTo>
                  <a:pt x="515280" y="1325083"/>
                </a:lnTo>
                <a:lnTo>
                  <a:pt x="521305" y="1320000"/>
                </a:lnTo>
                <a:lnTo>
                  <a:pt x="527330" y="1314599"/>
                </a:lnTo>
                <a:lnTo>
                  <a:pt x="652583" y="1188797"/>
                </a:lnTo>
                <a:lnTo>
                  <a:pt x="657022" y="1184350"/>
                </a:lnTo>
                <a:lnTo>
                  <a:pt x="661778" y="1180220"/>
                </a:lnTo>
                <a:lnTo>
                  <a:pt x="667169" y="1176408"/>
                </a:lnTo>
                <a:lnTo>
                  <a:pt x="672243" y="1172913"/>
                </a:lnTo>
                <a:lnTo>
                  <a:pt x="677316" y="1169419"/>
                </a:lnTo>
                <a:lnTo>
                  <a:pt x="683024" y="1166560"/>
                </a:lnTo>
                <a:lnTo>
                  <a:pt x="688415" y="1163701"/>
                </a:lnTo>
                <a:lnTo>
                  <a:pt x="693805" y="1161477"/>
                </a:lnTo>
                <a:lnTo>
                  <a:pt x="699830" y="1159253"/>
                </a:lnTo>
                <a:lnTo>
                  <a:pt x="705538" y="1157347"/>
                </a:lnTo>
                <a:lnTo>
                  <a:pt x="711245" y="1156076"/>
                </a:lnTo>
                <a:lnTo>
                  <a:pt x="717270" y="1154488"/>
                </a:lnTo>
                <a:lnTo>
                  <a:pt x="723295" y="1153217"/>
                </a:lnTo>
                <a:lnTo>
                  <a:pt x="729003" y="1152582"/>
                </a:lnTo>
                <a:lnTo>
                  <a:pt x="735345" y="1152264"/>
                </a:lnTo>
                <a:lnTo>
                  <a:pt x="741052" y="1151947"/>
                </a:lnTo>
                <a:lnTo>
                  <a:pt x="747077" y="1152264"/>
                </a:lnTo>
                <a:lnTo>
                  <a:pt x="753102" y="1152582"/>
                </a:lnTo>
                <a:lnTo>
                  <a:pt x="759127" y="1153217"/>
                </a:lnTo>
                <a:lnTo>
                  <a:pt x="764835" y="1154488"/>
                </a:lnTo>
                <a:lnTo>
                  <a:pt x="771176" y="1156076"/>
                </a:lnTo>
                <a:lnTo>
                  <a:pt x="776884" y="1157347"/>
                </a:lnTo>
                <a:lnTo>
                  <a:pt x="782592" y="1159253"/>
                </a:lnTo>
                <a:lnTo>
                  <a:pt x="788300" y="1161477"/>
                </a:lnTo>
                <a:lnTo>
                  <a:pt x="794007" y="1163701"/>
                </a:lnTo>
                <a:lnTo>
                  <a:pt x="799398" y="1166560"/>
                </a:lnTo>
                <a:lnTo>
                  <a:pt x="805106" y="1169419"/>
                </a:lnTo>
                <a:lnTo>
                  <a:pt x="810179" y="1172913"/>
                </a:lnTo>
                <a:lnTo>
                  <a:pt x="815253" y="1176726"/>
                </a:lnTo>
                <a:lnTo>
                  <a:pt x="820326" y="1180538"/>
                </a:lnTo>
                <a:lnTo>
                  <a:pt x="825083" y="1184350"/>
                </a:lnTo>
                <a:lnTo>
                  <a:pt x="829839" y="1188797"/>
                </a:lnTo>
                <a:lnTo>
                  <a:pt x="834278" y="1193880"/>
                </a:lnTo>
                <a:lnTo>
                  <a:pt x="838718" y="1198646"/>
                </a:lnTo>
                <a:lnTo>
                  <a:pt x="842523" y="1203411"/>
                </a:lnTo>
                <a:lnTo>
                  <a:pt x="846011" y="1208811"/>
                </a:lnTo>
                <a:lnTo>
                  <a:pt x="849182" y="1213894"/>
                </a:lnTo>
                <a:lnTo>
                  <a:pt x="852036" y="1219295"/>
                </a:lnTo>
                <a:lnTo>
                  <a:pt x="855207" y="1224695"/>
                </a:lnTo>
                <a:lnTo>
                  <a:pt x="857426" y="1230731"/>
                </a:lnTo>
                <a:lnTo>
                  <a:pt x="859646" y="1236132"/>
                </a:lnTo>
                <a:lnTo>
                  <a:pt x="861549" y="1241850"/>
                </a:lnTo>
                <a:lnTo>
                  <a:pt x="862817" y="1247886"/>
                </a:lnTo>
                <a:lnTo>
                  <a:pt x="864085" y="1253922"/>
                </a:lnTo>
                <a:lnTo>
                  <a:pt x="865354" y="1259958"/>
                </a:lnTo>
                <a:lnTo>
                  <a:pt x="865988" y="1265994"/>
                </a:lnTo>
                <a:lnTo>
                  <a:pt x="866305" y="1271712"/>
                </a:lnTo>
                <a:lnTo>
                  <a:pt x="866622" y="1278066"/>
                </a:lnTo>
                <a:lnTo>
                  <a:pt x="866305" y="1283784"/>
                </a:lnTo>
                <a:lnTo>
                  <a:pt x="865988" y="1289820"/>
                </a:lnTo>
                <a:lnTo>
                  <a:pt x="865354" y="1295856"/>
                </a:lnTo>
                <a:lnTo>
                  <a:pt x="864085" y="1301892"/>
                </a:lnTo>
                <a:lnTo>
                  <a:pt x="862817" y="1307610"/>
                </a:lnTo>
                <a:lnTo>
                  <a:pt x="861549" y="1313646"/>
                </a:lnTo>
                <a:lnTo>
                  <a:pt x="859646" y="1319364"/>
                </a:lnTo>
                <a:lnTo>
                  <a:pt x="857426" y="1325083"/>
                </a:lnTo>
                <a:lnTo>
                  <a:pt x="855207" y="1330801"/>
                </a:lnTo>
                <a:lnTo>
                  <a:pt x="852036" y="1336201"/>
                </a:lnTo>
                <a:lnTo>
                  <a:pt x="849182" y="1341602"/>
                </a:lnTo>
                <a:lnTo>
                  <a:pt x="846011" y="1346685"/>
                </a:lnTo>
                <a:lnTo>
                  <a:pt x="842523" y="1352085"/>
                </a:lnTo>
                <a:lnTo>
                  <a:pt x="838718" y="1357168"/>
                </a:lnTo>
                <a:lnTo>
                  <a:pt x="834278" y="1361934"/>
                </a:lnTo>
                <a:lnTo>
                  <a:pt x="829839" y="1366699"/>
                </a:lnTo>
                <a:lnTo>
                  <a:pt x="704586" y="1492183"/>
                </a:lnTo>
                <a:lnTo>
                  <a:pt x="696976" y="1499489"/>
                </a:lnTo>
                <a:lnTo>
                  <a:pt x="689366" y="1506796"/>
                </a:lnTo>
                <a:lnTo>
                  <a:pt x="681755" y="1513467"/>
                </a:lnTo>
                <a:lnTo>
                  <a:pt x="673511" y="1520139"/>
                </a:lnTo>
                <a:lnTo>
                  <a:pt x="665584" y="1526492"/>
                </a:lnTo>
                <a:lnTo>
                  <a:pt x="657339" y="1532528"/>
                </a:lnTo>
                <a:lnTo>
                  <a:pt x="649095" y="1538882"/>
                </a:lnTo>
                <a:lnTo>
                  <a:pt x="640533" y="1544282"/>
                </a:lnTo>
                <a:lnTo>
                  <a:pt x="632289" y="1549683"/>
                </a:lnTo>
                <a:lnTo>
                  <a:pt x="623410" y="1554766"/>
                </a:lnTo>
                <a:lnTo>
                  <a:pt x="614848" y="1560166"/>
                </a:lnTo>
                <a:lnTo>
                  <a:pt x="605970" y="1564932"/>
                </a:lnTo>
                <a:lnTo>
                  <a:pt x="597091" y="1569379"/>
                </a:lnTo>
                <a:lnTo>
                  <a:pt x="587895" y="1573827"/>
                </a:lnTo>
                <a:lnTo>
                  <a:pt x="579017" y="1577639"/>
                </a:lnTo>
                <a:lnTo>
                  <a:pt x="569821" y="1581451"/>
                </a:lnTo>
                <a:lnTo>
                  <a:pt x="560625" y="1584946"/>
                </a:lnTo>
                <a:lnTo>
                  <a:pt x="551429" y="1588440"/>
                </a:lnTo>
                <a:lnTo>
                  <a:pt x="541916" y="1591617"/>
                </a:lnTo>
                <a:lnTo>
                  <a:pt x="532403" y="1594476"/>
                </a:lnTo>
                <a:lnTo>
                  <a:pt x="522891" y="1597335"/>
                </a:lnTo>
                <a:lnTo>
                  <a:pt x="513695" y="1599559"/>
                </a:lnTo>
                <a:lnTo>
                  <a:pt x="503865" y="1601783"/>
                </a:lnTo>
                <a:lnTo>
                  <a:pt x="494669" y="1603689"/>
                </a:lnTo>
                <a:lnTo>
                  <a:pt x="484839" y="1605277"/>
                </a:lnTo>
                <a:lnTo>
                  <a:pt x="475326" y="1606866"/>
                </a:lnTo>
                <a:lnTo>
                  <a:pt x="465496" y="1608454"/>
                </a:lnTo>
                <a:lnTo>
                  <a:pt x="455666" y="1609407"/>
                </a:lnTo>
                <a:lnTo>
                  <a:pt x="446471" y="1610360"/>
                </a:lnTo>
                <a:lnTo>
                  <a:pt x="436641" y="1610995"/>
                </a:lnTo>
                <a:lnTo>
                  <a:pt x="427128" y="1611313"/>
                </a:lnTo>
                <a:lnTo>
                  <a:pt x="417298" y="1611313"/>
                </a:lnTo>
                <a:lnTo>
                  <a:pt x="416664" y="1611313"/>
                </a:lnTo>
                <a:lnTo>
                  <a:pt x="407151" y="1611313"/>
                </a:lnTo>
                <a:lnTo>
                  <a:pt x="397321" y="1610995"/>
                </a:lnTo>
                <a:lnTo>
                  <a:pt x="387808" y="1610360"/>
                </a:lnTo>
                <a:lnTo>
                  <a:pt x="377978" y="1609407"/>
                </a:lnTo>
                <a:lnTo>
                  <a:pt x="368148" y="1608454"/>
                </a:lnTo>
                <a:lnTo>
                  <a:pt x="358635" y="1606866"/>
                </a:lnTo>
                <a:lnTo>
                  <a:pt x="348805" y="1605277"/>
                </a:lnTo>
                <a:lnTo>
                  <a:pt x="339292" y="1603689"/>
                </a:lnTo>
                <a:lnTo>
                  <a:pt x="329779" y="1601783"/>
                </a:lnTo>
                <a:lnTo>
                  <a:pt x="320267" y="1599559"/>
                </a:lnTo>
                <a:lnTo>
                  <a:pt x="310754" y="1597017"/>
                </a:lnTo>
                <a:lnTo>
                  <a:pt x="301558" y="1594476"/>
                </a:lnTo>
                <a:lnTo>
                  <a:pt x="292045" y="1591617"/>
                </a:lnTo>
                <a:lnTo>
                  <a:pt x="282532" y="1588122"/>
                </a:lnTo>
                <a:lnTo>
                  <a:pt x="273653" y="1584628"/>
                </a:lnTo>
                <a:lnTo>
                  <a:pt x="264141" y="1581133"/>
                </a:lnTo>
                <a:lnTo>
                  <a:pt x="255262" y="1577321"/>
                </a:lnTo>
                <a:lnTo>
                  <a:pt x="246066" y="1573509"/>
                </a:lnTo>
                <a:lnTo>
                  <a:pt x="237505" y="1568744"/>
                </a:lnTo>
                <a:lnTo>
                  <a:pt x="228309" y="1564296"/>
                </a:lnTo>
                <a:lnTo>
                  <a:pt x="219747" y="1559531"/>
                </a:lnTo>
                <a:lnTo>
                  <a:pt x="211186" y="1554448"/>
                </a:lnTo>
                <a:lnTo>
                  <a:pt x="202624" y="1549365"/>
                </a:lnTo>
                <a:lnTo>
                  <a:pt x="194062" y="1543965"/>
                </a:lnTo>
                <a:lnTo>
                  <a:pt x="185818" y="1538246"/>
                </a:lnTo>
                <a:lnTo>
                  <a:pt x="177574" y="1532211"/>
                </a:lnTo>
                <a:lnTo>
                  <a:pt x="169646" y="1526175"/>
                </a:lnTo>
                <a:lnTo>
                  <a:pt x="161402" y="1519821"/>
                </a:lnTo>
                <a:lnTo>
                  <a:pt x="153791" y="1513150"/>
                </a:lnTo>
                <a:lnTo>
                  <a:pt x="146181" y="1506478"/>
                </a:lnTo>
                <a:lnTo>
                  <a:pt x="138571" y="1499489"/>
                </a:lnTo>
                <a:lnTo>
                  <a:pt x="131278" y="1492183"/>
                </a:lnTo>
                <a:lnTo>
                  <a:pt x="118594" y="1479793"/>
                </a:lnTo>
                <a:lnTo>
                  <a:pt x="111618" y="1472487"/>
                </a:lnTo>
                <a:lnTo>
                  <a:pt x="104324" y="1464545"/>
                </a:lnTo>
                <a:lnTo>
                  <a:pt x="97665" y="1456920"/>
                </a:lnTo>
                <a:lnTo>
                  <a:pt x="90689" y="1448978"/>
                </a:lnTo>
                <a:lnTo>
                  <a:pt x="84665" y="1441036"/>
                </a:lnTo>
                <a:lnTo>
                  <a:pt x="78323" y="1432776"/>
                </a:lnTo>
                <a:lnTo>
                  <a:pt x="72298" y="1424517"/>
                </a:lnTo>
                <a:lnTo>
                  <a:pt x="66907" y="1415939"/>
                </a:lnTo>
                <a:lnTo>
                  <a:pt x="61517" y="1407680"/>
                </a:lnTo>
                <a:lnTo>
                  <a:pt x="55809" y="1398785"/>
                </a:lnTo>
                <a:lnTo>
                  <a:pt x="51052" y="1390207"/>
                </a:lnTo>
                <a:lnTo>
                  <a:pt x="46296" y="1381312"/>
                </a:lnTo>
                <a:lnTo>
                  <a:pt x="41857" y="1372417"/>
                </a:lnTo>
                <a:lnTo>
                  <a:pt x="37417" y="1363204"/>
                </a:lnTo>
                <a:lnTo>
                  <a:pt x="33295" y="1354309"/>
                </a:lnTo>
                <a:lnTo>
                  <a:pt x="29807" y="1345096"/>
                </a:lnTo>
                <a:lnTo>
                  <a:pt x="26002" y="1335884"/>
                </a:lnTo>
                <a:lnTo>
                  <a:pt x="22514" y="1326353"/>
                </a:lnTo>
                <a:lnTo>
                  <a:pt x="19343" y="1317458"/>
                </a:lnTo>
                <a:lnTo>
                  <a:pt x="16489" y="1307610"/>
                </a:lnTo>
                <a:lnTo>
                  <a:pt x="13952" y="1298397"/>
                </a:lnTo>
                <a:lnTo>
                  <a:pt x="11415" y="1288867"/>
                </a:lnTo>
                <a:lnTo>
                  <a:pt x="9513" y="1279337"/>
                </a:lnTo>
                <a:lnTo>
                  <a:pt x="7610" y="1269806"/>
                </a:lnTo>
                <a:lnTo>
                  <a:pt x="5391" y="1260276"/>
                </a:lnTo>
                <a:lnTo>
                  <a:pt x="4122" y="1250428"/>
                </a:lnTo>
                <a:lnTo>
                  <a:pt x="2854" y="1240579"/>
                </a:lnTo>
                <a:lnTo>
                  <a:pt x="1585" y="1231049"/>
                </a:lnTo>
                <a:lnTo>
                  <a:pt x="951" y="1221201"/>
                </a:lnTo>
                <a:lnTo>
                  <a:pt x="317" y="1211671"/>
                </a:lnTo>
                <a:lnTo>
                  <a:pt x="0" y="1201822"/>
                </a:lnTo>
                <a:lnTo>
                  <a:pt x="0" y="1192292"/>
                </a:lnTo>
                <a:lnTo>
                  <a:pt x="0" y="1182444"/>
                </a:lnTo>
                <a:lnTo>
                  <a:pt x="317" y="1172913"/>
                </a:lnTo>
                <a:lnTo>
                  <a:pt x="951" y="1163065"/>
                </a:lnTo>
                <a:lnTo>
                  <a:pt x="1585" y="1153217"/>
                </a:lnTo>
                <a:lnTo>
                  <a:pt x="2854" y="1143687"/>
                </a:lnTo>
                <a:lnTo>
                  <a:pt x="4122" y="1133839"/>
                </a:lnTo>
                <a:lnTo>
                  <a:pt x="5391" y="1124626"/>
                </a:lnTo>
                <a:lnTo>
                  <a:pt x="7610" y="1114778"/>
                </a:lnTo>
                <a:lnTo>
                  <a:pt x="9513" y="1105247"/>
                </a:lnTo>
                <a:lnTo>
                  <a:pt x="11733" y="1095717"/>
                </a:lnTo>
                <a:lnTo>
                  <a:pt x="13952" y="1086187"/>
                </a:lnTo>
                <a:lnTo>
                  <a:pt x="16806" y="1076656"/>
                </a:lnTo>
                <a:lnTo>
                  <a:pt x="19660" y="1067126"/>
                </a:lnTo>
                <a:lnTo>
                  <a:pt x="22514" y="1057913"/>
                </a:lnTo>
                <a:lnTo>
                  <a:pt x="26319" y="1048700"/>
                </a:lnTo>
                <a:lnTo>
                  <a:pt x="29807" y="1039487"/>
                </a:lnTo>
                <a:lnTo>
                  <a:pt x="33612" y="1030275"/>
                </a:lnTo>
                <a:lnTo>
                  <a:pt x="37417" y="1021380"/>
                </a:lnTo>
                <a:lnTo>
                  <a:pt x="42174" y="1012167"/>
                </a:lnTo>
                <a:lnTo>
                  <a:pt x="46613" y="1003590"/>
                </a:lnTo>
                <a:lnTo>
                  <a:pt x="51369" y="994694"/>
                </a:lnTo>
                <a:lnTo>
                  <a:pt x="56126" y="986117"/>
                </a:lnTo>
                <a:lnTo>
                  <a:pt x="61517" y="977222"/>
                </a:lnTo>
                <a:lnTo>
                  <a:pt x="66907" y="968962"/>
                </a:lnTo>
                <a:lnTo>
                  <a:pt x="72615" y="960385"/>
                </a:lnTo>
                <a:lnTo>
                  <a:pt x="78640" y="952443"/>
                </a:lnTo>
                <a:lnTo>
                  <a:pt x="84665" y="943866"/>
                </a:lnTo>
                <a:lnTo>
                  <a:pt x="91006" y="936241"/>
                </a:lnTo>
                <a:lnTo>
                  <a:pt x="97665" y="927981"/>
                </a:lnTo>
                <a:lnTo>
                  <a:pt x="104324" y="920357"/>
                </a:lnTo>
                <a:lnTo>
                  <a:pt x="111618" y="913050"/>
                </a:lnTo>
                <a:lnTo>
                  <a:pt x="118594" y="905426"/>
                </a:lnTo>
                <a:lnTo>
                  <a:pt x="409687" y="613795"/>
                </a:lnTo>
                <a:lnTo>
                  <a:pt x="416981" y="606806"/>
                </a:lnTo>
                <a:lnTo>
                  <a:pt x="424591" y="599817"/>
                </a:lnTo>
                <a:lnTo>
                  <a:pt x="432201" y="592828"/>
                </a:lnTo>
                <a:lnTo>
                  <a:pt x="440446" y="586157"/>
                </a:lnTo>
                <a:lnTo>
                  <a:pt x="448373" y="579803"/>
                </a:lnTo>
                <a:lnTo>
                  <a:pt x="456618" y="573767"/>
                </a:lnTo>
                <a:lnTo>
                  <a:pt x="464545" y="567731"/>
                </a:lnTo>
                <a:lnTo>
                  <a:pt x="472789" y="562013"/>
                </a:lnTo>
                <a:lnTo>
                  <a:pt x="481668" y="556612"/>
                </a:lnTo>
                <a:lnTo>
                  <a:pt x="489913" y="551530"/>
                </a:lnTo>
                <a:lnTo>
                  <a:pt x="498791" y="546447"/>
                </a:lnTo>
                <a:lnTo>
                  <a:pt x="507353" y="541682"/>
                </a:lnTo>
                <a:lnTo>
                  <a:pt x="516549" y="537234"/>
                </a:lnTo>
                <a:lnTo>
                  <a:pt x="525744" y="532786"/>
                </a:lnTo>
                <a:lnTo>
                  <a:pt x="534623" y="528974"/>
                </a:lnTo>
                <a:lnTo>
                  <a:pt x="543819" y="524844"/>
                </a:lnTo>
                <a:lnTo>
                  <a:pt x="553015" y="521350"/>
                </a:lnTo>
                <a:lnTo>
                  <a:pt x="562210" y="517855"/>
                </a:lnTo>
                <a:lnTo>
                  <a:pt x="571406" y="514679"/>
                </a:lnTo>
                <a:lnTo>
                  <a:pt x="580919" y="511819"/>
                </a:lnTo>
                <a:lnTo>
                  <a:pt x="590115" y="508960"/>
                </a:lnTo>
                <a:lnTo>
                  <a:pt x="599945" y="506737"/>
                </a:lnTo>
                <a:lnTo>
                  <a:pt x="609141" y="504513"/>
                </a:lnTo>
                <a:lnTo>
                  <a:pt x="618971" y="502607"/>
                </a:lnTo>
                <a:lnTo>
                  <a:pt x="628801" y="500701"/>
                </a:lnTo>
                <a:lnTo>
                  <a:pt x="637996" y="499430"/>
                </a:lnTo>
                <a:lnTo>
                  <a:pt x="647826" y="498159"/>
                </a:lnTo>
                <a:lnTo>
                  <a:pt x="657339" y="496888"/>
                </a:lnTo>
                <a:lnTo>
                  <a:pt x="667169" y="496253"/>
                </a:lnTo>
                <a:lnTo>
                  <a:pt x="676682" y="495618"/>
                </a:lnTo>
                <a:lnTo>
                  <a:pt x="686512" y="495300"/>
                </a:lnTo>
                <a:close/>
                <a:moveTo>
                  <a:pt x="1100956" y="0"/>
                </a:moveTo>
                <a:lnTo>
                  <a:pt x="1110484" y="318"/>
                </a:lnTo>
                <a:lnTo>
                  <a:pt x="1120330" y="635"/>
                </a:lnTo>
                <a:lnTo>
                  <a:pt x="1129858" y="953"/>
                </a:lnTo>
                <a:lnTo>
                  <a:pt x="1139704" y="1906"/>
                </a:lnTo>
                <a:lnTo>
                  <a:pt x="1149549" y="2858"/>
                </a:lnTo>
                <a:lnTo>
                  <a:pt x="1159077" y="4129"/>
                </a:lnTo>
                <a:lnTo>
                  <a:pt x="1168605" y="5717"/>
                </a:lnTo>
                <a:lnTo>
                  <a:pt x="1178133" y="7622"/>
                </a:lnTo>
                <a:lnTo>
                  <a:pt x="1187979" y="9528"/>
                </a:lnTo>
                <a:lnTo>
                  <a:pt x="1197189" y="11751"/>
                </a:lnTo>
                <a:lnTo>
                  <a:pt x="1207035" y="14292"/>
                </a:lnTo>
                <a:lnTo>
                  <a:pt x="1216245" y="16832"/>
                </a:lnTo>
                <a:lnTo>
                  <a:pt x="1225774" y="19691"/>
                </a:lnTo>
                <a:lnTo>
                  <a:pt x="1235302" y="22867"/>
                </a:lnTo>
                <a:lnTo>
                  <a:pt x="1244512" y="26360"/>
                </a:lnTo>
                <a:lnTo>
                  <a:pt x="1253722" y="29854"/>
                </a:lnTo>
                <a:lnTo>
                  <a:pt x="1262615" y="33665"/>
                </a:lnTo>
                <a:lnTo>
                  <a:pt x="1271826" y="37793"/>
                </a:lnTo>
                <a:lnTo>
                  <a:pt x="1280719" y="42240"/>
                </a:lnTo>
                <a:lnTo>
                  <a:pt x="1289929" y="46686"/>
                </a:lnTo>
                <a:lnTo>
                  <a:pt x="1298504" y="51450"/>
                </a:lnTo>
                <a:lnTo>
                  <a:pt x="1307397" y="56214"/>
                </a:lnTo>
                <a:lnTo>
                  <a:pt x="1315972" y="61613"/>
                </a:lnTo>
                <a:lnTo>
                  <a:pt x="1324547" y="67012"/>
                </a:lnTo>
                <a:lnTo>
                  <a:pt x="1332805" y="72728"/>
                </a:lnTo>
                <a:lnTo>
                  <a:pt x="1341063" y="78762"/>
                </a:lnTo>
                <a:lnTo>
                  <a:pt x="1349320" y="84797"/>
                </a:lnTo>
                <a:lnTo>
                  <a:pt x="1357260" y="91148"/>
                </a:lnTo>
                <a:lnTo>
                  <a:pt x="1365200" y="97818"/>
                </a:lnTo>
                <a:lnTo>
                  <a:pt x="1373141" y="104805"/>
                </a:lnTo>
                <a:lnTo>
                  <a:pt x="1380445" y="111792"/>
                </a:lnTo>
                <a:lnTo>
                  <a:pt x="1388068" y="119096"/>
                </a:lnTo>
                <a:lnTo>
                  <a:pt x="1400454" y="131482"/>
                </a:lnTo>
                <a:lnTo>
                  <a:pt x="1407759" y="138787"/>
                </a:lnTo>
                <a:lnTo>
                  <a:pt x="1414746" y="146727"/>
                </a:lnTo>
                <a:lnTo>
                  <a:pt x="1421416" y="154349"/>
                </a:lnTo>
                <a:lnTo>
                  <a:pt x="1428403" y="161971"/>
                </a:lnTo>
                <a:lnTo>
                  <a:pt x="1434437" y="170229"/>
                </a:lnTo>
                <a:lnTo>
                  <a:pt x="1440472" y="178168"/>
                </a:lnTo>
                <a:lnTo>
                  <a:pt x="1446824" y="186743"/>
                </a:lnTo>
                <a:lnTo>
                  <a:pt x="1452223" y="195001"/>
                </a:lnTo>
                <a:lnTo>
                  <a:pt x="1457622" y="203576"/>
                </a:lnTo>
                <a:lnTo>
                  <a:pt x="1463022" y="211833"/>
                </a:lnTo>
                <a:lnTo>
                  <a:pt x="1468103" y="220725"/>
                </a:lnTo>
                <a:lnTo>
                  <a:pt x="1472550" y="229618"/>
                </a:lnTo>
                <a:lnTo>
                  <a:pt x="1477631" y="238510"/>
                </a:lnTo>
                <a:lnTo>
                  <a:pt x="1481760" y="247403"/>
                </a:lnTo>
                <a:lnTo>
                  <a:pt x="1485571" y="256613"/>
                </a:lnTo>
                <a:lnTo>
                  <a:pt x="1489383" y="265506"/>
                </a:lnTo>
                <a:lnTo>
                  <a:pt x="1492876" y="275033"/>
                </a:lnTo>
                <a:lnTo>
                  <a:pt x="1496687" y="283926"/>
                </a:lnTo>
                <a:lnTo>
                  <a:pt x="1499863" y="293454"/>
                </a:lnTo>
                <a:lnTo>
                  <a:pt x="1502722" y="302981"/>
                </a:lnTo>
                <a:lnTo>
                  <a:pt x="1505263" y="312191"/>
                </a:lnTo>
                <a:lnTo>
                  <a:pt x="1507803" y="322037"/>
                </a:lnTo>
                <a:lnTo>
                  <a:pt x="1509709" y="331247"/>
                </a:lnTo>
                <a:lnTo>
                  <a:pt x="1512250" y="341092"/>
                </a:lnTo>
                <a:lnTo>
                  <a:pt x="1513838" y="350620"/>
                </a:lnTo>
                <a:lnTo>
                  <a:pt x="1515426" y="360148"/>
                </a:lnTo>
                <a:lnTo>
                  <a:pt x="1516696" y="369675"/>
                </a:lnTo>
                <a:lnTo>
                  <a:pt x="1517649" y="379521"/>
                </a:lnTo>
                <a:lnTo>
                  <a:pt x="1518284" y="389366"/>
                </a:lnTo>
                <a:lnTo>
                  <a:pt x="1518919" y="398894"/>
                </a:lnTo>
                <a:lnTo>
                  <a:pt x="1519237" y="408739"/>
                </a:lnTo>
                <a:lnTo>
                  <a:pt x="1519237" y="418267"/>
                </a:lnTo>
                <a:lnTo>
                  <a:pt x="1519237" y="428112"/>
                </a:lnTo>
                <a:lnTo>
                  <a:pt x="1518919" y="437640"/>
                </a:lnTo>
                <a:lnTo>
                  <a:pt x="1518284" y="447485"/>
                </a:lnTo>
                <a:lnTo>
                  <a:pt x="1517649" y="457013"/>
                </a:lnTo>
                <a:lnTo>
                  <a:pt x="1516696" y="466858"/>
                </a:lnTo>
                <a:lnTo>
                  <a:pt x="1515426" y="476703"/>
                </a:lnTo>
                <a:lnTo>
                  <a:pt x="1513838" y="486231"/>
                </a:lnTo>
                <a:lnTo>
                  <a:pt x="1512250" y="496076"/>
                </a:lnTo>
                <a:lnTo>
                  <a:pt x="1509709" y="505287"/>
                </a:lnTo>
                <a:lnTo>
                  <a:pt x="1507803" y="515132"/>
                </a:lnTo>
                <a:lnTo>
                  <a:pt x="1505263" y="524342"/>
                </a:lnTo>
                <a:lnTo>
                  <a:pt x="1502722" y="533870"/>
                </a:lnTo>
                <a:lnTo>
                  <a:pt x="1499863" y="543080"/>
                </a:lnTo>
                <a:lnTo>
                  <a:pt x="1496687" y="552608"/>
                </a:lnTo>
                <a:lnTo>
                  <a:pt x="1493511" y="561818"/>
                </a:lnTo>
                <a:lnTo>
                  <a:pt x="1489700" y="571345"/>
                </a:lnTo>
                <a:lnTo>
                  <a:pt x="1485889" y="580238"/>
                </a:lnTo>
                <a:lnTo>
                  <a:pt x="1481760" y="589448"/>
                </a:lnTo>
                <a:lnTo>
                  <a:pt x="1477631" y="598658"/>
                </a:lnTo>
                <a:lnTo>
                  <a:pt x="1472867" y="607233"/>
                </a:lnTo>
                <a:lnTo>
                  <a:pt x="1468103" y="616443"/>
                </a:lnTo>
                <a:lnTo>
                  <a:pt x="1463339" y="625018"/>
                </a:lnTo>
                <a:lnTo>
                  <a:pt x="1457622" y="633593"/>
                </a:lnTo>
                <a:lnTo>
                  <a:pt x="1452541" y="642168"/>
                </a:lnTo>
                <a:lnTo>
                  <a:pt x="1446824" y="650108"/>
                </a:lnTo>
                <a:lnTo>
                  <a:pt x="1440789" y="658683"/>
                </a:lnTo>
                <a:lnTo>
                  <a:pt x="1434755" y="666622"/>
                </a:lnTo>
                <a:lnTo>
                  <a:pt x="1428403" y="674880"/>
                </a:lnTo>
                <a:lnTo>
                  <a:pt x="1421416" y="682820"/>
                </a:lnTo>
                <a:lnTo>
                  <a:pt x="1414746" y="690759"/>
                </a:lnTo>
                <a:lnTo>
                  <a:pt x="1407759" y="698064"/>
                </a:lnTo>
                <a:lnTo>
                  <a:pt x="1400454" y="706004"/>
                </a:lnTo>
                <a:lnTo>
                  <a:pt x="1108896" y="996917"/>
                </a:lnTo>
                <a:lnTo>
                  <a:pt x="1101591" y="1004221"/>
                </a:lnTo>
                <a:lnTo>
                  <a:pt x="1093651" y="1011208"/>
                </a:lnTo>
                <a:lnTo>
                  <a:pt x="1086029" y="1018513"/>
                </a:lnTo>
                <a:lnTo>
                  <a:pt x="1078407" y="1024865"/>
                </a:lnTo>
                <a:lnTo>
                  <a:pt x="1070149" y="1031216"/>
                </a:lnTo>
                <a:lnTo>
                  <a:pt x="1061891" y="1037568"/>
                </a:lnTo>
                <a:lnTo>
                  <a:pt x="1053634" y="1043285"/>
                </a:lnTo>
                <a:lnTo>
                  <a:pt x="1045376" y="1049001"/>
                </a:lnTo>
                <a:lnTo>
                  <a:pt x="1036483" y="1054718"/>
                </a:lnTo>
                <a:lnTo>
                  <a:pt x="1028226" y="1059800"/>
                </a:lnTo>
                <a:lnTo>
                  <a:pt x="1019333" y="1064563"/>
                </a:lnTo>
                <a:lnTo>
                  <a:pt x="1010440" y="1069645"/>
                </a:lnTo>
                <a:lnTo>
                  <a:pt x="1001547" y="1074091"/>
                </a:lnTo>
                <a:lnTo>
                  <a:pt x="992654" y="1078220"/>
                </a:lnTo>
                <a:lnTo>
                  <a:pt x="983444" y="1082348"/>
                </a:lnTo>
                <a:lnTo>
                  <a:pt x="973916" y="1086477"/>
                </a:lnTo>
                <a:lnTo>
                  <a:pt x="965023" y="1089971"/>
                </a:lnTo>
                <a:lnTo>
                  <a:pt x="955495" y="1093147"/>
                </a:lnTo>
                <a:lnTo>
                  <a:pt x="946285" y="1096322"/>
                </a:lnTo>
                <a:lnTo>
                  <a:pt x="936757" y="1099181"/>
                </a:lnTo>
                <a:lnTo>
                  <a:pt x="927546" y="1101721"/>
                </a:lnTo>
                <a:lnTo>
                  <a:pt x="917700" y="1104580"/>
                </a:lnTo>
                <a:lnTo>
                  <a:pt x="908490" y="1106803"/>
                </a:lnTo>
                <a:lnTo>
                  <a:pt x="898644" y="1108708"/>
                </a:lnTo>
                <a:lnTo>
                  <a:pt x="889116" y="1110296"/>
                </a:lnTo>
                <a:lnTo>
                  <a:pt x="879588" y="1111884"/>
                </a:lnTo>
                <a:lnTo>
                  <a:pt x="869743" y="1113155"/>
                </a:lnTo>
                <a:lnTo>
                  <a:pt x="860215" y="1114108"/>
                </a:lnTo>
                <a:lnTo>
                  <a:pt x="850369" y="1114743"/>
                </a:lnTo>
                <a:lnTo>
                  <a:pt x="840841" y="1115378"/>
                </a:lnTo>
                <a:lnTo>
                  <a:pt x="830995" y="1115695"/>
                </a:lnTo>
                <a:lnTo>
                  <a:pt x="821467" y="1116013"/>
                </a:lnTo>
                <a:lnTo>
                  <a:pt x="820832" y="1116013"/>
                </a:lnTo>
                <a:lnTo>
                  <a:pt x="810986" y="1115695"/>
                </a:lnTo>
                <a:lnTo>
                  <a:pt x="801141" y="1115378"/>
                </a:lnTo>
                <a:lnTo>
                  <a:pt x="791613" y="1114743"/>
                </a:lnTo>
                <a:lnTo>
                  <a:pt x="781767" y="1114108"/>
                </a:lnTo>
                <a:lnTo>
                  <a:pt x="772239" y="1113155"/>
                </a:lnTo>
                <a:lnTo>
                  <a:pt x="762393" y="1111884"/>
                </a:lnTo>
                <a:lnTo>
                  <a:pt x="753183" y="1110296"/>
                </a:lnTo>
                <a:lnTo>
                  <a:pt x="743337" y="1108391"/>
                </a:lnTo>
                <a:lnTo>
                  <a:pt x="733809" y="1106485"/>
                </a:lnTo>
                <a:lnTo>
                  <a:pt x="724281" y="1104262"/>
                </a:lnTo>
                <a:lnTo>
                  <a:pt x="714753" y="1101721"/>
                </a:lnTo>
                <a:lnTo>
                  <a:pt x="705543" y="1098863"/>
                </a:lnTo>
                <a:lnTo>
                  <a:pt x="696015" y="1096005"/>
                </a:lnTo>
                <a:lnTo>
                  <a:pt x="686804" y="1092829"/>
                </a:lnTo>
                <a:lnTo>
                  <a:pt x="677276" y="1089653"/>
                </a:lnTo>
                <a:lnTo>
                  <a:pt x="668384" y="1086160"/>
                </a:lnTo>
                <a:lnTo>
                  <a:pt x="659173" y="1082031"/>
                </a:lnTo>
                <a:lnTo>
                  <a:pt x="650280" y="1077902"/>
                </a:lnTo>
                <a:lnTo>
                  <a:pt x="641070" y="1073774"/>
                </a:lnTo>
                <a:lnTo>
                  <a:pt x="632495" y="1069327"/>
                </a:lnTo>
                <a:lnTo>
                  <a:pt x="623602" y="1064246"/>
                </a:lnTo>
                <a:lnTo>
                  <a:pt x="615027" y="1059482"/>
                </a:lnTo>
                <a:lnTo>
                  <a:pt x="606451" y="1054401"/>
                </a:lnTo>
                <a:lnTo>
                  <a:pt x="597876" y="1048684"/>
                </a:lnTo>
                <a:lnTo>
                  <a:pt x="589618" y="1042967"/>
                </a:lnTo>
                <a:lnTo>
                  <a:pt x="581361" y="1037251"/>
                </a:lnTo>
                <a:lnTo>
                  <a:pt x="573103" y="1030899"/>
                </a:lnTo>
                <a:lnTo>
                  <a:pt x="565481" y="1024547"/>
                </a:lnTo>
                <a:lnTo>
                  <a:pt x="557223" y="1018195"/>
                </a:lnTo>
                <a:lnTo>
                  <a:pt x="549918" y="1011208"/>
                </a:lnTo>
                <a:lnTo>
                  <a:pt x="542296" y="1004221"/>
                </a:lnTo>
                <a:lnTo>
                  <a:pt x="534673" y="996917"/>
                </a:lnTo>
                <a:lnTo>
                  <a:pt x="522287" y="984848"/>
                </a:lnTo>
                <a:lnTo>
                  <a:pt x="700144" y="806680"/>
                </a:lnTo>
                <a:lnTo>
                  <a:pt x="712530" y="819384"/>
                </a:lnTo>
                <a:lnTo>
                  <a:pt x="718565" y="825100"/>
                </a:lnTo>
                <a:lnTo>
                  <a:pt x="724281" y="830182"/>
                </a:lnTo>
                <a:lnTo>
                  <a:pt x="730316" y="834945"/>
                </a:lnTo>
                <a:lnTo>
                  <a:pt x="736985" y="839074"/>
                </a:lnTo>
                <a:lnTo>
                  <a:pt x="743337" y="843520"/>
                </a:lnTo>
                <a:lnTo>
                  <a:pt x="750007" y="847014"/>
                </a:lnTo>
                <a:lnTo>
                  <a:pt x="756677" y="850507"/>
                </a:lnTo>
                <a:lnTo>
                  <a:pt x="763346" y="853366"/>
                </a:lnTo>
                <a:lnTo>
                  <a:pt x="770333" y="855906"/>
                </a:lnTo>
                <a:lnTo>
                  <a:pt x="777321" y="858130"/>
                </a:lnTo>
                <a:lnTo>
                  <a:pt x="784626" y="860353"/>
                </a:lnTo>
                <a:lnTo>
                  <a:pt x="791613" y="861941"/>
                </a:lnTo>
                <a:lnTo>
                  <a:pt x="798918" y="863211"/>
                </a:lnTo>
                <a:lnTo>
                  <a:pt x="806222" y="864164"/>
                </a:lnTo>
                <a:lnTo>
                  <a:pt x="813527" y="864481"/>
                </a:lnTo>
                <a:lnTo>
                  <a:pt x="820832" y="864799"/>
                </a:lnTo>
                <a:lnTo>
                  <a:pt x="828455" y="864481"/>
                </a:lnTo>
                <a:lnTo>
                  <a:pt x="836395" y="863846"/>
                </a:lnTo>
                <a:lnTo>
                  <a:pt x="843699" y="863211"/>
                </a:lnTo>
                <a:lnTo>
                  <a:pt x="851004" y="861941"/>
                </a:lnTo>
                <a:lnTo>
                  <a:pt x="858627" y="860353"/>
                </a:lnTo>
                <a:lnTo>
                  <a:pt x="865614" y="858130"/>
                </a:lnTo>
                <a:lnTo>
                  <a:pt x="873236" y="855906"/>
                </a:lnTo>
                <a:lnTo>
                  <a:pt x="879906" y="853366"/>
                </a:lnTo>
                <a:lnTo>
                  <a:pt x="886893" y="850507"/>
                </a:lnTo>
                <a:lnTo>
                  <a:pt x="893880" y="847014"/>
                </a:lnTo>
                <a:lnTo>
                  <a:pt x="900550" y="843520"/>
                </a:lnTo>
                <a:lnTo>
                  <a:pt x="907220" y="839074"/>
                </a:lnTo>
                <a:lnTo>
                  <a:pt x="913572" y="834628"/>
                </a:lnTo>
                <a:lnTo>
                  <a:pt x="919606" y="830182"/>
                </a:lnTo>
                <a:lnTo>
                  <a:pt x="925640" y="825100"/>
                </a:lnTo>
                <a:lnTo>
                  <a:pt x="931357" y="819384"/>
                </a:lnTo>
                <a:lnTo>
                  <a:pt x="1222915" y="527835"/>
                </a:lnTo>
                <a:lnTo>
                  <a:pt x="1228314" y="522119"/>
                </a:lnTo>
                <a:lnTo>
                  <a:pt x="1233396" y="516402"/>
                </a:lnTo>
                <a:lnTo>
                  <a:pt x="1238160" y="510050"/>
                </a:lnTo>
                <a:lnTo>
                  <a:pt x="1242606" y="503699"/>
                </a:lnTo>
                <a:lnTo>
                  <a:pt x="1246735" y="497347"/>
                </a:lnTo>
                <a:lnTo>
                  <a:pt x="1250229" y="490360"/>
                </a:lnTo>
                <a:lnTo>
                  <a:pt x="1253722" y="483690"/>
                </a:lnTo>
                <a:lnTo>
                  <a:pt x="1256898" y="477021"/>
                </a:lnTo>
                <a:lnTo>
                  <a:pt x="1259439" y="469716"/>
                </a:lnTo>
                <a:lnTo>
                  <a:pt x="1261663" y="462729"/>
                </a:lnTo>
                <a:lnTo>
                  <a:pt x="1263568" y="455425"/>
                </a:lnTo>
                <a:lnTo>
                  <a:pt x="1265156" y="448120"/>
                </a:lnTo>
                <a:lnTo>
                  <a:pt x="1266427" y="440816"/>
                </a:lnTo>
                <a:lnTo>
                  <a:pt x="1267062" y="433511"/>
                </a:lnTo>
                <a:lnTo>
                  <a:pt x="1267697" y="425889"/>
                </a:lnTo>
                <a:lnTo>
                  <a:pt x="1268015" y="418267"/>
                </a:lnTo>
                <a:lnTo>
                  <a:pt x="1267697" y="410962"/>
                </a:lnTo>
                <a:lnTo>
                  <a:pt x="1267062" y="403340"/>
                </a:lnTo>
                <a:lnTo>
                  <a:pt x="1266427" y="396035"/>
                </a:lnTo>
                <a:lnTo>
                  <a:pt x="1265156" y="388731"/>
                </a:lnTo>
                <a:lnTo>
                  <a:pt x="1263568" y="381426"/>
                </a:lnTo>
                <a:lnTo>
                  <a:pt x="1261663" y="374439"/>
                </a:lnTo>
                <a:lnTo>
                  <a:pt x="1259439" y="367135"/>
                </a:lnTo>
                <a:lnTo>
                  <a:pt x="1256898" y="360465"/>
                </a:lnTo>
                <a:lnTo>
                  <a:pt x="1254040" y="353161"/>
                </a:lnTo>
                <a:lnTo>
                  <a:pt x="1250229" y="346491"/>
                </a:lnTo>
                <a:lnTo>
                  <a:pt x="1246735" y="340139"/>
                </a:lnTo>
                <a:lnTo>
                  <a:pt x="1242606" y="333470"/>
                </a:lnTo>
                <a:lnTo>
                  <a:pt x="1238160" y="327118"/>
                </a:lnTo>
                <a:lnTo>
                  <a:pt x="1233396" y="321084"/>
                </a:lnTo>
                <a:lnTo>
                  <a:pt x="1228314" y="314732"/>
                </a:lnTo>
                <a:lnTo>
                  <a:pt x="1222915" y="309016"/>
                </a:lnTo>
                <a:lnTo>
                  <a:pt x="1210211" y="296630"/>
                </a:lnTo>
                <a:lnTo>
                  <a:pt x="1204494" y="291230"/>
                </a:lnTo>
                <a:lnTo>
                  <a:pt x="1198460" y="286149"/>
                </a:lnTo>
                <a:lnTo>
                  <a:pt x="1192425" y="281068"/>
                </a:lnTo>
                <a:lnTo>
                  <a:pt x="1186073" y="276939"/>
                </a:lnTo>
                <a:lnTo>
                  <a:pt x="1179404" y="272810"/>
                </a:lnTo>
                <a:lnTo>
                  <a:pt x="1172734" y="269317"/>
                </a:lnTo>
                <a:lnTo>
                  <a:pt x="1166065" y="265506"/>
                </a:lnTo>
                <a:lnTo>
                  <a:pt x="1159077" y="262647"/>
                </a:lnTo>
                <a:lnTo>
                  <a:pt x="1152090" y="260107"/>
                </a:lnTo>
                <a:lnTo>
                  <a:pt x="1144785" y="257883"/>
                </a:lnTo>
                <a:lnTo>
                  <a:pt x="1137798" y="255978"/>
                </a:lnTo>
                <a:lnTo>
                  <a:pt x="1130811" y="254390"/>
                </a:lnTo>
                <a:lnTo>
                  <a:pt x="1123188" y="253120"/>
                </a:lnTo>
                <a:lnTo>
                  <a:pt x="1115884" y="252167"/>
                </a:lnTo>
                <a:lnTo>
                  <a:pt x="1108261" y="251849"/>
                </a:lnTo>
                <a:lnTo>
                  <a:pt x="1100956" y="251532"/>
                </a:lnTo>
                <a:lnTo>
                  <a:pt x="1093334" y="251849"/>
                </a:lnTo>
                <a:lnTo>
                  <a:pt x="1086029" y="252167"/>
                </a:lnTo>
                <a:lnTo>
                  <a:pt x="1078724" y="253120"/>
                </a:lnTo>
                <a:lnTo>
                  <a:pt x="1071102" y="254390"/>
                </a:lnTo>
                <a:lnTo>
                  <a:pt x="1064115" y="255978"/>
                </a:lnTo>
                <a:lnTo>
                  <a:pt x="1056492" y="257883"/>
                </a:lnTo>
                <a:lnTo>
                  <a:pt x="1049505" y="260107"/>
                </a:lnTo>
                <a:lnTo>
                  <a:pt x="1042518" y="262647"/>
                </a:lnTo>
                <a:lnTo>
                  <a:pt x="1035530" y="265506"/>
                </a:lnTo>
                <a:lnTo>
                  <a:pt x="1028861" y="269317"/>
                </a:lnTo>
                <a:lnTo>
                  <a:pt x="1022191" y="272810"/>
                </a:lnTo>
                <a:lnTo>
                  <a:pt x="1015839" y="276939"/>
                </a:lnTo>
                <a:lnTo>
                  <a:pt x="1009487" y="281068"/>
                </a:lnTo>
                <a:lnTo>
                  <a:pt x="1003135" y="286149"/>
                </a:lnTo>
                <a:lnTo>
                  <a:pt x="997101" y="291230"/>
                </a:lnTo>
                <a:lnTo>
                  <a:pt x="991066" y="296630"/>
                </a:lnTo>
                <a:lnTo>
                  <a:pt x="871648" y="416361"/>
                </a:lnTo>
                <a:lnTo>
                  <a:pt x="866884" y="420807"/>
                </a:lnTo>
                <a:lnTo>
                  <a:pt x="862120" y="425254"/>
                </a:lnTo>
                <a:lnTo>
                  <a:pt x="857039" y="429065"/>
                </a:lnTo>
                <a:lnTo>
                  <a:pt x="851639" y="432558"/>
                </a:lnTo>
                <a:lnTo>
                  <a:pt x="846558" y="435734"/>
                </a:lnTo>
                <a:lnTo>
                  <a:pt x="841159" y="438910"/>
                </a:lnTo>
                <a:lnTo>
                  <a:pt x="835442" y="441768"/>
                </a:lnTo>
                <a:lnTo>
                  <a:pt x="830043" y="444309"/>
                </a:lnTo>
                <a:lnTo>
                  <a:pt x="824326" y="446215"/>
                </a:lnTo>
                <a:lnTo>
                  <a:pt x="818291" y="448120"/>
                </a:lnTo>
                <a:lnTo>
                  <a:pt x="812574" y="449708"/>
                </a:lnTo>
                <a:lnTo>
                  <a:pt x="806858" y="450978"/>
                </a:lnTo>
                <a:lnTo>
                  <a:pt x="800823" y="451931"/>
                </a:lnTo>
                <a:lnTo>
                  <a:pt x="794789" y="452566"/>
                </a:lnTo>
                <a:lnTo>
                  <a:pt x="788754" y="453202"/>
                </a:lnTo>
                <a:lnTo>
                  <a:pt x="782720" y="453202"/>
                </a:lnTo>
                <a:lnTo>
                  <a:pt x="776686" y="453202"/>
                </a:lnTo>
                <a:lnTo>
                  <a:pt x="770969" y="452566"/>
                </a:lnTo>
                <a:lnTo>
                  <a:pt x="764617" y="451931"/>
                </a:lnTo>
                <a:lnTo>
                  <a:pt x="758900" y="450978"/>
                </a:lnTo>
                <a:lnTo>
                  <a:pt x="752865" y="449708"/>
                </a:lnTo>
                <a:lnTo>
                  <a:pt x="746831" y="448120"/>
                </a:lnTo>
                <a:lnTo>
                  <a:pt x="741114" y="446215"/>
                </a:lnTo>
                <a:lnTo>
                  <a:pt x="735715" y="444309"/>
                </a:lnTo>
                <a:lnTo>
                  <a:pt x="729681" y="441768"/>
                </a:lnTo>
                <a:lnTo>
                  <a:pt x="724281" y="438910"/>
                </a:lnTo>
                <a:lnTo>
                  <a:pt x="718882" y="435734"/>
                </a:lnTo>
                <a:lnTo>
                  <a:pt x="713483" y="432558"/>
                </a:lnTo>
                <a:lnTo>
                  <a:pt x="708401" y="429065"/>
                </a:lnTo>
                <a:lnTo>
                  <a:pt x="703637" y="425254"/>
                </a:lnTo>
                <a:lnTo>
                  <a:pt x="698873" y="420807"/>
                </a:lnTo>
                <a:lnTo>
                  <a:pt x="693792" y="416361"/>
                </a:lnTo>
                <a:lnTo>
                  <a:pt x="689345" y="411915"/>
                </a:lnTo>
                <a:lnTo>
                  <a:pt x="685216" y="407151"/>
                </a:lnTo>
                <a:lnTo>
                  <a:pt x="681405" y="401752"/>
                </a:lnTo>
                <a:lnTo>
                  <a:pt x="677594" y="396670"/>
                </a:lnTo>
                <a:lnTo>
                  <a:pt x="674418" y="391589"/>
                </a:lnTo>
                <a:lnTo>
                  <a:pt x="671560" y="385872"/>
                </a:lnTo>
                <a:lnTo>
                  <a:pt x="668701" y="380473"/>
                </a:lnTo>
                <a:lnTo>
                  <a:pt x="666478" y="375074"/>
                </a:lnTo>
                <a:lnTo>
                  <a:pt x="664255" y="369040"/>
                </a:lnTo>
                <a:lnTo>
                  <a:pt x="662031" y="363323"/>
                </a:lnTo>
                <a:lnTo>
                  <a:pt x="660443" y="357607"/>
                </a:lnTo>
                <a:lnTo>
                  <a:pt x="659173" y="351573"/>
                </a:lnTo>
                <a:lnTo>
                  <a:pt x="658220" y="345856"/>
                </a:lnTo>
                <a:lnTo>
                  <a:pt x="657585" y="339822"/>
                </a:lnTo>
                <a:lnTo>
                  <a:pt x="657267" y="333470"/>
                </a:lnTo>
                <a:lnTo>
                  <a:pt x="656950" y="327753"/>
                </a:lnTo>
                <a:lnTo>
                  <a:pt x="657267" y="321719"/>
                </a:lnTo>
                <a:lnTo>
                  <a:pt x="657585" y="315685"/>
                </a:lnTo>
                <a:lnTo>
                  <a:pt x="658220" y="309651"/>
                </a:lnTo>
                <a:lnTo>
                  <a:pt x="659173" y="303934"/>
                </a:lnTo>
                <a:lnTo>
                  <a:pt x="660443" y="297582"/>
                </a:lnTo>
                <a:lnTo>
                  <a:pt x="662031" y="291866"/>
                </a:lnTo>
                <a:lnTo>
                  <a:pt x="664255" y="286149"/>
                </a:lnTo>
                <a:lnTo>
                  <a:pt x="666478" y="280432"/>
                </a:lnTo>
                <a:lnTo>
                  <a:pt x="668701" y="274716"/>
                </a:lnTo>
                <a:lnTo>
                  <a:pt x="671560" y="269317"/>
                </a:lnTo>
                <a:lnTo>
                  <a:pt x="674418" y="263918"/>
                </a:lnTo>
                <a:lnTo>
                  <a:pt x="677594" y="258519"/>
                </a:lnTo>
                <a:lnTo>
                  <a:pt x="681405" y="253437"/>
                </a:lnTo>
                <a:lnTo>
                  <a:pt x="685216" y="248356"/>
                </a:lnTo>
                <a:lnTo>
                  <a:pt x="689345" y="243592"/>
                </a:lnTo>
                <a:lnTo>
                  <a:pt x="693792" y="238828"/>
                </a:lnTo>
                <a:lnTo>
                  <a:pt x="813527" y="119096"/>
                </a:lnTo>
                <a:lnTo>
                  <a:pt x="821150" y="111792"/>
                </a:lnTo>
                <a:lnTo>
                  <a:pt x="828772" y="104805"/>
                </a:lnTo>
                <a:lnTo>
                  <a:pt x="836712" y="97818"/>
                </a:lnTo>
                <a:lnTo>
                  <a:pt x="844335" y="91148"/>
                </a:lnTo>
                <a:lnTo>
                  <a:pt x="852275" y="84797"/>
                </a:lnTo>
                <a:lnTo>
                  <a:pt x="860532" y="78762"/>
                </a:lnTo>
                <a:lnTo>
                  <a:pt x="868790" y="72728"/>
                </a:lnTo>
                <a:lnTo>
                  <a:pt x="877365" y="67012"/>
                </a:lnTo>
                <a:lnTo>
                  <a:pt x="885623" y="61613"/>
                </a:lnTo>
                <a:lnTo>
                  <a:pt x="894516" y="56214"/>
                </a:lnTo>
                <a:lnTo>
                  <a:pt x="903091" y="51450"/>
                </a:lnTo>
                <a:lnTo>
                  <a:pt x="911984" y="46686"/>
                </a:lnTo>
                <a:lnTo>
                  <a:pt x="920876" y="42240"/>
                </a:lnTo>
                <a:lnTo>
                  <a:pt x="929769" y="37793"/>
                </a:lnTo>
                <a:lnTo>
                  <a:pt x="938662" y="33665"/>
                </a:lnTo>
                <a:lnTo>
                  <a:pt x="948190" y="29854"/>
                </a:lnTo>
                <a:lnTo>
                  <a:pt x="957401" y="26360"/>
                </a:lnTo>
                <a:lnTo>
                  <a:pt x="966611" y="22867"/>
                </a:lnTo>
                <a:lnTo>
                  <a:pt x="976139" y="19691"/>
                </a:lnTo>
                <a:lnTo>
                  <a:pt x="985349" y="16832"/>
                </a:lnTo>
                <a:lnTo>
                  <a:pt x="994877" y="14292"/>
                </a:lnTo>
                <a:lnTo>
                  <a:pt x="1004088" y="11751"/>
                </a:lnTo>
                <a:lnTo>
                  <a:pt x="1013934" y="9528"/>
                </a:lnTo>
                <a:lnTo>
                  <a:pt x="1023462" y="7622"/>
                </a:lnTo>
                <a:lnTo>
                  <a:pt x="1032990" y="5717"/>
                </a:lnTo>
                <a:lnTo>
                  <a:pt x="1042518" y="4129"/>
                </a:lnTo>
                <a:lnTo>
                  <a:pt x="1052363" y="2858"/>
                </a:lnTo>
                <a:lnTo>
                  <a:pt x="1062209" y="1906"/>
                </a:lnTo>
                <a:lnTo>
                  <a:pt x="1071737" y="953"/>
                </a:lnTo>
                <a:lnTo>
                  <a:pt x="1081583" y="635"/>
                </a:lnTo>
                <a:lnTo>
                  <a:pt x="1091111" y="318"/>
                </a:lnTo>
                <a:lnTo>
                  <a:pt x="1100956" y="0"/>
                </a:lnTo>
                <a:close/>
              </a:path>
            </a:pathLst>
          </a:custGeom>
          <a:solidFill>
            <a:schemeClr val="accent1"/>
          </a:solidFill>
          <a:ln>
            <a:noFill/>
          </a:ln>
        </p:spPr>
        <p:txBody>
          <a:bodyPr anchor="ctr">
            <a:scene3d>
              <a:camera prst="orthographicFront"/>
              <a:lightRig rig="threePt" dir="t"/>
            </a:scene3d>
          </a:bodyPr>
          <a:lstStyle/>
          <a:p>
            <a:pPr algn="ctr" defTabSz="1219170">
              <a:defRPr/>
            </a:pPr>
            <a:endParaRPr lang="zh-CN" altLang="en-US" sz="2400">
              <a:solidFill>
                <a:srgbClr val="FFFFFF"/>
              </a:solidFill>
              <a:latin typeface="楷体" panose="02010609060101010101" pitchFamily="49" charset="-122"/>
              <a:ea typeface="宋体" panose="02010600030101010101" pitchFamily="2" charset="-122"/>
            </a:endParaRPr>
          </a:p>
        </p:txBody>
      </p:sp>
      <p:sp>
        <p:nvSpPr>
          <p:cNvPr id="26" name="KSO_Shape">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16653EE-1E5B-445C-9DC1-829BC1FCA753}"/>
              </a:ext>
            </a:extLst>
          </p:cNvPr>
          <p:cNvSpPr/>
          <p:nvPr/>
        </p:nvSpPr>
        <p:spPr bwMode="auto">
          <a:xfrm>
            <a:off x="5195593" y="5234772"/>
            <a:ext cx="216953" cy="326241"/>
          </a:xfrm>
          <a:custGeom>
            <a:avLst/>
            <a:gdLst>
              <a:gd name="T0" fmla="*/ 901841 w 1357313"/>
              <a:gd name="T1" fmla="*/ 1418297 h 2041525"/>
              <a:gd name="T2" fmla="*/ 952713 w 1357313"/>
              <a:gd name="T3" fmla="*/ 1537310 h 2041525"/>
              <a:gd name="T4" fmla="*/ 324238 w 1357313"/>
              <a:gd name="T5" fmla="*/ 1501582 h 2041525"/>
              <a:gd name="T6" fmla="*/ 380048 w 1357313"/>
              <a:gd name="T7" fmla="*/ 1395135 h 2041525"/>
              <a:gd name="T8" fmla="*/ 837417 w 1357313"/>
              <a:gd name="T9" fmla="*/ 530566 h 2041525"/>
              <a:gd name="T10" fmla="*/ 669920 w 1357313"/>
              <a:gd name="T11" fmla="*/ 686107 h 2041525"/>
              <a:gd name="T12" fmla="*/ 595424 w 1357313"/>
              <a:gd name="T13" fmla="*/ 686107 h 2041525"/>
              <a:gd name="T14" fmla="*/ 427927 w 1357313"/>
              <a:gd name="T15" fmla="*/ 530566 h 2041525"/>
              <a:gd name="T16" fmla="*/ 206486 w 1357313"/>
              <a:gd name="T17" fmla="*/ 405798 h 2041525"/>
              <a:gd name="T18" fmla="*/ 269716 w 1357313"/>
              <a:gd name="T19" fmla="*/ 553495 h 2041525"/>
              <a:gd name="T20" fmla="*/ 416183 w 1357313"/>
              <a:gd name="T21" fmla="*/ 730090 h 2041525"/>
              <a:gd name="T22" fmla="*/ 523871 w 1357313"/>
              <a:gd name="T23" fmla="*/ 839505 h 2041525"/>
              <a:gd name="T24" fmla="*/ 549065 w 1357313"/>
              <a:gd name="T25" fmla="*/ 957810 h 2041525"/>
              <a:gd name="T26" fmla="*/ 521401 w 1357313"/>
              <a:gd name="T27" fmla="*/ 1070930 h 2041525"/>
              <a:gd name="T28" fmla="*/ 406056 w 1357313"/>
              <a:gd name="T29" fmla="*/ 1185778 h 2041525"/>
              <a:gd name="T30" fmla="*/ 263047 w 1357313"/>
              <a:gd name="T31" fmla="*/ 1361879 h 2041525"/>
              <a:gd name="T32" fmla="*/ 205745 w 1357313"/>
              <a:gd name="T33" fmla="*/ 1502167 h 2041525"/>
              <a:gd name="T34" fmla="*/ 1072195 w 1357313"/>
              <a:gd name="T35" fmla="*/ 1557244 h 2041525"/>
              <a:gd name="T36" fmla="*/ 1021808 w 1357313"/>
              <a:gd name="T37" fmla="*/ 1393740 h 2041525"/>
              <a:gd name="T38" fmla="*/ 889667 w 1357313"/>
              <a:gd name="T39" fmla="*/ 1217639 h 2041525"/>
              <a:gd name="T40" fmla="*/ 755797 w 1357313"/>
              <a:gd name="T41" fmla="*/ 1087231 h 2041525"/>
              <a:gd name="T42" fmla="*/ 719983 w 1357313"/>
              <a:gd name="T43" fmla="*/ 986954 h 2041525"/>
              <a:gd name="T44" fmla="*/ 728381 w 1357313"/>
              <a:gd name="T45" fmla="*/ 880504 h 2041525"/>
              <a:gd name="T46" fmla="*/ 790870 w 1357313"/>
              <a:gd name="T47" fmla="*/ 784920 h 2041525"/>
              <a:gd name="T48" fmla="*/ 959566 w 1357313"/>
              <a:gd name="T49" fmla="*/ 605115 h 2041525"/>
              <a:gd name="T50" fmla="*/ 1046261 w 1357313"/>
              <a:gd name="T51" fmla="*/ 456677 h 2041525"/>
              <a:gd name="T52" fmla="*/ 1090473 w 1357313"/>
              <a:gd name="T53" fmla="*/ 209197 h 2041525"/>
              <a:gd name="T54" fmla="*/ 1216685 w 1357313"/>
              <a:gd name="T55" fmla="*/ 15314 h 2041525"/>
              <a:gd name="T56" fmla="*/ 1260650 w 1357313"/>
              <a:gd name="T57" fmla="*/ 68662 h 2041525"/>
              <a:gd name="T58" fmla="*/ 1261391 w 1357313"/>
              <a:gd name="T59" fmla="*/ 138313 h 2041525"/>
              <a:gd name="T60" fmla="*/ 1222613 w 1357313"/>
              <a:gd name="T61" fmla="*/ 189932 h 2041525"/>
              <a:gd name="T62" fmla="*/ 1165311 w 1357313"/>
              <a:gd name="T63" fmla="*/ 293419 h 2041525"/>
              <a:gd name="T64" fmla="*/ 1116654 w 1357313"/>
              <a:gd name="T65" fmla="*/ 524844 h 2041525"/>
              <a:gd name="T66" fmla="*/ 1012670 w 1357313"/>
              <a:gd name="T67" fmla="*/ 704403 h 2041525"/>
              <a:gd name="T68" fmla="*/ 829154 w 1357313"/>
              <a:gd name="T69" fmla="*/ 889890 h 2041525"/>
              <a:gd name="T70" fmla="*/ 817052 w 1357313"/>
              <a:gd name="T71" fmla="*/ 962009 h 2041525"/>
              <a:gd name="T72" fmla="*/ 905969 w 1357313"/>
              <a:gd name="T73" fmla="*/ 1085008 h 2041525"/>
              <a:gd name="T74" fmla="*/ 1048237 w 1357313"/>
              <a:gd name="T75" fmla="*/ 1249500 h 2041525"/>
              <a:gd name="T76" fmla="*/ 1134190 w 1357313"/>
              <a:gd name="T77" fmla="*/ 1433011 h 2041525"/>
              <a:gd name="T78" fmla="*/ 1183588 w 1357313"/>
              <a:gd name="T79" fmla="*/ 1698520 h 2041525"/>
              <a:gd name="T80" fmla="*/ 1240149 w 1357313"/>
              <a:gd name="T81" fmla="*/ 1730629 h 2041525"/>
              <a:gd name="T82" fmla="*/ 1266331 w 1357313"/>
              <a:gd name="T83" fmla="*/ 1790399 h 2041525"/>
              <a:gd name="T84" fmla="*/ 1249041 w 1357313"/>
              <a:gd name="T85" fmla="*/ 1858814 h 2041525"/>
              <a:gd name="T86" fmla="*/ 1193468 w 1357313"/>
              <a:gd name="T87" fmla="*/ 1900307 h 2041525"/>
              <a:gd name="T88" fmla="*/ 68664 w 1357313"/>
              <a:gd name="T89" fmla="*/ 1898578 h 2041525"/>
              <a:gd name="T90" fmla="*/ 15067 w 1357313"/>
              <a:gd name="T91" fmla="*/ 1854615 h 2041525"/>
              <a:gd name="T92" fmla="*/ 988 w 1357313"/>
              <a:gd name="T93" fmla="*/ 1785459 h 2041525"/>
              <a:gd name="T94" fmla="*/ 30133 w 1357313"/>
              <a:gd name="T95" fmla="*/ 1727170 h 2041525"/>
              <a:gd name="T96" fmla="*/ 87929 w 1357313"/>
              <a:gd name="T97" fmla="*/ 1697533 h 2041525"/>
              <a:gd name="T98" fmla="*/ 132882 w 1357313"/>
              <a:gd name="T99" fmla="*/ 1433011 h 2041525"/>
              <a:gd name="T100" fmla="*/ 218836 w 1357313"/>
              <a:gd name="T101" fmla="*/ 1249500 h 2041525"/>
              <a:gd name="T102" fmla="*/ 361103 w 1357313"/>
              <a:gd name="T103" fmla="*/ 1085008 h 2041525"/>
              <a:gd name="T104" fmla="*/ 449773 w 1357313"/>
              <a:gd name="T105" fmla="*/ 964726 h 2041525"/>
              <a:gd name="T106" fmla="*/ 437671 w 1357313"/>
              <a:gd name="T107" fmla="*/ 889890 h 2041525"/>
              <a:gd name="T108" fmla="*/ 254402 w 1357313"/>
              <a:gd name="T109" fmla="*/ 704403 h 2041525"/>
              <a:gd name="T110" fmla="*/ 150419 w 1357313"/>
              <a:gd name="T111" fmla="*/ 524844 h 2041525"/>
              <a:gd name="T112" fmla="*/ 99291 w 1357313"/>
              <a:gd name="T113" fmla="*/ 272672 h 2041525"/>
              <a:gd name="T114" fmla="*/ 40507 w 1357313"/>
              <a:gd name="T115" fmla="*/ 186969 h 2041525"/>
              <a:gd name="T116" fmla="*/ 4199 w 1357313"/>
              <a:gd name="T117" fmla="*/ 133866 h 2041525"/>
              <a:gd name="T118" fmla="*/ 8151 w 1357313"/>
              <a:gd name="T119" fmla="*/ 63970 h 2041525"/>
              <a:gd name="T120" fmla="*/ 54585 w 1357313"/>
              <a:gd name="T121" fmla="*/ 12596 h 20415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357313" h="2041525">
                <a:moveTo>
                  <a:pt x="550334" y="1339850"/>
                </a:moveTo>
                <a:lnTo>
                  <a:pt x="806980" y="1339850"/>
                </a:lnTo>
                <a:lnTo>
                  <a:pt x="827353" y="1358335"/>
                </a:lnTo>
                <a:lnTo>
                  <a:pt x="846138" y="1376291"/>
                </a:lnTo>
                <a:lnTo>
                  <a:pt x="864130" y="1393983"/>
                </a:lnTo>
                <a:lnTo>
                  <a:pt x="880799" y="1411676"/>
                </a:lnTo>
                <a:lnTo>
                  <a:pt x="896674" y="1428840"/>
                </a:lnTo>
                <a:lnTo>
                  <a:pt x="911490" y="1445476"/>
                </a:lnTo>
                <a:lnTo>
                  <a:pt x="925249" y="1462376"/>
                </a:lnTo>
                <a:lnTo>
                  <a:pt x="938213" y="1479012"/>
                </a:lnTo>
                <a:lnTo>
                  <a:pt x="950120" y="1495120"/>
                </a:lnTo>
                <a:lnTo>
                  <a:pt x="955940" y="1503570"/>
                </a:lnTo>
                <a:lnTo>
                  <a:pt x="961232" y="1511756"/>
                </a:lnTo>
                <a:lnTo>
                  <a:pt x="966259" y="1519942"/>
                </a:lnTo>
                <a:lnTo>
                  <a:pt x="971286" y="1527863"/>
                </a:lnTo>
                <a:lnTo>
                  <a:pt x="976049" y="1535785"/>
                </a:lnTo>
                <a:lnTo>
                  <a:pt x="980547" y="1543971"/>
                </a:lnTo>
                <a:lnTo>
                  <a:pt x="985045" y="1552157"/>
                </a:lnTo>
                <a:lnTo>
                  <a:pt x="989278" y="1560343"/>
                </a:lnTo>
                <a:lnTo>
                  <a:pt x="993247" y="1568265"/>
                </a:lnTo>
                <a:lnTo>
                  <a:pt x="996951" y="1576451"/>
                </a:lnTo>
                <a:lnTo>
                  <a:pt x="1000391" y="1584637"/>
                </a:lnTo>
                <a:lnTo>
                  <a:pt x="1003830" y="1592823"/>
                </a:lnTo>
                <a:lnTo>
                  <a:pt x="1007005" y="1601273"/>
                </a:lnTo>
                <a:lnTo>
                  <a:pt x="1010180" y="1609195"/>
                </a:lnTo>
                <a:lnTo>
                  <a:pt x="1013355" y="1620286"/>
                </a:lnTo>
                <a:lnTo>
                  <a:pt x="1017059" y="1632697"/>
                </a:lnTo>
                <a:lnTo>
                  <a:pt x="1020764" y="1647484"/>
                </a:lnTo>
                <a:lnTo>
                  <a:pt x="1024203" y="1663592"/>
                </a:lnTo>
                <a:lnTo>
                  <a:pt x="1027643" y="1681284"/>
                </a:lnTo>
                <a:lnTo>
                  <a:pt x="1031347" y="1700297"/>
                </a:lnTo>
                <a:lnTo>
                  <a:pt x="1034786" y="1721158"/>
                </a:lnTo>
                <a:lnTo>
                  <a:pt x="1038226" y="1743075"/>
                </a:lnTo>
                <a:lnTo>
                  <a:pt x="319088" y="1743075"/>
                </a:lnTo>
                <a:lnTo>
                  <a:pt x="322528" y="1721158"/>
                </a:lnTo>
                <a:lnTo>
                  <a:pt x="325967" y="1700297"/>
                </a:lnTo>
                <a:lnTo>
                  <a:pt x="329407" y="1681284"/>
                </a:lnTo>
                <a:lnTo>
                  <a:pt x="332846" y="1663592"/>
                </a:lnTo>
                <a:lnTo>
                  <a:pt x="336551" y="1647484"/>
                </a:lnTo>
                <a:lnTo>
                  <a:pt x="339990" y="1632697"/>
                </a:lnTo>
                <a:lnTo>
                  <a:pt x="343694" y="1620286"/>
                </a:lnTo>
                <a:lnTo>
                  <a:pt x="347398" y="1609195"/>
                </a:lnTo>
                <a:lnTo>
                  <a:pt x="350309" y="1601273"/>
                </a:lnTo>
                <a:lnTo>
                  <a:pt x="353484" y="1592823"/>
                </a:lnTo>
                <a:lnTo>
                  <a:pt x="356923" y="1584637"/>
                </a:lnTo>
                <a:lnTo>
                  <a:pt x="360363" y="1576451"/>
                </a:lnTo>
                <a:lnTo>
                  <a:pt x="364067" y="1568265"/>
                </a:lnTo>
                <a:lnTo>
                  <a:pt x="368036" y="1560343"/>
                </a:lnTo>
                <a:lnTo>
                  <a:pt x="372269" y="1552157"/>
                </a:lnTo>
                <a:lnTo>
                  <a:pt x="376503" y="1543971"/>
                </a:lnTo>
                <a:lnTo>
                  <a:pt x="381265" y="1535785"/>
                </a:lnTo>
                <a:lnTo>
                  <a:pt x="386028" y="1527863"/>
                </a:lnTo>
                <a:lnTo>
                  <a:pt x="390790" y="1519942"/>
                </a:lnTo>
                <a:lnTo>
                  <a:pt x="396082" y="1511756"/>
                </a:lnTo>
                <a:lnTo>
                  <a:pt x="401373" y="1503570"/>
                </a:lnTo>
                <a:lnTo>
                  <a:pt x="407194" y="1495120"/>
                </a:lnTo>
                <a:lnTo>
                  <a:pt x="419101" y="1479012"/>
                </a:lnTo>
                <a:lnTo>
                  <a:pt x="432065" y="1462376"/>
                </a:lnTo>
                <a:lnTo>
                  <a:pt x="445824" y="1445476"/>
                </a:lnTo>
                <a:lnTo>
                  <a:pt x="460640" y="1428840"/>
                </a:lnTo>
                <a:lnTo>
                  <a:pt x="476515" y="1411676"/>
                </a:lnTo>
                <a:lnTo>
                  <a:pt x="493184" y="1393983"/>
                </a:lnTo>
                <a:lnTo>
                  <a:pt x="511176" y="1376291"/>
                </a:lnTo>
                <a:lnTo>
                  <a:pt x="530226" y="1358335"/>
                </a:lnTo>
                <a:lnTo>
                  <a:pt x="550334" y="1339850"/>
                </a:lnTo>
                <a:close/>
                <a:moveTo>
                  <a:pt x="430213" y="534988"/>
                </a:moveTo>
                <a:lnTo>
                  <a:pt x="925513" y="534988"/>
                </a:lnTo>
                <a:lnTo>
                  <a:pt x="916527" y="545836"/>
                </a:lnTo>
                <a:lnTo>
                  <a:pt x="907012" y="557478"/>
                </a:lnTo>
                <a:lnTo>
                  <a:pt x="897233" y="568590"/>
                </a:lnTo>
                <a:lnTo>
                  <a:pt x="886925" y="580232"/>
                </a:lnTo>
                <a:lnTo>
                  <a:pt x="876089" y="591609"/>
                </a:lnTo>
                <a:lnTo>
                  <a:pt x="864988" y="603515"/>
                </a:lnTo>
                <a:lnTo>
                  <a:pt x="853095" y="615422"/>
                </a:lnTo>
                <a:lnTo>
                  <a:pt x="840937" y="627328"/>
                </a:lnTo>
                <a:lnTo>
                  <a:pt x="828250" y="639499"/>
                </a:lnTo>
                <a:lnTo>
                  <a:pt x="815035" y="651934"/>
                </a:lnTo>
                <a:lnTo>
                  <a:pt x="801292" y="664105"/>
                </a:lnTo>
                <a:lnTo>
                  <a:pt x="787019" y="677069"/>
                </a:lnTo>
                <a:lnTo>
                  <a:pt x="772218" y="690034"/>
                </a:lnTo>
                <a:lnTo>
                  <a:pt x="756625" y="702999"/>
                </a:lnTo>
                <a:lnTo>
                  <a:pt x="740767" y="716492"/>
                </a:lnTo>
                <a:lnTo>
                  <a:pt x="724116" y="729986"/>
                </a:lnTo>
                <a:lnTo>
                  <a:pt x="717772" y="735278"/>
                </a:lnTo>
                <a:lnTo>
                  <a:pt x="711429" y="740834"/>
                </a:lnTo>
                <a:lnTo>
                  <a:pt x="705350" y="746655"/>
                </a:lnTo>
                <a:lnTo>
                  <a:pt x="699536" y="753005"/>
                </a:lnTo>
                <a:lnTo>
                  <a:pt x="693985" y="759090"/>
                </a:lnTo>
                <a:lnTo>
                  <a:pt x="688171" y="765969"/>
                </a:lnTo>
                <a:lnTo>
                  <a:pt x="682885" y="772584"/>
                </a:lnTo>
                <a:lnTo>
                  <a:pt x="677863" y="779463"/>
                </a:lnTo>
                <a:lnTo>
                  <a:pt x="672841" y="772584"/>
                </a:lnTo>
                <a:lnTo>
                  <a:pt x="667555" y="765969"/>
                </a:lnTo>
                <a:lnTo>
                  <a:pt x="662005" y="759090"/>
                </a:lnTo>
                <a:lnTo>
                  <a:pt x="656190" y="753005"/>
                </a:lnTo>
                <a:lnTo>
                  <a:pt x="650376" y="746655"/>
                </a:lnTo>
                <a:lnTo>
                  <a:pt x="644297" y="740834"/>
                </a:lnTo>
                <a:lnTo>
                  <a:pt x="637954" y="735278"/>
                </a:lnTo>
                <a:lnTo>
                  <a:pt x="631610" y="729986"/>
                </a:lnTo>
                <a:lnTo>
                  <a:pt x="614959" y="716492"/>
                </a:lnTo>
                <a:lnTo>
                  <a:pt x="599101" y="702999"/>
                </a:lnTo>
                <a:lnTo>
                  <a:pt x="583508" y="690034"/>
                </a:lnTo>
                <a:lnTo>
                  <a:pt x="568707" y="677069"/>
                </a:lnTo>
                <a:lnTo>
                  <a:pt x="554434" y="664105"/>
                </a:lnTo>
                <a:lnTo>
                  <a:pt x="540691" y="651934"/>
                </a:lnTo>
                <a:lnTo>
                  <a:pt x="527476" y="639499"/>
                </a:lnTo>
                <a:lnTo>
                  <a:pt x="514789" y="627328"/>
                </a:lnTo>
                <a:lnTo>
                  <a:pt x="502631" y="615422"/>
                </a:lnTo>
                <a:lnTo>
                  <a:pt x="490738" y="603515"/>
                </a:lnTo>
                <a:lnTo>
                  <a:pt x="479637" y="591609"/>
                </a:lnTo>
                <a:lnTo>
                  <a:pt x="468801" y="580232"/>
                </a:lnTo>
                <a:lnTo>
                  <a:pt x="458493" y="568590"/>
                </a:lnTo>
                <a:lnTo>
                  <a:pt x="448714" y="557478"/>
                </a:lnTo>
                <a:lnTo>
                  <a:pt x="439199" y="545836"/>
                </a:lnTo>
                <a:lnTo>
                  <a:pt x="430213" y="534988"/>
                </a:lnTo>
                <a:close/>
                <a:moveTo>
                  <a:pt x="188949" y="224189"/>
                </a:moveTo>
                <a:lnTo>
                  <a:pt x="193448" y="263892"/>
                </a:lnTo>
                <a:lnTo>
                  <a:pt x="195830" y="284803"/>
                </a:lnTo>
                <a:lnTo>
                  <a:pt x="198741" y="306507"/>
                </a:lnTo>
                <a:lnTo>
                  <a:pt x="201917" y="328741"/>
                </a:lnTo>
                <a:lnTo>
                  <a:pt x="204828" y="350710"/>
                </a:lnTo>
                <a:lnTo>
                  <a:pt x="208532" y="372678"/>
                </a:lnTo>
                <a:lnTo>
                  <a:pt x="212502" y="394118"/>
                </a:lnTo>
                <a:lnTo>
                  <a:pt x="215413" y="408146"/>
                </a:lnTo>
                <a:lnTo>
                  <a:pt x="218059" y="421645"/>
                </a:lnTo>
                <a:lnTo>
                  <a:pt x="221235" y="434880"/>
                </a:lnTo>
                <a:lnTo>
                  <a:pt x="224410" y="447585"/>
                </a:lnTo>
                <a:lnTo>
                  <a:pt x="227321" y="459496"/>
                </a:lnTo>
                <a:lnTo>
                  <a:pt x="230497" y="470348"/>
                </a:lnTo>
                <a:lnTo>
                  <a:pt x="233673" y="480406"/>
                </a:lnTo>
                <a:lnTo>
                  <a:pt x="236584" y="489405"/>
                </a:lnTo>
                <a:lnTo>
                  <a:pt x="241082" y="501316"/>
                </a:lnTo>
                <a:lnTo>
                  <a:pt x="246111" y="513227"/>
                </a:lnTo>
                <a:lnTo>
                  <a:pt x="251403" y="524873"/>
                </a:lnTo>
                <a:lnTo>
                  <a:pt x="256961" y="536784"/>
                </a:lnTo>
                <a:lnTo>
                  <a:pt x="262783" y="547901"/>
                </a:lnTo>
                <a:lnTo>
                  <a:pt x="268605" y="559547"/>
                </a:lnTo>
                <a:lnTo>
                  <a:pt x="275220" y="570664"/>
                </a:lnTo>
                <a:lnTo>
                  <a:pt x="281836" y="581781"/>
                </a:lnTo>
                <a:lnTo>
                  <a:pt x="288981" y="593162"/>
                </a:lnTo>
                <a:lnTo>
                  <a:pt x="296127" y="604014"/>
                </a:lnTo>
                <a:lnTo>
                  <a:pt x="304066" y="615396"/>
                </a:lnTo>
                <a:lnTo>
                  <a:pt x="312005" y="626248"/>
                </a:lnTo>
                <a:lnTo>
                  <a:pt x="320473" y="637365"/>
                </a:lnTo>
                <a:lnTo>
                  <a:pt x="329206" y="648482"/>
                </a:lnTo>
                <a:lnTo>
                  <a:pt x="338468" y="659334"/>
                </a:lnTo>
                <a:lnTo>
                  <a:pt x="347730" y="670450"/>
                </a:lnTo>
                <a:lnTo>
                  <a:pt x="366784" y="692419"/>
                </a:lnTo>
                <a:lnTo>
                  <a:pt x="385309" y="714388"/>
                </a:lnTo>
                <a:lnTo>
                  <a:pt x="404362" y="736887"/>
                </a:lnTo>
                <a:lnTo>
                  <a:pt x="414154" y="748268"/>
                </a:lnTo>
                <a:lnTo>
                  <a:pt x="424210" y="759385"/>
                </a:lnTo>
                <a:lnTo>
                  <a:pt x="435060" y="771031"/>
                </a:lnTo>
                <a:lnTo>
                  <a:pt x="445910" y="782413"/>
                </a:lnTo>
                <a:lnTo>
                  <a:pt x="457554" y="794059"/>
                </a:lnTo>
                <a:lnTo>
                  <a:pt x="469463" y="805440"/>
                </a:lnTo>
                <a:lnTo>
                  <a:pt x="482165" y="817351"/>
                </a:lnTo>
                <a:lnTo>
                  <a:pt x="495661" y="829262"/>
                </a:lnTo>
                <a:lnTo>
                  <a:pt x="509952" y="841173"/>
                </a:lnTo>
                <a:lnTo>
                  <a:pt x="525036" y="853349"/>
                </a:lnTo>
                <a:lnTo>
                  <a:pt x="531916" y="858907"/>
                </a:lnTo>
                <a:lnTo>
                  <a:pt x="537738" y="864730"/>
                </a:lnTo>
                <a:lnTo>
                  <a:pt x="543031" y="870818"/>
                </a:lnTo>
                <a:lnTo>
                  <a:pt x="547530" y="876376"/>
                </a:lnTo>
                <a:lnTo>
                  <a:pt x="551764" y="882199"/>
                </a:lnTo>
                <a:lnTo>
                  <a:pt x="555204" y="888023"/>
                </a:lnTo>
                <a:lnTo>
                  <a:pt x="558644" y="893846"/>
                </a:lnTo>
                <a:lnTo>
                  <a:pt x="561291" y="899669"/>
                </a:lnTo>
                <a:lnTo>
                  <a:pt x="564202" y="905227"/>
                </a:lnTo>
                <a:lnTo>
                  <a:pt x="566848" y="911315"/>
                </a:lnTo>
                <a:lnTo>
                  <a:pt x="568965" y="916873"/>
                </a:lnTo>
                <a:lnTo>
                  <a:pt x="570818" y="922696"/>
                </a:lnTo>
                <a:lnTo>
                  <a:pt x="574523" y="934607"/>
                </a:lnTo>
                <a:lnTo>
                  <a:pt x="577698" y="946518"/>
                </a:lnTo>
                <a:lnTo>
                  <a:pt x="582462" y="966370"/>
                </a:lnTo>
                <a:lnTo>
                  <a:pt x="584314" y="973781"/>
                </a:lnTo>
                <a:lnTo>
                  <a:pt x="585902" y="980927"/>
                </a:lnTo>
                <a:lnTo>
                  <a:pt x="587225" y="988074"/>
                </a:lnTo>
                <a:lnTo>
                  <a:pt x="587754" y="996015"/>
                </a:lnTo>
                <a:lnTo>
                  <a:pt x="588284" y="1005808"/>
                </a:lnTo>
                <a:lnTo>
                  <a:pt x="588548" y="1017719"/>
                </a:lnTo>
                <a:lnTo>
                  <a:pt x="588284" y="1026453"/>
                </a:lnTo>
                <a:lnTo>
                  <a:pt x="588019" y="1033600"/>
                </a:lnTo>
                <a:lnTo>
                  <a:pt x="587754" y="1039423"/>
                </a:lnTo>
                <a:lnTo>
                  <a:pt x="587225" y="1044717"/>
                </a:lnTo>
                <a:lnTo>
                  <a:pt x="585373" y="1055304"/>
                </a:lnTo>
                <a:lnTo>
                  <a:pt x="582726" y="1070391"/>
                </a:lnTo>
                <a:lnTo>
                  <a:pt x="581138" y="1079655"/>
                </a:lnTo>
                <a:lnTo>
                  <a:pt x="579021" y="1088919"/>
                </a:lnTo>
                <a:lnTo>
                  <a:pt x="576904" y="1097919"/>
                </a:lnTo>
                <a:lnTo>
                  <a:pt x="574523" y="1106918"/>
                </a:lnTo>
                <a:lnTo>
                  <a:pt x="571876" y="1115917"/>
                </a:lnTo>
                <a:lnTo>
                  <a:pt x="568701" y="1124652"/>
                </a:lnTo>
                <a:lnTo>
                  <a:pt x="565260" y="1133387"/>
                </a:lnTo>
                <a:lnTo>
                  <a:pt x="561291" y="1142121"/>
                </a:lnTo>
                <a:lnTo>
                  <a:pt x="558644" y="1147680"/>
                </a:lnTo>
                <a:lnTo>
                  <a:pt x="555204" y="1153768"/>
                </a:lnTo>
                <a:lnTo>
                  <a:pt x="551764" y="1159326"/>
                </a:lnTo>
                <a:lnTo>
                  <a:pt x="547530" y="1165149"/>
                </a:lnTo>
                <a:lnTo>
                  <a:pt x="543031" y="1170972"/>
                </a:lnTo>
                <a:lnTo>
                  <a:pt x="538003" y="1176795"/>
                </a:lnTo>
                <a:lnTo>
                  <a:pt x="532181" y="1182618"/>
                </a:lnTo>
                <a:lnTo>
                  <a:pt x="525300" y="1188177"/>
                </a:lnTo>
                <a:lnTo>
                  <a:pt x="510216" y="1200352"/>
                </a:lnTo>
                <a:lnTo>
                  <a:pt x="495926" y="1212263"/>
                </a:lnTo>
                <a:lnTo>
                  <a:pt x="482430" y="1224174"/>
                </a:lnTo>
                <a:lnTo>
                  <a:pt x="469463" y="1236085"/>
                </a:lnTo>
                <a:lnTo>
                  <a:pt x="457554" y="1247466"/>
                </a:lnTo>
                <a:lnTo>
                  <a:pt x="445910" y="1259377"/>
                </a:lnTo>
                <a:lnTo>
                  <a:pt x="435060" y="1270759"/>
                </a:lnTo>
                <a:lnTo>
                  <a:pt x="424210" y="1282140"/>
                </a:lnTo>
                <a:lnTo>
                  <a:pt x="414154" y="1293257"/>
                </a:lnTo>
                <a:lnTo>
                  <a:pt x="404362" y="1304903"/>
                </a:lnTo>
                <a:lnTo>
                  <a:pt x="385309" y="1326872"/>
                </a:lnTo>
                <a:lnTo>
                  <a:pt x="366784" y="1349106"/>
                </a:lnTo>
                <a:lnTo>
                  <a:pt x="347730" y="1371340"/>
                </a:lnTo>
                <a:lnTo>
                  <a:pt x="338468" y="1382456"/>
                </a:lnTo>
                <a:lnTo>
                  <a:pt x="329206" y="1393309"/>
                </a:lnTo>
                <a:lnTo>
                  <a:pt x="320473" y="1404161"/>
                </a:lnTo>
                <a:lnTo>
                  <a:pt x="312005" y="1415278"/>
                </a:lnTo>
                <a:lnTo>
                  <a:pt x="304066" y="1426394"/>
                </a:lnTo>
                <a:lnTo>
                  <a:pt x="296127" y="1437511"/>
                </a:lnTo>
                <a:lnTo>
                  <a:pt x="288981" y="1448628"/>
                </a:lnTo>
                <a:lnTo>
                  <a:pt x="281836" y="1459480"/>
                </a:lnTo>
                <a:lnTo>
                  <a:pt x="275220" y="1470862"/>
                </a:lnTo>
                <a:lnTo>
                  <a:pt x="268605" y="1482243"/>
                </a:lnTo>
                <a:lnTo>
                  <a:pt x="262783" y="1493625"/>
                </a:lnTo>
                <a:lnTo>
                  <a:pt x="256961" y="1505006"/>
                </a:lnTo>
                <a:lnTo>
                  <a:pt x="251403" y="1516652"/>
                </a:lnTo>
                <a:lnTo>
                  <a:pt x="246111" y="1528563"/>
                </a:lnTo>
                <a:lnTo>
                  <a:pt x="241082" y="1540209"/>
                </a:lnTo>
                <a:lnTo>
                  <a:pt x="236584" y="1552385"/>
                </a:lnTo>
                <a:lnTo>
                  <a:pt x="233937" y="1560326"/>
                </a:lnTo>
                <a:lnTo>
                  <a:pt x="231026" y="1568796"/>
                </a:lnTo>
                <a:lnTo>
                  <a:pt x="228115" y="1578060"/>
                </a:lnTo>
                <a:lnTo>
                  <a:pt x="225734" y="1588382"/>
                </a:lnTo>
                <a:lnTo>
                  <a:pt x="222823" y="1598705"/>
                </a:lnTo>
                <a:lnTo>
                  <a:pt x="220441" y="1609822"/>
                </a:lnTo>
                <a:lnTo>
                  <a:pt x="215413" y="1633114"/>
                </a:lnTo>
                <a:lnTo>
                  <a:pt x="210649" y="1658260"/>
                </a:lnTo>
                <a:lnTo>
                  <a:pt x="206415" y="1683934"/>
                </a:lnTo>
                <a:lnTo>
                  <a:pt x="202181" y="1709609"/>
                </a:lnTo>
                <a:lnTo>
                  <a:pt x="198741" y="1735548"/>
                </a:lnTo>
                <a:lnTo>
                  <a:pt x="193448" y="1778162"/>
                </a:lnTo>
                <a:lnTo>
                  <a:pt x="188949" y="1817336"/>
                </a:lnTo>
                <a:lnTo>
                  <a:pt x="1168364" y="1817336"/>
                </a:lnTo>
                <a:lnTo>
                  <a:pt x="1164130" y="1777898"/>
                </a:lnTo>
                <a:lnTo>
                  <a:pt x="1161748" y="1756987"/>
                </a:lnTo>
                <a:lnTo>
                  <a:pt x="1158837" y="1735019"/>
                </a:lnTo>
                <a:lnTo>
                  <a:pt x="1155661" y="1713050"/>
                </a:lnTo>
                <a:lnTo>
                  <a:pt x="1152486" y="1690816"/>
                </a:lnTo>
                <a:lnTo>
                  <a:pt x="1148781" y="1668847"/>
                </a:lnTo>
                <a:lnTo>
                  <a:pt x="1144811" y="1647672"/>
                </a:lnTo>
                <a:lnTo>
                  <a:pt x="1142165" y="1633644"/>
                </a:lnTo>
                <a:lnTo>
                  <a:pt x="1139518" y="1619880"/>
                </a:lnTo>
                <a:lnTo>
                  <a:pt x="1136343" y="1606910"/>
                </a:lnTo>
                <a:lnTo>
                  <a:pt x="1133167" y="1594205"/>
                </a:lnTo>
                <a:lnTo>
                  <a:pt x="1130256" y="1582295"/>
                </a:lnTo>
                <a:lnTo>
                  <a:pt x="1127080" y="1571442"/>
                </a:lnTo>
                <a:lnTo>
                  <a:pt x="1123905" y="1561384"/>
                </a:lnTo>
                <a:lnTo>
                  <a:pt x="1120994" y="1552385"/>
                </a:lnTo>
                <a:lnTo>
                  <a:pt x="1116230" y="1540209"/>
                </a:lnTo>
                <a:lnTo>
                  <a:pt x="1111467" y="1528563"/>
                </a:lnTo>
                <a:lnTo>
                  <a:pt x="1106174" y="1516652"/>
                </a:lnTo>
                <a:lnTo>
                  <a:pt x="1100617" y="1505006"/>
                </a:lnTo>
                <a:lnTo>
                  <a:pt x="1094795" y="1493625"/>
                </a:lnTo>
                <a:lnTo>
                  <a:pt x="1088708" y="1482243"/>
                </a:lnTo>
                <a:lnTo>
                  <a:pt x="1082357" y="1470862"/>
                </a:lnTo>
                <a:lnTo>
                  <a:pt x="1075741" y="1459480"/>
                </a:lnTo>
                <a:lnTo>
                  <a:pt x="1068596" y="1448628"/>
                </a:lnTo>
                <a:lnTo>
                  <a:pt x="1061186" y="1437511"/>
                </a:lnTo>
                <a:lnTo>
                  <a:pt x="1053512" y="1426394"/>
                </a:lnTo>
                <a:lnTo>
                  <a:pt x="1045308" y="1415278"/>
                </a:lnTo>
                <a:lnTo>
                  <a:pt x="1037105" y="1404161"/>
                </a:lnTo>
                <a:lnTo>
                  <a:pt x="1028107" y="1393309"/>
                </a:lnTo>
                <a:lnTo>
                  <a:pt x="1019374" y="1382456"/>
                </a:lnTo>
                <a:lnTo>
                  <a:pt x="1009847" y="1371340"/>
                </a:lnTo>
                <a:lnTo>
                  <a:pt x="990794" y="1349106"/>
                </a:lnTo>
                <a:lnTo>
                  <a:pt x="972269" y="1326872"/>
                </a:lnTo>
                <a:lnTo>
                  <a:pt x="953215" y="1304903"/>
                </a:lnTo>
                <a:lnTo>
                  <a:pt x="943424" y="1293257"/>
                </a:lnTo>
                <a:lnTo>
                  <a:pt x="933368" y="1282140"/>
                </a:lnTo>
                <a:lnTo>
                  <a:pt x="922518" y="1270759"/>
                </a:lnTo>
                <a:lnTo>
                  <a:pt x="911668" y="1259377"/>
                </a:lnTo>
                <a:lnTo>
                  <a:pt x="900024" y="1247731"/>
                </a:lnTo>
                <a:lnTo>
                  <a:pt x="888115" y="1236085"/>
                </a:lnTo>
                <a:lnTo>
                  <a:pt x="875148" y="1224174"/>
                </a:lnTo>
                <a:lnTo>
                  <a:pt x="861652" y="1212263"/>
                </a:lnTo>
                <a:lnTo>
                  <a:pt x="847361" y="1200352"/>
                </a:lnTo>
                <a:lnTo>
                  <a:pt x="832277" y="1188177"/>
                </a:lnTo>
                <a:lnTo>
                  <a:pt x="825397" y="1182618"/>
                </a:lnTo>
                <a:lnTo>
                  <a:pt x="819575" y="1176795"/>
                </a:lnTo>
                <a:lnTo>
                  <a:pt x="814547" y="1170972"/>
                </a:lnTo>
                <a:lnTo>
                  <a:pt x="809783" y="1165149"/>
                </a:lnTo>
                <a:lnTo>
                  <a:pt x="805814" y="1159326"/>
                </a:lnTo>
                <a:lnTo>
                  <a:pt x="802109" y="1153768"/>
                </a:lnTo>
                <a:lnTo>
                  <a:pt x="798933" y="1147680"/>
                </a:lnTo>
                <a:lnTo>
                  <a:pt x="796287" y="1142121"/>
                </a:lnTo>
                <a:lnTo>
                  <a:pt x="793376" y="1136563"/>
                </a:lnTo>
                <a:lnTo>
                  <a:pt x="790994" y="1130740"/>
                </a:lnTo>
                <a:lnTo>
                  <a:pt x="788612" y="1124652"/>
                </a:lnTo>
                <a:lnTo>
                  <a:pt x="786760" y="1119094"/>
                </a:lnTo>
                <a:lnTo>
                  <a:pt x="784643" y="1113271"/>
                </a:lnTo>
                <a:lnTo>
                  <a:pt x="783055" y="1107183"/>
                </a:lnTo>
                <a:lnTo>
                  <a:pt x="779879" y="1095272"/>
                </a:lnTo>
                <a:lnTo>
                  <a:pt x="774851" y="1074362"/>
                </a:lnTo>
                <a:lnTo>
                  <a:pt x="773264" y="1065627"/>
                </a:lnTo>
                <a:lnTo>
                  <a:pt x="771411" y="1057686"/>
                </a:lnTo>
                <a:lnTo>
                  <a:pt x="770353" y="1049216"/>
                </a:lnTo>
                <a:lnTo>
                  <a:pt x="769559" y="1040217"/>
                </a:lnTo>
                <a:lnTo>
                  <a:pt x="769294" y="1029630"/>
                </a:lnTo>
                <a:lnTo>
                  <a:pt x="769029" y="1017719"/>
                </a:lnTo>
                <a:lnTo>
                  <a:pt x="769029" y="1009249"/>
                </a:lnTo>
                <a:lnTo>
                  <a:pt x="769294" y="1002896"/>
                </a:lnTo>
                <a:lnTo>
                  <a:pt x="769823" y="998132"/>
                </a:lnTo>
                <a:lnTo>
                  <a:pt x="770353" y="993897"/>
                </a:lnTo>
                <a:lnTo>
                  <a:pt x="772470" y="985427"/>
                </a:lnTo>
                <a:lnTo>
                  <a:pt x="773528" y="979075"/>
                </a:lnTo>
                <a:lnTo>
                  <a:pt x="774851" y="971399"/>
                </a:lnTo>
                <a:lnTo>
                  <a:pt x="776439" y="961870"/>
                </a:lnTo>
                <a:lnTo>
                  <a:pt x="778556" y="952606"/>
                </a:lnTo>
                <a:lnTo>
                  <a:pt x="780409" y="943607"/>
                </a:lnTo>
                <a:lnTo>
                  <a:pt x="783055" y="934607"/>
                </a:lnTo>
                <a:lnTo>
                  <a:pt x="785437" y="925608"/>
                </a:lnTo>
                <a:lnTo>
                  <a:pt x="788612" y="916873"/>
                </a:lnTo>
                <a:lnTo>
                  <a:pt x="792317" y="908139"/>
                </a:lnTo>
                <a:lnTo>
                  <a:pt x="796287" y="899669"/>
                </a:lnTo>
                <a:lnTo>
                  <a:pt x="798933" y="893846"/>
                </a:lnTo>
                <a:lnTo>
                  <a:pt x="802109" y="888023"/>
                </a:lnTo>
                <a:lnTo>
                  <a:pt x="805814" y="882199"/>
                </a:lnTo>
                <a:lnTo>
                  <a:pt x="809783" y="876376"/>
                </a:lnTo>
                <a:lnTo>
                  <a:pt x="814547" y="870818"/>
                </a:lnTo>
                <a:lnTo>
                  <a:pt x="819575" y="864730"/>
                </a:lnTo>
                <a:lnTo>
                  <a:pt x="825397" y="858907"/>
                </a:lnTo>
                <a:lnTo>
                  <a:pt x="832277" y="853349"/>
                </a:lnTo>
                <a:lnTo>
                  <a:pt x="847361" y="841173"/>
                </a:lnTo>
                <a:lnTo>
                  <a:pt x="861652" y="829262"/>
                </a:lnTo>
                <a:lnTo>
                  <a:pt x="875148" y="817351"/>
                </a:lnTo>
                <a:lnTo>
                  <a:pt x="888115" y="805440"/>
                </a:lnTo>
                <a:lnTo>
                  <a:pt x="900024" y="794059"/>
                </a:lnTo>
                <a:lnTo>
                  <a:pt x="911668" y="782413"/>
                </a:lnTo>
                <a:lnTo>
                  <a:pt x="922518" y="771031"/>
                </a:lnTo>
                <a:lnTo>
                  <a:pt x="933368" y="759385"/>
                </a:lnTo>
                <a:lnTo>
                  <a:pt x="943424" y="748268"/>
                </a:lnTo>
                <a:lnTo>
                  <a:pt x="953215" y="736887"/>
                </a:lnTo>
                <a:lnTo>
                  <a:pt x="972269" y="714388"/>
                </a:lnTo>
                <a:lnTo>
                  <a:pt x="990794" y="692419"/>
                </a:lnTo>
                <a:lnTo>
                  <a:pt x="1009847" y="670450"/>
                </a:lnTo>
                <a:lnTo>
                  <a:pt x="1019374" y="659334"/>
                </a:lnTo>
                <a:lnTo>
                  <a:pt x="1028107" y="648482"/>
                </a:lnTo>
                <a:lnTo>
                  <a:pt x="1037105" y="637365"/>
                </a:lnTo>
                <a:lnTo>
                  <a:pt x="1045308" y="626248"/>
                </a:lnTo>
                <a:lnTo>
                  <a:pt x="1053512" y="615396"/>
                </a:lnTo>
                <a:lnTo>
                  <a:pt x="1061186" y="604014"/>
                </a:lnTo>
                <a:lnTo>
                  <a:pt x="1068596" y="593162"/>
                </a:lnTo>
                <a:lnTo>
                  <a:pt x="1075741" y="581781"/>
                </a:lnTo>
                <a:lnTo>
                  <a:pt x="1082357" y="570664"/>
                </a:lnTo>
                <a:lnTo>
                  <a:pt x="1088708" y="559547"/>
                </a:lnTo>
                <a:lnTo>
                  <a:pt x="1094795" y="547901"/>
                </a:lnTo>
                <a:lnTo>
                  <a:pt x="1100617" y="536784"/>
                </a:lnTo>
                <a:lnTo>
                  <a:pt x="1106174" y="524873"/>
                </a:lnTo>
                <a:lnTo>
                  <a:pt x="1111467" y="513227"/>
                </a:lnTo>
                <a:lnTo>
                  <a:pt x="1116230" y="501316"/>
                </a:lnTo>
                <a:lnTo>
                  <a:pt x="1120994" y="489405"/>
                </a:lnTo>
                <a:lnTo>
                  <a:pt x="1123640" y="481729"/>
                </a:lnTo>
                <a:lnTo>
                  <a:pt x="1126287" y="472995"/>
                </a:lnTo>
                <a:lnTo>
                  <a:pt x="1129198" y="463466"/>
                </a:lnTo>
                <a:lnTo>
                  <a:pt x="1131844" y="453408"/>
                </a:lnTo>
                <a:lnTo>
                  <a:pt x="1134490" y="442820"/>
                </a:lnTo>
                <a:lnTo>
                  <a:pt x="1137137" y="431968"/>
                </a:lnTo>
                <a:lnTo>
                  <a:pt x="1142165" y="408146"/>
                </a:lnTo>
                <a:lnTo>
                  <a:pt x="1146664" y="383531"/>
                </a:lnTo>
                <a:lnTo>
                  <a:pt x="1151162" y="357591"/>
                </a:lnTo>
                <a:lnTo>
                  <a:pt x="1155132" y="331917"/>
                </a:lnTo>
                <a:lnTo>
                  <a:pt x="1158837" y="305978"/>
                </a:lnTo>
                <a:lnTo>
                  <a:pt x="1161748" y="284273"/>
                </a:lnTo>
                <a:lnTo>
                  <a:pt x="1164130" y="263628"/>
                </a:lnTo>
                <a:lnTo>
                  <a:pt x="1168364" y="224189"/>
                </a:lnTo>
                <a:lnTo>
                  <a:pt x="188949" y="224189"/>
                </a:lnTo>
                <a:close/>
                <a:moveTo>
                  <a:pt x="111941" y="0"/>
                </a:moveTo>
                <a:lnTo>
                  <a:pt x="1245372" y="0"/>
                </a:lnTo>
                <a:lnTo>
                  <a:pt x="1251194" y="265"/>
                </a:lnTo>
                <a:lnTo>
                  <a:pt x="1257016" y="530"/>
                </a:lnTo>
                <a:lnTo>
                  <a:pt x="1262574" y="1324"/>
                </a:lnTo>
                <a:lnTo>
                  <a:pt x="1268131" y="2382"/>
                </a:lnTo>
                <a:lnTo>
                  <a:pt x="1273424" y="3706"/>
                </a:lnTo>
                <a:lnTo>
                  <a:pt x="1278716" y="5029"/>
                </a:lnTo>
                <a:lnTo>
                  <a:pt x="1284009" y="6882"/>
                </a:lnTo>
                <a:lnTo>
                  <a:pt x="1289302" y="9000"/>
                </a:lnTo>
                <a:lnTo>
                  <a:pt x="1294065" y="11382"/>
                </a:lnTo>
                <a:lnTo>
                  <a:pt x="1299093" y="13499"/>
                </a:lnTo>
                <a:lnTo>
                  <a:pt x="1303592" y="16411"/>
                </a:lnTo>
                <a:lnTo>
                  <a:pt x="1308091" y="19058"/>
                </a:lnTo>
                <a:lnTo>
                  <a:pt x="1312590" y="22499"/>
                </a:lnTo>
                <a:lnTo>
                  <a:pt x="1316824" y="25675"/>
                </a:lnTo>
                <a:lnTo>
                  <a:pt x="1321058" y="29380"/>
                </a:lnTo>
                <a:lnTo>
                  <a:pt x="1324498" y="32821"/>
                </a:lnTo>
                <a:lnTo>
                  <a:pt x="1328468" y="36792"/>
                </a:lnTo>
                <a:lnTo>
                  <a:pt x="1331908" y="41027"/>
                </a:lnTo>
                <a:lnTo>
                  <a:pt x="1335348" y="45262"/>
                </a:lnTo>
                <a:lnTo>
                  <a:pt x="1338259" y="49497"/>
                </a:lnTo>
                <a:lnTo>
                  <a:pt x="1341435" y="53996"/>
                </a:lnTo>
                <a:lnTo>
                  <a:pt x="1344081" y="58761"/>
                </a:lnTo>
                <a:lnTo>
                  <a:pt x="1346463" y="63525"/>
                </a:lnTo>
                <a:lnTo>
                  <a:pt x="1348845" y="68554"/>
                </a:lnTo>
                <a:lnTo>
                  <a:pt x="1350697" y="73583"/>
                </a:lnTo>
                <a:lnTo>
                  <a:pt x="1352285" y="78877"/>
                </a:lnTo>
                <a:lnTo>
                  <a:pt x="1354137" y="84435"/>
                </a:lnTo>
                <a:lnTo>
                  <a:pt x="1355196" y="89729"/>
                </a:lnTo>
                <a:lnTo>
                  <a:pt x="1356254" y="95287"/>
                </a:lnTo>
                <a:lnTo>
                  <a:pt x="1356784" y="100846"/>
                </a:lnTo>
                <a:lnTo>
                  <a:pt x="1357313" y="106404"/>
                </a:lnTo>
                <a:lnTo>
                  <a:pt x="1357313" y="112227"/>
                </a:lnTo>
                <a:lnTo>
                  <a:pt x="1357313" y="117786"/>
                </a:lnTo>
                <a:lnTo>
                  <a:pt x="1356784" y="122815"/>
                </a:lnTo>
                <a:lnTo>
                  <a:pt x="1356254" y="128108"/>
                </a:lnTo>
                <a:lnTo>
                  <a:pt x="1355460" y="133137"/>
                </a:lnTo>
                <a:lnTo>
                  <a:pt x="1354402" y="138166"/>
                </a:lnTo>
                <a:lnTo>
                  <a:pt x="1353344" y="143460"/>
                </a:lnTo>
                <a:lnTo>
                  <a:pt x="1351491" y="148225"/>
                </a:lnTo>
                <a:lnTo>
                  <a:pt x="1349903" y="152989"/>
                </a:lnTo>
                <a:lnTo>
                  <a:pt x="1347786" y="157753"/>
                </a:lnTo>
                <a:lnTo>
                  <a:pt x="1345669" y="162253"/>
                </a:lnTo>
                <a:lnTo>
                  <a:pt x="1343287" y="166753"/>
                </a:lnTo>
                <a:lnTo>
                  <a:pt x="1340906" y="170988"/>
                </a:lnTo>
                <a:lnTo>
                  <a:pt x="1337995" y="174958"/>
                </a:lnTo>
                <a:lnTo>
                  <a:pt x="1335084" y="179193"/>
                </a:lnTo>
                <a:lnTo>
                  <a:pt x="1331908" y="183163"/>
                </a:lnTo>
                <a:lnTo>
                  <a:pt x="1328732" y="186869"/>
                </a:lnTo>
                <a:lnTo>
                  <a:pt x="1325028" y="190574"/>
                </a:lnTo>
                <a:lnTo>
                  <a:pt x="1321852" y="194015"/>
                </a:lnTo>
                <a:lnTo>
                  <a:pt x="1317882" y="197191"/>
                </a:lnTo>
                <a:lnTo>
                  <a:pt x="1313913" y="200368"/>
                </a:lnTo>
                <a:lnTo>
                  <a:pt x="1309943" y="203544"/>
                </a:lnTo>
                <a:lnTo>
                  <a:pt x="1305709" y="206191"/>
                </a:lnTo>
                <a:lnTo>
                  <a:pt x="1301475" y="208838"/>
                </a:lnTo>
                <a:lnTo>
                  <a:pt x="1296976" y="211220"/>
                </a:lnTo>
                <a:lnTo>
                  <a:pt x="1292477" y="213602"/>
                </a:lnTo>
                <a:lnTo>
                  <a:pt x="1287714" y="215455"/>
                </a:lnTo>
                <a:lnTo>
                  <a:pt x="1282950" y="217308"/>
                </a:lnTo>
                <a:lnTo>
                  <a:pt x="1278187" y="218896"/>
                </a:lnTo>
                <a:lnTo>
                  <a:pt x="1273159" y="220219"/>
                </a:lnTo>
                <a:lnTo>
                  <a:pt x="1268131" y="221543"/>
                </a:lnTo>
                <a:lnTo>
                  <a:pt x="1263103" y="222337"/>
                </a:lnTo>
                <a:lnTo>
                  <a:pt x="1258075" y="223131"/>
                </a:lnTo>
                <a:lnTo>
                  <a:pt x="1253841" y="266275"/>
                </a:lnTo>
                <a:lnTo>
                  <a:pt x="1251194" y="290096"/>
                </a:lnTo>
                <a:lnTo>
                  <a:pt x="1248548" y="314447"/>
                </a:lnTo>
                <a:lnTo>
                  <a:pt x="1245372" y="340122"/>
                </a:lnTo>
                <a:lnTo>
                  <a:pt x="1241932" y="365532"/>
                </a:lnTo>
                <a:lnTo>
                  <a:pt x="1237963" y="391471"/>
                </a:lnTo>
                <a:lnTo>
                  <a:pt x="1234258" y="416881"/>
                </a:lnTo>
                <a:lnTo>
                  <a:pt x="1231347" y="432762"/>
                </a:lnTo>
                <a:lnTo>
                  <a:pt x="1228436" y="447849"/>
                </a:lnTo>
                <a:lnTo>
                  <a:pt x="1225525" y="462936"/>
                </a:lnTo>
                <a:lnTo>
                  <a:pt x="1222349" y="477759"/>
                </a:lnTo>
                <a:lnTo>
                  <a:pt x="1218644" y="492052"/>
                </a:lnTo>
                <a:lnTo>
                  <a:pt x="1215204" y="506080"/>
                </a:lnTo>
                <a:lnTo>
                  <a:pt x="1211499" y="519579"/>
                </a:lnTo>
                <a:lnTo>
                  <a:pt x="1207265" y="532814"/>
                </a:lnTo>
                <a:lnTo>
                  <a:pt x="1202237" y="547636"/>
                </a:lnTo>
                <a:lnTo>
                  <a:pt x="1196415" y="562458"/>
                </a:lnTo>
                <a:lnTo>
                  <a:pt x="1190593" y="577016"/>
                </a:lnTo>
                <a:lnTo>
                  <a:pt x="1184506" y="591839"/>
                </a:lnTo>
                <a:lnTo>
                  <a:pt x="1177890" y="606132"/>
                </a:lnTo>
                <a:lnTo>
                  <a:pt x="1171010" y="620170"/>
                </a:lnTo>
                <a:lnTo>
                  <a:pt x="1163865" y="634188"/>
                </a:lnTo>
                <a:lnTo>
                  <a:pt x="1156455" y="648217"/>
                </a:lnTo>
                <a:lnTo>
                  <a:pt x="1148516" y="661981"/>
                </a:lnTo>
                <a:lnTo>
                  <a:pt x="1140312" y="675480"/>
                </a:lnTo>
                <a:lnTo>
                  <a:pt x="1131844" y="689243"/>
                </a:lnTo>
                <a:lnTo>
                  <a:pt x="1123111" y="702478"/>
                </a:lnTo>
                <a:lnTo>
                  <a:pt x="1113849" y="715712"/>
                </a:lnTo>
                <a:lnTo>
                  <a:pt x="1104586" y="728946"/>
                </a:lnTo>
                <a:lnTo>
                  <a:pt x="1094795" y="742180"/>
                </a:lnTo>
                <a:lnTo>
                  <a:pt x="1085004" y="754885"/>
                </a:lnTo>
                <a:lnTo>
                  <a:pt x="1074947" y="767590"/>
                </a:lnTo>
                <a:lnTo>
                  <a:pt x="1064097" y="780031"/>
                </a:lnTo>
                <a:lnTo>
                  <a:pt x="1053512" y="792736"/>
                </a:lnTo>
                <a:lnTo>
                  <a:pt x="1042662" y="804911"/>
                </a:lnTo>
                <a:lnTo>
                  <a:pt x="1031283" y="817351"/>
                </a:lnTo>
                <a:lnTo>
                  <a:pt x="1019903" y="829792"/>
                </a:lnTo>
                <a:lnTo>
                  <a:pt x="1007995" y="841967"/>
                </a:lnTo>
                <a:lnTo>
                  <a:pt x="995557" y="854407"/>
                </a:lnTo>
                <a:lnTo>
                  <a:pt x="983384" y="866848"/>
                </a:lnTo>
                <a:lnTo>
                  <a:pt x="970681" y="879288"/>
                </a:lnTo>
                <a:lnTo>
                  <a:pt x="957714" y="891463"/>
                </a:lnTo>
                <a:lnTo>
                  <a:pt x="944218" y="903904"/>
                </a:lnTo>
                <a:lnTo>
                  <a:pt x="916960" y="928520"/>
                </a:lnTo>
                <a:lnTo>
                  <a:pt x="888380" y="953665"/>
                </a:lnTo>
                <a:lnTo>
                  <a:pt x="888115" y="954459"/>
                </a:lnTo>
                <a:lnTo>
                  <a:pt x="886792" y="957900"/>
                </a:lnTo>
                <a:lnTo>
                  <a:pt x="885204" y="962664"/>
                </a:lnTo>
                <a:lnTo>
                  <a:pt x="883616" y="968487"/>
                </a:lnTo>
                <a:lnTo>
                  <a:pt x="881764" y="975369"/>
                </a:lnTo>
                <a:lnTo>
                  <a:pt x="880441" y="981457"/>
                </a:lnTo>
                <a:lnTo>
                  <a:pt x="879118" y="986221"/>
                </a:lnTo>
                <a:lnTo>
                  <a:pt x="876736" y="993632"/>
                </a:lnTo>
                <a:lnTo>
                  <a:pt x="876207" y="997338"/>
                </a:lnTo>
                <a:lnTo>
                  <a:pt x="875677" y="1002102"/>
                </a:lnTo>
                <a:lnTo>
                  <a:pt x="875148" y="1008984"/>
                </a:lnTo>
                <a:lnTo>
                  <a:pt x="875148" y="1017719"/>
                </a:lnTo>
                <a:lnTo>
                  <a:pt x="875148" y="1025130"/>
                </a:lnTo>
                <a:lnTo>
                  <a:pt x="875413" y="1030953"/>
                </a:lnTo>
                <a:lnTo>
                  <a:pt x="875942" y="1035453"/>
                </a:lnTo>
                <a:lnTo>
                  <a:pt x="876471" y="1038894"/>
                </a:lnTo>
                <a:lnTo>
                  <a:pt x="878059" y="1046305"/>
                </a:lnTo>
                <a:lnTo>
                  <a:pt x="879118" y="1051069"/>
                </a:lnTo>
                <a:lnTo>
                  <a:pt x="880176" y="1056892"/>
                </a:lnTo>
                <a:lnTo>
                  <a:pt x="880970" y="1062715"/>
                </a:lnTo>
                <a:lnTo>
                  <a:pt x="882293" y="1068009"/>
                </a:lnTo>
                <a:lnTo>
                  <a:pt x="884675" y="1077009"/>
                </a:lnTo>
                <a:lnTo>
                  <a:pt x="887057" y="1083890"/>
                </a:lnTo>
                <a:lnTo>
                  <a:pt x="888644" y="1088125"/>
                </a:lnTo>
                <a:lnTo>
                  <a:pt x="916960" y="1113271"/>
                </a:lnTo>
                <a:lnTo>
                  <a:pt x="944482" y="1137886"/>
                </a:lnTo>
                <a:lnTo>
                  <a:pt x="957714" y="1150327"/>
                </a:lnTo>
                <a:lnTo>
                  <a:pt x="970681" y="1162767"/>
                </a:lnTo>
                <a:lnTo>
                  <a:pt x="983384" y="1174942"/>
                </a:lnTo>
                <a:lnTo>
                  <a:pt x="995557" y="1187118"/>
                </a:lnTo>
                <a:lnTo>
                  <a:pt x="1007995" y="1199558"/>
                </a:lnTo>
                <a:lnTo>
                  <a:pt x="1019903" y="1211734"/>
                </a:lnTo>
                <a:lnTo>
                  <a:pt x="1031283" y="1224174"/>
                </a:lnTo>
                <a:lnTo>
                  <a:pt x="1042662" y="1236614"/>
                </a:lnTo>
                <a:lnTo>
                  <a:pt x="1053512" y="1249055"/>
                </a:lnTo>
                <a:lnTo>
                  <a:pt x="1064097" y="1261495"/>
                </a:lnTo>
                <a:lnTo>
                  <a:pt x="1074947" y="1274200"/>
                </a:lnTo>
                <a:lnTo>
                  <a:pt x="1085004" y="1286905"/>
                </a:lnTo>
                <a:lnTo>
                  <a:pt x="1094795" y="1299874"/>
                </a:lnTo>
                <a:lnTo>
                  <a:pt x="1104586" y="1312844"/>
                </a:lnTo>
                <a:lnTo>
                  <a:pt x="1113849" y="1325814"/>
                </a:lnTo>
                <a:lnTo>
                  <a:pt x="1123111" y="1339048"/>
                </a:lnTo>
                <a:lnTo>
                  <a:pt x="1131844" y="1352547"/>
                </a:lnTo>
                <a:lnTo>
                  <a:pt x="1140312" y="1366046"/>
                </a:lnTo>
                <a:lnTo>
                  <a:pt x="1148516" y="1379810"/>
                </a:lnTo>
                <a:lnTo>
                  <a:pt x="1156455" y="1393309"/>
                </a:lnTo>
                <a:lnTo>
                  <a:pt x="1163865" y="1407337"/>
                </a:lnTo>
                <a:lnTo>
                  <a:pt x="1171010" y="1421365"/>
                </a:lnTo>
                <a:lnTo>
                  <a:pt x="1177890" y="1435394"/>
                </a:lnTo>
                <a:lnTo>
                  <a:pt x="1184506" y="1449951"/>
                </a:lnTo>
                <a:lnTo>
                  <a:pt x="1190593" y="1464509"/>
                </a:lnTo>
                <a:lnTo>
                  <a:pt x="1196415" y="1479332"/>
                </a:lnTo>
                <a:lnTo>
                  <a:pt x="1202237" y="1493889"/>
                </a:lnTo>
                <a:lnTo>
                  <a:pt x="1207265" y="1508976"/>
                </a:lnTo>
                <a:lnTo>
                  <a:pt x="1211499" y="1521946"/>
                </a:lnTo>
                <a:lnTo>
                  <a:pt x="1215204" y="1535710"/>
                </a:lnTo>
                <a:lnTo>
                  <a:pt x="1218644" y="1549473"/>
                </a:lnTo>
                <a:lnTo>
                  <a:pt x="1222349" y="1563767"/>
                </a:lnTo>
                <a:lnTo>
                  <a:pt x="1225525" y="1578854"/>
                </a:lnTo>
                <a:lnTo>
                  <a:pt x="1228436" y="1593676"/>
                </a:lnTo>
                <a:lnTo>
                  <a:pt x="1231347" y="1609028"/>
                </a:lnTo>
                <a:lnTo>
                  <a:pt x="1234258" y="1624909"/>
                </a:lnTo>
                <a:lnTo>
                  <a:pt x="1239286" y="1656407"/>
                </a:lnTo>
                <a:lnTo>
                  <a:pt x="1243785" y="1687640"/>
                </a:lnTo>
                <a:lnTo>
                  <a:pt x="1247490" y="1719137"/>
                </a:lnTo>
                <a:lnTo>
                  <a:pt x="1250930" y="1749576"/>
                </a:lnTo>
                <a:lnTo>
                  <a:pt x="1254899" y="1785838"/>
                </a:lnTo>
                <a:lnTo>
                  <a:pt x="1258075" y="1818659"/>
                </a:lnTo>
                <a:lnTo>
                  <a:pt x="1263103" y="1819189"/>
                </a:lnTo>
                <a:lnTo>
                  <a:pt x="1268131" y="1820247"/>
                </a:lnTo>
                <a:lnTo>
                  <a:pt x="1273159" y="1821571"/>
                </a:lnTo>
                <a:lnTo>
                  <a:pt x="1278187" y="1822894"/>
                </a:lnTo>
                <a:lnTo>
                  <a:pt x="1282950" y="1824218"/>
                </a:lnTo>
                <a:lnTo>
                  <a:pt x="1287714" y="1826335"/>
                </a:lnTo>
                <a:lnTo>
                  <a:pt x="1292477" y="1828188"/>
                </a:lnTo>
                <a:lnTo>
                  <a:pt x="1296976" y="1830570"/>
                </a:lnTo>
                <a:lnTo>
                  <a:pt x="1301475" y="1832688"/>
                </a:lnTo>
                <a:lnTo>
                  <a:pt x="1305709" y="1835599"/>
                </a:lnTo>
                <a:lnTo>
                  <a:pt x="1309943" y="1838246"/>
                </a:lnTo>
                <a:lnTo>
                  <a:pt x="1313913" y="1841158"/>
                </a:lnTo>
                <a:lnTo>
                  <a:pt x="1317882" y="1844334"/>
                </a:lnTo>
                <a:lnTo>
                  <a:pt x="1321852" y="1847510"/>
                </a:lnTo>
                <a:lnTo>
                  <a:pt x="1325028" y="1850951"/>
                </a:lnTo>
                <a:lnTo>
                  <a:pt x="1328732" y="1854657"/>
                </a:lnTo>
                <a:lnTo>
                  <a:pt x="1331908" y="1858627"/>
                </a:lnTo>
                <a:lnTo>
                  <a:pt x="1335084" y="1862597"/>
                </a:lnTo>
                <a:lnTo>
                  <a:pt x="1337995" y="1866568"/>
                </a:lnTo>
                <a:lnTo>
                  <a:pt x="1340906" y="1870538"/>
                </a:lnTo>
                <a:lnTo>
                  <a:pt x="1343287" y="1874773"/>
                </a:lnTo>
                <a:lnTo>
                  <a:pt x="1345669" y="1879273"/>
                </a:lnTo>
                <a:lnTo>
                  <a:pt x="1347786" y="1883772"/>
                </a:lnTo>
                <a:lnTo>
                  <a:pt x="1349903" y="1888537"/>
                </a:lnTo>
                <a:lnTo>
                  <a:pt x="1351491" y="1893301"/>
                </a:lnTo>
                <a:lnTo>
                  <a:pt x="1353344" y="1898065"/>
                </a:lnTo>
                <a:lnTo>
                  <a:pt x="1354402" y="1903359"/>
                </a:lnTo>
                <a:lnTo>
                  <a:pt x="1355460" y="1908388"/>
                </a:lnTo>
                <a:lnTo>
                  <a:pt x="1356254" y="1913417"/>
                </a:lnTo>
                <a:lnTo>
                  <a:pt x="1356784" y="1918711"/>
                </a:lnTo>
                <a:lnTo>
                  <a:pt x="1357313" y="1924004"/>
                </a:lnTo>
                <a:lnTo>
                  <a:pt x="1357313" y="1929298"/>
                </a:lnTo>
                <a:lnTo>
                  <a:pt x="1357313" y="1934857"/>
                </a:lnTo>
                <a:lnTo>
                  <a:pt x="1356784" y="1940944"/>
                </a:lnTo>
                <a:lnTo>
                  <a:pt x="1356254" y="1946503"/>
                </a:lnTo>
                <a:lnTo>
                  <a:pt x="1355196" y="1951797"/>
                </a:lnTo>
                <a:lnTo>
                  <a:pt x="1354137" y="1957355"/>
                </a:lnTo>
                <a:lnTo>
                  <a:pt x="1352285" y="1962913"/>
                </a:lnTo>
                <a:lnTo>
                  <a:pt x="1350697" y="1967942"/>
                </a:lnTo>
                <a:lnTo>
                  <a:pt x="1348845" y="1972971"/>
                </a:lnTo>
                <a:lnTo>
                  <a:pt x="1346463" y="1978000"/>
                </a:lnTo>
                <a:lnTo>
                  <a:pt x="1344081" y="1982765"/>
                </a:lnTo>
                <a:lnTo>
                  <a:pt x="1341435" y="1987529"/>
                </a:lnTo>
                <a:lnTo>
                  <a:pt x="1338259" y="1992029"/>
                </a:lnTo>
                <a:lnTo>
                  <a:pt x="1335348" y="1996529"/>
                </a:lnTo>
                <a:lnTo>
                  <a:pt x="1331908" y="2000764"/>
                </a:lnTo>
                <a:lnTo>
                  <a:pt x="1328468" y="2004734"/>
                </a:lnTo>
                <a:lnTo>
                  <a:pt x="1324498" y="2008704"/>
                </a:lnTo>
                <a:lnTo>
                  <a:pt x="1321058" y="2012410"/>
                </a:lnTo>
                <a:lnTo>
                  <a:pt x="1316824" y="2017851"/>
                </a:lnTo>
                <a:lnTo>
                  <a:pt x="1312590" y="2019292"/>
                </a:lnTo>
                <a:lnTo>
                  <a:pt x="1308091" y="2022468"/>
                </a:lnTo>
                <a:lnTo>
                  <a:pt x="1303592" y="2025115"/>
                </a:lnTo>
                <a:lnTo>
                  <a:pt x="1299093" y="2028026"/>
                </a:lnTo>
                <a:lnTo>
                  <a:pt x="1294065" y="2030408"/>
                </a:lnTo>
                <a:lnTo>
                  <a:pt x="1289302" y="2032791"/>
                </a:lnTo>
                <a:lnTo>
                  <a:pt x="1284009" y="2034643"/>
                </a:lnTo>
                <a:lnTo>
                  <a:pt x="1278716" y="2036496"/>
                </a:lnTo>
                <a:lnTo>
                  <a:pt x="1273424" y="2038084"/>
                </a:lnTo>
                <a:lnTo>
                  <a:pt x="1268131" y="2039143"/>
                </a:lnTo>
                <a:lnTo>
                  <a:pt x="1262574" y="2040466"/>
                </a:lnTo>
                <a:lnTo>
                  <a:pt x="1257016" y="2040996"/>
                </a:lnTo>
                <a:lnTo>
                  <a:pt x="1251194" y="2041525"/>
                </a:lnTo>
                <a:lnTo>
                  <a:pt x="1245372" y="2041525"/>
                </a:lnTo>
                <a:lnTo>
                  <a:pt x="111941" y="2041525"/>
                </a:lnTo>
                <a:lnTo>
                  <a:pt x="106119" y="2041525"/>
                </a:lnTo>
                <a:lnTo>
                  <a:pt x="100561" y="2040996"/>
                </a:lnTo>
                <a:lnTo>
                  <a:pt x="94739" y="2040466"/>
                </a:lnTo>
                <a:lnTo>
                  <a:pt x="89447" y="2039143"/>
                </a:lnTo>
                <a:lnTo>
                  <a:pt x="83889" y="2038084"/>
                </a:lnTo>
                <a:lnTo>
                  <a:pt x="78861" y="2036496"/>
                </a:lnTo>
                <a:lnTo>
                  <a:pt x="73569" y="2034643"/>
                </a:lnTo>
                <a:lnTo>
                  <a:pt x="68540" y="2032791"/>
                </a:lnTo>
                <a:lnTo>
                  <a:pt x="63248" y="2030408"/>
                </a:lnTo>
                <a:lnTo>
                  <a:pt x="58484" y="2028026"/>
                </a:lnTo>
                <a:lnTo>
                  <a:pt x="53721" y="2025115"/>
                </a:lnTo>
                <a:lnTo>
                  <a:pt x="49222" y="2022468"/>
                </a:lnTo>
                <a:lnTo>
                  <a:pt x="44988" y="2019292"/>
                </a:lnTo>
                <a:lnTo>
                  <a:pt x="40754" y="2017851"/>
                </a:lnTo>
                <a:lnTo>
                  <a:pt x="36784" y="2012410"/>
                </a:lnTo>
                <a:lnTo>
                  <a:pt x="32815" y="2008704"/>
                </a:lnTo>
                <a:lnTo>
                  <a:pt x="29110" y="2004734"/>
                </a:lnTo>
                <a:lnTo>
                  <a:pt x="25405" y="2000764"/>
                </a:lnTo>
                <a:lnTo>
                  <a:pt x="22229" y="1996529"/>
                </a:lnTo>
                <a:lnTo>
                  <a:pt x="19054" y="1992029"/>
                </a:lnTo>
                <a:lnTo>
                  <a:pt x="16143" y="1987529"/>
                </a:lnTo>
                <a:lnTo>
                  <a:pt x="13232" y="1982765"/>
                </a:lnTo>
                <a:lnTo>
                  <a:pt x="11115" y="1978000"/>
                </a:lnTo>
                <a:lnTo>
                  <a:pt x="8733" y="1972971"/>
                </a:lnTo>
                <a:lnTo>
                  <a:pt x="6881" y="1967942"/>
                </a:lnTo>
                <a:lnTo>
                  <a:pt x="5028" y="1962913"/>
                </a:lnTo>
                <a:lnTo>
                  <a:pt x="3440" y="1957355"/>
                </a:lnTo>
                <a:lnTo>
                  <a:pt x="2117" y="1951797"/>
                </a:lnTo>
                <a:lnTo>
                  <a:pt x="1323" y="1946503"/>
                </a:lnTo>
                <a:lnTo>
                  <a:pt x="529" y="1940944"/>
                </a:lnTo>
                <a:lnTo>
                  <a:pt x="265" y="1934857"/>
                </a:lnTo>
                <a:lnTo>
                  <a:pt x="0" y="1929298"/>
                </a:lnTo>
                <a:lnTo>
                  <a:pt x="265" y="1924004"/>
                </a:lnTo>
                <a:lnTo>
                  <a:pt x="529" y="1918711"/>
                </a:lnTo>
                <a:lnTo>
                  <a:pt x="1059" y="1913417"/>
                </a:lnTo>
                <a:lnTo>
                  <a:pt x="1852" y="1908388"/>
                </a:lnTo>
                <a:lnTo>
                  <a:pt x="2911" y="1903359"/>
                </a:lnTo>
                <a:lnTo>
                  <a:pt x="4499" y="1898065"/>
                </a:lnTo>
                <a:lnTo>
                  <a:pt x="5822" y="1893301"/>
                </a:lnTo>
                <a:lnTo>
                  <a:pt x="7674" y="1888537"/>
                </a:lnTo>
                <a:lnTo>
                  <a:pt x="9791" y="1883772"/>
                </a:lnTo>
                <a:lnTo>
                  <a:pt x="11644" y="1879273"/>
                </a:lnTo>
                <a:lnTo>
                  <a:pt x="14290" y="1874773"/>
                </a:lnTo>
                <a:lnTo>
                  <a:pt x="16672" y="1870538"/>
                </a:lnTo>
                <a:lnTo>
                  <a:pt x="19583" y="1866568"/>
                </a:lnTo>
                <a:lnTo>
                  <a:pt x="22229" y="1862597"/>
                </a:lnTo>
                <a:lnTo>
                  <a:pt x="25405" y="1858627"/>
                </a:lnTo>
                <a:lnTo>
                  <a:pt x="28845" y="1854657"/>
                </a:lnTo>
                <a:lnTo>
                  <a:pt x="32285" y="1850951"/>
                </a:lnTo>
                <a:lnTo>
                  <a:pt x="35726" y="1847510"/>
                </a:lnTo>
                <a:lnTo>
                  <a:pt x="39431" y="1844334"/>
                </a:lnTo>
                <a:lnTo>
                  <a:pt x="43400" y="1841158"/>
                </a:lnTo>
                <a:lnTo>
                  <a:pt x="47634" y="1838246"/>
                </a:lnTo>
                <a:lnTo>
                  <a:pt x="51604" y="1835599"/>
                </a:lnTo>
                <a:lnTo>
                  <a:pt x="56103" y="1832688"/>
                </a:lnTo>
                <a:lnTo>
                  <a:pt x="60601" y="1830570"/>
                </a:lnTo>
                <a:lnTo>
                  <a:pt x="65100" y="1828188"/>
                </a:lnTo>
                <a:lnTo>
                  <a:pt x="69599" y="1826335"/>
                </a:lnTo>
                <a:lnTo>
                  <a:pt x="74362" y="1824218"/>
                </a:lnTo>
                <a:lnTo>
                  <a:pt x="79391" y="1822894"/>
                </a:lnTo>
                <a:lnTo>
                  <a:pt x="84154" y="1821571"/>
                </a:lnTo>
                <a:lnTo>
                  <a:pt x="89182" y="1820247"/>
                </a:lnTo>
                <a:lnTo>
                  <a:pt x="94210" y="1819189"/>
                </a:lnTo>
                <a:lnTo>
                  <a:pt x="99503" y="1818659"/>
                </a:lnTo>
                <a:lnTo>
                  <a:pt x="103737" y="1775516"/>
                </a:lnTo>
                <a:lnTo>
                  <a:pt x="106383" y="1751694"/>
                </a:lnTo>
                <a:lnTo>
                  <a:pt x="108765" y="1727078"/>
                </a:lnTo>
                <a:lnTo>
                  <a:pt x="112205" y="1701668"/>
                </a:lnTo>
                <a:lnTo>
                  <a:pt x="115646" y="1675993"/>
                </a:lnTo>
                <a:lnTo>
                  <a:pt x="119615" y="1650319"/>
                </a:lnTo>
                <a:lnTo>
                  <a:pt x="123585" y="1624909"/>
                </a:lnTo>
                <a:lnTo>
                  <a:pt x="126231" y="1609028"/>
                </a:lnTo>
                <a:lnTo>
                  <a:pt x="129142" y="1593676"/>
                </a:lnTo>
                <a:lnTo>
                  <a:pt x="132053" y="1578854"/>
                </a:lnTo>
                <a:lnTo>
                  <a:pt x="135228" y="1563767"/>
                </a:lnTo>
                <a:lnTo>
                  <a:pt x="138669" y="1549473"/>
                </a:lnTo>
                <a:lnTo>
                  <a:pt x="142374" y="1535710"/>
                </a:lnTo>
                <a:lnTo>
                  <a:pt x="146343" y="1521946"/>
                </a:lnTo>
                <a:lnTo>
                  <a:pt x="150313" y="1508976"/>
                </a:lnTo>
                <a:lnTo>
                  <a:pt x="155605" y="1493889"/>
                </a:lnTo>
                <a:lnTo>
                  <a:pt x="161163" y="1479332"/>
                </a:lnTo>
                <a:lnTo>
                  <a:pt x="166985" y="1464509"/>
                </a:lnTo>
                <a:lnTo>
                  <a:pt x="173071" y="1449951"/>
                </a:lnTo>
                <a:lnTo>
                  <a:pt x="179687" y="1435394"/>
                </a:lnTo>
                <a:lnTo>
                  <a:pt x="186568" y="1421365"/>
                </a:lnTo>
                <a:lnTo>
                  <a:pt x="193713" y="1407337"/>
                </a:lnTo>
                <a:lnTo>
                  <a:pt x="201387" y="1393309"/>
                </a:lnTo>
                <a:lnTo>
                  <a:pt x="209062" y="1379810"/>
                </a:lnTo>
                <a:lnTo>
                  <a:pt x="217265" y="1366046"/>
                </a:lnTo>
                <a:lnTo>
                  <a:pt x="225734" y="1352547"/>
                </a:lnTo>
                <a:lnTo>
                  <a:pt x="234467" y="1339048"/>
                </a:lnTo>
                <a:lnTo>
                  <a:pt x="243729" y="1325814"/>
                </a:lnTo>
                <a:lnTo>
                  <a:pt x="252991" y="1312844"/>
                </a:lnTo>
                <a:lnTo>
                  <a:pt x="262783" y="1299874"/>
                </a:lnTo>
                <a:lnTo>
                  <a:pt x="272574" y="1286905"/>
                </a:lnTo>
                <a:lnTo>
                  <a:pt x="282630" y="1274200"/>
                </a:lnTo>
                <a:lnTo>
                  <a:pt x="293216" y="1261495"/>
                </a:lnTo>
                <a:lnTo>
                  <a:pt x="304066" y="1249055"/>
                </a:lnTo>
                <a:lnTo>
                  <a:pt x="314916" y="1236614"/>
                </a:lnTo>
                <a:lnTo>
                  <a:pt x="326295" y="1224174"/>
                </a:lnTo>
                <a:lnTo>
                  <a:pt x="337674" y="1211734"/>
                </a:lnTo>
                <a:lnTo>
                  <a:pt x="349583" y="1199558"/>
                </a:lnTo>
                <a:lnTo>
                  <a:pt x="361756" y="1187118"/>
                </a:lnTo>
                <a:lnTo>
                  <a:pt x="374194" y="1174678"/>
                </a:lnTo>
                <a:lnTo>
                  <a:pt x="386896" y="1162767"/>
                </a:lnTo>
                <a:lnTo>
                  <a:pt x="399864" y="1150327"/>
                </a:lnTo>
                <a:lnTo>
                  <a:pt x="413095" y="1137886"/>
                </a:lnTo>
                <a:lnTo>
                  <a:pt x="440617" y="1113271"/>
                </a:lnTo>
                <a:lnTo>
                  <a:pt x="468933" y="1088125"/>
                </a:lnTo>
                <a:lnTo>
                  <a:pt x="469198" y="1087331"/>
                </a:lnTo>
                <a:lnTo>
                  <a:pt x="470786" y="1083890"/>
                </a:lnTo>
                <a:lnTo>
                  <a:pt x="472374" y="1079126"/>
                </a:lnTo>
                <a:lnTo>
                  <a:pt x="473961" y="1073303"/>
                </a:lnTo>
                <a:lnTo>
                  <a:pt x="475814" y="1066156"/>
                </a:lnTo>
                <a:lnTo>
                  <a:pt x="478460" y="1054510"/>
                </a:lnTo>
                <a:lnTo>
                  <a:pt x="479519" y="1049746"/>
                </a:lnTo>
                <a:lnTo>
                  <a:pt x="480577" y="1044982"/>
                </a:lnTo>
                <a:lnTo>
                  <a:pt x="481371" y="1039952"/>
                </a:lnTo>
                <a:lnTo>
                  <a:pt x="481900" y="1033865"/>
                </a:lnTo>
                <a:lnTo>
                  <a:pt x="482165" y="1026718"/>
                </a:lnTo>
                <a:lnTo>
                  <a:pt x="482430" y="1017719"/>
                </a:lnTo>
                <a:lnTo>
                  <a:pt x="482430" y="1010308"/>
                </a:lnTo>
                <a:lnTo>
                  <a:pt x="482165" y="1005279"/>
                </a:lnTo>
                <a:lnTo>
                  <a:pt x="481636" y="1001838"/>
                </a:lnTo>
                <a:lnTo>
                  <a:pt x="481106" y="999455"/>
                </a:lnTo>
                <a:lnTo>
                  <a:pt x="479254" y="994426"/>
                </a:lnTo>
                <a:lnTo>
                  <a:pt x="478460" y="990456"/>
                </a:lnTo>
                <a:lnTo>
                  <a:pt x="477402" y="984633"/>
                </a:lnTo>
                <a:lnTo>
                  <a:pt x="476343" y="978810"/>
                </a:lnTo>
                <a:lnTo>
                  <a:pt x="475549" y="973516"/>
                </a:lnTo>
                <a:lnTo>
                  <a:pt x="472903" y="964517"/>
                </a:lnTo>
                <a:lnTo>
                  <a:pt x="470786" y="957900"/>
                </a:lnTo>
                <a:lnTo>
                  <a:pt x="468933" y="953665"/>
                </a:lnTo>
                <a:lnTo>
                  <a:pt x="440617" y="928520"/>
                </a:lnTo>
                <a:lnTo>
                  <a:pt x="413095" y="903904"/>
                </a:lnTo>
                <a:lnTo>
                  <a:pt x="399864" y="891463"/>
                </a:lnTo>
                <a:lnTo>
                  <a:pt x="386896" y="879288"/>
                </a:lnTo>
                <a:lnTo>
                  <a:pt x="374194" y="866848"/>
                </a:lnTo>
                <a:lnTo>
                  <a:pt x="361756" y="854407"/>
                </a:lnTo>
                <a:lnTo>
                  <a:pt x="349583" y="841967"/>
                </a:lnTo>
                <a:lnTo>
                  <a:pt x="337674" y="829792"/>
                </a:lnTo>
                <a:lnTo>
                  <a:pt x="326295" y="817351"/>
                </a:lnTo>
                <a:lnTo>
                  <a:pt x="314916" y="804911"/>
                </a:lnTo>
                <a:lnTo>
                  <a:pt x="304066" y="792736"/>
                </a:lnTo>
                <a:lnTo>
                  <a:pt x="293216" y="780031"/>
                </a:lnTo>
                <a:lnTo>
                  <a:pt x="282630" y="767590"/>
                </a:lnTo>
                <a:lnTo>
                  <a:pt x="272574" y="754885"/>
                </a:lnTo>
                <a:lnTo>
                  <a:pt x="262783" y="742180"/>
                </a:lnTo>
                <a:lnTo>
                  <a:pt x="252991" y="728946"/>
                </a:lnTo>
                <a:lnTo>
                  <a:pt x="243729" y="715712"/>
                </a:lnTo>
                <a:lnTo>
                  <a:pt x="234467" y="702478"/>
                </a:lnTo>
                <a:lnTo>
                  <a:pt x="225734" y="689243"/>
                </a:lnTo>
                <a:lnTo>
                  <a:pt x="217265" y="675480"/>
                </a:lnTo>
                <a:lnTo>
                  <a:pt x="209062" y="661981"/>
                </a:lnTo>
                <a:lnTo>
                  <a:pt x="201387" y="648217"/>
                </a:lnTo>
                <a:lnTo>
                  <a:pt x="193713" y="634188"/>
                </a:lnTo>
                <a:lnTo>
                  <a:pt x="186568" y="620170"/>
                </a:lnTo>
                <a:lnTo>
                  <a:pt x="179687" y="606132"/>
                </a:lnTo>
                <a:lnTo>
                  <a:pt x="173071" y="591839"/>
                </a:lnTo>
                <a:lnTo>
                  <a:pt x="166985" y="577016"/>
                </a:lnTo>
                <a:lnTo>
                  <a:pt x="161163" y="562458"/>
                </a:lnTo>
                <a:lnTo>
                  <a:pt x="155605" y="547636"/>
                </a:lnTo>
                <a:lnTo>
                  <a:pt x="150313" y="532814"/>
                </a:lnTo>
                <a:lnTo>
                  <a:pt x="146343" y="519579"/>
                </a:lnTo>
                <a:lnTo>
                  <a:pt x="142374" y="506080"/>
                </a:lnTo>
                <a:lnTo>
                  <a:pt x="138669" y="492052"/>
                </a:lnTo>
                <a:lnTo>
                  <a:pt x="135228" y="477759"/>
                </a:lnTo>
                <a:lnTo>
                  <a:pt x="132053" y="462936"/>
                </a:lnTo>
                <a:lnTo>
                  <a:pt x="129142" y="447849"/>
                </a:lnTo>
                <a:lnTo>
                  <a:pt x="126231" y="432762"/>
                </a:lnTo>
                <a:lnTo>
                  <a:pt x="123585" y="416881"/>
                </a:lnTo>
                <a:lnTo>
                  <a:pt x="118292" y="385648"/>
                </a:lnTo>
                <a:lnTo>
                  <a:pt x="113793" y="353886"/>
                </a:lnTo>
                <a:lnTo>
                  <a:pt x="110088" y="322653"/>
                </a:lnTo>
                <a:lnTo>
                  <a:pt x="106383" y="292214"/>
                </a:lnTo>
                <a:lnTo>
                  <a:pt x="102678" y="255952"/>
                </a:lnTo>
                <a:lnTo>
                  <a:pt x="99503" y="223131"/>
                </a:lnTo>
                <a:lnTo>
                  <a:pt x="94210" y="222337"/>
                </a:lnTo>
                <a:lnTo>
                  <a:pt x="89182" y="221543"/>
                </a:lnTo>
                <a:lnTo>
                  <a:pt x="84154" y="220219"/>
                </a:lnTo>
                <a:lnTo>
                  <a:pt x="79391" y="218896"/>
                </a:lnTo>
                <a:lnTo>
                  <a:pt x="74362" y="217308"/>
                </a:lnTo>
                <a:lnTo>
                  <a:pt x="69599" y="215455"/>
                </a:lnTo>
                <a:lnTo>
                  <a:pt x="65100" y="213602"/>
                </a:lnTo>
                <a:lnTo>
                  <a:pt x="60601" y="211220"/>
                </a:lnTo>
                <a:lnTo>
                  <a:pt x="56103" y="208838"/>
                </a:lnTo>
                <a:lnTo>
                  <a:pt x="51604" y="206191"/>
                </a:lnTo>
                <a:lnTo>
                  <a:pt x="47634" y="203544"/>
                </a:lnTo>
                <a:lnTo>
                  <a:pt x="43400" y="200368"/>
                </a:lnTo>
                <a:lnTo>
                  <a:pt x="39431" y="197191"/>
                </a:lnTo>
                <a:lnTo>
                  <a:pt x="35726" y="194280"/>
                </a:lnTo>
                <a:lnTo>
                  <a:pt x="32285" y="190574"/>
                </a:lnTo>
                <a:lnTo>
                  <a:pt x="28845" y="186869"/>
                </a:lnTo>
                <a:lnTo>
                  <a:pt x="25405" y="183163"/>
                </a:lnTo>
                <a:lnTo>
                  <a:pt x="22229" y="179193"/>
                </a:lnTo>
                <a:lnTo>
                  <a:pt x="19583" y="174958"/>
                </a:lnTo>
                <a:lnTo>
                  <a:pt x="16672" y="171252"/>
                </a:lnTo>
                <a:lnTo>
                  <a:pt x="14290" y="166753"/>
                </a:lnTo>
                <a:lnTo>
                  <a:pt x="11644" y="162253"/>
                </a:lnTo>
                <a:lnTo>
                  <a:pt x="9791" y="157753"/>
                </a:lnTo>
                <a:lnTo>
                  <a:pt x="7674" y="152989"/>
                </a:lnTo>
                <a:lnTo>
                  <a:pt x="5822" y="148225"/>
                </a:lnTo>
                <a:lnTo>
                  <a:pt x="4499" y="143460"/>
                </a:lnTo>
                <a:lnTo>
                  <a:pt x="2911" y="138166"/>
                </a:lnTo>
                <a:lnTo>
                  <a:pt x="1852" y="133137"/>
                </a:lnTo>
                <a:lnTo>
                  <a:pt x="1059" y="128108"/>
                </a:lnTo>
                <a:lnTo>
                  <a:pt x="529" y="122815"/>
                </a:lnTo>
                <a:lnTo>
                  <a:pt x="265" y="117786"/>
                </a:lnTo>
                <a:lnTo>
                  <a:pt x="0" y="112227"/>
                </a:lnTo>
                <a:lnTo>
                  <a:pt x="265" y="106404"/>
                </a:lnTo>
                <a:lnTo>
                  <a:pt x="529" y="100846"/>
                </a:lnTo>
                <a:lnTo>
                  <a:pt x="1323" y="95287"/>
                </a:lnTo>
                <a:lnTo>
                  <a:pt x="2117" y="89729"/>
                </a:lnTo>
                <a:lnTo>
                  <a:pt x="3440" y="84435"/>
                </a:lnTo>
                <a:lnTo>
                  <a:pt x="5028" y="78877"/>
                </a:lnTo>
                <a:lnTo>
                  <a:pt x="6881" y="73583"/>
                </a:lnTo>
                <a:lnTo>
                  <a:pt x="8733" y="68554"/>
                </a:lnTo>
                <a:lnTo>
                  <a:pt x="11115" y="63525"/>
                </a:lnTo>
                <a:lnTo>
                  <a:pt x="13232" y="58761"/>
                </a:lnTo>
                <a:lnTo>
                  <a:pt x="16143" y="53996"/>
                </a:lnTo>
                <a:lnTo>
                  <a:pt x="19054" y="49497"/>
                </a:lnTo>
                <a:lnTo>
                  <a:pt x="22229" y="45262"/>
                </a:lnTo>
                <a:lnTo>
                  <a:pt x="25405" y="41027"/>
                </a:lnTo>
                <a:lnTo>
                  <a:pt x="29110" y="36792"/>
                </a:lnTo>
                <a:lnTo>
                  <a:pt x="32815" y="32821"/>
                </a:lnTo>
                <a:lnTo>
                  <a:pt x="36784" y="29380"/>
                </a:lnTo>
                <a:lnTo>
                  <a:pt x="40754" y="25675"/>
                </a:lnTo>
                <a:lnTo>
                  <a:pt x="44988" y="22499"/>
                </a:lnTo>
                <a:lnTo>
                  <a:pt x="49222" y="19058"/>
                </a:lnTo>
                <a:lnTo>
                  <a:pt x="53721" y="16411"/>
                </a:lnTo>
                <a:lnTo>
                  <a:pt x="58484" y="13499"/>
                </a:lnTo>
                <a:lnTo>
                  <a:pt x="63248" y="11382"/>
                </a:lnTo>
                <a:lnTo>
                  <a:pt x="68540" y="9000"/>
                </a:lnTo>
                <a:lnTo>
                  <a:pt x="73569" y="6882"/>
                </a:lnTo>
                <a:lnTo>
                  <a:pt x="78861" y="5029"/>
                </a:lnTo>
                <a:lnTo>
                  <a:pt x="83889" y="3706"/>
                </a:lnTo>
                <a:lnTo>
                  <a:pt x="89447" y="2382"/>
                </a:lnTo>
                <a:lnTo>
                  <a:pt x="94739" y="1324"/>
                </a:lnTo>
                <a:lnTo>
                  <a:pt x="100561" y="530"/>
                </a:lnTo>
                <a:lnTo>
                  <a:pt x="106119" y="265"/>
                </a:lnTo>
                <a:lnTo>
                  <a:pt x="111941" y="0"/>
                </a:lnTo>
                <a:close/>
              </a:path>
            </a:pathLst>
          </a:custGeom>
          <a:solidFill>
            <a:schemeClr val="accent1"/>
          </a:solidFill>
          <a:ln>
            <a:noFill/>
          </a:ln>
        </p:spPr>
        <p:txBody>
          <a:bodyPr anchor="ctr">
            <a:scene3d>
              <a:camera prst="orthographicFront"/>
              <a:lightRig rig="threePt" dir="t"/>
            </a:scene3d>
          </a:bodyPr>
          <a:lstStyle/>
          <a:p>
            <a:pPr algn="ctr" defTabSz="1219170">
              <a:defRPr/>
            </a:pPr>
            <a:endParaRPr lang="zh-CN" altLang="en-US" sz="2400">
              <a:solidFill>
                <a:srgbClr val="FFFFFF"/>
              </a:solidFill>
              <a:latin typeface="楷体" panose="02010609060101010101" pitchFamily="49" charset="-122"/>
              <a:ea typeface="宋体" panose="02010600030101010101" pitchFamily="2" charset="-122"/>
            </a:endParaRPr>
          </a:p>
        </p:txBody>
      </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ADB2524-D78E-4168-9528-A3495252BA2C}"/>
              </a:ext>
            </a:extLst>
          </p:cNvPr>
          <p:cNvGrpSpPr/>
          <p:nvPr/>
        </p:nvGrpSpPr>
        <p:grpSpPr>
          <a:xfrm>
            <a:off x="8414664" y="3289524"/>
            <a:ext cx="2403664" cy="2212143"/>
            <a:chOff x="8414664" y="3289524"/>
            <a:chExt cx="2403664" cy="2212143"/>
          </a:xfrm>
        </p:grpSpPr>
        <p:sp>
          <p:nvSpPr>
            <p:cNvPr id="28" name="椭圆">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AC1C896-4AE0-414F-BC91-89DAC63971B4}"/>
                </a:ext>
              </a:extLst>
            </p:cNvPr>
            <p:cNvSpPr/>
            <p:nvPr/>
          </p:nvSpPr>
          <p:spPr>
            <a:xfrm>
              <a:off x="8414664" y="3289524"/>
              <a:ext cx="2080151" cy="2080151"/>
            </a:xfrm>
            <a:prstGeom prst="ellipse">
              <a:avLst/>
            </a:prstGeom>
            <a:gradFill>
              <a:gsLst>
                <a:gs pos="37000">
                  <a:schemeClr val="accent1">
                    <a:alpha val="35000"/>
                  </a:schemeClr>
                </a:gs>
                <a:gs pos="0">
                  <a:schemeClr val="accent1">
                    <a:alpha val="69000"/>
                  </a:schemeClr>
                </a:gs>
                <a:gs pos="100000">
                  <a:schemeClr val="accent1">
                    <a:alpha val="86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1600">
                <a:latin typeface="楷体" panose="02010609060101010101" pitchFamily="49" charset="-122"/>
                <a:cs typeface="+mn-ea"/>
                <a:sym typeface="+mn-lt"/>
              </a:endParaRPr>
            </a:p>
          </p:txBody>
        </p:sp>
        <p:sp>
          <p:nvSpPr>
            <p:cNvPr id="29" name="椭圆">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95FFE2B-A6A8-432E-969E-D23465D0A92D}"/>
                </a:ext>
              </a:extLst>
            </p:cNvPr>
            <p:cNvSpPr/>
            <p:nvPr/>
          </p:nvSpPr>
          <p:spPr>
            <a:xfrm>
              <a:off x="10294322" y="5133140"/>
              <a:ext cx="368527" cy="368527"/>
            </a:xfrm>
            <a:prstGeom prst="ellipse">
              <a:avLst/>
            </a:prstGeom>
            <a:gradFill>
              <a:gsLst>
                <a:gs pos="37000">
                  <a:schemeClr val="accent1">
                    <a:alpha val="35000"/>
                  </a:schemeClr>
                </a:gs>
                <a:gs pos="0">
                  <a:schemeClr val="accent1">
                    <a:alpha val="69000"/>
                  </a:schemeClr>
                </a:gs>
                <a:gs pos="100000">
                  <a:schemeClr val="accent1">
                    <a:alpha val="86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1600">
                <a:latin typeface="楷体" panose="02010609060101010101" pitchFamily="49" charset="-122"/>
                <a:cs typeface="+mn-ea"/>
                <a:sym typeface="+mn-lt"/>
              </a:endParaRPr>
            </a:p>
          </p:txBody>
        </p:sp>
        <p:sp>
          <p:nvSpPr>
            <p:cNvPr id="30" name="椭圆">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26DC56-9CDD-4448-9C03-89BDEDEF98A0}"/>
                </a:ext>
              </a:extLst>
            </p:cNvPr>
            <p:cNvSpPr/>
            <p:nvPr/>
          </p:nvSpPr>
          <p:spPr>
            <a:xfrm>
              <a:off x="10662849" y="4813814"/>
              <a:ext cx="155479" cy="155479"/>
            </a:xfrm>
            <a:prstGeom prst="ellipse">
              <a:avLst/>
            </a:prstGeom>
            <a:gradFill>
              <a:gsLst>
                <a:gs pos="37000">
                  <a:schemeClr val="accent1">
                    <a:alpha val="35000"/>
                  </a:schemeClr>
                </a:gs>
                <a:gs pos="0">
                  <a:schemeClr val="accent1">
                    <a:alpha val="69000"/>
                  </a:schemeClr>
                </a:gs>
                <a:gs pos="100000">
                  <a:schemeClr val="accent1">
                    <a:alpha val="86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1600">
                <a:latin typeface="楷体" panose="02010609060101010101" pitchFamily="49" charset="-122"/>
                <a:cs typeface="+mn-ea"/>
                <a:sym typeface="+mn-lt"/>
              </a:endParaRPr>
            </a:p>
          </p:txBody>
        </p:sp>
        <p:pic>
          <p:nvPicPr>
            <p:cNvPr id="32" name="图片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80FDDD8-5ABD-455E-B927-C7018DF5C653}"/>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8488674" y="3363534"/>
              <a:ext cx="1932131" cy="1932131"/>
            </a:xfrm>
            <a:prstGeom prst="ellipse">
              <a:avLst/>
            </a:prstGeom>
          </p:spPr>
        </p:pic>
      </p:grpSp>
    </p:spTree>
    <p:extLst>
      <p:ext uri="{BB962C8B-B14F-4D97-AF65-F5344CB8AC3E}">
        <p14:creationId xmlns:p14="http://schemas.microsoft.com/office/powerpoint/2010/main" val="3196108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49F95E-7798-4426-A869-63B7EFC70AA7}"/>
              </a:ext>
            </a:extLst>
          </p:cNvPr>
          <p:cNvGrpSpPr/>
          <p:nvPr/>
        </p:nvGrpSpPr>
        <p:grpSpPr>
          <a:xfrm>
            <a:off x="515938" y="235356"/>
            <a:ext cx="7313138" cy="627837"/>
            <a:chOff x="1475950" y="1151573"/>
            <a:chExt cx="7313138" cy="627837"/>
          </a:xfrm>
        </p:grpSpPr>
        <p:pic>
          <p:nvPicPr>
            <p:cNvPr id="6" name="图片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E87FB6-24AF-45A6-B0AF-1DAD774A6C5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7" name="文本框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DA825D-23DC-4034-BD56-540A146563FE}"/>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04</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8" name="直接连接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DCF67A-F7E4-4C91-A6B8-F7D5158C5EF8}"/>
                </a:ext>
              </a:extLst>
            </p:cNvPr>
            <p:cNvCxnSpPr/>
            <p:nvPr/>
          </p:nvCxnSpPr>
          <p:spPr>
            <a:xfrm flipH="1">
              <a:off x="2273088" y="1708757"/>
              <a:ext cx="651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7D8FAB3-327D-404D-BE37-DC3F09A3F3F1}"/>
                </a:ext>
              </a:extLst>
            </p:cNvPr>
            <p:cNvSpPr/>
            <p:nvPr/>
          </p:nvSpPr>
          <p:spPr>
            <a:xfrm>
              <a:off x="2461053" y="1203881"/>
              <a:ext cx="5224992"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让井冈山精神绽放新的时代光芒</a:t>
              </a:r>
            </a:p>
          </p:txBody>
        </p:sp>
      </p:grpSp>
      <p:grpSp>
        <p:nvGrpSpPr>
          <p:cNvPr id="10" name="组合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4D8374-B416-4B13-AE34-8FA7598E8C82}"/>
              </a:ext>
            </a:extLst>
          </p:cNvPr>
          <p:cNvGrpSpPr/>
          <p:nvPr/>
        </p:nvGrpSpPr>
        <p:grpSpPr>
          <a:xfrm>
            <a:off x="4857148" y="1928715"/>
            <a:ext cx="2477704" cy="186279"/>
            <a:chOff x="8176820" y="4115324"/>
            <a:chExt cx="2477704" cy="186279"/>
          </a:xfrm>
        </p:grpSpPr>
        <p:sp>
          <p:nvSpPr>
            <p:cNvPr id="11" name="平行四边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C267A7D-0A1A-4944-AF79-E4266B14D61B}"/>
                </a:ext>
              </a:extLst>
            </p:cNvPr>
            <p:cNvSpPr/>
            <p:nvPr/>
          </p:nvSpPr>
          <p:spPr>
            <a:xfrm>
              <a:off x="8176820" y="4115324"/>
              <a:ext cx="859027" cy="114999"/>
            </a:xfrm>
            <a:prstGeom prst="parallelogram">
              <a:avLst/>
            </a:prstGeom>
            <a:gradFill>
              <a:gsLst>
                <a:gs pos="0">
                  <a:srgbClr val="C00000">
                    <a:alpha val="20000"/>
                  </a:srgbClr>
                </a:gs>
                <a:gs pos="100000">
                  <a:srgbClr val="C00000">
                    <a:alpha val="0"/>
                  </a:srgbClr>
                </a:gs>
              </a:gsLst>
              <a:lin ang="0" scaled="1"/>
            </a:gradFill>
            <a:ln w="6350">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2" name="平行四边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E353AD-1073-407E-8FEB-657F87ED1BA4}"/>
                </a:ext>
              </a:extLst>
            </p:cNvPr>
            <p:cNvSpPr/>
            <p:nvPr/>
          </p:nvSpPr>
          <p:spPr>
            <a:xfrm flipH="1">
              <a:off x="9795497" y="4115324"/>
              <a:ext cx="859027" cy="114999"/>
            </a:xfrm>
            <a:prstGeom prst="parallelogram">
              <a:avLst/>
            </a:prstGeom>
            <a:gradFill>
              <a:gsLst>
                <a:gs pos="0">
                  <a:srgbClr val="C00000">
                    <a:alpha val="20000"/>
                  </a:srgbClr>
                </a:gs>
                <a:gs pos="100000">
                  <a:srgbClr val="C00000">
                    <a:alpha val="0"/>
                  </a:srgbClr>
                </a:gs>
              </a:gsLst>
              <a:lin ang="0" scaled="1"/>
            </a:gradFill>
            <a:ln w="6350">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3" name="平行四边形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B12EA32-3D4C-4D49-B108-3F97D08B7359}"/>
                </a:ext>
              </a:extLst>
            </p:cNvPr>
            <p:cNvSpPr/>
            <p:nvPr/>
          </p:nvSpPr>
          <p:spPr>
            <a:xfrm flipH="1">
              <a:off x="9536601" y="4196026"/>
              <a:ext cx="859027" cy="82718"/>
            </a:xfrm>
            <a:prstGeom prst="parallelogram">
              <a:avLst/>
            </a:prstGeom>
            <a:noFill/>
            <a:ln w="9525">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4" name="平行四边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3A7F237-EE69-4259-ADA0-049C5EBE8CBE}"/>
                </a:ext>
              </a:extLst>
            </p:cNvPr>
            <p:cNvSpPr/>
            <p:nvPr/>
          </p:nvSpPr>
          <p:spPr>
            <a:xfrm>
              <a:off x="8468712" y="4196026"/>
              <a:ext cx="859027" cy="82718"/>
            </a:xfrm>
            <a:prstGeom prst="parallelogram">
              <a:avLst/>
            </a:prstGeom>
            <a:noFill/>
            <a:ln w="9525">
              <a:gradFill flip="none" rotWithShape="1">
                <a:gsLst>
                  <a:gs pos="0">
                    <a:srgbClr val="C00000"/>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5" name="平行四边形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6A98C3B-ED29-4D70-A063-BD0294ACDC53}"/>
                </a:ext>
              </a:extLst>
            </p:cNvPr>
            <p:cNvSpPr/>
            <p:nvPr/>
          </p:nvSpPr>
          <p:spPr>
            <a:xfrm rot="10800000" flipH="1">
              <a:off x="8991636" y="4255884"/>
              <a:ext cx="474792" cy="45719"/>
            </a:xfrm>
            <a:prstGeom prst="parallelogram">
              <a:avLst/>
            </a:prstGeom>
            <a:gradFill>
              <a:gsLst>
                <a:gs pos="0">
                  <a:srgbClr val="C00000">
                    <a:alpha val="20000"/>
                  </a:srgbClr>
                </a:gs>
                <a:gs pos="57000">
                  <a:srgbClr val="C00000">
                    <a:alpha val="0"/>
                  </a:srgbClr>
                </a:gs>
              </a:gsLst>
              <a:lin ang="0" scaled="1"/>
            </a:gradFill>
            <a:ln w="6350">
              <a:gradFill flip="none" rotWithShape="1">
                <a:gsLst>
                  <a:gs pos="0">
                    <a:srgbClr val="C00000">
                      <a:alpha val="20000"/>
                    </a:srgbClr>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6" name="平行四边形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18E6665-05A3-4D63-8640-B7338BE42F9D}"/>
                </a:ext>
              </a:extLst>
            </p:cNvPr>
            <p:cNvSpPr/>
            <p:nvPr/>
          </p:nvSpPr>
          <p:spPr>
            <a:xfrm rot="10800000">
              <a:off x="9362073" y="4255884"/>
              <a:ext cx="474792" cy="45719"/>
            </a:xfrm>
            <a:prstGeom prst="parallelogram">
              <a:avLst/>
            </a:prstGeom>
            <a:gradFill>
              <a:gsLst>
                <a:gs pos="0">
                  <a:srgbClr val="C00000">
                    <a:alpha val="20000"/>
                  </a:srgbClr>
                </a:gs>
                <a:gs pos="57000">
                  <a:srgbClr val="C00000">
                    <a:alpha val="0"/>
                  </a:srgbClr>
                </a:gs>
              </a:gsLst>
              <a:lin ang="0" scaled="1"/>
            </a:gradFill>
            <a:ln w="6350">
              <a:gradFill flip="none" rotWithShape="1">
                <a:gsLst>
                  <a:gs pos="0">
                    <a:srgbClr val="C00000">
                      <a:alpha val="20000"/>
                    </a:srgbClr>
                  </a:gs>
                  <a:gs pos="100000">
                    <a:srgbClr val="C00000">
                      <a:alpha val="0"/>
                    </a:srgbClr>
                  </a:gs>
                </a:gsLst>
                <a:lin ang="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gr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127139B-4CE6-49FC-96D1-883715534EEC}"/>
              </a:ext>
            </a:extLst>
          </p:cNvPr>
          <p:cNvSpPr txBox="1"/>
          <p:nvPr/>
        </p:nvSpPr>
        <p:spPr>
          <a:xfrm>
            <a:off x="2986990" y="1544430"/>
            <a:ext cx="6218020" cy="400110"/>
          </a:xfrm>
          <a:prstGeom prst="rect">
            <a:avLst/>
          </a:prstGeom>
          <a:noFill/>
        </p:spPr>
        <p:txBody>
          <a:bodyPr wrap="square">
            <a:spAutoFit/>
          </a:bodyPr>
          <a:lstStyle/>
          <a:p>
            <a:pPr algn="ctr"/>
            <a:r>
              <a:rPr lang="en-US" altLang="zh-CN" sz="2000">
                <a:solidFill>
                  <a:schemeClr val="accent1"/>
                </a:solidFill>
                <a:latin typeface="+mn-ea"/>
                <a:cs typeface="+mn-ea"/>
                <a:sym typeface="+mn-lt"/>
              </a:rPr>
              <a:t>4</a:t>
            </a:r>
            <a:r>
              <a:rPr lang="zh-CN" altLang="en-US" sz="2000">
                <a:solidFill>
                  <a:schemeClr val="accent1"/>
                </a:solidFill>
                <a:latin typeface="+mn-ea"/>
                <a:cs typeface="+mn-ea"/>
                <a:sym typeface="+mn-lt"/>
              </a:rPr>
              <a:t>、在打造品牌中实现井冈山精神的时代价值</a:t>
            </a:r>
          </a:p>
        </p:txBody>
      </p:sp>
      <p:grpSp>
        <p:nvGrpSpPr>
          <p:cNvPr id="18" name="组合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9D474B6-F7E7-43E7-86C4-7529F253C270}"/>
              </a:ext>
            </a:extLst>
          </p:cNvPr>
          <p:cNvGrpSpPr/>
          <p:nvPr/>
        </p:nvGrpSpPr>
        <p:grpSpPr>
          <a:xfrm>
            <a:off x="515938" y="2427999"/>
            <a:ext cx="11160125" cy="3069075"/>
            <a:chOff x="1507578" y="2744450"/>
            <a:chExt cx="11160125" cy="3069075"/>
          </a:xfrm>
        </p:grpSpPr>
        <p:grpSp>
          <p:nvGrpSpPr>
            <p:cNvPr id="19" name="组合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F8CFAC3-3B30-48DE-95E0-87115C95E45D}"/>
                </a:ext>
              </a:extLst>
            </p:cNvPr>
            <p:cNvGrpSpPr/>
            <p:nvPr/>
          </p:nvGrpSpPr>
          <p:grpSpPr>
            <a:xfrm>
              <a:off x="1507578" y="3229359"/>
              <a:ext cx="2288523" cy="2336794"/>
              <a:chOff x="5660571" y="2402118"/>
              <a:chExt cx="2288523" cy="2336794"/>
            </a:xfrm>
          </p:grpSpPr>
          <p:sp>
            <p:nvSpPr>
              <p:cNvPr id="26" name="梯形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47A25B9-E1E4-440B-8390-4D0BEA7B86DE}"/>
                  </a:ext>
                </a:extLst>
              </p:cNvPr>
              <p:cNvSpPr/>
              <p:nvPr/>
            </p:nvSpPr>
            <p:spPr>
              <a:xfrm rot="16200000">
                <a:off x="5109030" y="3222170"/>
                <a:ext cx="1828800" cy="725718"/>
              </a:xfrm>
              <a:prstGeom prst="trapezoid">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27" name="文本框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0B1B2DB-05F5-4B14-81D0-3EF8D2BDDE8C}"/>
                  </a:ext>
                </a:extLst>
              </p:cNvPr>
              <p:cNvSpPr txBox="1"/>
              <p:nvPr/>
            </p:nvSpPr>
            <p:spPr>
              <a:xfrm>
                <a:off x="5784401" y="2917371"/>
                <a:ext cx="492443" cy="1335314"/>
              </a:xfrm>
              <a:prstGeom prst="rect">
                <a:avLst/>
              </a:prstGeom>
              <a:noFill/>
            </p:spPr>
            <p:txBody>
              <a:bodyPr vert="eaVert" wrap="square" rtlCol="0">
                <a:spAutoFit/>
              </a:bodyPr>
              <a:lstStyle/>
              <a:p>
                <a:pPr algn="ctr"/>
                <a:r>
                  <a:rPr lang="zh-CN" altLang="en-US" sz="2000" b="1">
                    <a:solidFill>
                      <a:schemeClr val="bg1"/>
                    </a:solidFill>
                    <a:latin typeface="+mn-ea"/>
                    <a:cs typeface="+mn-ea"/>
                    <a:sym typeface="+mn-lt"/>
                  </a:rPr>
                  <a:t>品牌</a:t>
                </a:r>
              </a:p>
            </p:txBody>
          </p:sp>
          <p:cxnSp>
            <p:nvCxnSpPr>
              <p:cNvPr id="28" name="直接连接符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9364B10-9BFE-4F84-A010-D2BEEB9E80C4}"/>
                  </a:ext>
                </a:extLst>
              </p:cNvPr>
              <p:cNvCxnSpPr/>
              <p:nvPr/>
            </p:nvCxnSpPr>
            <p:spPr>
              <a:xfrm flipH="1">
                <a:off x="6850742" y="2728684"/>
                <a:ext cx="0" cy="168365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直接箭头连接符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EEAC7F-A1FA-4E96-B788-A8B326466820}"/>
                  </a:ext>
                </a:extLst>
              </p:cNvPr>
              <p:cNvCxnSpPr/>
              <p:nvPr/>
            </p:nvCxnSpPr>
            <p:spPr>
              <a:xfrm>
                <a:off x="6336450" y="3556001"/>
                <a:ext cx="514292" cy="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接箭头连接符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2D1AAB3-07F6-4C9D-A774-20CCC6F8FAC2}"/>
                  </a:ext>
                </a:extLst>
              </p:cNvPr>
              <p:cNvCxnSpPr/>
              <p:nvPr/>
            </p:nvCxnSpPr>
            <p:spPr>
              <a:xfrm>
                <a:off x="6850742" y="2728688"/>
                <a:ext cx="348342" cy="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接箭头连接符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43175A4-3C5E-48DD-B279-7B954F019175}"/>
                  </a:ext>
                </a:extLst>
              </p:cNvPr>
              <p:cNvCxnSpPr/>
              <p:nvPr/>
            </p:nvCxnSpPr>
            <p:spPr>
              <a:xfrm>
                <a:off x="6850742" y="4419605"/>
                <a:ext cx="348342" cy="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nvGrpSpPr>
              <p:cNvPr id="32" name="组合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4D8342-C294-463A-9DC0-A273B4DC8D88}"/>
                  </a:ext>
                </a:extLst>
              </p:cNvPr>
              <p:cNvGrpSpPr/>
              <p:nvPr/>
            </p:nvGrpSpPr>
            <p:grpSpPr>
              <a:xfrm>
                <a:off x="7295955" y="2402118"/>
                <a:ext cx="653139" cy="653139"/>
                <a:chOff x="7295955" y="2402118"/>
                <a:chExt cx="653139" cy="653139"/>
              </a:xfrm>
            </p:grpSpPr>
            <p:sp>
              <p:nvSpPr>
                <p:cNvPr id="36" name="椭圆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26E1BDE-4515-454D-93DB-FDAD38A8FC02}"/>
                    </a:ext>
                  </a:extLst>
                </p:cNvPr>
                <p:cNvSpPr/>
                <p:nvPr/>
              </p:nvSpPr>
              <p:spPr>
                <a:xfrm>
                  <a:off x="7295955" y="2402118"/>
                  <a:ext cx="653139" cy="65313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37" name="Shape 185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6591EEA-F713-4A39-BAB2-2B64E88FE09A}"/>
                    </a:ext>
                  </a:extLst>
                </p:cNvPr>
                <p:cNvSpPr/>
                <p:nvPr/>
              </p:nvSpPr>
              <p:spPr>
                <a:xfrm>
                  <a:off x="7429786" y="2588427"/>
                  <a:ext cx="385477" cy="280521"/>
                </a:xfrm>
                <a:custGeom>
                  <a:avLst/>
                  <a:gdLst/>
                  <a:ahLst/>
                  <a:cxnLst>
                    <a:cxn ang="0">
                      <a:pos x="wd2" y="hd2"/>
                    </a:cxn>
                    <a:cxn ang="5400000">
                      <a:pos x="wd2" y="hd2"/>
                    </a:cxn>
                    <a:cxn ang="10800000">
                      <a:pos x="wd2" y="hd2"/>
                    </a:cxn>
                    <a:cxn ang="16200000">
                      <a:pos x="wd2" y="hd2"/>
                    </a:cxn>
                  </a:cxnLst>
                  <a:rect l="0" t="0" r="r" b="b"/>
                  <a:pathLst>
                    <a:path w="21600" h="21600" extrusionOk="0">
                      <a:moveTo>
                        <a:pt x="18613" y="21600"/>
                      </a:moveTo>
                      <a:cubicBezTo>
                        <a:pt x="21370" y="10165"/>
                        <a:pt x="21370" y="10165"/>
                        <a:pt x="21370" y="10165"/>
                      </a:cubicBezTo>
                      <a:cubicBezTo>
                        <a:pt x="21600" y="9847"/>
                        <a:pt x="21600" y="9847"/>
                        <a:pt x="21600" y="9529"/>
                      </a:cubicBezTo>
                      <a:cubicBezTo>
                        <a:pt x="21600" y="9212"/>
                        <a:pt x="21600" y="8894"/>
                        <a:pt x="21370" y="8576"/>
                      </a:cubicBezTo>
                      <a:cubicBezTo>
                        <a:pt x="21370" y="8576"/>
                        <a:pt x="21140" y="8259"/>
                        <a:pt x="20911" y="8259"/>
                      </a:cubicBezTo>
                      <a:cubicBezTo>
                        <a:pt x="17464" y="14294"/>
                        <a:pt x="17464" y="14294"/>
                        <a:pt x="17464" y="14294"/>
                      </a:cubicBezTo>
                      <a:cubicBezTo>
                        <a:pt x="13557" y="7941"/>
                        <a:pt x="13557" y="7941"/>
                        <a:pt x="13557" y="7941"/>
                      </a:cubicBezTo>
                      <a:cubicBezTo>
                        <a:pt x="7583" y="7941"/>
                        <a:pt x="7583" y="7941"/>
                        <a:pt x="7583" y="7941"/>
                      </a:cubicBezTo>
                      <a:cubicBezTo>
                        <a:pt x="7123" y="7941"/>
                        <a:pt x="6664" y="8259"/>
                        <a:pt x="6204" y="8894"/>
                      </a:cubicBezTo>
                      <a:cubicBezTo>
                        <a:pt x="5745" y="9212"/>
                        <a:pt x="5285" y="9847"/>
                        <a:pt x="5055" y="10800"/>
                      </a:cubicBezTo>
                      <a:cubicBezTo>
                        <a:pt x="2298" y="21600"/>
                        <a:pt x="2298" y="21600"/>
                        <a:pt x="2298" y="21600"/>
                      </a:cubicBezTo>
                      <a:cubicBezTo>
                        <a:pt x="18613" y="21600"/>
                        <a:pt x="18613" y="21600"/>
                        <a:pt x="18613" y="21600"/>
                      </a:cubicBezTo>
                      <a:close/>
                      <a:moveTo>
                        <a:pt x="15855" y="6988"/>
                      </a:moveTo>
                      <a:cubicBezTo>
                        <a:pt x="15396" y="4447"/>
                        <a:pt x="14247" y="2224"/>
                        <a:pt x="12638" y="1271"/>
                      </a:cubicBezTo>
                      <a:cubicBezTo>
                        <a:pt x="12638" y="0"/>
                        <a:pt x="12638" y="0"/>
                        <a:pt x="12638" y="0"/>
                      </a:cubicBezTo>
                      <a:cubicBezTo>
                        <a:pt x="15626" y="635"/>
                        <a:pt x="18153" y="2859"/>
                        <a:pt x="18843" y="6988"/>
                      </a:cubicBezTo>
                      <a:cubicBezTo>
                        <a:pt x="20221" y="6988"/>
                        <a:pt x="20221" y="6988"/>
                        <a:pt x="20221" y="6988"/>
                      </a:cubicBezTo>
                      <a:cubicBezTo>
                        <a:pt x="17464" y="11753"/>
                        <a:pt x="17464" y="11753"/>
                        <a:pt x="17464" y="11753"/>
                      </a:cubicBezTo>
                      <a:cubicBezTo>
                        <a:pt x="14477" y="6988"/>
                        <a:pt x="14477" y="6988"/>
                        <a:pt x="14477" y="6988"/>
                      </a:cubicBezTo>
                      <a:cubicBezTo>
                        <a:pt x="15855" y="6988"/>
                        <a:pt x="15855" y="6988"/>
                        <a:pt x="15855" y="6988"/>
                      </a:cubicBezTo>
                      <a:close/>
                      <a:moveTo>
                        <a:pt x="12868" y="3176"/>
                      </a:moveTo>
                      <a:cubicBezTo>
                        <a:pt x="13328" y="3812"/>
                        <a:pt x="13787" y="4447"/>
                        <a:pt x="14017" y="5082"/>
                      </a:cubicBezTo>
                      <a:cubicBezTo>
                        <a:pt x="6664" y="5082"/>
                        <a:pt x="6664" y="5082"/>
                        <a:pt x="6664" y="5082"/>
                      </a:cubicBezTo>
                      <a:cubicBezTo>
                        <a:pt x="5974" y="5082"/>
                        <a:pt x="5285" y="5400"/>
                        <a:pt x="4596" y="6035"/>
                      </a:cubicBezTo>
                      <a:cubicBezTo>
                        <a:pt x="3906" y="6671"/>
                        <a:pt x="3447" y="7624"/>
                        <a:pt x="3217" y="8576"/>
                      </a:cubicBezTo>
                      <a:cubicBezTo>
                        <a:pt x="919" y="18106"/>
                        <a:pt x="919" y="18106"/>
                        <a:pt x="919" y="18106"/>
                      </a:cubicBezTo>
                      <a:cubicBezTo>
                        <a:pt x="230" y="18106"/>
                        <a:pt x="0" y="17471"/>
                        <a:pt x="0" y="16835"/>
                      </a:cubicBezTo>
                      <a:cubicBezTo>
                        <a:pt x="0" y="1588"/>
                        <a:pt x="0" y="1588"/>
                        <a:pt x="0" y="1588"/>
                      </a:cubicBezTo>
                      <a:cubicBezTo>
                        <a:pt x="0" y="953"/>
                        <a:pt x="460" y="318"/>
                        <a:pt x="919" y="318"/>
                      </a:cubicBezTo>
                      <a:cubicBezTo>
                        <a:pt x="6204" y="318"/>
                        <a:pt x="6204" y="318"/>
                        <a:pt x="6204" y="318"/>
                      </a:cubicBezTo>
                      <a:cubicBezTo>
                        <a:pt x="8043" y="3176"/>
                        <a:pt x="8043" y="3176"/>
                        <a:pt x="8043" y="3176"/>
                      </a:cubicBezTo>
                      <a:lnTo>
                        <a:pt x="12868" y="3176"/>
                      </a:lnTo>
                      <a:close/>
                    </a:path>
                  </a:pathLst>
                </a:custGeom>
                <a:solidFill>
                  <a:schemeClr val="bg1"/>
                </a:solidFill>
                <a:ln w="12700">
                  <a:miter lim="400000"/>
                </a:ln>
              </p:spPr>
              <p:txBody>
                <a:bodyPr lIns="45719" rIns="45719"/>
                <a:lstStyle/>
                <a:p>
                  <a:pPr marL="0" marR="0" lvl="0" indent="0" defTabSz="914400" eaLnBrk="1" fontAlgn="auto" latinLnBrk="0" hangingPunct="1">
                    <a:lnSpc>
                      <a:spcPct val="100000"/>
                    </a:lnSpc>
                    <a:spcBef>
                      <a:spcPct val="0"/>
                    </a:spcBef>
                    <a:spcAft>
                      <a:spcPct val="0"/>
                    </a:spcAft>
                    <a:buClrTx/>
                    <a:buSzTx/>
                    <a:buFontTx/>
                    <a:buNone/>
                    <a:defRPr/>
                  </a:pPr>
                  <a:endParaRPr kumimoji="0" sz="1800" b="0" i="0" u="none" strike="noStrike" kern="0" cap="none" spc="0" normalizeH="0" baseline="0" noProof="0">
                    <a:ln>
                      <a:noFill/>
                    </a:ln>
                    <a:solidFill>
                      <a:srgbClr val="7D7D7D"/>
                    </a:solidFill>
                    <a:effectLst/>
                    <a:uLnTx/>
                    <a:uFillTx/>
                    <a:latin typeface="楷体" panose="02010609060101010101" pitchFamily="49" charset="-122"/>
                    <a:cs typeface="+mn-ea"/>
                    <a:sym typeface="+mn-lt"/>
                  </a:endParaRPr>
                </a:p>
              </p:txBody>
            </p:sp>
          </p:grpSp>
          <p:grpSp>
            <p:nvGrpSpPr>
              <p:cNvPr id="33" name="组合 3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6CD6867-D01B-4C11-B17E-328984A8B4FC}"/>
                  </a:ext>
                </a:extLst>
              </p:cNvPr>
              <p:cNvGrpSpPr/>
              <p:nvPr/>
            </p:nvGrpSpPr>
            <p:grpSpPr>
              <a:xfrm>
                <a:off x="7295955" y="4085773"/>
                <a:ext cx="653139" cy="653139"/>
                <a:chOff x="7295955" y="4085773"/>
                <a:chExt cx="653139" cy="653139"/>
              </a:xfrm>
            </p:grpSpPr>
            <p:sp>
              <p:nvSpPr>
                <p:cNvPr id="34" name="椭圆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F8AD1DF-1F77-4EF9-8DCB-157278321ED4}"/>
                    </a:ext>
                  </a:extLst>
                </p:cNvPr>
                <p:cNvSpPr/>
                <p:nvPr/>
              </p:nvSpPr>
              <p:spPr>
                <a:xfrm>
                  <a:off x="7295955" y="4085773"/>
                  <a:ext cx="653139" cy="65313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sp>
              <p:nvSpPr>
                <p:cNvPr id="35" name="Shape 18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7535B71-8608-4F99-9668-405DF0DC642E}"/>
                    </a:ext>
                  </a:extLst>
                </p:cNvPr>
                <p:cNvSpPr/>
                <p:nvPr/>
              </p:nvSpPr>
              <p:spPr>
                <a:xfrm>
                  <a:off x="7435511" y="4280669"/>
                  <a:ext cx="374027" cy="263346"/>
                </a:xfrm>
                <a:custGeom>
                  <a:avLst/>
                  <a:gdLst/>
                  <a:ahLst/>
                  <a:cxnLst>
                    <a:cxn ang="0">
                      <a:pos x="wd2" y="hd2"/>
                    </a:cxn>
                    <a:cxn ang="5400000">
                      <a:pos x="wd2" y="hd2"/>
                    </a:cxn>
                    <a:cxn ang="10800000">
                      <a:pos x="wd2" y="hd2"/>
                    </a:cxn>
                    <a:cxn ang="16200000">
                      <a:pos x="wd2" y="hd2"/>
                    </a:cxn>
                  </a:cxnLst>
                  <a:rect l="0" t="0" r="r" b="b"/>
                  <a:pathLst>
                    <a:path w="21600" h="21600" extrusionOk="0">
                      <a:moveTo>
                        <a:pt x="15429" y="3037"/>
                      </a:moveTo>
                      <a:cubicBezTo>
                        <a:pt x="8070" y="3037"/>
                        <a:pt x="8070" y="3037"/>
                        <a:pt x="8070" y="3037"/>
                      </a:cubicBezTo>
                      <a:cubicBezTo>
                        <a:pt x="6409" y="0"/>
                        <a:pt x="6409" y="0"/>
                        <a:pt x="6409" y="0"/>
                      </a:cubicBezTo>
                      <a:cubicBezTo>
                        <a:pt x="1187" y="0"/>
                        <a:pt x="1187" y="0"/>
                        <a:pt x="1187" y="0"/>
                      </a:cubicBezTo>
                      <a:cubicBezTo>
                        <a:pt x="475" y="0"/>
                        <a:pt x="0" y="675"/>
                        <a:pt x="0" y="1350"/>
                      </a:cubicBezTo>
                      <a:cubicBezTo>
                        <a:pt x="0" y="16875"/>
                        <a:pt x="0" y="16875"/>
                        <a:pt x="0" y="16875"/>
                      </a:cubicBezTo>
                      <a:cubicBezTo>
                        <a:pt x="0" y="17550"/>
                        <a:pt x="475" y="18225"/>
                        <a:pt x="949" y="18225"/>
                      </a:cubicBezTo>
                      <a:cubicBezTo>
                        <a:pt x="3323" y="8438"/>
                        <a:pt x="3323" y="8438"/>
                        <a:pt x="3323" y="8438"/>
                      </a:cubicBezTo>
                      <a:cubicBezTo>
                        <a:pt x="3560" y="7425"/>
                        <a:pt x="4035" y="6750"/>
                        <a:pt x="4747" y="6075"/>
                      </a:cubicBezTo>
                      <a:cubicBezTo>
                        <a:pt x="5222" y="5400"/>
                        <a:pt x="6171" y="4725"/>
                        <a:pt x="6884" y="4725"/>
                      </a:cubicBezTo>
                      <a:cubicBezTo>
                        <a:pt x="14242" y="4725"/>
                        <a:pt x="14242" y="4725"/>
                        <a:pt x="14242" y="4725"/>
                      </a:cubicBezTo>
                      <a:cubicBezTo>
                        <a:pt x="15429" y="3037"/>
                        <a:pt x="15429" y="3037"/>
                        <a:pt x="15429" y="3037"/>
                      </a:cubicBezTo>
                      <a:close/>
                      <a:moveTo>
                        <a:pt x="17090" y="5063"/>
                      </a:moveTo>
                      <a:cubicBezTo>
                        <a:pt x="15666" y="5063"/>
                        <a:pt x="15666" y="5063"/>
                        <a:pt x="15666" y="5063"/>
                      </a:cubicBezTo>
                      <a:cubicBezTo>
                        <a:pt x="18752" y="337"/>
                        <a:pt x="18752" y="337"/>
                        <a:pt x="18752" y="337"/>
                      </a:cubicBezTo>
                      <a:cubicBezTo>
                        <a:pt x="21363" y="5063"/>
                        <a:pt x="21363" y="5063"/>
                        <a:pt x="21363" y="5063"/>
                      </a:cubicBezTo>
                      <a:cubicBezTo>
                        <a:pt x="20176" y="5063"/>
                        <a:pt x="20176" y="5063"/>
                        <a:pt x="20176" y="5063"/>
                      </a:cubicBezTo>
                      <a:cubicBezTo>
                        <a:pt x="19464" y="9450"/>
                        <a:pt x="17090" y="11813"/>
                        <a:pt x="14004" y="12150"/>
                      </a:cubicBezTo>
                      <a:cubicBezTo>
                        <a:pt x="14004" y="11138"/>
                        <a:pt x="14004" y="11138"/>
                        <a:pt x="14004" y="11138"/>
                      </a:cubicBezTo>
                      <a:cubicBezTo>
                        <a:pt x="15666" y="9788"/>
                        <a:pt x="16615" y="7762"/>
                        <a:pt x="17090" y="5063"/>
                      </a:cubicBezTo>
                      <a:close/>
                      <a:moveTo>
                        <a:pt x="18752" y="21600"/>
                      </a:moveTo>
                      <a:cubicBezTo>
                        <a:pt x="2611" y="21600"/>
                        <a:pt x="2611" y="21600"/>
                        <a:pt x="2611" y="21600"/>
                      </a:cubicBezTo>
                      <a:cubicBezTo>
                        <a:pt x="5222" y="10463"/>
                        <a:pt x="5222" y="10463"/>
                        <a:pt x="5222" y="10463"/>
                      </a:cubicBezTo>
                      <a:cubicBezTo>
                        <a:pt x="5459" y="9788"/>
                        <a:pt x="5697" y="9112"/>
                        <a:pt x="6171" y="8775"/>
                      </a:cubicBezTo>
                      <a:cubicBezTo>
                        <a:pt x="6646" y="8100"/>
                        <a:pt x="7358" y="7762"/>
                        <a:pt x="7833" y="7762"/>
                      </a:cubicBezTo>
                      <a:cubicBezTo>
                        <a:pt x="14954" y="7762"/>
                        <a:pt x="14954" y="7762"/>
                        <a:pt x="14954" y="7762"/>
                      </a:cubicBezTo>
                      <a:cubicBezTo>
                        <a:pt x="14479" y="8438"/>
                        <a:pt x="14004" y="9112"/>
                        <a:pt x="13530" y="9450"/>
                      </a:cubicBezTo>
                      <a:cubicBezTo>
                        <a:pt x="12818" y="10125"/>
                        <a:pt x="12818" y="10125"/>
                        <a:pt x="12818" y="10125"/>
                      </a:cubicBezTo>
                      <a:cubicBezTo>
                        <a:pt x="12818" y="13838"/>
                        <a:pt x="12818" y="13838"/>
                        <a:pt x="12818" y="13838"/>
                      </a:cubicBezTo>
                      <a:cubicBezTo>
                        <a:pt x="14004" y="13838"/>
                        <a:pt x="14004" y="13838"/>
                        <a:pt x="14004" y="13838"/>
                      </a:cubicBezTo>
                      <a:cubicBezTo>
                        <a:pt x="17090" y="13500"/>
                        <a:pt x="19464" y="11475"/>
                        <a:pt x="20651" y="7762"/>
                      </a:cubicBezTo>
                      <a:cubicBezTo>
                        <a:pt x="20888" y="7762"/>
                        <a:pt x="20888" y="8100"/>
                        <a:pt x="21125" y="8100"/>
                      </a:cubicBezTo>
                      <a:cubicBezTo>
                        <a:pt x="21125" y="8100"/>
                        <a:pt x="21363" y="8438"/>
                        <a:pt x="21600" y="8438"/>
                      </a:cubicBezTo>
                      <a:cubicBezTo>
                        <a:pt x="21600" y="8775"/>
                        <a:pt x="21600" y="9112"/>
                        <a:pt x="21600" y="9450"/>
                      </a:cubicBezTo>
                      <a:cubicBezTo>
                        <a:pt x="21600" y="9450"/>
                        <a:pt x="21600" y="9788"/>
                        <a:pt x="21600" y="10125"/>
                      </a:cubicBezTo>
                      <a:lnTo>
                        <a:pt x="18752" y="21600"/>
                      </a:lnTo>
                      <a:close/>
                    </a:path>
                  </a:pathLst>
                </a:custGeom>
                <a:solidFill>
                  <a:schemeClr val="bg1"/>
                </a:solidFill>
                <a:ln w="12700">
                  <a:miter lim="400000"/>
                </a:ln>
              </p:spPr>
              <p:txBody>
                <a:bodyPr lIns="45719" rIns="45719"/>
                <a:lstStyle/>
                <a:p>
                  <a:pPr marL="0" marR="0" lvl="0" indent="0" defTabSz="914400" eaLnBrk="1" fontAlgn="auto" latinLnBrk="0" hangingPunct="1">
                    <a:lnSpc>
                      <a:spcPct val="100000"/>
                    </a:lnSpc>
                    <a:spcBef>
                      <a:spcPct val="0"/>
                    </a:spcBef>
                    <a:spcAft>
                      <a:spcPct val="0"/>
                    </a:spcAft>
                    <a:buClrTx/>
                    <a:buSzTx/>
                    <a:buFontTx/>
                    <a:buNone/>
                    <a:defRPr/>
                  </a:pPr>
                  <a:endParaRPr kumimoji="0" sz="1800" b="0" i="0" u="none" strike="noStrike" kern="0" cap="none" spc="0" normalizeH="0" baseline="0" noProof="0">
                    <a:ln>
                      <a:noFill/>
                    </a:ln>
                    <a:solidFill>
                      <a:srgbClr val="7D7D7D"/>
                    </a:solidFill>
                    <a:effectLst/>
                    <a:uLnTx/>
                    <a:uFillTx/>
                    <a:latin typeface="楷体" panose="02010609060101010101" pitchFamily="49" charset="-122"/>
                    <a:cs typeface="+mn-ea"/>
                    <a:sym typeface="+mn-lt"/>
                  </a:endParaRPr>
                </a:p>
              </p:txBody>
            </p:sp>
          </p:grpSp>
        </p:grpSp>
        <p:grpSp>
          <p:nvGrpSpPr>
            <p:cNvPr id="20" name="组合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8BCF539-D352-492C-8217-F5362602DBAD}"/>
                </a:ext>
              </a:extLst>
            </p:cNvPr>
            <p:cNvGrpSpPr/>
            <p:nvPr/>
          </p:nvGrpSpPr>
          <p:grpSpPr>
            <a:xfrm>
              <a:off x="3892971" y="2744450"/>
              <a:ext cx="8774732" cy="1419488"/>
              <a:chOff x="4822494" y="1725218"/>
              <a:chExt cx="8774732" cy="1419488"/>
            </a:xfrm>
          </p:grpSpPr>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590633D-AC1A-4CED-B15D-1DA9CC548C1C}"/>
                  </a:ext>
                </a:extLst>
              </p:cNvPr>
              <p:cNvSpPr txBox="1"/>
              <p:nvPr/>
            </p:nvSpPr>
            <p:spPr>
              <a:xfrm>
                <a:off x="4822494" y="1725218"/>
                <a:ext cx="2687397" cy="369332"/>
              </a:xfrm>
              <a:prstGeom prst="rect">
                <a:avLst/>
              </a:prstGeom>
              <a:noFill/>
            </p:spPr>
            <p:txBody>
              <a:bodyPr wrap="square">
                <a:spAutoFit/>
              </a:bodyPr>
              <a:lstStyle/>
              <a:p>
                <a:r>
                  <a:rPr lang="zh-CN" altLang="en-US">
                    <a:solidFill>
                      <a:schemeClr val="accent1"/>
                    </a:solidFill>
                    <a:latin typeface="+mn-ea"/>
                    <a:cs typeface="+mn-ea"/>
                    <a:sym typeface="+mn-lt"/>
                  </a:rPr>
                  <a:t>宣传教育</a:t>
                </a:r>
              </a:p>
            </p:txBody>
          </p:sp>
          <p:sp>
            <p:nvSpPr>
              <p:cNvPr id="25" name="矩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65BBF5A-18C2-4893-B006-D123CA9B0538}"/>
                  </a:ext>
                </a:extLst>
              </p:cNvPr>
              <p:cNvSpPr/>
              <p:nvPr/>
            </p:nvSpPr>
            <p:spPr>
              <a:xfrm>
                <a:off x="4822495" y="2002086"/>
                <a:ext cx="8774731" cy="1142620"/>
              </a:xfrm>
              <a:prstGeom prst="rect">
                <a:avLst/>
              </a:prstGeom>
            </p:spPr>
            <p:txBody>
              <a:bodyPr wrap="square">
                <a:spAutoFit/>
              </a:bodyPr>
              <a:lstStyle/>
              <a:p>
                <a:pPr>
                  <a:lnSpc>
                    <a:spcPct val="150000"/>
                  </a:lnSpc>
                  <a:buClr>
                    <a:schemeClr val="accent1"/>
                  </a:buClr>
                </a:pPr>
                <a:r>
                  <a:rPr lang="zh-CN" altLang="en-US" sz="1600">
                    <a:solidFill>
                      <a:schemeClr val="tx1">
                        <a:lumMod val="75000"/>
                        <a:lumOff val="25000"/>
                      </a:schemeClr>
                    </a:solidFill>
                    <a:latin typeface="+mn-ea"/>
                    <a:cs typeface="+mn-ea"/>
                    <a:sym typeface="+mn-lt"/>
                  </a:rPr>
                  <a:t>大力弘扬井冈山精神，努力打造一批可学习、可践行的实践品牌，是展现井冈山精神的时代要求。在运用红色资源上求突破，加大井冈山国防教育基地建设力度，为井冈山精神的宣传普及、学习实践提供有效的平台和载体支撑；</a:t>
                </a:r>
              </a:p>
            </p:txBody>
          </p:sp>
        </p:grpSp>
        <p:grpSp>
          <p:nvGrpSpPr>
            <p:cNvPr id="21" name="组合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528C66B-076F-46D7-AD59-2070564ADC16}"/>
                </a:ext>
              </a:extLst>
            </p:cNvPr>
            <p:cNvGrpSpPr/>
            <p:nvPr/>
          </p:nvGrpSpPr>
          <p:grpSpPr>
            <a:xfrm>
              <a:off x="3892971" y="4394037"/>
              <a:ext cx="8774732" cy="1419488"/>
              <a:chOff x="4822494" y="1625828"/>
              <a:chExt cx="8774732" cy="1419488"/>
            </a:xfrm>
          </p:grpSpPr>
          <p:sp>
            <p:nvSpPr>
              <p:cNvPr id="22" name="文本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0F622A9-C9FC-471D-8EB8-EFC518879B2A}"/>
                  </a:ext>
                </a:extLst>
              </p:cNvPr>
              <p:cNvSpPr txBox="1"/>
              <p:nvPr/>
            </p:nvSpPr>
            <p:spPr>
              <a:xfrm>
                <a:off x="4822494" y="1625828"/>
                <a:ext cx="2554119" cy="369332"/>
              </a:xfrm>
              <a:prstGeom prst="rect">
                <a:avLst/>
              </a:prstGeom>
              <a:noFill/>
            </p:spPr>
            <p:txBody>
              <a:bodyPr wrap="square">
                <a:spAutoFit/>
              </a:bodyPr>
              <a:lstStyle/>
              <a:p>
                <a:r>
                  <a:rPr lang="zh-CN" altLang="en-US">
                    <a:solidFill>
                      <a:schemeClr val="accent1"/>
                    </a:solidFill>
                    <a:latin typeface="+mn-ea"/>
                    <a:cs typeface="+mn-ea"/>
                    <a:sym typeface="+mn-lt"/>
                  </a:rPr>
                  <a:t>扶贫</a:t>
                </a:r>
              </a:p>
            </p:txBody>
          </p:sp>
          <p:sp>
            <p:nvSpPr>
              <p:cNvPr id="23" name="矩形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8D29E09-4AB8-4E2F-BA08-9A6723B15BBD}"/>
                  </a:ext>
                </a:extLst>
              </p:cNvPr>
              <p:cNvSpPr/>
              <p:nvPr/>
            </p:nvSpPr>
            <p:spPr>
              <a:xfrm>
                <a:off x="4822495" y="1902696"/>
                <a:ext cx="8774731" cy="1142620"/>
              </a:xfrm>
              <a:prstGeom prst="rect">
                <a:avLst/>
              </a:prstGeom>
            </p:spPr>
            <p:txBody>
              <a:bodyPr wrap="square">
                <a:spAutoFit/>
              </a:bodyPr>
              <a:lstStyle/>
              <a:p>
                <a:pPr>
                  <a:lnSpc>
                    <a:spcPct val="150000"/>
                  </a:lnSpc>
                  <a:buClr>
                    <a:schemeClr val="accent1"/>
                  </a:buClr>
                </a:pPr>
                <a:r>
                  <a:rPr lang="zh-CN" altLang="en-US" sz="1600">
                    <a:solidFill>
                      <a:schemeClr val="tx1">
                        <a:lumMod val="75000"/>
                        <a:lumOff val="25000"/>
                      </a:schemeClr>
                    </a:solidFill>
                    <a:latin typeface="楷体" panose="02010609060101010101" pitchFamily="49" charset="-122"/>
                    <a:cs typeface="+mn-ea"/>
                    <a:sym typeface="+mn-lt"/>
                  </a:rPr>
                  <a:t>倾力扶贫上求作为，坚持把扶贫帮困作为弘扬井冈山精神、促进军政军民团结的重要体现，认真做好助学兴教、医疗扶持、抢险救灾等工作，特别是抓好井冈山扶贫“三联”活动持续落实，努力在江西实现“五年决战同步全面小康”奋斗目标中作出新的更大贡献。</a:t>
                </a:r>
                <a:endParaRPr lang="en-US" altLang="zh-CN" sz="1600">
                  <a:solidFill>
                    <a:schemeClr val="tx1">
                      <a:lumMod val="75000"/>
                      <a:lumOff val="25000"/>
                    </a:schemeClr>
                  </a:solidFill>
                  <a:latin typeface="楷体" panose="02010609060101010101" pitchFamily="49" charset="-122"/>
                  <a:cs typeface="+mn-ea"/>
                  <a:sym typeface="+mn-lt"/>
                </a:endParaRPr>
              </a:p>
            </p:txBody>
          </p:sp>
        </p:grpSp>
      </p:grpSp>
    </p:spTree>
    <p:extLst>
      <p:ext uri="{BB962C8B-B14F-4D97-AF65-F5344CB8AC3E}">
        <p14:creationId xmlns:p14="http://schemas.microsoft.com/office/powerpoint/2010/main" val="3500597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F721A9-3E9C-4F10-943B-C961C61FE1F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280900" cy="6858000"/>
          </a:xfrm>
          <a:prstGeom prst="rect">
            <a:avLst/>
          </a:prstGeom>
        </p:spPr>
      </p:pic>
      <p:sp>
        <p:nvSpPr>
          <p:cNvPr id="55" name="矩形 5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6A8C21-B8CA-47CD-AEC0-8216FDDFD54F}"/>
              </a:ext>
            </a:extLst>
          </p:cNvPr>
          <p:cNvSpPr/>
          <p:nvPr/>
        </p:nvSpPr>
        <p:spPr>
          <a:xfrm>
            <a:off x="2334081" y="3492034"/>
            <a:ext cx="7358398" cy="400110"/>
          </a:xfrm>
          <a:prstGeom prst="rect">
            <a:avLst/>
          </a:prstGeom>
        </p:spPr>
        <p:txBody>
          <a:bodyPr wrap="square">
            <a:spAutoFit/>
          </a:bodyPr>
          <a:lstStyle/>
          <a:p>
            <a:pPr algn="dist"/>
            <a:r>
              <a:rPr lang="en-US" altLang="zh-CN" sz="20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a:t>
            </a:r>
            <a:r>
              <a:rPr lang="zh-CN" altLang="en-US" sz="20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庆祝建党</a:t>
            </a:r>
            <a:r>
              <a:rPr lang="en-US" altLang="zh-CN" sz="20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100</a:t>
            </a:r>
            <a:r>
              <a:rPr lang="zh-CN" altLang="en-US" sz="20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周年党史党课</a:t>
            </a:r>
            <a:r>
              <a:rPr lang="en-US" altLang="zh-CN" sz="20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a:t>
            </a:r>
            <a:r>
              <a:rPr lang="zh-CN" altLang="en-US" sz="20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sym typeface="+mn-lt"/>
              </a:rPr>
              <a:t>井冈山精神专题知识教育</a:t>
            </a: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DAD572-4110-4545-9ABA-765DD46787D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93127" y="1538528"/>
            <a:ext cx="6840305" cy="1865538"/>
          </a:xfrm>
          <a:prstGeom prst="rect">
            <a:avLst/>
          </a:prstGeom>
        </p:spPr>
      </p:pic>
      <p:pic>
        <p:nvPicPr>
          <p:cNvPr id="56" name="New picture"/>
          <p:cNvPicPr/>
          <p:nvPr/>
        </p:nvPicPr>
        <p:blipFill>
          <a:blip r:embed="rId4"/>
          <a:stretch>
            <a:fillRect/>
          </a:stretch>
        </p:blipFill>
        <p:spPr>
          <a:xfrm>
            <a:off x="10401300" y="12357100"/>
            <a:ext cx="304800" cy="228600"/>
          </a:xfrm>
          <a:prstGeom prst="cube">
            <a:avLst/>
          </a:prstGeom>
        </p:spPr>
      </p:pic>
    </p:spTree>
    <p:extLst>
      <p:ext uri="{BB962C8B-B14F-4D97-AF65-F5344CB8AC3E}">
        <p14:creationId xmlns:p14="http://schemas.microsoft.com/office/powerpoint/2010/main" val="133054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1989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6F721A9-3E9C-4F10-943B-C961C61FE1F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280900" cy="6858000"/>
          </a:xfrm>
          <a:prstGeom prst="rect">
            <a:avLst/>
          </a:prstGeom>
        </p:spPr>
      </p:pic>
      <p:sp>
        <p:nvSpPr>
          <p:cNvPr id="8" name="文本框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9B57C84-D063-47F8-939C-04D184CC870C}"/>
              </a:ext>
            </a:extLst>
          </p:cNvPr>
          <p:cNvSpPr txBox="1"/>
          <p:nvPr/>
        </p:nvSpPr>
        <p:spPr>
          <a:xfrm>
            <a:off x="1705071" y="3188251"/>
            <a:ext cx="8781859" cy="677108"/>
          </a:xfrm>
          <a:prstGeom prst="rect">
            <a:avLst/>
          </a:prstGeom>
          <a:noFill/>
        </p:spPr>
        <p:txBody>
          <a:bodyPr wrap="square" lIns="0" tIns="0" rIns="0" bIns="0" rtlCol="0">
            <a:spAutoFit/>
          </a:bodyPr>
          <a:lstStyle/>
          <a:p>
            <a:pPr algn="dist"/>
            <a:r>
              <a:rPr lang="zh-CN" altLang="en-US" sz="4400" dirty="0">
                <a:solidFill>
                  <a:srgbClr val="F4D184"/>
                </a:solidFill>
                <a:latin typeface="黑体" panose="02010609060101010101" pitchFamily="49" charset="-122"/>
                <a:ea typeface="黑体" panose="02010609060101010101" pitchFamily="49" charset="-122"/>
                <a:cs typeface="+mn-ea"/>
                <a:sym typeface="+mn-lt"/>
              </a:rPr>
              <a:t>井冈山革命根据地诞生的时代背景</a:t>
            </a:r>
          </a:p>
        </p:txBody>
      </p:sp>
      <p:sp>
        <p:nvSpPr>
          <p:cNvPr id="2" name="椭圆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41F899B-38A7-42BC-B299-695DA3836D0D}"/>
              </a:ext>
            </a:extLst>
          </p:cNvPr>
          <p:cNvSpPr/>
          <p:nvPr/>
        </p:nvSpPr>
        <p:spPr>
          <a:xfrm>
            <a:off x="5651500" y="1371600"/>
            <a:ext cx="1143000" cy="1168400"/>
          </a:xfrm>
          <a:prstGeom prst="ellipse">
            <a:avLst/>
          </a:prstGeom>
          <a:solidFill>
            <a:srgbClr val="F4D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A0B2BE3-E9D8-4236-B27A-BF23CC992C8F}"/>
              </a:ext>
            </a:extLst>
          </p:cNvPr>
          <p:cNvSpPr txBox="1"/>
          <p:nvPr/>
        </p:nvSpPr>
        <p:spPr>
          <a:xfrm>
            <a:off x="5881735" y="1617246"/>
            <a:ext cx="682529" cy="677108"/>
          </a:xfrm>
          <a:prstGeom prst="rect">
            <a:avLst/>
          </a:prstGeom>
          <a:noFill/>
        </p:spPr>
        <p:txBody>
          <a:bodyPr wrap="square" lIns="0" tIns="0" rIns="0" bIns="0" rtlCol="0">
            <a:spAutoFit/>
          </a:bodyPr>
          <a:lstStyle/>
          <a:p>
            <a:pPr algn="dist"/>
            <a:r>
              <a:rPr lang="en-US" altLang="zh-CN" sz="4400" b="1">
                <a:latin typeface="黑体" panose="02010609060101010101" pitchFamily="49" charset="-122"/>
                <a:ea typeface="黑体" panose="02010609060101010101" pitchFamily="49" charset="-122"/>
                <a:cs typeface="+mn-ea"/>
                <a:sym typeface="+mn-lt"/>
              </a:rPr>
              <a:t>01</a:t>
            </a:r>
            <a:endParaRPr lang="zh-CN" altLang="en-US" sz="4400" b="1">
              <a:latin typeface="黑体" panose="02010609060101010101" pitchFamily="49" charset="-122"/>
              <a:ea typeface="黑体" panose="02010609060101010101" pitchFamily="49" charset="-122"/>
              <a:cs typeface="+mn-ea"/>
              <a:sym typeface="+mn-lt"/>
            </a:endParaRPr>
          </a:p>
        </p:txBody>
      </p:sp>
    </p:spTree>
    <p:extLst>
      <p:ext uri="{BB962C8B-B14F-4D97-AF65-F5344CB8AC3E}">
        <p14:creationId xmlns:p14="http://schemas.microsoft.com/office/powerpoint/2010/main" val="145706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667EAE7-B7A8-4B1D-BCBA-EC1F8A472D4B}"/>
              </a:ext>
            </a:extLst>
          </p:cNvPr>
          <p:cNvSpPr txBox="1"/>
          <p:nvPr/>
        </p:nvSpPr>
        <p:spPr>
          <a:xfrm>
            <a:off x="411185" y="1730155"/>
            <a:ext cx="4045068" cy="400110"/>
          </a:xfrm>
          <a:prstGeom prst="rect">
            <a:avLst/>
          </a:prstGeom>
          <a:noFill/>
        </p:spPr>
        <p:txBody>
          <a:bodyPr wrap="square">
            <a:spAutoFit/>
          </a:bodyPr>
          <a:lstStyle/>
          <a:p>
            <a:r>
              <a:rPr lang="zh-CN" altLang="en-US" sz="2000" b="1" dirty="0">
                <a:solidFill>
                  <a:schemeClr val="accent1"/>
                </a:solidFill>
                <a:latin typeface="楷体" panose="02010609060101010101" pitchFamily="49" charset="-122"/>
                <a:cs typeface="+mn-ea"/>
                <a:sym typeface="+mn-lt"/>
              </a:rPr>
              <a:t>井冈山革命根据地创立的背景</a:t>
            </a:r>
          </a:p>
        </p:txBody>
      </p:sp>
      <p:grpSp>
        <p:nvGrpSpPr>
          <p:cNvPr id="49" name="组合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433B5B8-0D4F-4C03-AB25-B21ED113CA3D}"/>
              </a:ext>
            </a:extLst>
          </p:cNvPr>
          <p:cNvGrpSpPr/>
          <p:nvPr/>
        </p:nvGrpSpPr>
        <p:grpSpPr>
          <a:xfrm>
            <a:off x="515938" y="235356"/>
            <a:ext cx="8393138" cy="627837"/>
            <a:chOff x="1475950" y="1151573"/>
            <a:chExt cx="8393138" cy="627837"/>
          </a:xfrm>
        </p:grpSpPr>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A5CDB22-6050-45F4-8044-67B5341995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51" name="文本框 5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BBCA77-B805-4DAD-AE57-F24686336235}"/>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01</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52" name="直接连接符 5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373DDB-5ED6-4D56-AEC6-F362F346F73E}"/>
                </a:ext>
              </a:extLst>
            </p:cNvPr>
            <p:cNvCxnSpPr/>
            <p:nvPr/>
          </p:nvCxnSpPr>
          <p:spPr>
            <a:xfrm flipH="1">
              <a:off x="2273088" y="1708757"/>
              <a:ext cx="759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53" name="矩形 5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606E97E-1E40-4C49-82FD-7AF01E6BF575}"/>
                </a:ext>
              </a:extLst>
            </p:cNvPr>
            <p:cNvSpPr/>
            <p:nvPr/>
          </p:nvSpPr>
          <p:spPr>
            <a:xfrm>
              <a:off x="2461053" y="1203881"/>
              <a:ext cx="6184500"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井冈山革命根据地诞生的时代背景</a:t>
              </a:r>
            </a:p>
          </p:txBody>
        </p:sp>
      </p:grpSp>
      <p:grpSp>
        <p:nvGrpSpPr>
          <p:cNvPr id="72" name="组合 7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736B213-037C-4630-81B5-D5768B7501D4}"/>
              </a:ext>
            </a:extLst>
          </p:cNvPr>
          <p:cNvGrpSpPr/>
          <p:nvPr/>
        </p:nvGrpSpPr>
        <p:grpSpPr>
          <a:xfrm>
            <a:off x="0" y="2411488"/>
            <a:ext cx="12192000" cy="2879858"/>
            <a:chOff x="0" y="2411488"/>
            <a:chExt cx="12192000" cy="2879858"/>
          </a:xfrm>
        </p:grpSpPr>
        <p:sp>
          <p:nvSpPr>
            <p:cNvPr id="66" name="矩形 6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488CE61-0D6D-4B53-84AC-FBFFFE3DB815}"/>
                </a:ext>
              </a:extLst>
            </p:cNvPr>
            <p:cNvSpPr/>
            <p:nvPr/>
          </p:nvSpPr>
          <p:spPr>
            <a:xfrm>
              <a:off x="0" y="2411488"/>
              <a:ext cx="11907079" cy="2879858"/>
            </a:xfrm>
            <a:prstGeom prst="rect">
              <a:avLst/>
            </a:prstGeom>
            <a:gradFill flip="none" rotWithShape="1">
              <a:gsLst>
                <a:gs pos="0">
                  <a:schemeClr val="accent1">
                    <a:alpha val="28000"/>
                  </a:schemeClr>
                </a:gs>
                <a:gs pos="69000">
                  <a:schemeClr val="accent1">
                    <a:alpha val="0"/>
                  </a:schemeClr>
                </a:gs>
              </a:gsLst>
              <a:lin ang="0" scaled="0"/>
            </a:gra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400" b="0" i="0" u="none" strike="noStrike" kern="100" cap="none" spc="600" normalizeH="0" baseline="0" noProof="0">
                <a:ln>
                  <a:noFill/>
                </a:ln>
                <a:gradFill>
                  <a:gsLst>
                    <a:gs pos="39000">
                      <a:prstClr val="white"/>
                    </a:gs>
                    <a:gs pos="100000">
                      <a:srgbClr val="17B8AD">
                        <a:lumMod val="20000"/>
                        <a:lumOff val="80000"/>
                      </a:srgbClr>
                    </a:gs>
                  </a:gsLst>
                  <a:lin ang="5400000" scaled="1"/>
                </a:gradFill>
                <a:effectLst/>
                <a:uLnTx/>
                <a:uFillTx/>
                <a:latin typeface="楷体" panose="02010609060101010101" pitchFamily="49" charset="-122"/>
                <a:cs typeface="+mn-ea"/>
                <a:sym typeface="+mn-lt"/>
              </a:endParaRP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5104839-8F13-488E-8188-34249CB43E2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82777" y="2417637"/>
              <a:ext cx="5109223" cy="2867561"/>
            </a:xfrm>
            <a:prstGeom prst="rect">
              <a:avLst/>
            </a:prstGeom>
          </p:spPr>
        </p:pic>
        <p:sp>
          <p:nvSpPr>
            <p:cNvPr id="69" name="矩形 6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DEEE216-4BD5-484F-92A0-4FF0A98EC59A}"/>
                </a:ext>
              </a:extLst>
            </p:cNvPr>
            <p:cNvSpPr/>
            <p:nvPr/>
          </p:nvSpPr>
          <p:spPr>
            <a:xfrm flipH="1">
              <a:off x="284921" y="2411488"/>
              <a:ext cx="11907079" cy="2879858"/>
            </a:xfrm>
            <a:prstGeom prst="rect">
              <a:avLst/>
            </a:prstGeom>
            <a:gradFill flip="none" rotWithShape="1">
              <a:gsLst>
                <a:gs pos="0">
                  <a:schemeClr val="accent1">
                    <a:alpha val="28000"/>
                  </a:schemeClr>
                </a:gs>
                <a:gs pos="69000">
                  <a:schemeClr val="accent1">
                    <a:alpha val="0"/>
                  </a:schemeClr>
                </a:gs>
              </a:gsLst>
              <a:lin ang="0" scaled="0"/>
            </a:gra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400" b="0" i="0" u="none" strike="noStrike" kern="100" cap="none" spc="600" normalizeH="0" baseline="0" noProof="0">
                <a:ln>
                  <a:noFill/>
                </a:ln>
                <a:gradFill>
                  <a:gsLst>
                    <a:gs pos="39000">
                      <a:prstClr val="white"/>
                    </a:gs>
                    <a:gs pos="100000">
                      <a:srgbClr val="17B8AD">
                        <a:lumMod val="20000"/>
                        <a:lumOff val="80000"/>
                      </a:srgbClr>
                    </a:gs>
                  </a:gsLst>
                  <a:lin ang="5400000" scaled="1"/>
                </a:gradFill>
                <a:effectLst/>
                <a:uLnTx/>
                <a:uFillTx/>
                <a:latin typeface="楷体" panose="02010609060101010101" pitchFamily="49" charset="-122"/>
                <a:cs typeface="+mn-ea"/>
                <a:sym typeface="+mn-lt"/>
              </a:endParaRPr>
            </a:p>
          </p:txBody>
        </p:sp>
        <p:sp>
          <p:nvSpPr>
            <p:cNvPr id="67" name="文本框 6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10BD745-42BF-4A5A-9FAE-80BD18343CA4}"/>
                </a:ext>
              </a:extLst>
            </p:cNvPr>
            <p:cNvSpPr txBox="1"/>
            <p:nvPr/>
          </p:nvSpPr>
          <p:spPr>
            <a:xfrm>
              <a:off x="429561" y="2663944"/>
              <a:ext cx="6989811" cy="2374946"/>
            </a:xfrm>
            <a:prstGeom prst="rect">
              <a:avLst/>
            </a:prstGeom>
            <a:noFill/>
          </p:spPr>
          <p:txBody>
            <a:bodyPr wrap="square">
              <a:spAutoFit/>
            </a:bodyPr>
            <a:lstStyle/>
            <a:p>
              <a:pPr>
                <a:lnSpc>
                  <a:spcPct val="120000"/>
                </a:lnSpc>
              </a:pPr>
              <a:r>
                <a:rPr lang="en-US" altLang="zh-CN" dirty="0">
                  <a:solidFill>
                    <a:schemeClr val="tx1">
                      <a:lumMod val="75000"/>
                      <a:lumOff val="25000"/>
                    </a:schemeClr>
                  </a:solidFill>
                  <a:latin typeface="楷体" panose="02010609060101010101" pitchFamily="49" charset="-122"/>
                  <a:cs typeface="+mn-ea"/>
                  <a:sym typeface="+mn-lt"/>
                </a:rPr>
                <a:t>1927</a:t>
              </a:r>
              <a:r>
                <a:rPr lang="zh-CN" altLang="en-US" dirty="0">
                  <a:solidFill>
                    <a:schemeClr val="tx1">
                      <a:lumMod val="75000"/>
                      <a:lumOff val="25000"/>
                    </a:schemeClr>
                  </a:solidFill>
                  <a:latin typeface="楷体" panose="02010609060101010101" pitchFamily="49" charset="-122"/>
                  <a:cs typeface="+mn-ea"/>
                  <a:sym typeface="+mn-lt"/>
                </a:rPr>
                <a:t>年大革命失败后，中国共产党面临着被敌人瓦解和消灭的严重危机。面对这种危机，要不要革命、怎样坚持革命，成为了摆在中国共产党人面前迫切需要解决的两个根本性问题。</a:t>
              </a:r>
              <a:endParaRPr lang="en-US" altLang="zh-CN" dirty="0">
                <a:solidFill>
                  <a:schemeClr val="tx1">
                    <a:lumMod val="75000"/>
                    <a:lumOff val="25000"/>
                  </a:schemeClr>
                </a:solidFill>
                <a:latin typeface="楷体" panose="02010609060101010101" pitchFamily="49" charset="-122"/>
                <a:cs typeface="+mn-ea"/>
                <a:sym typeface="+mn-lt"/>
              </a:endParaRPr>
            </a:p>
            <a:p>
              <a:pPr>
                <a:lnSpc>
                  <a:spcPct val="120000"/>
                </a:lnSpc>
              </a:pPr>
              <a:endParaRPr lang="en-US" altLang="zh-CN" dirty="0">
                <a:solidFill>
                  <a:schemeClr val="tx1">
                    <a:lumMod val="75000"/>
                    <a:lumOff val="25000"/>
                  </a:schemeClr>
                </a:solidFill>
                <a:latin typeface="楷体" panose="02010609060101010101" pitchFamily="49" charset="-122"/>
                <a:cs typeface="+mn-ea"/>
                <a:sym typeface="+mn-lt"/>
              </a:endParaRPr>
            </a:p>
            <a:p>
              <a:pPr>
                <a:lnSpc>
                  <a:spcPct val="120000"/>
                </a:lnSpc>
              </a:pPr>
              <a:r>
                <a:rPr lang="zh-CN" altLang="en-US" dirty="0">
                  <a:solidFill>
                    <a:schemeClr val="tx1">
                      <a:lumMod val="75000"/>
                      <a:lumOff val="25000"/>
                    </a:schemeClr>
                  </a:solidFill>
                  <a:latin typeface="楷体" panose="02010609060101010101" pitchFamily="49" charset="-122"/>
                  <a:cs typeface="+mn-ea"/>
                  <a:sym typeface="+mn-lt"/>
                </a:rPr>
                <a:t>在极端紧急的情况下，中国共产党领导发动了南昌起义、秋收起义、广州起义等一系列武装起义。但是这种以城市为中心的武装起义大都遭受了严重挫折。</a:t>
              </a:r>
              <a:endParaRPr lang="en-US" altLang="zh-CN" dirty="0">
                <a:solidFill>
                  <a:schemeClr val="tx1">
                    <a:lumMod val="75000"/>
                    <a:lumOff val="25000"/>
                  </a:schemeClr>
                </a:solidFill>
                <a:latin typeface="楷体" panose="02010609060101010101" pitchFamily="49" charset="-122"/>
                <a:cs typeface="+mn-ea"/>
                <a:sym typeface="+mn-lt"/>
              </a:endParaRPr>
            </a:p>
          </p:txBody>
        </p:sp>
      </p:grpSp>
      <p:sp>
        <p:nvSpPr>
          <p:cNvPr id="2" name="文本框 1"/>
          <p:cNvSpPr txBox="1"/>
          <p:nvPr/>
        </p:nvSpPr>
        <p:spPr>
          <a:xfrm>
            <a:off x="8691239" y="408373"/>
            <a:ext cx="1296140"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extLst>
      <p:ext uri="{BB962C8B-B14F-4D97-AF65-F5344CB8AC3E}">
        <p14:creationId xmlns:p14="http://schemas.microsoft.com/office/powerpoint/2010/main" val="3063278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667EAE7-B7A8-4B1D-BCBA-EC1F8A472D4B}"/>
              </a:ext>
            </a:extLst>
          </p:cNvPr>
          <p:cNvSpPr txBox="1"/>
          <p:nvPr/>
        </p:nvSpPr>
        <p:spPr>
          <a:xfrm>
            <a:off x="411185" y="1857476"/>
            <a:ext cx="4045068" cy="400110"/>
          </a:xfrm>
          <a:prstGeom prst="rect">
            <a:avLst/>
          </a:prstGeom>
          <a:noFill/>
        </p:spPr>
        <p:txBody>
          <a:bodyPr wrap="square">
            <a:spAutoFit/>
          </a:bodyPr>
          <a:lstStyle/>
          <a:p>
            <a:r>
              <a:rPr lang="zh-CN" altLang="en-US" sz="2000" b="1" dirty="0">
                <a:solidFill>
                  <a:schemeClr val="accent1"/>
                </a:solidFill>
                <a:latin typeface="楷体" panose="02010609060101010101" pitchFamily="49" charset="-122"/>
                <a:cs typeface="+mn-ea"/>
                <a:sym typeface="+mn-lt"/>
              </a:rPr>
              <a:t>井冈山革命根据地创立的背景</a:t>
            </a:r>
          </a:p>
        </p:txBody>
      </p:sp>
      <p:grpSp>
        <p:nvGrpSpPr>
          <p:cNvPr id="49" name="组合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433B5B8-0D4F-4C03-AB25-B21ED113CA3D}"/>
              </a:ext>
            </a:extLst>
          </p:cNvPr>
          <p:cNvGrpSpPr/>
          <p:nvPr/>
        </p:nvGrpSpPr>
        <p:grpSpPr>
          <a:xfrm>
            <a:off x="515938" y="235356"/>
            <a:ext cx="8393138" cy="627837"/>
            <a:chOff x="1475950" y="1151573"/>
            <a:chExt cx="8393138" cy="627837"/>
          </a:xfrm>
        </p:grpSpPr>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A5CDB22-6050-45F4-8044-67B53419958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51" name="文本框 5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BBCA77-B805-4DAD-AE57-F24686336235}"/>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01</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52" name="直接连接符 5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373DDB-5ED6-4D56-AEC6-F362F346F73E}"/>
                </a:ext>
              </a:extLst>
            </p:cNvPr>
            <p:cNvCxnSpPr/>
            <p:nvPr/>
          </p:nvCxnSpPr>
          <p:spPr>
            <a:xfrm flipH="1">
              <a:off x="2273088" y="1708757"/>
              <a:ext cx="759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53" name="矩形 5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606E97E-1E40-4C49-82FD-7AF01E6BF575}"/>
                </a:ext>
              </a:extLst>
            </p:cNvPr>
            <p:cNvSpPr/>
            <p:nvPr/>
          </p:nvSpPr>
          <p:spPr>
            <a:xfrm>
              <a:off x="2461053" y="1203881"/>
              <a:ext cx="6184500"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井冈山革命根据地诞生的时代背景</a:t>
              </a:r>
            </a:p>
          </p:txBody>
        </p:sp>
      </p:grpSp>
      <p:sp>
        <p:nvSpPr>
          <p:cNvPr id="54" name="文本框 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6605E7B-7821-4BD5-BF45-09BB5740887E}"/>
              </a:ext>
            </a:extLst>
          </p:cNvPr>
          <p:cNvSpPr txBox="1"/>
          <p:nvPr/>
        </p:nvSpPr>
        <p:spPr>
          <a:xfrm>
            <a:off x="423338" y="2258108"/>
            <a:ext cx="5954313" cy="3039743"/>
          </a:xfrm>
          <a:prstGeom prst="rect">
            <a:avLst/>
          </a:prstGeom>
          <a:noFill/>
        </p:spPr>
        <p:txBody>
          <a:bodyPr wrap="square">
            <a:spAutoFit/>
          </a:bodyPr>
          <a:lstStyle/>
          <a:p>
            <a:pPr>
              <a:lnSpc>
                <a:spcPct val="120000"/>
              </a:lnSpc>
            </a:pPr>
            <a:r>
              <a:rPr lang="zh-CN" altLang="en-US" dirty="0">
                <a:solidFill>
                  <a:schemeClr val="tx1">
                    <a:lumMod val="75000"/>
                    <a:lumOff val="25000"/>
                  </a:schemeClr>
                </a:solidFill>
                <a:latin typeface="楷体" panose="02010609060101010101" pitchFamily="49" charset="-122"/>
                <a:cs typeface="+mn-ea"/>
                <a:sym typeface="+mn-lt"/>
              </a:rPr>
              <a:t>在风雨如磐、血雨腥风的岁月里，在中国革命危急的紧要关头，以毛泽东、朱德为主要代表的中国共产党人将马克思主义基本原理与中国革命具体实际相结合。</a:t>
            </a:r>
            <a:endParaRPr lang="en-US" altLang="zh-CN" dirty="0">
              <a:solidFill>
                <a:schemeClr val="tx1">
                  <a:lumMod val="75000"/>
                  <a:lumOff val="25000"/>
                </a:schemeClr>
              </a:solidFill>
              <a:latin typeface="楷体" panose="02010609060101010101" pitchFamily="49" charset="-122"/>
              <a:cs typeface="+mn-ea"/>
              <a:sym typeface="+mn-lt"/>
            </a:endParaRPr>
          </a:p>
          <a:p>
            <a:pPr>
              <a:lnSpc>
                <a:spcPct val="120000"/>
              </a:lnSpc>
            </a:pPr>
            <a:endParaRPr lang="en-US" altLang="zh-CN" dirty="0">
              <a:solidFill>
                <a:schemeClr val="tx1">
                  <a:lumMod val="75000"/>
                  <a:lumOff val="25000"/>
                </a:schemeClr>
              </a:solidFill>
              <a:latin typeface="楷体" panose="02010609060101010101" pitchFamily="49" charset="-122"/>
              <a:cs typeface="+mn-ea"/>
              <a:sym typeface="+mn-lt"/>
            </a:endParaRPr>
          </a:p>
          <a:p>
            <a:pPr>
              <a:lnSpc>
                <a:spcPct val="120000"/>
              </a:lnSpc>
            </a:pPr>
            <a:r>
              <a:rPr lang="zh-CN" altLang="en-US" dirty="0">
                <a:solidFill>
                  <a:schemeClr val="tx1">
                    <a:lumMod val="75000"/>
                    <a:lumOff val="25000"/>
                  </a:schemeClr>
                </a:solidFill>
                <a:latin typeface="楷体" panose="02010609060101010101" pitchFamily="49" charset="-122"/>
                <a:cs typeface="+mn-ea"/>
                <a:sym typeface="+mn-lt"/>
              </a:rPr>
              <a:t>从中国实际出发，先后引兵井冈山，点燃了中国革命的星星之火，创建了第一块农村革命根据地，开辟了“农村包围城市，武装夺取政权”的崭新革命道路，书写了马克思主义中国化的伟大开篇，开启了中国革命走向胜利的光辉征程，培育了跨越时空的井冈山精神。 </a:t>
            </a:r>
          </a:p>
        </p:txBody>
      </p:sp>
      <p:sp>
        <p:nvSpPr>
          <p:cNvPr id="92" name="文本框 9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D0A020E-98C7-4537-8F61-4A3A39FAC1A9}"/>
              </a:ext>
            </a:extLst>
          </p:cNvPr>
          <p:cNvSpPr txBox="1"/>
          <p:nvPr/>
        </p:nvSpPr>
        <p:spPr>
          <a:xfrm>
            <a:off x="7223182" y="2243550"/>
            <a:ext cx="3595230" cy="712952"/>
          </a:xfrm>
          <a:prstGeom prst="rect">
            <a:avLst/>
          </a:prstGeom>
          <a:noFill/>
        </p:spPr>
        <p:txBody>
          <a:bodyPr wrap="square">
            <a:spAutoFit/>
          </a:bodyPr>
          <a:lstStyle/>
          <a:p>
            <a:pPr algn="ctr">
              <a:lnSpc>
                <a:spcPct val="120000"/>
              </a:lnSpc>
            </a:pPr>
            <a:r>
              <a:rPr lang="zh-CN" altLang="en-US" b="1">
                <a:solidFill>
                  <a:schemeClr val="accent1"/>
                </a:solidFill>
                <a:latin typeface="楷体" panose="02010609060101010101" pitchFamily="49" charset="-122"/>
                <a:cs typeface="+mn-ea"/>
                <a:sym typeface="+mn-lt"/>
              </a:rPr>
              <a:t>“农村包围城市，武装夺取政权”</a:t>
            </a:r>
            <a:endParaRPr lang="en-US" altLang="zh-CN" b="1">
              <a:solidFill>
                <a:schemeClr val="accent1"/>
              </a:solidFill>
              <a:latin typeface="楷体" panose="02010609060101010101" pitchFamily="49" charset="-122"/>
              <a:cs typeface="+mn-ea"/>
              <a:sym typeface="+mn-lt"/>
            </a:endParaRPr>
          </a:p>
          <a:p>
            <a:pPr algn="ctr">
              <a:lnSpc>
                <a:spcPct val="120000"/>
              </a:lnSpc>
            </a:pPr>
            <a:r>
              <a:rPr lang="zh-CN" altLang="en-US" b="1">
                <a:solidFill>
                  <a:schemeClr val="accent1"/>
                </a:solidFill>
                <a:latin typeface="楷体" panose="02010609060101010101" pitchFamily="49" charset="-122"/>
                <a:cs typeface="+mn-ea"/>
                <a:sym typeface="+mn-lt"/>
              </a:rPr>
              <a:t>的崭新革命道路</a:t>
            </a:r>
          </a:p>
        </p:txBody>
      </p:sp>
      <p:grpSp>
        <p:nvGrpSpPr>
          <p:cNvPr id="3" name="组合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797361-62D2-4F11-AA72-D684173FFA8C}"/>
              </a:ext>
            </a:extLst>
          </p:cNvPr>
          <p:cNvGrpSpPr/>
          <p:nvPr/>
        </p:nvGrpSpPr>
        <p:grpSpPr>
          <a:xfrm>
            <a:off x="4757195" y="3169921"/>
            <a:ext cx="7434012" cy="3707620"/>
            <a:chOff x="4757195" y="3169921"/>
            <a:chExt cx="7434012" cy="3707620"/>
          </a:xfrm>
        </p:grpSpPr>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E745B56-3783-4067-81B7-868E8FCCA70E}"/>
                </a:ext>
              </a:extLst>
            </p:cNvPr>
            <p:cNvGrpSpPr/>
            <p:nvPr/>
          </p:nvGrpSpPr>
          <p:grpSpPr>
            <a:xfrm>
              <a:off x="4757195" y="3169921"/>
              <a:ext cx="7434012" cy="3707620"/>
              <a:chOff x="2132807" y="1861040"/>
              <a:chExt cx="10058400" cy="5016501"/>
            </a:xfrm>
          </p:grpSpPr>
          <p:sp>
            <p:nvSpPr>
              <p:cNvPr id="93" name="Freeform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B91BE11-DB40-40A0-A22C-2D744EFA9241}"/>
                  </a:ext>
                </a:extLst>
              </p:cNvPr>
              <p:cNvSpPr/>
              <p:nvPr/>
            </p:nvSpPr>
            <p:spPr bwMode="auto">
              <a:xfrm>
                <a:off x="2132807" y="1861040"/>
                <a:ext cx="10058400" cy="5016500"/>
              </a:xfrm>
              <a:custGeom>
                <a:avLst/>
                <a:gdLst>
                  <a:gd name="T0" fmla="*/ 5344 w 6336"/>
                  <a:gd name="T1" fmla="*/ 48 h 3160"/>
                  <a:gd name="T2" fmla="*/ 4670 w 6336"/>
                  <a:gd name="T3" fmla="*/ 122 h 3160"/>
                  <a:gd name="T4" fmla="*/ 4144 w 6336"/>
                  <a:gd name="T5" fmla="*/ 260 h 3160"/>
                  <a:gd name="T6" fmla="*/ 3992 w 6336"/>
                  <a:gd name="T7" fmla="*/ 365 h 3160"/>
                  <a:gd name="T8" fmla="*/ 3973 w 6336"/>
                  <a:gd name="T9" fmla="*/ 454 h 3160"/>
                  <a:gd name="T10" fmla="*/ 4094 w 6336"/>
                  <a:gd name="T11" fmla="*/ 642 h 3160"/>
                  <a:gd name="T12" fmla="*/ 4294 w 6336"/>
                  <a:gd name="T13" fmla="*/ 782 h 3160"/>
                  <a:gd name="T14" fmla="*/ 4463 w 6336"/>
                  <a:gd name="T15" fmla="*/ 917 h 3160"/>
                  <a:gd name="T16" fmla="*/ 4494 w 6336"/>
                  <a:gd name="T17" fmla="*/ 1005 h 3160"/>
                  <a:gd name="T18" fmla="*/ 4398 w 6336"/>
                  <a:gd name="T19" fmla="*/ 1059 h 3160"/>
                  <a:gd name="T20" fmla="*/ 3948 w 6336"/>
                  <a:gd name="T21" fmla="*/ 1075 h 3160"/>
                  <a:gd name="T22" fmla="*/ 3161 w 6336"/>
                  <a:gd name="T23" fmla="*/ 1093 h 3160"/>
                  <a:gd name="T24" fmla="*/ 2866 w 6336"/>
                  <a:gd name="T25" fmla="*/ 1163 h 3160"/>
                  <a:gd name="T26" fmla="*/ 2707 w 6336"/>
                  <a:gd name="T27" fmla="*/ 1270 h 3160"/>
                  <a:gd name="T28" fmla="*/ 2661 w 6336"/>
                  <a:gd name="T29" fmla="*/ 1437 h 3160"/>
                  <a:gd name="T30" fmla="*/ 2783 w 6336"/>
                  <a:gd name="T31" fmla="*/ 1607 h 3160"/>
                  <a:gd name="T32" fmla="*/ 3102 w 6336"/>
                  <a:gd name="T33" fmla="*/ 1729 h 3160"/>
                  <a:gd name="T34" fmla="*/ 4010 w 6336"/>
                  <a:gd name="T35" fmla="*/ 1836 h 3160"/>
                  <a:gd name="T36" fmla="*/ 4282 w 6336"/>
                  <a:gd name="T37" fmla="*/ 1902 h 3160"/>
                  <a:gd name="T38" fmla="*/ 4312 w 6336"/>
                  <a:gd name="T39" fmla="*/ 1953 h 3160"/>
                  <a:gd name="T40" fmla="*/ 4184 w 6336"/>
                  <a:gd name="T41" fmla="*/ 2024 h 3160"/>
                  <a:gd name="T42" fmla="*/ 3634 w 6336"/>
                  <a:gd name="T43" fmla="*/ 2126 h 3160"/>
                  <a:gd name="T44" fmla="*/ 2975 w 6336"/>
                  <a:gd name="T45" fmla="*/ 2174 h 3160"/>
                  <a:gd name="T46" fmla="*/ 2127 w 6336"/>
                  <a:gd name="T47" fmla="*/ 2276 h 3160"/>
                  <a:gd name="T48" fmla="*/ 1234 w 6336"/>
                  <a:gd name="T49" fmla="*/ 2485 h 3160"/>
                  <a:gd name="T50" fmla="*/ 734 w 6336"/>
                  <a:gd name="T51" fmla="*/ 2674 h 3160"/>
                  <a:gd name="T52" fmla="*/ 284 w 6336"/>
                  <a:gd name="T53" fmla="*/ 2925 h 3160"/>
                  <a:gd name="T54" fmla="*/ 1492 w 6336"/>
                  <a:gd name="T55" fmla="*/ 3160 h 3160"/>
                  <a:gd name="T56" fmla="*/ 1784 w 6336"/>
                  <a:gd name="T57" fmla="*/ 2964 h 3160"/>
                  <a:gd name="T58" fmla="*/ 2246 w 6336"/>
                  <a:gd name="T59" fmla="*/ 2770 h 3160"/>
                  <a:gd name="T60" fmla="*/ 2983 w 6336"/>
                  <a:gd name="T61" fmla="*/ 2581 h 3160"/>
                  <a:gd name="T62" fmla="*/ 4157 w 6336"/>
                  <a:gd name="T63" fmla="*/ 2349 h 3160"/>
                  <a:gd name="T64" fmla="*/ 4652 w 6336"/>
                  <a:gd name="T65" fmla="*/ 2196 h 3160"/>
                  <a:gd name="T66" fmla="*/ 4914 w 6336"/>
                  <a:gd name="T67" fmla="*/ 2019 h 3160"/>
                  <a:gd name="T68" fmla="*/ 4956 w 6336"/>
                  <a:gd name="T69" fmla="*/ 1914 h 3160"/>
                  <a:gd name="T70" fmla="*/ 4945 w 6336"/>
                  <a:gd name="T71" fmla="*/ 1821 h 3160"/>
                  <a:gd name="T72" fmla="*/ 4864 w 6336"/>
                  <a:gd name="T73" fmla="*/ 1729 h 3160"/>
                  <a:gd name="T74" fmla="*/ 4586 w 6336"/>
                  <a:gd name="T75" fmla="*/ 1629 h 3160"/>
                  <a:gd name="T76" fmla="*/ 3913 w 6336"/>
                  <a:gd name="T77" fmla="*/ 1559 h 3160"/>
                  <a:gd name="T78" fmla="*/ 3356 w 6336"/>
                  <a:gd name="T79" fmla="*/ 1484 h 3160"/>
                  <a:gd name="T80" fmla="*/ 3180 w 6336"/>
                  <a:gd name="T81" fmla="*/ 1408 h 3160"/>
                  <a:gd name="T82" fmla="*/ 3178 w 6336"/>
                  <a:gd name="T83" fmla="*/ 1349 h 3160"/>
                  <a:gd name="T84" fmla="*/ 3305 w 6336"/>
                  <a:gd name="T85" fmla="*/ 1299 h 3160"/>
                  <a:gd name="T86" fmla="*/ 3776 w 6336"/>
                  <a:gd name="T87" fmla="*/ 1285 h 3160"/>
                  <a:gd name="T88" fmla="*/ 4327 w 6336"/>
                  <a:gd name="T89" fmla="*/ 1308 h 3160"/>
                  <a:gd name="T90" fmla="*/ 4620 w 6336"/>
                  <a:gd name="T91" fmla="*/ 1267 h 3160"/>
                  <a:gd name="T92" fmla="*/ 4796 w 6336"/>
                  <a:gd name="T93" fmla="*/ 1163 h 3160"/>
                  <a:gd name="T94" fmla="*/ 4856 w 6336"/>
                  <a:gd name="T95" fmla="*/ 1072 h 3160"/>
                  <a:gd name="T96" fmla="*/ 4832 w 6336"/>
                  <a:gd name="T97" fmla="*/ 934 h 3160"/>
                  <a:gd name="T98" fmla="*/ 4677 w 6336"/>
                  <a:gd name="T99" fmla="*/ 771 h 3160"/>
                  <a:gd name="T100" fmla="*/ 4336 w 6336"/>
                  <a:gd name="T101" fmla="*/ 562 h 3160"/>
                  <a:gd name="T102" fmla="*/ 4234 w 6336"/>
                  <a:gd name="T103" fmla="*/ 466 h 3160"/>
                  <a:gd name="T104" fmla="*/ 4251 w 6336"/>
                  <a:gd name="T105" fmla="*/ 398 h 3160"/>
                  <a:gd name="T106" fmla="*/ 4446 w 6336"/>
                  <a:gd name="T107" fmla="*/ 299 h 3160"/>
                  <a:gd name="T108" fmla="*/ 5072 w 6336"/>
                  <a:gd name="T109" fmla="*/ 178 h 3160"/>
                  <a:gd name="T110" fmla="*/ 6182 w 6336"/>
                  <a:gd name="T111" fmla="*/ 90 h 3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336" h="3160">
                    <a:moveTo>
                      <a:pt x="6336" y="88"/>
                    </a:moveTo>
                    <a:lnTo>
                      <a:pt x="6336" y="0"/>
                    </a:lnTo>
                    <a:lnTo>
                      <a:pt x="6336" y="0"/>
                    </a:lnTo>
                    <a:lnTo>
                      <a:pt x="6185" y="5"/>
                    </a:lnTo>
                    <a:lnTo>
                      <a:pt x="6019" y="11"/>
                    </a:lnTo>
                    <a:lnTo>
                      <a:pt x="5813" y="20"/>
                    </a:lnTo>
                    <a:lnTo>
                      <a:pt x="5583" y="33"/>
                    </a:lnTo>
                    <a:lnTo>
                      <a:pt x="5344" y="48"/>
                    </a:lnTo>
                    <a:lnTo>
                      <a:pt x="5227" y="57"/>
                    </a:lnTo>
                    <a:lnTo>
                      <a:pt x="5113" y="67"/>
                    </a:lnTo>
                    <a:lnTo>
                      <a:pt x="5003" y="77"/>
                    </a:lnTo>
                    <a:lnTo>
                      <a:pt x="4901" y="88"/>
                    </a:lnTo>
                    <a:lnTo>
                      <a:pt x="4901" y="88"/>
                    </a:lnTo>
                    <a:lnTo>
                      <a:pt x="4826" y="97"/>
                    </a:lnTo>
                    <a:lnTo>
                      <a:pt x="4748" y="110"/>
                    </a:lnTo>
                    <a:lnTo>
                      <a:pt x="4670" y="122"/>
                    </a:lnTo>
                    <a:lnTo>
                      <a:pt x="4590" y="136"/>
                    </a:lnTo>
                    <a:lnTo>
                      <a:pt x="4513" y="151"/>
                    </a:lnTo>
                    <a:lnTo>
                      <a:pt x="4438" y="169"/>
                    </a:lnTo>
                    <a:lnTo>
                      <a:pt x="4365" y="186"/>
                    </a:lnTo>
                    <a:lnTo>
                      <a:pt x="4297" y="206"/>
                    </a:lnTo>
                    <a:lnTo>
                      <a:pt x="4231" y="228"/>
                    </a:lnTo>
                    <a:lnTo>
                      <a:pt x="4172" y="249"/>
                    </a:lnTo>
                    <a:lnTo>
                      <a:pt x="4144" y="260"/>
                    </a:lnTo>
                    <a:lnTo>
                      <a:pt x="4118" y="273"/>
                    </a:lnTo>
                    <a:lnTo>
                      <a:pt x="4094" y="285"/>
                    </a:lnTo>
                    <a:lnTo>
                      <a:pt x="4072" y="297"/>
                    </a:lnTo>
                    <a:lnTo>
                      <a:pt x="4051" y="310"/>
                    </a:lnTo>
                    <a:lnTo>
                      <a:pt x="4033" y="324"/>
                    </a:lnTo>
                    <a:lnTo>
                      <a:pt x="4017" y="336"/>
                    </a:lnTo>
                    <a:lnTo>
                      <a:pt x="4003" y="350"/>
                    </a:lnTo>
                    <a:lnTo>
                      <a:pt x="3992" y="365"/>
                    </a:lnTo>
                    <a:lnTo>
                      <a:pt x="3983" y="378"/>
                    </a:lnTo>
                    <a:lnTo>
                      <a:pt x="3976" y="392"/>
                    </a:lnTo>
                    <a:lnTo>
                      <a:pt x="3973" y="407"/>
                    </a:lnTo>
                    <a:lnTo>
                      <a:pt x="3973" y="407"/>
                    </a:lnTo>
                    <a:lnTo>
                      <a:pt x="3972" y="420"/>
                    </a:lnTo>
                    <a:lnTo>
                      <a:pt x="3970" y="431"/>
                    </a:lnTo>
                    <a:lnTo>
                      <a:pt x="3972" y="443"/>
                    </a:lnTo>
                    <a:lnTo>
                      <a:pt x="3973" y="454"/>
                    </a:lnTo>
                    <a:lnTo>
                      <a:pt x="3979" y="479"/>
                    </a:lnTo>
                    <a:lnTo>
                      <a:pt x="3987" y="502"/>
                    </a:lnTo>
                    <a:lnTo>
                      <a:pt x="3998" y="527"/>
                    </a:lnTo>
                    <a:lnTo>
                      <a:pt x="4013" y="550"/>
                    </a:lnTo>
                    <a:lnTo>
                      <a:pt x="4029" y="573"/>
                    </a:lnTo>
                    <a:lnTo>
                      <a:pt x="4048" y="596"/>
                    </a:lnTo>
                    <a:lnTo>
                      <a:pt x="4070" y="620"/>
                    </a:lnTo>
                    <a:lnTo>
                      <a:pt x="4094" y="642"/>
                    </a:lnTo>
                    <a:lnTo>
                      <a:pt x="4120" y="665"/>
                    </a:lnTo>
                    <a:lnTo>
                      <a:pt x="4146" y="686"/>
                    </a:lnTo>
                    <a:lnTo>
                      <a:pt x="4173" y="708"/>
                    </a:lnTo>
                    <a:lnTo>
                      <a:pt x="4203" y="727"/>
                    </a:lnTo>
                    <a:lnTo>
                      <a:pt x="4232" y="746"/>
                    </a:lnTo>
                    <a:lnTo>
                      <a:pt x="4264" y="764"/>
                    </a:lnTo>
                    <a:lnTo>
                      <a:pt x="4264" y="764"/>
                    </a:lnTo>
                    <a:lnTo>
                      <a:pt x="4294" y="782"/>
                    </a:lnTo>
                    <a:lnTo>
                      <a:pt x="4321" y="799"/>
                    </a:lnTo>
                    <a:lnTo>
                      <a:pt x="4347" y="817"/>
                    </a:lnTo>
                    <a:lnTo>
                      <a:pt x="4372" y="835"/>
                    </a:lnTo>
                    <a:lnTo>
                      <a:pt x="4394" y="853"/>
                    </a:lnTo>
                    <a:lnTo>
                      <a:pt x="4415" y="869"/>
                    </a:lnTo>
                    <a:lnTo>
                      <a:pt x="4432" y="886"/>
                    </a:lnTo>
                    <a:lnTo>
                      <a:pt x="4449" y="902"/>
                    </a:lnTo>
                    <a:lnTo>
                      <a:pt x="4463" y="917"/>
                    </a:lnTo>
                    <a:lnTo>
                      <a:pt x="4474" y="932"/>
                    </a:lnTo>
                    <a:lnTo>
                      <a:pt x="4483" y="948"/>
                    </a:lnTo>
                    <a:lnTo>
                      <a:pt x="4490" y="960"/>
                    </a:lnTo>
                    <a:lnTo>
                      <a:pt x="4496" y="974"/>
                    </a:lnTo>
                    <a:lnTo>
                      <a:pt x="4497" y="985"/>
                    </a:lnTo>
                    <a:lnTo>
                      <a:pt x="4497" y="996"/>
                    </a:lnTo>
                    <a:lnTo>
                      <a:pt x="4494" y="1005"/>
                    </a:lnTo>
                    <a:lnTo>
                      <a:pt x="4494" y="1005"/>
                    </a:lnTo>
                    <a:lnTo>
                      <a:pt x="4489" y="1013"/>
                    </a:lnTo>
                    <a:lnTo>
                      <a:pt x="4483" y="1022"/>
                    </a:lnTo>
                    <a:lnTo>
                      <a:pt x="4475" y="1028"/>
                    </a:lnTo>
                    <a:lnTo>
                      <a:pt x="4465" y="1037"/>
                    </a:lnTo>
                    <a:lnTo>
                      <a:pt x="4453" y="1042"/>
                    </a:lnTo>
                    <a:lnTo>
                      <a:pt x="4438" y="1049"/>
                    </a:lnTo>
                    <a:lnTo>
                      <a:pt x="4420" y="1055"/>
                    </a:lnTo>
                    <a:lnTo>
                      <a:pt x="4398" y="1059"/>
                    </a:lnTo>
                    <a:lnTo>
                      <a:pt x="4373" y="1063"/>
                    </a:lnTo>
                    <a:lnTo>
                      <a:pt x="4346" y="1067"/>
                    </a:lnTo>
                    <a:lnTo>
                      <a:pt x="4313" y="1070"/>
                    </a:lnTo>
                    <a:lnTo>
                      <a:pt x="4276" y="1072"/>
                    </a:lnTo>
                    <a:lnTo>
                      <a:pt x="4188" y="1076"/>
                    </a:lnTo>
                    <a:lnTo>
                      <a:pt x="4080" y="1078"/>
                    </a:lnTo>
                    <a:lnTo>
                      <a:pt x="4080" y="1078"/>
                    </a:lnTo>
                    <a:lnTo>
                      <a:pt x="3948" y="1075"/>
                    </a:lnTo>
                    <a:lnTo>
                      <a:pt x="3796" y="1072"/>
                    </a:lnTo>
                    <a:lnTo>
                      <a:pt x="3632" y="1070"/>
                    </a:lnTo>
                    <a:lnTo>
                      <a:pt x="3545" y="1070"/>
                    </a:lnTo>
                    <a:lnTo>
                      <a:pt x="3459" y="1072"/>
                    </a:lnTo>
                    <a:lnTo>
                      <a:pt x="3372" y="1075"/>
                    </a:lnTo>
                    <a:lnTo>
                      <a:pt x="3286" y="1081"/>
                    </a:lnTo>
                    <a:lnTo>
                      <a:pt x="3202" y="1087"/>
                    </a:lnTo>
                    <a:lnTo>
                      <a:pt x="3161" y="1093"/>
                    </a:lnTo>
                    <a:lnTo>
                      <a:pt x="3121" y="1098"/>
                    </a:lnTo>
                    <a:lnTo>
                      <a:pt x="3082" y="1105"/>
                    </a:lnTo>
                    <a:lnTo>
                      <a:pt x="3042" y="1112"/>
                    </a:lnTo>
                    <a:lnTo>
                      <a:pt x="3005" y="1120"/>
                    </a:lnTo>
                    <a:lnTo>
                      <a:pt x="2968" y="1130"/>
                    </a:lnTo>
                    <a:lnTo>
                      <a:pt x="2932" y="1140"/>
                    </a:lnTo>
                    <a:lnTo>
                      <a:pt x="2898" y="1151"/>
                    </a:lnTo>
                    <a:lnTo>
                      <a:pt x="2866" y="1163"/>
                    </a:lnTo>
                    <a:lnTo>
                      <a:pt x="2835" y="1175"/>
                    </a:lnTo>
                    <a:lnTo>
                      <a:pt x="2835" y="1175"/>
                    </a:lnTo>
                    <a:lnTo>
                      <a:pt x="2809" y="1188"/>
                    </a:lnTo>
                    <a:lnTo>
                      <a:pt x="2784" y="1203"/>
                    </a:lnTo>
                    <a:lnTo>
                      <a:pt x="2762" y="1218"/>
                    </a:lnTo>
                    <a:lnTo>
                      <a:pt x="2741" y="1234"/>
                    </a:lnTo>
                    <a:lnTo>
                      <a:pt x="2724" y="1252"/>
                    </a:lnTo>
                    <a:lnTo>
                      <a:pt x="2707" y="1270"/>
                    </a:lnTo>
                    <a:lnTo>
                      <a:pt x="2693" y="1289"/>
                    </a:lnTo>
                    <a:lnTo>
                      <a:pt x="2681" y="1308"/>
                    </a:lnTo>
                    <a:lnTo>
                      <a:pt x="2672" y="1329"/>
                    </a:lnTo>
                    <a:lnTo>
                      <a:pt x="2665" y="1351"/>
                    </a:lnTo>
                    <a:lnTo>
                      <a:pt x="2661" y="1371"/>
                    </a:lnTo>
                    <a:lnTo>
                      <a:pt x="2658" y="1393"/>
                    </a:lnTo>
                    <a:lnTo>
                      <a:pt x="2658" y="1415"/>
                    </a:lnTo>
                    <a:lnTo>
                      <a:pt x="2661" y="1437"/>
                    </a:lnTo>
                    <a:lnTo>
                      <a:pt x="2666" y="1459"/>
                    </a:lnTo>
                    <a:lnTo>
                      <a:pt x="2674" y="1481"/>
                    </a:lnTo>
                    <a:lnTo>
                      <a:pt x="2685" y="1503"/>
                    </a:lnTo>
                    <a:lnTo>
                      <a:pt x="2699" y="1525"/>
                    </a:lnTo>
                    <a:lnTo>
                      <a:pt x="2715" y="1547"/>
                    </a:lnTo>
                    <a:lnTo>
                      <a:pt x="2735" y="1567"/>
                    </a:lnTo>
                    <a:lnTo>
                      <a:pt x="2757" y="1588"/>
                    </a:lnTo>
                    <a:lnTo>
                      <a:pt x="2783" y="1607"/>
                    </a:lnTo>
                    <a:lnTo>
                      <a:pt x="2810" y="1626"/>
                    </a:lnTo>
                    <a:lnTo>
                      <a:pt x="2843" y="1644"/>
                    </a:lnTo>
                    <a:lnTo>
                      <a:pt x="2877" y="1662"/>
                    </a:lnTo>
                    <a:lnTo>
                      <a:pt x="2916" y="1677"/>
                    </a:lnTo>
                    <a:lnTo>
                      <a:pt x="2957" y="1692"/>
                    </a:lnTo>
                    <a:lnTo>
                      <a:pt x="3002" y="1706"/>
                    </a:lnTo>
                    <a:lnTo>
                      <a:pt x="3050" y="1718"/>
                    </a:lnTo>
                    <a:lnTo>
                      <a:pt x="3102" y="1729"/>
                    </a:lnTo>
                    <a:lnTo>
                      <a:pt x="3158" y="1739"/>
                    </a:lnTo>
                    <a:lnTo>
                      <a:pt x="3217" y="1747"/>
                    </a:lnTo>
                    <a:lnTo>
                      <a:pt x="3217" y="1747"/>
                    </a:lnTo>
                    <a:lnTo>
                      <a:pt x="3452" y="1773"/>
                    </a:lnTo>
                    <a:lnTo>
                      <a:pt x="3663" y="1796"/>
                    </a:lnTo>
                    <a:lnTo>
                      <a:pt x="3851" y="1816"/>
                    </a:lnTo>
                    <a:lnTo>
                      <a:pt x="3933" y="1825"/>
                    </a:lnTo>
                    <a:lnTo>
                      <a:pt x="4010" y="1836"/>
                    </a:lnTo>
                    <a:lnTo>
                      <a:pt x="4079" y="1846"/>
                    </a:lnTo>
                    <a:lnTo>
                      <a:pt x="4139" y="1857"/>
                    </a:lnTo>
                    <a:lnTo>
                      <a:pt x="4191" y="1868"/>
                    </a:lnTo>
                    <a:lnTo>
                      <a:pt x="4213" y="1875"/>
                    </a:lnTo>
                    <a:lnTo>
                      <a:pt x="4234" y="1880"/>
                    </a:lnTo>
                    <a:lnTo>
                      <a:pt x="4253" y="1887"/>
                    </a:lnTo>
                    <a:lnTo>
                      <a:pt x="4268" y="1894"/>
                    </a:lnTo>
                    <a:lnTo>
                      <a:pt x="4282" y="1902"/>
                    </a:lnTo>
                    <a:lnTo>
                      <a:pt x="4294" y="1909"/>
                    </a:lnTo>
                    <a:lnTo>
                      <a:pt x="4302" y="1917"/>
                    </a:lnTo>
                    <a:lnTo>
                      <a:pt x="4309" y="1925"/>
                    </a:lnTo>
                    <a:lnTo>
                      <a:pt x="4313" y="1934"/>
                    </a:lnTo>
                    <a:lnTo>
                      <a:pt x="4315" y="1943"/>
                    </a:lnTo>
                    <a:lnTo>
                      <a:pt x="4315" y="1943"/>
                    </a:lnTo>
                    <a:lnTo>
                      <a:pt x="4313" y="1949"/>
                    </a:lnTo>
                    <a:lnTo>
                      <a:pt x="4312" y="1953"/>
                    </a:lnTo>
                    <a:lnTo>
                      <a:pt x="4306" y="1962"/>
                    </a:lnTo>
                    <a:lnTo>
                      <a:pt x="4298" y="1972"/>
                    </a:lnTo>
                    <a:lnTo>
                      <a:pt x="4286" y="1980"/>
                    </a:lnTo>
                    <a:lnTo>
                      <a:pt x="4271" y="1990"/>
                    </a:lnTo>
                    <a:lnTo>
                      <a:pt x="4253" y="1998"/>
                    </a:lnTo>
                    <a:lnTo>
                      <a:pt x="4232" y="2008"/>
                    </a:lnTo>
                    <a:lnTo>
                      <a:pt x="4210" y="2016"/>
                    </a:lnTo>
                    <a:lnTo>
                      <a:pt x="4184" y="2024"/>
                    </a:lnTo>
                    <a:lnTo>
                      <a:pt x="4157" y="2032"/>
                    </a:lnTo>
                    <a:lnTo>
                      <a:pt x="4095" y="2049"/>
                    </a:lnTo>
                    <a:lnTo>
                      <a:pt x="4028" y="2064"/>
                    </a:lnTo>
                    <a:lnTo>
                      <a:pt x="3954" y="2079"/>
                    </a:lnTo>
                    <a:lnTo>
                      <a:pt x="3877" y="2091"/>
                    </a:lnTo>
                    <a:lnTo>
                      <a:pt x="3797" y="2104"/>
                    </a:lnTo>
                    <a:lnTo>
                      <a:pt x="3715" y="2116"/>
                    </a:lnTo>
                    <a:lnTo>
                      <a:pt x="3634" y="2126"/>
                    </a:lnTo>
                    <a:lnTo>
                      <a:pt x="3553" y="2134"/>
                    </a:lnTo>
                    <a:lnTo>
                      <a:pt x="3477" y="2142"/>
                    </a:lnTo>
                    <a:lnTo>
                      <a:pt x="3403" y="2148"/>
                    </a:lnTo>
                    <a:lnTo>
                      <a:pt x="3334" y="2152"/>
                    </a:lnTo>
                    <a:lnTo>
                      <a:pt x="3334" y="2152"/>
                    </a:lnTo>
                    <a:lnTo>
                      <a:pt x="3249" y="2156"/>
                    </a:lnTo>
                    <a:lnTo>
                      <a:pt x="3128" y="2164"/>
                    </a:lnTo>
                    <a:lnTo>
                      <a:pt x="2975" y="2174"/>
                    </a:lnTo>
                    <a:lnTo>
                      <a:pt x="2888" y="2180"/>
                    </a:lnTo>
                    <a:lnTo>
                      <a:pt x="2795" y="2190"/>
                    </a:lnTo>
                    <a:lnTo>
                      <a:pt x="2695" y="2200"/>
                    </a:lnTo>
                    <a:lnTo>
                      <a:pt x="2591" y="2211"/>
                    </a:lnTo>
                    <a:lnTo>
                      <a:pt x="2481" y="2224"/>
                    </a:lnTo>
                    <a:lnTo>
                      <a:pt x="2366" y="2239"/>
                    </a:lnTo>
                    <a:lnTo>
                      <a:pt x="2249" y="2256"/>
                    </a:lnTo>
                    <a:lnTo>
                      <a:pt x="2127" y="2276"/>
                    </a:lnTo>
                    <a:lnTo>
                      <a:pt x="2004" y="2297"/>
                    </a:lnTo>
                    <a:lnTo>
                      <a:pt x="1877" y="2322"/>
                    </a:lnTo>
                    <a:lnTo>
                      <a:pt x="1750" y="2349"/>
                    </a:lnTo>
                    <a:lnTo>
                      <a:pt x="1621" y="2378"/>
                    </a:lnTo>
                    <a:lnTo>
                      <a:pt x="1492" y="2411"/>
                    </a:lnTo>
                    <a:lnTo>
                      <a:pt x="1363" y="2446"/>
                    </a:lnTo>
                    <a:lnTo>
                      <a:pt x="1299" y="2464"/>
                    </a:lnTo>
                    <a:lnTo>
                      <a:pt x="1234" y="2485"/>
                    </a:lnTo>
                    <a:lnTo>
                      <a:pt x="1170" y="2505"/>
                    </a:lnTo>
                    <a:lnTo>
                      <a:pt x="1107" y="2526"/>
                    </a:lnTo>
                    <a:lnTo>
                      <a:pt x="1044" y="2549"/>
                    </a:lnTo>
                    <a:lnTo>
                      <a:pt x="981" y="2573"/>
                    </a:lnTo>
                    <a:lnTo>
                      <a:pt x="917" y="2596"/>
                    </a:lnTo>
                    <a:lnTo>
                      <a:pt x="856" y="2621"/>
                    </a:lnTo>
                    <a:lnTo>
                      <a:pt x="794" y="2647"/>
                    </a:lnTo>
                    <a:lnTo>
                      <a:pt x="734" y="2674"/>
                    </a:lnTo>
                    <a:lnTo>
                      <a:pt x="675" y="2702"/>
                    </a:lnTo>
                    <a:lnTo>
                      <a:pt x="616" y="2730"/>
                    </a:lnTo>
                    <a:lnTo>
                      <a:pt x="558" y="2761"/>
                    </a:lnTo>
                    <a:lnTo>
                      <a:pt x="501" y="2791"/>
                    </a:lnTo>
                    <a:lnTo>
                      <a:pt x="444" y="2824"/>
                    </a:lnTo>
                    <a:lnTo>
                      <a:pt x="389" y="2857"/>
                    </a:lnTo>
                    <a:lnTo>
                      <a:pt x="336" y="2889"/>
                    </a:lnTo>
                    <a:lnTo>
                      <a:pt x="284" y="2925"/>
                    </a:lnTo>
                    <a:lnTo>
                      <a:pt x="233" y="2961"/>
                    </a:lnTo>
                    <a:lnTo>
                      <a:pt x="184" y="2999"/>
                    </a:lnTo>
                    <a:lnTo>
                      <a:pt x="134" y="3038"/>
                    </a:lnTo>
                    <a:lnTo>
                      <a:pt x="88" y="3077"/>
                    </a:lnTo>
                    <a:lnTo>
                      <a:pt x="43" y="3117"/>
                    </a:lnTo>
                    <a:lnTo>
                      <a:pt x="0" y="3160"/>
                    </a:lnTo>
                    <a:lnTo>
                      <a:pt x="1492" y="3160"/>
                    </a:lnTo>
                    <a:lnTo>
                      <a:pt x="1492" y="3160"/>
                    </a:lnTo>
                    <a:lnTo>
                      <a:pt x="1510" y="3143"/>
                    </a:lnTo>
                    <a:lnTo>
                      <a:pt x="1533" y="3123"/>
                    </a:lnTo>
                    <a:lnTo>
                      <a:pt x="1568" y="3097"/>
                    </a:lnTo>
                    <a:lnTo>
                      <a:pt x="1614" y="3065"/>
                    </a:lnTo>
                    <a:lnTo>
                      <a:pt x="1672" y="3028"/>
                    </a:lnTo>
                    <a:lnTo>
                      <a:pt x="1706" y="3007"/>
                    </a:lnTo>
                    <a:lnTo>
                      <a:pt x="1743" y="2985"/>
                    </a:lnTo>
                    <a:lnTo>
                      <a:pt x="1784" y="2964"/>
                    </a:lnTo>
                    <a:lnTo>
                      <a:pt x="1828" y="2942"/>
                    </a:lnTo>
                    <a:lnTo>
                      <a:pt x="1876" y="2918"/>
                    </a:lnTo>
                    <a:lnTo>
                      <a:pt x="1928" y="2894"/>
                    </a:lnTo>
                    <a:lnTo>
                      <a:pt x="1983" y="2870"/>
                    </a:lnTo>
                    <a:lnTo>
                      <a:pt x="2043" y="2846"/>
                    </a:lnTo>
                    <a:lnTo>
                      <a:pt x="2107" y="2821"/>
                    </a:lnTo>
                    <a:lnTo>
                      <a:pt x="2174" y="2795"/>
                    </a:lnTo>
                    <a:lnTo>
                      <a:pt x="2246" y="2770"/>
                    </a:lnTo>
                    <a:lnTo>
                      <a:pt x="2322" y="2745"/>
                    </a:lnTo>
                    <a:lnTo>
                      <a:pt x="2403" y="2721"/>
                    </a:lnTo>
                    <a:lnTo>
                      <a:pt x="2488" y="2696"/>
                    </a:lnTo>
                    <a:lnTo>
                      <a:pt x="2577" y="2671"/>
                    </a:lnTo>
                    <a:lnTo>
                      <a:pt x="2672" y="2648"/>
                    </a:lnTo>
                    <a:lnTo>
                      <a:pt x="2770" y="2625"/>
                    </a:lnTo>
                    <a:lnTo>
                      <a:pt x="2875" y="2603"/>
                    </a:lnTo>
                    <a:lnTo>
                      <a:pt x="2983" y="2581"/>
                    </a:lnTo>
                    <a:lnTo>
                      <a:pt x="3097" y="2560"/>
                    </a:lnTo>
                    <a:lnTo>
                      <a:pt x="3097" y="2560"/>
                    </a:lnTo>
                    <a:lnTo>
                      <a:pt x="3323" y="2519"/>
                    </a:lnTo>
                    <a:lnTo>
                      <a:pt x="3534" y="2481"/>
                    </a:lnTo>
                    <a:lnTo>
                      <a:pt x="3730" y="2442"/>
                    </a:lnTo>
                    <a:lnTo>
                      <a:pt x="3911" y="2405"/>
                    </a:lnTo>
                    <a:lnTo>
                      <a:pt x="4079" y="2368"/>
                    </a:lnTo>
                    <a:lnTo>
                      <a:pt x="4157" y="2349"/>
                    </a:lnTo>
                    <a:lnTo>
                      <a:pt x="4232" y="2331"/>
                    </a:lnTo>
                    <a:lnTo>
                      <a:pt x="4302" y="2312"/>
                    </a:lnTo>
                    <a:lnTo>
                      <a:pt x="4371" y="2293"/>
                    </a:lnTo>
                    <a:lnTo>
                      <a:pt x="4434" y="2274"/>
                    </a:lnTo>
                    <a:lnTo>
                      <a:pt x="4494" y="2254"/>
                    </a:lnTo>
                    <a:lnTo>
                      <a:pt x="4550" y="2235"/>
                    </a:lnTo>
                    <a:lnTo>
                      <a:pt x="4603" y="2216"/>
                    </a:lnTo>
                    <a:lnTo>
                      <a:pt x="4652" y="2196"/>
                    </a:lnTo>
                    <a:lnTo>
                      <a:pt x="4697" y="2175"/>
                    </a:lnTo>
                    <a:lnTo>
                      <a:pt x="4738" y="2154"/>
                    </a:lnTo>
                    <a:lnTo>
                      <a:pt x="4777" y="2132"/>
                    </a:lnTo>
                    <a:lnTo>
                      <a:pt x="4811" y="2112"/>
                    </a:lnTo>
                    <a:lnTo>
                      <a:pt x="4843" y="2089"/>
                    </a:lnTo>
                    <a:lnTo>
                      <a:pt x="4870" y="2067"/>
                    </a:lnTo>
                    <a:lnTo>
                      <a:pt x="4893" y="2042"/>
                    </a:lnTo>
                    <a:lnTo>
                      <a:pt x="4914" y="2019"/>
                    </a:lnTo>
                    <a:lnTo>
                      <a:pt x="4922" y="2006"/>
                    </a:lnTo>
                    <a:lnTo>
                      <a:pt x="4930" y="1994"/>
                    </a:lnTo>
                    <a:lnTo>
                      <a:pt x="4936" y="1980"/>
                    </a:lnTo>
                    <a:lnTo>
                      <a:pt x="4943" y="1968"/>
                    </a:lnTo>
                    <a:lnTo>
                      <a:pt x="4947" y="1956"/>
                    </a:lnTo>
                    <a:lnTo>
                      <a:pt x="4951" y="1942"/>
                    </a:lnTo>
                    <a:lnTo>
                      <a:pt x="4955" y="1928"/>
                    </a:lnTo>
                    <a:lnTo>
                      <a:pt x="4956" y="1914"/>
                    </a:lnTo>
                    <a:lnTo>
                      <a:pt x="4958" y="1901"/>
                    </a:lnTo>
                    <a:lnTo>
                      <a:pt x="4959" y="1887"/>
                    </a:lnTo>
                    <a:lnTo>
                      <a:pt x="4959" y="1887"/>
                    </a:lnTo>
                    <a:lnTo>
                      <a:pt x="4958" y="1872"/>
                    </a:lnTo>
                    <a:lnTo>
                      <a:pt x="4956" y="1860"/>
                    </a:lnTo>
                    <a:lnTo>
                      <a:pt x="4954" y="1846"/>
                    </a:lnTo>
                    <a:lnTo>
                      <a:pt x="4951" y="1833"/>
                    </a:lnTo>
                    <a:lnTo>
                      <a:pt x="4945" y="1821"/>
                    </a:lnTo>
                    <a:lnTo>
                      <a:pt x="4940" y="1809"/>
                    </a:lnTo>
                    <a:lnTo>
                      <a:pt x="4934" y="1798"/>
                    </a:lnTo>
                    <a:lnTo>
                      <a:pt x="4926" y="1787"/>
                    </a:lnTo>
                    <a:lnTo>
                      <a:pt x="4918" y="1776"/>
                    </a:lnTo>
                    <a:lnTo>
                      <a:pt x="4910" y="1766"/>
                    </a:lnTo>
                    <a:lnTo>
                      <a:pt x="4899" y="1757"/>
                    </a:lnTo>
                    <a:lnTo>
                      <a:pt x="4888" y="1747"/>
                    </a:lnTo>
                    <a:lnTo>
                      <a:pt x="4864" y="1729"/>
                    </a:lnTo>
                    <a:lnTo>
                      <a:pt x="4838" y="1713"/>
                    </a:lnTo>
                    <a:lnTo>
                      <a:pt x="4808" y="1698"/>
                    </a:lnTo>
                    <a:lnTo>
                      <a:pt x="4777" y="1683"/>
                    </a:lnTo>
                    <a:lnTo>
                      <a:pt x="4742" y="1670"/>
                    </a:lnTo>
                    <a:lnTo>
                      <a:pt x="4707" y="1659"/>
                    </a:lnTo>
                    <a:lnTo>
                      <a:pt x="4668" y="1648"/>
                    </a:lnTo>
                    <a:lnTo>
                      <a:pt x="4627" y="1639"/>
                    </a:lnTo>
                    <a:lnTo>
                      <a:pt x="4586" y="1629"/>
                    </a:lnTo>
                    <a:lnTo>
                      <a:pt x="4544" y="1622"/>
                    </a:lnTo>
                    <a:lnTo>
                      <a:pt x="4500" y="1614"/>
                    </a:lnTo>
                    <a:lnTo>
                      <a:pt x="4454" y="1609"/>
                    </a:lnTo>
                    <a:lnTo>
                      <a:pt x="4363" y="1596"/>
                    </a:lnTo>
                    <a:lnTo>
                      <a:pt x="4269" y="1588"/>
                    </a:lnTo>
                    <a:lnTo>
                      <a:pt x="4176" y="1580"/>
                    </a:lnTo>
                    <a:lnTo>
                      <a:pt x="3996" y="1566"/>
                    </a:lnTo>
                    <a:lnTo>
                      <a:pt x="3913" y="1559"/>
                    </a:lnTo>
                    <a:lnTo>
                      <a:pt x="3837" y="1551"/>
                    </a:lnTo>
                    <a:lnTo>
                      <a:pt x="3837" y="1551"/>
                    </a:lnTo>
                    <a:lnTo>
                      <a:pt x="3696" y="1535"/>
                    </a:lnTo>
                    <a:lnTo>
                      <a:pt x="3568" y="1519"/>
                    </a:lnTo>
                    <a:lnTo>
                      <a:pt x="3509" y="1511"/>
                    </a:lnTo>
                    <a:lnTo>
                      <a:pt x="3455" y="1502"/>
                    </a:lnTo>
                    <a:lnTo>
                      <a:pt x="3403" y="1493"/>
                    </a:lnTo>
                    <a:lnTo>
                      <a:pt x="3356" y="1484"/>
                    </a:lnTo>
                    <a:lnTo>
                      <a:pt x="3315" y="1473"/>
                    </a:lnTo>
                    <a:lnTo>
                      <a:pt x="3276" y="1462"/>
                    </a:lnTo>
                    <a:lnTo>
                      <a:pt x="3245" y="1449"/>
                    </a:lnTo>
                    <a:lnTo>
                      <a:pt x="3217" y="1437"/>
                    </a:lnTo>
                    <a:lnTo>
                      <a:pt x="3206" y="1430"/>
                    </a:lnTo>
                    <a:lnTo>
                      <a:pt x="3197" y="1423"/>
                    </a:lnTo>
                    <a:lnTo>
                      <a:pt x="3187" y="1417"/>
                    </a:lnTo>
                    <a:lnTo>
                      <a:pt x="3180" y="1408"/>
                    </a:lnTo>
                    <a:lnTo>
                      <a:pt x="3175" y="1400"/>
                    </a:lnTo>
                    <a:lnTo>
                      <a:pt x="3171" y="1392"/>
                    </a:lnTo>
                    <a:lnTo>
                      <a:pt x="3168" y="1384"/>
                    </a:lnTo>
                    <a:lnTo>
                      <a:pt x="3168" y="1374"/>
                    </a:lnTo>
                    <a:lnTo>
                      <a:pt x="3168" y="1374"/>
                    </a:lnTo>
                    <a:lnTo>
                      <a:pt x="3169" y="1366"/>
                    </a:lnTo>
                    <a:lnTo>
                      <a:pt x="3172" y="1358"/>
                    </a:lnTo>
                    <a:lnTo>
                      <a:pt x="3178" y="1349"/>
                    </a:lnTo>
                    <a:lnTo>
                      <a:pt x="3184" y="1341"/>
                    </a:lnTo>
                    <a:lnTo>
                      <a:pt x="3194" y="1334"/>
                    </a:lnTo>
                    <a:lnTo>
                      <a:pt x="3205" y="1329"/>
                    </a:lnTo>
                    <a:lnTo>
                      <a:pt x="3217" y="1322"/>
                    </a:lnTo>
                    <a:lnTo>
                      <a:pt x="3231" y="1316"/>
                    </a:lnTo>
                    <a:lnTo>
                      <a:pt x="3248" y="1311"/>
                    </a:lnTo>
                    <a:lnTo>
                      <a:pt x="3265" y="1307"/>
                    </a:lnTo>
                    <a:lnTo>
                      <a:pt x="3305" y="1299"/>
                    </a:lnTo>
                    <a:lnTo>
                      <a:pt x="3350" y="1292"/>
                    </a:lnTo>
                    <a:lnTo>
                      <a:pt x="3401" y="1288"/>
                    </a:lnTo>
                    <a:lnTo>
                      <a:pt x="3455" y="1284"/>
                    </a:lnTo>
                    <a:lnTo>
                      <a:pt x="3514" y="1281"/>
                    </a:lnTo>
                    <a:lnTo>
                      <a:pt x="3575" y="1281"/>
                    </a:lnTo>
                    <a:lnTo>
                      <a:pt x="3640" y="1281"/>
                    </a:lnTo>
                    <a:lnTo>
                      <a:pt x="3707" y="1282"/>
                    </a:lnTo>
                    <a:lnTo>
                      <a:pt x="3776" y="1285"/>
                    </a:lnTo>
                    <a:lnTo>
                      <a:pt x="3845" y="1288"/>
                    </a:lnTo>
                    <a:lnTo>
                      <a:pt x="3915" y="1292"/>
                    </a:lnTo>
                    <a:lnTo>
                      <a:pt x="3915" y="1292"/>
                    </a:lnTo>
                    <a:lnTo>
                      <a:pt x="4057" y="1301"/>
                    </a:lnTo>
                    <a:lnTo>
                      <a:pt x="4125" y="1305"/>
                    </a:lnTo>
                    <a:lnTo>
                      <a:pt x="4194" y="1308"/>
                    </a:lnTo>
                    <a:lnTo>
                      <a:pt x="4261" y="1310"/>
                    </a:lnTo>
                    <a:lnTo>
                      <a:pt x="4327" y="1308"/>
                    </a:lnTo>
                    <a:lnTo>
                      <a:pt x="4390" y="1305"/>
                    </a:lnTo>
                    <a:lnTo>
                      <a:pt x="4452" y="1301"/>
                    </a:lnTo>
                    <a:lnTo>
                      <a:pt x="4482" y="1297"/>
                    </a:lnTo>
                    <a:lnTo>
                      <a:pt x="4511" y="1293"/>
                    </a:lnTo>
                    <a:lnTo>
                      <a:pt x="4539" y="1288"/>
                    </a:lnTo>
                    <a:lnTo>
                      <a:pt x="4567" y="1282"/>
                    </a:lnTo>
                    <a:lnTo>
                      <a:pt x="4594" y="1275"/>
                    </a:lnTo>
                    <a:lnTo>
                      <a:pt x="4620" y="1267"/>
                    </a:lnTo>
                    <a:lnTo>
                      <a:pt x="4645" y="1257"/>
                    </a:lnTo>
                    <a:lnTo>
                      <a:pt x="4670" y="1248"/>
                    </a:lnTo>
                    <a:lnTo>
                      <a:pt x="4693" y="1237"/>
                    </a:lnTo>
                    <a:lnTo>
                      <a:pt x="4716" y="1225"/>
                    </a:lnTo>
                    <a:lnTo>
                      <a:pt x="4737" y="1211"/>
                    </a:lnTo>
                    <a:lnTo>
                      <a:pt x="4757" y="1197"/>
                    </a:lnTo>
                    <a:lnTo>
                      <a:pt x="4778" y="1181"/>
                    </a:lnTo>
                    <a:lnTo>
                      <a:pt x="4796" y="1163"/>
                    </a:lnTo>
                    <a:lnTo>
                      <a:pt x="4814" y="1145"/>
                    </a:lnTo>
                    <a:lnTo>
                      <a:pt x="4829" y="1124"/>
                    </a:lnTo>
                    <a:lnTo>
                      <a:pt x="4829" y="1124"/>
                    </a:lnTo>
                    <a:lnTo>
                      <a:pt x="4836" y="1115"/>
                    </a:lnTo>
                    <a:lnTo>
                      <a:pt x="4843" y="1104"/>
                    </a:lnTo>
                    <a:lnTo>
                      <a:pt x="4848" y="1093"/>
                    </a:lnTo>
                    <a:lnTo>
                      <a:pt x="4852" y="1083"/>
                    </a:lnTo>
                    <a:lnTo>
                      <a:pt x="4856" y="1072"/>
                    </a:lnTo>
                    <a:lnTo>
                      <a:pt x="4859" y="1061"/>
                    </a:lnTo>
                    <a:lnTo>
                      <a:pt x="4860" y="1050"/>
                    </a:lnTo>
                    <a:lnTo>
                      <a:pt x="4862" y="1041"/>
                    </a:lnTo>
                    <a:lnTo>
                      <a:pt x="4860" y="1019"/>
                    </a:lnTo>
                    <a:lnTo>
                      <a:pt x="4858" y="997"/>
                    </a:lnTo>
                    <a:lnTo>
                      <a:pt x="4851" y="976"/>
                    </a:lnTo>
                    <a:lnTo>
                      <a:pt x="4843" y="954"/>
                    </a:lnTo>
                    <a:lnTo>
                      <a:pt x="4832" y="934"/>
                    </a:lnTo>
                    <a:lnTo>
                      <a:pt x="4818" y="912"/>
                    </a:lnTo>
                    <a:lnTo>
                      <a:pt x="4801" y="891"/>
                    </a:lnTo>
                    <a:lnTo>
                      <a:pt x="4785" y="871"/>
                    </a:lnTo>
                    <a:lnTo>
                      <a:pt x="4766" y="850"/>
                    </a:lnTo>
                    <a:lnTo>
                      <a:pt x="4745" y="830"/>
                    </a:lnTo>
                    <a:lnTo>
                      <a:pt x="4723" y="809"/>
                    </a:lnTo>
                    <a:lnTo>
                      <a:pt x="4700" y="790"/>
                    </a:lnTo>
                    <a:lnTo>
                      <a:pt x="4677" y="771"/>
                    </a:lnTo>
                    <a:lnTo>
                      <a:pt x="4652" y="753"/>
                    </a:lnTo>
                    <a:lnTo>
                      <a:pt x="4601" y="717"/>
                    </a:lnTo>
                    <a:lnTo>
                      <a:pt x="4549" y="683"/>
                    </a:lnTo>
                    <a:lnTo>
                      <a:pt x="4498" y="653"/>
                    </a:lnTo>
                    <a:lnTo>
                      <a:pt x="4450" y="624"/>
                    </a:lnTo>
                    <a:lnTo>
                      <a:pt x="4406" y="601"/>
                    </a:lnTo>
                    <a:lnTo>
                      <a:pt x="4336" y="562"/>
                    </a:lnTo>
                    <a:lnTo>
                      <a:pt x="4336" y="562"/>
                    </a:lnTo>
                    <a:lnTo>
                      <a:pt x="4310" y="547"/>
                    </a:lnTo>
                    <a:lnTo>
                      <a:pt x="4287" y="532"/>
                    </a:lnTo>
                    <a:lnTo>
                      <a:pt x="4268" y="516"/>
                    </a:lnTo>
                    <a:lnTo>
                      <a:pt x="4251" y="499"/>
                    </a:lnTo>
                    <a:lnTo>
                      <a:pt x="4246" y="491"/>
                    </a:lnTo>
                    <a:lnTo>
                      <a:pt x="4240" y="483"/>
                    </a:lnTo>
                    <a:lnTo>
                      <a:pt x="4236" y="474"/>
                    </a:lnTo>
                    <a:lnTo>
                      <a:pt x="4234" y="466"/>
                    </a:lnTo>
                    <a:lnTo>
                      <a:pt x="4231" y="458"/>
                    </a:lnTo>
                    <a:lnTo>
                      <a:pt x="4231" y="450"/>
                    </a:lnTo>
                    <a:lnTo>
                      <a:pt x="4231" y="440"/>
                    </a:lnTo>
                    <a:lnTo>
                      <a:pt x="4232" y="432"/>
                    </a:lnTo>
                    <a:lnTo>
                      <a:pt x="4235" y="424"/>
                    </a:lnTo>
                    <a:lnTo>
                      <a:pt x="4239" y="415"/>
                    </a:lnTo>
                    <a:lnTo>
                      <a:pt x="4245" y="407"/>
                    </a:lnTo>
                    <a:lnTo>
                      <a:pt x="4251" y="398"/>
                    </a:lnTo>
                    <a:lnTo>
                      <a:pt x="4260" y="389"/>
                    </a:lnTo>
                    <a:lnTo>
                      <a:pt x="4269" y="381"/>
                    </a:lnTo>
                    <a:lnTo>
                      <a:pt x="4280" y="373"/>
                    </a:lnTo>
                    <a:lnTo>
                      <a:pt x="4293" y="365"/>
                    </a:lnTo>
                    <a:lnTo>
                      <a:pt x="4321" y="347"/>
                    </a:lnTo>
                    <a:lnTo>
                      <a:pt x="4357" y="330"/>
                    </a:lnTo>
                    <a:lnTo>
                      <a:pt x="4398" y="314"/>
                    </a:lnTo>
                    <a:lnTo>
                      <a:pt x="4446" y="299"/>
                    </a:lnTo>
                    <a:lnTo>
                      <a:pt x="4446" y="299"/>
                    </a:lnTo>
                    <a:lnTo>
                      <a:pt x="4507" y="281"/>
                    </a:lnTo>
                    <a:lnTo>
                      <a:pt x="4578" y="265"/>
                    </a:lnTo>
                    <a:lnTo>
                      <a:pt x="4659" y="247"/>
                    </a:lnTo>
                    <a:lnTo>
                      <a:pt x="4749" y="229"/>
                    </a:lnTo>
                    <a:lnTo>
                      <a:pt x="4848" y="212"/>
                    </a:lnTo>
                    <a:lnTo>
                      <a:pt x="4956" y="195"/>
                    </a:lnTo>
                    <a:lnTo>
                      <a:pt x="5072" y="178"/>
                    </a:lnTo>
                    <a:lnTo>
                      <a:pt x="5192" y="163"/>
                    </a:lnTo>
                    <a:lnTo>
                      <a:pt x="5321" y="148"/>
                    </a:lnTo>
                    <a:lnTo>
                      <a:pt x="5454" y="134"/>
                    </a:lnTo>
                    <a:lnTo>
                      <a:pt x="5593" y="122"/>
                    </a:lnTo>
                    <a:lnTo>
                      <a:pt x="5735" y="111"/>
                    </a:lnTo>
                    <a:lnTo>
                      <a:pt x="5882" y="103"/>
                    </a:lnTo>
                    <a:lnTo>
                      <a:pt x="6032" y="96"/>
                    </a:lnTo>
                    <a:lnTo>
                      <a:pt x="6182" y="90"/>
                    </a:lnTo>
                    <a:lnTo>
                      <a:pt x="6336" y="88"/>
                    </a:lnTo>
                    <a:lnTo>
                      <a:pt x="6336" y="88"/>
                    </a:lnTo>
                    <a:close/>
                  </a:path>
                </a:pathLst>
              </a:custGeom>
              <a:solidFill>
                <a:schemeClr val="accent1"/>
              </a:solidFill>
              <a:ln>
                <a:noFill/>
              </a:ln>
            </p:spPr>
            <p:txBody>
              <a:bodyPr vert="horz" wrap="square" lIns="91440" tIns="45720" rIns="91440" bIns="45720" numCol="1" anchor="t" anchorCtr="0" compatLnSpc="1"/>
              <a:lstStyle/>
              <a:p>
                <a:endParaRPr lang="zh-CN" altLang="en-US">
                  <a:solidFill>
                    <a:prstClr val="black"/>
                  </a:solidFill>
                  <a:latin typeface="楷体" panose="02010609060101010101" pitchFamily="49" charset="-122"/>
                  <a:ea typeface="宋体" panose="02010600030101010101" pitchFamily="2" charset="-122"/>
                </a:endParaRPr>
              </a:p>
            </p:txBody>
          </p:sp>
          <p:sp>
            <p:nvSpPr>
              <p:cNvPr id="94" name="Freeform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A414112-8899-4CE7-B46F-336869BE2601}"/>
                  </a:ext>
                </a:extLst>
              </p:cNvPr>
              <p:cNvSpPr/>
              <p:nvPr/>
            </p:nvSpPr>
            <p:spPr bwMode="auto">
              <a:xfrm>
                <a:off x="3371057" y="1932478"/>
                <a:ext cx="8820150" cy="4945063"/>
              </a:xfrm>
              <a:custGeom>
                <a:avLst/>
                <a:gdLst>
                  <a:gd name="T0" fmla="*/ 43 w 5556"/>
                  <a:gd name="T1" fmla="*/ 3068 h 3115"/>
                  <a:gd name="T2" fmla="*/ 176 w 5556"/>
                  <a:gd name="T3" fmla="*/ 2951 h 3115"/>
                  <a:gd name="T4" fmla="*/ 319 w 5556"/>
                  <a:gd name="T5" fmla="*/ 2850 h 3115"/>
                  <a:gd name="T6" fmla="*/ 506 w 5556"/>
                  <a:gd name="T7" fmla="*/ 2740 h 3115"/>
                  <a:gd name="T8" fmla="*/ 745 w 5556"/>
                  <a:gd name="T9" fmla="*/ 2635 h 3115"/>
                  <a:gd name="T10" fmla="*/ 1033 w 5556"/>
                  <a:gd name="T11" fmla="*/ 2541 h 3115"/>
                  <a:gd name="T12" fmla="*/ 1376 w 5556"/>
                  <a:gd name="T13" fmla="*/ 2470 h 3115"/>
                  <a:gd name="T14" fmla="*/ 2164 w 5556"/>
                  <a:gd name="T15" fmla="*/ 2353 h 3115"/>
                  <a:gd name="T16" fmla="*/ 2943 w 5556"/>
                  <a:gd name="T17" fmla="*/ 2225 h 3115"/>
                  <a:gd name="T18" fmla="*/ 3279 w 5556"/>
                  <a:gd name="T19" fmla="*/ 2152 h 3115"/>
                  <a:gd name="T20" fmla="*/ 3551 w 5556"/>
                  <a:gd name="T21" fmla="*/ 2071 h 3115"/>
                  <a:gd name="T22" fmla="*/ 3700 w 5556"/>
                  <a:gd name="T23" fmla="*/ 2005 h 3115"/>
                  <a:gd name="T24" fmla="*/ 3769 w 5556"/>
                  <a:gd name="T25" fmla="*/ 1959 h 3115"/>
                  <a:gd name="T26" fmla="*/ 3812 w 5556"/>
                  <a:gd name="T27" fmla="*/ 1908 h 3115"/>
                  <a:gd name="T28" fmla="*/ 3824 w 5556"/>
                  <a:gd name="T29" fmla="*/ 1869 h 3115"/>
                  <a:gd name="T30" fmla="*/ 3805 w 5556"/>
                  <a:gd name="T31" fmla="*/ 1823 h 3115"/>
                  <a:gd name="T32" fmla="*/ 3748 w 5556"/>
                  <a:gd name="T33" fmla="*/ 1782 h 3115"/>
                  <a:gd name="T34" fmla="*/ 3635 w 5556"/>
                  <a:gd name="T35" fmla="*/ 1738 h 3115"/>
                  <a:gd name="T36" fmla="*/ 3377 w 5556"/>
                  <a:gd name="T37" fmla="*/ 1680 h 3115"/>
                  <a:gd name="T38" fmla="*/ 2823 w 5556"/>
                  <a:gd name="T39" fmla="*/ 1595 h 3115"/>
                  <a:gd name="T40" fmla="*/ 2522 w 5556"/>
                  <a:gd name="T41" fmla="*/ 1542 h 3115"/>
                  <a:gd name="T42" fmla="*/ 2313 w 5556"/>
                  <a:gd name="T43" fmla="*/ 1485 h 3115"/>
                  <a:gd name="T44" fmla="*/ 2228 w 5556"/>
                  <a:gd name="T45" fmla="*/ 1447 h 3115"/>
                  <a:gd name="T46" fmla="*/ 2175 w 5556"/>
                  <a:gd name="T47" fmla="*/ 1403 h 3115"/>
                  <a:gd name="T48" fmla="*/ 2159 w 5556"/>
                  <a:gd name="T49" fmla="*/ 1351 h 3115"/>
                  <a:gd name="T50" fmla="*/ 2173 w 5556"/>
                  <a:gd name="T51" fmla="*/ 1310 h 3115"/>
                  <a:gd name="T52" fmla="*/ 2206 w 5556"/>
                  <a:gd name="T53" fmla="*/ 1262 h 3115"/>
                  <a:gd name="T54" fmla="*/ 2254 w 5556"/>
                  <a:gd name="T55" fmla="*/ 1222 h 3115"/>
                  <a:gd name="T56" fmla="*/ 2387 w 5556"/>
                  <a:gd name="T57" fmla="*/ 1166 h 3115"/>
                  <a:gd name="T58" fmla="*/ 2555 w 5556"/>
                  <a:gd name="T59" fmla="*/ 1134 h 3115"/>
                  <a:gd name="T60" fmla="*/ 2743 w 5556"/>
                  <a:gd name="T61" fmla="*/ 1121 h 3115"/>
                  <a:gd name="T62" fmla="*/ 3064 w 5556"/>
                  <a:gd name="T63" fmla="*/ 1125 h 3115"/>
                  <a:gd name="T64" fmla="*/ 3323 w 5556"/>
                  <a:gd name="T65" fmla="*/ 1138 h 3115"/>
                  <a:gd name="T66" fmla="*/ 3517 w 5556"/>
                  <a:gd name="T67" fmla="*/ 1134 h 3115"/>
                  <a:gd name="T68" fmla="*/ 3700 w 5556"/>
                  <a:gd name="T69" fmla="*/ 1108 h 3115"/>
                  <a:gd name="T70" fmla="*/ 3788 w 5556"/>
                  <a:gd name="T71" fmla="*/ 1079 h 3115"/>
                  <a:gd name="T72" fmla="*/ 3853 w 5556"/>
                  <a:gd name="T73" fmla="*/ 1037 h 3115"/>
                  <a:gd name="T74" fmla="*/ 3881 w 5556"/>
                  <a:gd name="T75" fmla="*/ 981 h 3115"/>
                  <a:gd name="T76" fmla="*/ 3866 w 5556"/>
                  <a:gd name="T77" fmla="*/ 908 h 3115"/>
                  <a:gd name="T78" fmla="*/ 3824 w 5556"/>
                  <a:gd name="T79" fmla="*/ 845 h 3115"/>
                  <a:gd name="T80" fmla="*/ 3747 w 5556"/>
                  <a:gd name="T81" fmla="*/ 765 h 3115"/>
                  <a:gd name="T82" fmla="*/ 3517 w 5556"/>
                  <a:gd name="T83" fmla="*/ 597 h 3115"/>
                  <a:gd name="T84" fmla="*/ 3380 w 5556"/>
                  <a:gd name="T85" fmla="*/ 492 h 3115"/>
                  <a:gd name="T86" fmla="*/ 3333 w 5556"/>
                  <a:gd name="T87" fmla="*/ 436 h 3115"/>
                  <a:gd name="T88" fmla="*/ 3321 w 5556"/>
                  <a:gd name="T89" fmla="*/ 380 h 3115"/>
                  <a:gd name="T90" fmla="*/ 3330 w 5556"/>
                  <a:gd name="T91" fmla="*/ 351 h 3115"/>
                  <a:gd name="T92" fmla="*/ 3393 w 5556"/>
                  <a:gd name="T93" fmla="*/ 292 h 3115"/>
                  <a:gd name="T94" fmla="*/ 3517 w 5556"/>
                  <a:gd name="T95" fmla="*/ 233 h 3115"/>
                  <a:gd name="T96" fmla="*/ 3706 w 5556"/>
                  <a:gd name="T97" fmla="*/ 177 h 3115"/>
                  <a:gd name="T98" fmla="*/ 3961 w 5556"/>
                  <a:gd name="T99" fmla="*/ 124 h 3115"/>
                  <a:gd name="T100" fmla="*/ 4285 w 5556"/>
                  <a:gd name="T101" fmla="*/ 77 h 3115"/>
                  <a:gd name="T102" fmla="*/ 4681 w 5556"/>
                  <a:gd name="T103" fmla="*/ 40 h 3115"/>
                  <a:gd name="T104" fmla="*/ 5153 w 5556"/>
                  <a:gd name="T105" fmla="*/ 12 h 3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556" h="3115">
                    <a:moveTo>
                      <a:pt x="0" y="3115"/>
                    </a:moveTo>
                    <a:lnTo>
                      <a:pt x="0" y="3115"/>
                    </a:lnTo>
                    <a:lnTo>
                      <a:pt x="20" y="3093"/>
                    </a:lnTo>
                    <a:lnTo>
                      <a:pt x="43" y="3068"/>
                    </a:lnTo>
                    <a:lnTo>
                      <a:pt x="77" y="3035"/>
                    </a:lnTo>
                    <a:lnTo>
                      <a:pt x="121" y="2995"/>
                    </a:lnTo>
                    <a:lnTo>
                      <a:pt x="147" y="2973"/>
                    </a:lnTo>
                    <a:lnTo>
                      <a:pt x="176" y="2951"/>
                    </a:lnTo>
                    <a:lnTo>
                      <a:pt x="207" y="2927"/>
                    </a:lnTo>
                    <a:lnTo>
                      <a:pt x="242" y="2902"/>
                    </a:lnTo>
                    <a:lnTo>
                      <a:pt x="279" y="2876"/>
                    </a:lnTo>
                    <a:lnTo>
                      <a:pt x="319" y="2850"/>
                    </a:lnTo>
                    <a:lnTo>
                      <a:pt x="361" y="2823"/>
                    </a:lnTo>
                    <a:lnTo>
                      <a:pt x="406" y="2795"/>
                    </a:lnTo>
                    <a:lnTo>
                      <a:pt x="456" y="2768"/>
                    </a:lnTo>
                    <a:lnTo>
                      <a:pt x="506" y="2740"/>
                    </a:lnTo>
                    <a:lnTo>
                      <a:pt x="561" y="2714"/>
                    </a:lnTo>
                    <a:lnTo>
                      <a:pt x="619" y="2687"/>
                    </a:lnTo>
                    <a:lnTo>
                      <a:pt x="681" y="2661"/>
                    </a:lnTo>
                    <a:lnTo>
                      <a:pt x="745" y="2635"/>
                    </a:lnTo>
                    <a:lnTo>
                      <a:pt x="812" y="2610"/>
                    </a:lnTo>
                    <a:lnTo>
                      <a:pt x="882" y="2587"/>
                    </a:lnTo>
                    <a:lnTo>
                      <a:pt x="956" y="2563"/>
                    </a:lnTo>
                    <a:lnTo>
                      <a:pt x="1033" y="2541"/>
                    </a:lnTo>
                    <a:lnTo>
                      <a:pt x="1114" y="2521"/>
                    </a:lnTo>
                    <a:lnTo>
                      <a:pt x="1198" y="2503"/>
                    </a:lnTo>
                    <a:lnTo>
                      <a:pt x="1284" y="2485"/>
                    </a:lnTo>
                    <a:lnTo>
                      <a:pt x="1376" y="2470"/>
                    </a:lnTo>
                    <a:lnTo>
                      <a:pt x="1376" y="2470"/>
                    </a:lnTo>
                    <a:lnTo>
                      <a:pt x="1565" y="2441"/>
                    </a:lnTo>
                    <a:lnTo>
                      <a:pt x="1761" y="2412"/>
                    </a:lnTo>
                    <a:lnTo>
                      <a:pt x="2164" y="2353"/>
                    </a:lnTo>
                    <a:lnTo>
                      <a:pt x="2366" y="2323"/>
                    </a:lnTo>
                    <a:lnTo>
                      <a:pt x="2565" y="2292"/>
                    </a:lnTo>
                    <a:lnTo>
                      <a:pt x="2758" y="2259"/>
                    </a:lnTo>
                    <a:lnTo>
                      <a:pt x="2943" y="2225"/>
                    </a:lnTo>
                    <a:lnTo>
                      <a:pt x="3033" y="2207"/>
                    </a:lnTo>
                    <a:lnTo>
                      <a:pt x="3118" y="2189"/>
                    </a:lnTo>
                    <a:lnTo>
                      <a:pt x="3200" y="2170"/>
                    </a:lnTo>
                    <a:lnTo>
                      <a:pt x="3279" y="2152"/>
                    </a:lnTo>
                    <a:lnTo>
                      <a:pt x="3353" y="2133"/>
                    </a:lnTo>
                    <a:lnTo>
                      <a:pt x="3423" y="2112"/>
                    </a:lnTo>
                    <a:lnTo>
                      <a:pt x="3489" y="2092"/>
                    </a:lnTo>
                    <a:lnTo>
                      <a:pt x="3551" y="2071"/>
                    </a:lnTo>
                    <a:lnTo>
                      <a:pt x="3606" y="2049"/>
                    </a:lnTo>
                    <a:lnTo>
                      <a:pt x="3657" y="2027"/>
                    </a:lnTo>
                    <a:lnTo>
                      <a:pt x="3679" y="2016"/>
                    </a:lnTo>
                    <a:lnTo>
                      <a:pt x="3700" y="2005"/>
                    </a:lnTo>
                    <a:lnTo>
                      <a:pt x="3720" y="1994"/>
                    </a:lnTo>
                    <a:lnTo>
                      <a:pt x="3737" y="1982"/>
                    </a:lnTo>
                    <a:lnTo>
                      <a:pt x="3755" y="1969"/>
                    </a:lnTo>
                    <a:lnTo>
                      <a:pt x="3769" y="1959"/>
                    </a:lnTo>
                    <a:lnTo>
                      <a:pt x="3783" y="1946"/>
                    </a:lnTo>
                    <a:lnTo>
                      <a:pt x="3794" y="1934"/>
                    </a:lnTo>
                    <a:lnTo>
                      <a:pt x="3803" y="1921"/>
                    </a:lnTo>
                    <a:lnTo>
                      <a:pt x="3812" y="1908"/>
                    </a:lnTo>
                    <a:lnTo>
                      <a:pt x="3817" y="1895"/>
                    </a:lnTo>
                    <a:lnTo>
                      <a:pt x="3821" y="1883"/>
                    </a:lnTo>
                    <a:lnTo>
                      <a:pt x="3821" y="1883"/>
                    </a:lnTo>
                    <a:lnTo>
                      <a:pt x="3824" y="1869"/>
                    </a:lnTo>
                    <a:lnTo>
                      <a:pt x="3823" y="1857"/>
                    </a:lnTo>
                    <a:lnTo>
                      <a:pt x="3818" y="1845"/>
                    </a:lnTo>
                    <a:lnTo>
                      <a:pt x="3813" y="1834"/>
                    </a:lnTo>
                    <a:lnTo>
                      <a:pt x="3805" y="1823"/>
                    </a:lnTo>
                    <a:lnTo>
                      <a:pt x="3794" y="1812"/>
                    </a:lnTo>
                    <a:lnTo>
                      <a:pt x="3780" y="1801"/>
                    </a:lnTo>
                    <a:lnTo>
                      <a:pt x="3765" y="1791"/>
                    </a:lnTo>
                    <a:lnTo>
                      <a:pt x="3748" y="1782"/>
                    </a:lnTo>
                    <a:lnTo>
                      <a:pt x="3729" y="1772"/>
                    </a:lnTo>
                    <a:lnTo>
                      <a:pt x="3709" y="1764"/>
                    </a:lnTo>
                    <a:lnTo>
                      <a:pt x="3685" y="1754"/>
                    </a:lnTo>
                    <a:lnTo>
                      <a:pt x="3635" y="1738"/>
                    </a:lnTo>
                    <a:lnTo>
                      <a:pt x="3578" y="1723"/>
                    </a:lnTo>
                    <a:lnTo>
                      <a:pt x="3515" y="1708"/>
                    </a:lnTo>
                    <a:lnTo>
                      <a:pt x="3448" y="1694"/>
                    </a:lnTo>
                    <a:lnTo>
                      <a:pt x="3377" y="1680"/>
                    </a:lnTo>
                    <a:lnTo>
                      <a:pt x="3303" y="1668"/>
                    </a:lnTo>
                    <a:lnTo>
                      <a:pt x="3146" y="1643"/>
                    </a:lnTo>
                    <a:lnTo>
                      <a:pt x="2985" y="1618"/>
                    </a:lnTo>
                    <a:lnTo>
                      <a:pt x="2823" y="1595"/>
                    </a:lnTo>
                    <a:lnTo>
                      <a:pt x="2743" y="1583"/>
                    </a:lnTo>
                    <a:lnTo>
                      <a:pt x="2666" y="1569"/>
                    </a:lnTo>
                    <a:lnTo>
                      <a:pt x="2592" y="1555"/>
                    </a:lnTo>
                    <a:lnTo>
                      <a:pt x="2522" y="1542"/>
                    </a:lnTo>
                    <a:lnTo>
                      <a:pt x="2457" y="1527"/>
                    </a:lnTo>
                    <a:lnTo>
                      <a:pt x="2395" y="1511"/>
                    </a:lnTo>
                    <a:lnTo>
                      <a:pt x="2339" y="1495"/>
                    </a:lnTo>
                    <a:lnTo>
                      <a:pt x="2313" y="1485"/>
                    </a:lnTo>
                    <a:lnTo>
                      <a:pt x="2289" y="1476"/>
                    </a:lnTo>
                    <a:lnTo>
                      <a:pt x="2267" y="1468"/>
                    </a:lnTo>
                    <a:lnTo>
                      <a:pt x="2247" y="1457"/>
                    </a:lnTo>
                    <a:lnTo>
                      <a:pt x="2228" y="1447"/>
                    </a:lnTo>
                    <a:lnTo>
                      <a:pt x="2211" y="1436"/>
                    </a:lnTo>
                    <a:lnTo>
                      <a:pt x="2197" y="1425"/>
                    </a:lnTo>
                    <a:lnTo>
                      <a:pt x="2185" y="1414"/>
                    </a:lnTo>
                    <a:lnTo>
                      <a:pt x="2175" y="1403"/>
                    </a:lnTo>
                    <a:lnTo>
                      <a:pt x="2167" y="1391"/>
                    </a:lnTo>
                    <a:lnTo>
                      <a:pt x="2162" y="1378"/>
                    </a:lnTo>
                    <a:lnTo>
                      <a:pt x="2159" y="1365"/>
                    </a:lnTo>
                    <a:lnTo>
                      <a:pt x="2159" y="1351"/>
                    </a:lnTo>
                    <a:lnTo>
                      <a:pt x="2162" y="1337"/>
                    </a:lnTo>
                    <a:lnTo>
                      <a:pt x="2162" y="1337"/>
                    </a:lnTo>
                    <a:lnTo>
                      <a:pt x="2167" y="1324"/>
                    </a:lnTo>
                    <a:lnTo>
                      <a:pt x="2173" y="1310"/>
                    </a:lnTo>
                    <a:lnTo>
                      <a:pt x="2180" y="1298"/>
                    </a:lnTo>
                    <a:lnTo>
                      <a:pt x="2186" y="1285"/>
                    </a:lnTo>
                    <a:lnTo>
                      <a:pt x="2196" y="1273"/>
                    </a:lnTo>
                    <a:lnTo>
                      <a:pt x="2206" y="1262"/>
                    </a:lnTo>
                    <a:lnTo>
                      <a:pt x="2217" y="1252"/>
                    </a:lnTo>
                    <a:lnTo>
                      <a:pt x="2228" y="1241"/>
                    </a:lnTo>
                    <a:lnTo>
                      <a:pt x="2240" y="1232"/>
                    </a:lnTo>
                    <a:lnTo>
                      <a:pt x="2254" y="1222"/>
                    </a:lnTo>
                    <a:lnTo>
                      <a:pt x="2282" y="1206"/>
                    </a:lnTo>
                    <a:lnTo>
                      <a:pt x="2315" y="1191"/>
                    </a:lnTo>
                    <a:lnTo>
                      <a:pt x="2350" y="1178"/>
                    </a:lnTo>
                    <a:lnTo>
                      <a:pt x="2387" y="1166"/>
                    </a:lnTo>
                    <a:lnTo>
                      <a:pt x="2426" y="1156"/>
                    </a:lnTo>
                    <a:lnTo>
                      <a:pt x="2468" y="1147"/>
                    </a:lnTo>
                    <a:lnTo>
                      <a:pt x="2511" y="1140"/>
                    </a:lnTo>
                    <a:lnTo>
                      <a:pt x="2555" y="1134"/>
                    </a:lnTo>
                    <a:lnTo>
                      <a:pt x="2601" y="1129"/>
                    </a:lnTo>
                    <a:lnTo>
                      <a:pt x="2647" y="1125"/>
                    </a:lnTo>
                    <a:lnTo>
                      <a:pt x="2695" y="1122"/>
                    </a:lnTo>
                    <a:lnTo>
                      <a:pt x="2743" y="1121"/>
                    </a:lnTo>
                    <a:lnTo>
                      <a:pt x="2790" y="1119"/>
                    </a:lnTo>
                    <a:lnTo>
                      <a:pt x="2884" y="1119"/>
                    </a:lnTo>
                    <a:lnTo>
                      <a:pt x="2976" y="1121"/>
                    </a:lnTo>
                    <a:lnTo>
                      <a:pt x="3064" y="1125"/>
                    </a:lnTo>
                    <a:lnTo>
                      <a:pt x="3216" y="1133"/>
                    </a:lnTo>
                    <a:lnTo>
                      <a:pt x="3277" y="1136"/>
                    </a:lnTo>
                    <a:lnTo>
                      <a:pt x="3323" y="1138"/>
                    </a:lnTo>
                    <a:lnTo>
                      <a:pt x="3323" y="1138"/>
                    </a:lnTo>
                    <a:lnTo>
                      <a:pt x="3366" y="1138"/>
                    </a:lnTo>
                    <a:lnTo>
                      <a:pt x="3414" y="1138"/>
                    </a:lnTo>
                    <a:lnTo>
                      <a:pt x="3465" y="1137"/>
                    </a:lnTo>
                    <a:lnTo>
                      <a:pt x="3517" y="1134"/>
                    </a:lnTo>
                    <a:lnTo>
                      <a:pt x="3572" y="1129"/>
                    </a:lnTo>
                    <a:lnTo>
                      <a:pt x="3624" y="1122"/>
                    </a:lnTo>
                    <a:lnTo>
                      <a:pt x="3676" y="1112"/>
                    </a:lnTo>
                    <a:lnTo>
                      <a:pt x="3700" y="1108"/>
                    </a:lnTo>
                    <a:lnTo>
                      <a:pt x="3724" y="1101"/>
                    </a:lnTo>
                    <a:lnTo>
                      <a:pt x="3747" y="1095"/>
                    </a:lnTo>
                    <a:lnTo>
                      <a:pt x="3769" y="1088"/>
                    </a:lnTo>
                    <a:lnTo>
                      <a:pt x="3788" y="1079"/>
                    </a:lnTo>
                    <a:lnTo>
                      <a:pt x="3807" y="1070"/>
                    </a:lnTo>
                    <a:lnTo>
                      <a:pt x="3824" y="1060"/>
                    </a:lnTo>
                    <a:lnTo>
                      <a:pt x="3840" y="1049"/>
                    </a:lnTo>
                    <a:lnTo>
                      <a:pt x="3853" y="1037"/>
                    </a:lnTo>
                    <a:lnTo>
                      <a:pt x="3864" y="1025"/>
                    </a:lnTo>
                    <a:lnTo>
                      <a:pt x="3872" y="1011"/>
                    </a:lnTo>
                    <a:lnTo>
                      <a:pt x="3879" y="997"/>
                    </a:lnTo>
                    <a:lnTo>
                      <a:pt x="3881" y="981"/>
                    </a:lnTo>
                    <a:lnTo>
                      <a:pt x="3883" y="964"/>
                    </a:lnTo>
                    <a:lnTo>
                      <a:pt x="3880" y="946"/>
                    </a:lnTo>
                    <a:lnTo>
                      <a:pt x="3876" y="929"/>
                    </a:lnTo>
                    <a:lnTo>
                      <a:pt x="3866" y="908"/>
                    </a:lnTo>
                    <a:lnTo>
                      <a:pt x="3854" y="887"/>
                    </a:lnTo>
                    <a:lnTo>
                      <a:pt x="3854" y="887"/>
                    </a:lnTo>
                    <a:lnTo>
                      <a:pt x="3840" y="866"/>
                    </a:lnTo>
                    <a:lnTo>
                      <a:pt x="3824" y="845"/>
                    </a:lnTo>
                    <a:lnTo>
                      <a:pt x="3806" y="824"/>
                    </a:lnTo>
                    <a:lnTo>
                      <a:pt x="3788" y="804"/>
                    </a:lnTo>
                    <a:lnTo>
                      <a:pt x="3768" y="785"/>
                    </a:lnTo>
                    <a:lnTo>
                      <a:pt x="3747" y="765"/>
                    </a:lnTo>
                    <a:lnTo>
                      <a:pt x="3703" y="728"/>
                    </a:lnTo>
                    <a:lnTo>
                      <a:pt x="3657" y="694"/>
                    </a:lnTo>
                    <a:lnTo>
                      <a:pt x="3610" y="660"/>
                    </a:lnTo>
                    <a:lnTo>
                      <a:pt x="3517" y="597"/>
                    </a:lnTo>
                    <a:lnTo>
                      <a:pt x="3473" y="567"/>
                    </a:lnTo>
                    <a:lnTo>
                      <a:pt x="3432" y="536"/>
                    </a:lnTo>
                    <a:lnTo>
                      <a:pt x="3396" y="508"/>
                    </a:lnTo>
                    <a:lnTo>
                      <a:pt x="3380" y="492"/>
                    </a:lnTo>
                    <a:lnTo>
                      <a:pt x="3366" y="479"/>
                    </a:lnTo>
                    <a:lnTo>
                      <a:pt x="3353" y="465"/>
                    </a:lnTo>
                    <a:lnTo>
                      <a:pt x="3343" y="450"/>
                    </a:lnTo>
                    <a:lnTo>
                      <a:pt x="3333" y="436"/>
                    </a:lnTo>
                    <a:lnTo>
                      <a:pt x="3326" y="423"/>
                    </a:lnTo>
                    <a:lnTo>
                      <a:pt x="3322" y="407"/>
                    </a:lnTo>
                    <a:lnTo>
                      <a:pt x="3321" y="394"/>
                    </a:lnTo>
                    <a:lnTo>
                      <a:pt x="3321" y="380"/>
                    </a:lnTo>
                    <a:lnTo>
                      <a:pt x="3323" y="365"/>
                    </a:lnTo>
                    <a:lnTo>
                      <a:pt x="3323" y="365"/>
                    </a:lnTo>
                    <a:lnTo>
                      <a:pt x="3326" y="358"/>
                    </a:lnTo>
                    <a:lnTo>
                      <a:pt x="3330" y="351"/>
                    </a:lnTo>
                    <a:lnTo>
                      <a:pt x="3340" y="336"/>
                    </a:lnTo>
                    <a:lnTo>
                      <a:pt x="3353" y="322"/>
                    </a:lnTo>
                    <a:lnTo>
                      <a:pt x="3371" y="307"/>
                    </a:lnTo>
                    <a:lnTo>
                      <a:pt x="3393" y="292"/>
                    </a:lnTo>
                    <a:lnTo>
                      <a:pt x="3418" y="277"/>
                    </a:lnTo>
                    <a:lnTo>
                      <a:pt x="3447" y="262"/>
                    </a:lnTo>
                    <a:lnTo>
                      <a:pt x="3480" y="248"/>
                    </a:lnTo>
                    <a:lnTo>
                      <a:pt x="3517" y="233"/>
                    </a:lnTo>
                    <a:lnTo>
                      <a:pt x="3558" y="218"/>
                    </a:lnTo>
                    <a:lnTo>
                      <a:pt x="3603" y="204"/>
                    </a:lnTo>
                    <a:lnTo>
                      <a:pt x="3652" y="191"/>
                    </a:lnTo>
                    <a:lnTo>
                      <a:pt x="3706" y="177"/>
                    </a:lnTo>
                    <a:lnTo>
                      <a:pt x="3762" y="163"/>
                    </a:lnTo>
                    <a:lnTo>
                      <a:pt x="3824" y="150"/>
                    </a:lnTo>
                    <a:lnTo>
                      <a:pt x="3890" y="136"/>
                    </a:lnTo>
                    <a:lnTo>
                      <a:pt x="3961" y="124"/>
                    </a:lnTo>
                    <a:lnTo>
                      <a:pt x="4035" y="111"/>
                    </a:lnTo>
                    <a:lnTo>
                      <a:pt x="4113" y="99"/>
                    </a:lnTo>
                    <a:lnTo>
                      <a:pt x="4197" y="88"/>
                    </a:lnTo>
                    <a:lnTo>
                      <a:pt x="4285" y="77"/>
                    </a:lnTo>
                    <a:lnTo>
                      <a:pt x="4377" y="67"/>
                    </a:lnTo>
                    <a:lnTo>
                      <a:pt x="4474" y="58"/>
                    </a:lnTo>
                    <a:lnTo>
                      <a:pt x="4575" y="48"/>
                    </a:lnTo>
                    <a:lnTo>
                      <a:pt x="4681" y="40"/>
                    </a:lnTo>
                    <a:lnTo>
                      <a:pt x="4792" y="32"/>
                    </a:lnTo>
                    <a:lnTo>
                      <a:pt x="4907" y="25"/>
                    </a:lnTo>
                    <a:lnTo>
                      <a:pt x="5028" y="18"/>
                    </a:lnTo>
                    <a:lnTo>
                      <a:pt x="5153" y="12"/>
                    </a:lnTo>
                    <a:lnTo>
                      <a:pt x="5282" y="7"/>
                    </a:lnTo>
                    <a:lnTo>
                      <a:pt x="5416" y="3"/>
                    </a:lnTo>
                    <a:lnTo>
                      <a:pt x="5556" y="0"/>
                    </a:lnTo>
                  </a:path>
                </a:pathLst>
              </a:custGeom>
              <a:noFill/>
              <a:ln w="19050">
                <a:solidFill>
                  <a:srgbClr val="FFFFFF"/>
                </a:solidFill>
                <a:prstDash val="dash"/>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solidFill>
                    <a:prstClr val="black"/>
                  </a:solidFill>
                  <a:latin typeface="楷体" panose="02010609060101010101" pitchFamily="49" charset="-122"/>
                  <a:ea typeface="宋体" panose="02010600030101010101" pitchFamily="2" charset="-122"/>
                </a:endParaRPr>
              </a:p>
            </p:txBody>
          </p:sp>
        </p:grpSp>
        <p:sp>
          <p:nvSpPr>
            <p:cNvPr id="97" name="freeform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216C615-6DCF-4912-BD87-18070FCA767E}"/>
                </a:ext>
              </a:extLst>
            </p:cNvPr>
            <p:cNvSpPr/>
            <p:nvPr/>
          </p:nvSpPr>
          <p:spPr>
            <a:xfrm>
              <a:off x="6567241" y="6042636"/>
              <a:ext cx="412873" cy="381986"/>
            </a:xfrm>
            <a:custGeom>
              <a:avLst/>
              <a:gdLst>
                <a:gd name="T0" fmla="*/ 3075 w 6149"/>
                <a:gd name="T1" fmla="*/ 0 h 5689"/>
                <a:gd name="T2" fmla="*/ 3997 w 6149"/>
                <a:gd name="T3" fmla="*/ 1845 h 5689"/>
                <a:gd name="T4" fmla="*/ 6149 w 6149"/>
                <a:gd name="T5" fmla="*/ 2019 h 5689"/>
                <a:gd name="T6" fmla="*/ 4612 w 6149"/>
                <a:gd name="T7" fmla="*/ 3690 h 5689"/>
                <a:gd name="T8" fmla="*/ 4919 w 6149"/>
                <a:gd name="T9" fmla="*/ 5689 h 5689"/>
                <a:gd name="T10" fmla="*/ 3075 w 6149"/>
                <a:gd name="T11" fmla="*/ 4459 h 5689"/>
                <a:gd name="T12" fmla="*/ 1229 w 6149"/>
                <a:gd name="T13" fmla="*/ 5689 h 5689"/>
                <a:gd name="T14" fmla="*/ 1537 w 6149"/>
                <a:gd name="T15" fmla="*/ 3690 h 5689"/>
                <a:gd name="T16" fmla="*/ 0 w 6149"/>
                <a:gd name="T17" fmla="*/ 2019 h 5689"/>
                <a:gd name="T18" fmla="*/ 2152 w 6149"/>
                <a:gd name="T19" fmla="*/ 1845 h 5689"/>
                <a:gd name="T20" fmla="*/ 3075 w 6149"/>
                <a:gd name="T21" fmla="*/ 0 h 5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49" h="5689">
                  <a:moveTo>
                    <a:pt x="3075" y="0"/>
                  </a:moveTo>
                  <a:lnTo>
                    <a:pt x="3997" y="1845"/>
                  </a:lnTo>
                  <a:lnTo>
                    <a:pt x="6149" y="2019"/>
                  </a:lnTo>
                  <a:lnTo>
                    <a:pt x="4612" y="3690"/>
                  </a:lnTo>
                  <a:lnTo>
                    <a:pt x="4919" y="5689"/>
                  </a:lnTo>
                  <a:lnTo>
                    <a:pt x="3075" y="4459"/>
                  </a:lnTo>
                  <a:lnTo>
                    <a:pt x="1229" y="5689"/>
                  </a:lnTo>
                  <a:lnTo>
                    <a:pt x="1537" y="3690"/>
                  </a:lnTo>
                  <a:lnTo>
                    <a:pt x="0" y="2019"/>
                  </a:lnTo>
                  <a:lnTo>
                    <a:pt x="2152" y="1845"/>
                  </a:lnTo>
                  <a:lnTo>
                    <a:pt x="3075" y="0"/>
                  </a:lnTo>
                  <a:close/>
                </a:path>
              </a:pathLst>
            </a:custGeom>
            <a:gradFill>
              <a:gsLst>
                <a:gs pos="0">
                  <a:srgbClr val="DFA659"/>
                </a:gs>
                <a:gs pos="100000">
                  <a:srgbClr val="DFA659"/>
                </a:gs>
                <a:gs pos="50000">
                  <a:srgbClr val="FCE295"/>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endParaRPr>
            </a:p>
          </p:txBody>
        </p:sp>
        <p:sp>
          <p:nvSpPr>
            <p:cNvPr id="98" name="freeform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E929188-AB0A-4460-AF65-2E859E018FDA}"/>
                </a:ext>
              </a:extLst>
            </p:cNvPr>
            <p:cNvSpPr/>
            <p:nvPr/>
          </p:nvSpPr>
          <p:spPr>
            <a:xfrm>
              <a:off x="8214492" y="5792516"/>
              <a:ext cx="295014" cy="272944"/>
            </a:xfrm>
            <a:custGeom>
              <a:avLst/>
              <a:gdLst>
                <a:gd name="T0" fmla="*/ 3075 w 6149"/>
                <a:gd name="T1" fmla="*/ 0 h 5689"/>
                <a:gd name="T2" fmla="*/ 3997 w 6149"/>
                <a:gd name="T3" fmla="*/ 1845 h 5689"/>
                <a:gd name="T4" fmla="*/ 6149 w 6149"/>
                <a:gd name="T5" fmla="*/ 2019 h 5689"/>
                <a:gd name="T6" fmla="*/ 4612 w 6149"/>
                <a:gd name="T7" fmla="*/ 3690 h 5689"/>
                <a:gd name="T8" fmla="*/ 4919 w 6149"/>
                <a:gd name="T9" fmla="*/ 5689 h 5689"/>
                <a:gd name="T10" fmla="*/ 3075 w 6149"/>
                <a:gd name="T11" fmla="*/ 4459 h 5689"/>
                <a:gd name="T12" fmla="*/ 1229 w 6149"/>
                <a:gd name="T13" fmla="*/ 5689 h 5689"/>
                <a:gd name="T14" fmla="*/ 1537 w 6149"/>
                <a:gd name="T15" fmla="*/ 3690 h 5689"/>
                <a:gd name="T16" fmla="*/ 0 w 6149"/>
                <a:gd name="T17" fmla="*/ 2019 h 5689"/>
                <a:gd name="T18" fmla="*/ 2152 w 6149"/>
                <a:gd name="T19" fmla="*/ 1845 h 5689"/>
                <a:gd name="T20" fmla="*/ 3075 w 6149"/>
                <a:gd name="T21" fmla="*/ 0 h 5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49" h="5689">
                  <a:moveTo>
                    <a:pt x="3075" y="0"/>
                  </a:moveTo>
                  <a:lnTo>
                    <a:pt x="3997" y="1845"/>
                  </a:lnTo>
                  <a:lnTo>
                    <a:pt x="6149" y="2019"/>
                  </a:lnTo>
                  <a:lnTo>
                    <a:pt x="4612" y="3690"/>
                  </a:lnTo>
                  <a:lnTo>
                    <a:pt x="4919" y="5689"/>
                  </a:lnTo>
                  <a:lnTo>
                    <a:pt x="3075" y="4459"/>
                  </a:lnTo>
                  <a:lnTo>
                    <a:pt x="1229" y="5689"/>
                  </a:lnTo>
                  <a:lnTo>
                    <a:pt x="1537" y="3690"/>
                  </a:lnTo>
                  <a:lnTo>
                    <a:pt x="0" y="2019"/>
                  </a:lnTo>
                  <a:lnTo>
                    <a:pt x="2152" y="1845"/>
                  </a:lnTo>
                  <a:lnTo>
                    <a:pt x="3075" y="0"/>
                  </a:lnTo>
                  <a:close/>
                </a:path>
              </a:pathLst>
            </a:custGeom>
            <a:gradFill>
              <a:gsLst>
                <a:gs pos="0">
                  <a:srgbClr val="DFA659"/>
                </a:gs>
                <a:gs pos="100000">
                  <a:srgbClr val="DFA659"/>
                </a:gs>
                <a:gs pos="50000">
                  <a:srgbClr val="FCE295"/>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endParaRPr>
            </a:p>
          </p:txBody>
        </p:sp>
        <p:sp>
          <p:nvSpPr>
            <p:cNvPr id="99" name="freeform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D889B8D-3EE9-4BCB-817B-15D685D20ED8}"/>
                </a:ext>
              </a:extLst>
            </p:cNvPr>
            <p:cNvSpPr/>
            <p:nvPr/>
          </p:nvSpPr>
          <p:spPr>
            <a:xfrm>
              <a:off x="9983701" y="5297851"/>
              <a:ext cx="271469" cy="251160"/>
            </a:xfrm>
            <a:custGeom>
              <a:avLst/>
              <a:gdLst>
                <a:gd name="T0" fmla="*/ 3075 w 6149"/>
                <a:gd name="T1" fmla="*/ 0 h 5689"/>
                <a:gd name="T2" fmla="*/ 3997 w 6149"/>
                <a:gd name="T3" fmla="*/ 1845 h 5689"/>
                <a:gd name="T4" fmla="*/ 6149 w 6149"/>
                <a:gd name="T5" fmla="*/ 2019 h 5689"/>
                <a:gd name="T6" fmla="*/ 4612 w 6149"/>
                <a:gd name="T7" fmla="*/ 3690 h 5689"/>
                <a:gd name="T8" fmla="*/ 4919 w 6149"/>
                <a:gd name="T9" fmla="*/ 5689 h 5689"/>
                <a:gd name="T10" fmla="*/ 3075 w 6149"/>
                <a:gd name="T11" fmla="*/ 4459 h 5689"/>
                <a:gd name="T12" fmla="*/ 1229 w 6149"/>
                <a:gd name="T13" fmla="*/ 5689 h 5689"/>
                <a:gd name="T14" fmla="*/ 1537 w 6149"/>
                <a:gd name="T15" fmla="*/ 3690 h 5689"/>
                <a:gd name="T16" fmla="*/ 0 w 6149"/>
                <a:gd name="T17" fmla="*/ 2019 h 5689"/>
                <a:gd name="T18" fmla="*/ 2152 w 6149"/>
                <a:gd name="T19" fmla="*/ 1845 h 5689"/>
                <a:gd name="T20" fmla="*/ 3075 w 6149"/>
                <a:gd name="T21" fmla="*/ 0 h 5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49" h="5689">
                  <a:moveTo>
                    <a:pt x="3075" y="0"/>
                  </a:moveTo>
                  <a:lnTo>
                    <a:pt x="3997" y="1845"/>
                  </a:lnTo>
                  <a:lnTo>
                    <a:pt x="6149" y="2019"/>
                  </a:lnTo>
                  <a:lnTo>
                    <a:pt x="4612" y="3690"/>
                  </a:lnTo>
                  <a:lnTo>
                    <a:pt x="4919" y="5689"/>
                  </a:lnTo>
                  <a:lnTo>
                    <a:pt x="3075" y="4459"/>
                  </a:lnTo>
                  <a:lnTo>
                    <a:pt x="1229" y="5689"/>
                  </a:lnTo>
                  <a:lnTo>
                    <a:pt x="1537" y="3690"/>
                  </a:lnTo>
                  <a:lnTo>
                    <a:pt x="0" y="2019"/>
                  </a:lnTo>
                  <a:lnTo>
                    <a:pt x="2152" y="1845"/>
                  </a:lnTo>
                  <a:lnTo>
                    <a:pt x="3075" y="0"/>
                  </a:lnTo>
                  <a:close/>
                </a:path>
              </a:pathLst>
            </a:custGeom>
            <a:gradFill>
              <a:gsLst>
                <a:gs pos="0">
                  <a:srgbClr val="DFA659"/>
                </a:gs>
                <a:gs pos="100000">
                  <a:srgbClr val="DFA659"/>
                </a:gs>
                <a:gs pos="50000">
                  <a:srgbClr val="FCE295"/>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endParaRPr>
            </a:p>
          </p:txBody>
        </p:sp>
        <p:sp>
          <p:nvSpPr>
            <p:cNvPr id="100" name="freeform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141B72-187A-4D1B-B246-638B76B62A20}"/>
                </a:ext>
              </a:extLst>
            </p:cNvPr>
            <p:cNvSpPr/>
            <p:nvPr/>
          </p:nvSpPr>
          <p:spPr>
            <a:xfrm>
              <a:off x="8074863" y="4676171"/>
              <a:ext cx="170820" cy="158041"/>
            </a:xfrm>
            <a:custGeom>
              <a:avLst/>
              <a:gdLst>
                <a:gd name="T0" fmla="*/ 3075 w 6149"/>
                <a:gd name="T1" fmla="*/ 0 h 5689"/>
                <a:gd name="T2" fmla="*/ 3997 w 6149"/>
                <a:gd name="T3" fmla="*/ 1845 h 5689"/>
                <a:gd name="T4" fmla="*/ 6149 w 6149"/>
                <a:gd name="T5" fmla="*/ 2019 h 5689"/>
                <a:gd name="T6" fmla="*/ 4612 w 6149"/>
                <a:gd name="T7" fmla="*/ 3690 h 5689"/>
                <a:gd name="T8" fmla="*/ 4919 w 6149"/>
                <a:gd name="T9" fmla="*/ 5689 h 5689"/>
                <a:gd name="T10" fmla="*/ 3075 w 6149"/>
                <a:gd name="T11" fmla="*/ 4459 h 5689"/>
                <a:gd name="T12" fmla="*/ 1229 w 6149"/>
                <a:gd name="T13" fmla="*/ 5689 h 5689"/>
                <a:gd name="T14" fmla="*/ 1537 w 6149"/>
                <a:gd name="T15" fmla="*/ 3690 h 5689"/>
                <a:gd name="T16" fmla="*/ 0 w 6149"/>
                <a:gd name="T17" fmla="*/ 2019 h 5689"/>
                <a:gd name="T18" fmla="*/ 2152 w 6149"/>
                <a:gd name="T19" fmla="*/ 1845 h 5689"/>
                <a:gd name="T20" fmla="*/ 3075 w 6149"/>
                <a:gd name="T21" fmla="*/ 0 h 5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49" h="5689">
                  <a:moveTo>
                    <a:pt x="3075" y="0"/>
                  </a:moveTo>
                  <a:lnTo>
                    <a:pt x="3997" y="1845"/>
                  </a:lnTo>
                  <a:lnTo>
                    <a:pt x="6149" y="2019"/>
                  </a:lnTo>
                  <a:lnTo>
                    <a:pt x="4612" y="3690"/>
                  </a:lnTo>
                  <a:lnTo>
                    <a:pt x="4919" y="5689"/>
                  </a:lnTo>
                  <a:lnTo>
                    <a:pt x="3075" y="4459"/>
                  </a:lnTo>
                  <a:lnTo>
                    <a:pt x="1229" y="5689"/>
                  </a:lnTo>
                  <a:lnTo>
                    <a:pt x="1537" y="3690"/>
                  </a:lnTo>
                  <a:lnTo>
                    <a:pt x="0" y="2019"/>
                  </a:lnTo>
                  <a:lnTo>
                    <a:pt x="2152" y="1845"/>
                  </a:lnTo>
                  <a:lnTo>
                    <a:pt x="3075" y="0"/>
                  </a:lnTo>
                  <a:close/>
                </a:path>
              </a:pathLst>
            </a:custGeom>
            <a:gradFill>
              <a:gsLst>
                <a:gs pos="0">
                  <a:srgbClr val="DFA659"/>
                </a:gs>
                <a:gs pos="100000">
                  <a:srgbClr val="DFA659"/>
                </a:gs>
                <a:gs pos="50000">
                  <a:srgbClr val="FCE295"/>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endParaRPr>
            </a:p>
          </p:txBody>
        </p:sp>
        <p:sp>
          <p:nvSpPr>
            <p:cNvPr id="101" name="freeform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4CFFDDA-B3D8-4D1F-8051-056FFD00EFA6}"/>
                </a:ext>
              </a:extLst>
            </p:cNvPr>
            <p:cNvSpPr/>
            <p:nvPr/>
          </p:nvSpPr>
          <p:spPr>
            <a:xfrm>
              <a:off x="10108539" y="4199319"/>
              <a:ext cx="170820" cy="158041"/>
            </a:xfrm>
            <a:custGeom>
              <a:avLst/>
              <a:gdLst>
                <a:gd name="T0" fmla="*/ 3075 w 6149"/>
                <a:gd name="T1" fmla="*/ 0 h 5689"/>
                <a:gd name="T2" fmla="*/ 3997 w 6149"/>
                <a:gd name="T3" fmla="*/ 1845 h 5689"/>
                <a:gd name="T4" fmla="*/ 6149 w 6149"/>
                <a:gd name="T5" fmla="*/ 2019 h 5689"/>
                <a:gd name="T6" fmla="*/ 4612 w 6149"/>
                <a:gd name="T7" fmla="*/ 3690 h 5689"/>
                <a:gd name="T8" fmla="*/ 4919 w 6149"/>
                <a:gd name="T9" fmla="*/ 5689 h 5689"/>
                <a:gd name="T10" fmla="*/ 3075 w 6149"/>
                <a:gd name="T11" fmla="*/ 4459 h 5689"/>
                <a:gd name="T12" fmla="*/ 1229 w 6149"/>
                <a:gd name="T13" fmla="*/ 5689 h 5689"/>
                <a:gd name="T14" fmla="*/ 1537 w 6149"/>
                <a:gd name="T15" fmla="*/ 3690 h 5689"/>
                <a:gd name="T16" fmla="*/ 0 w 6149"/>
                <a:gd name="T17" fmla="*/ 2019 h 5689"/>
                <a:gd name="T18" fmla="*/ 2152 w 6149"/>
                <a:gd name="T19" fmla="*/ 1845 h 5689"/>
                <a:gd name="T20" fmla="*/ 3075 w 6149"/>
                <a:gd name="T21" fmla="*/ 0 h 5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49" h="5689">
                  <a:moveTo>
                    <a:pt x="3075" y="0"/>
                  </a:moveTo>
                  <a:lnTo>
                    <a:pt x="3997" y="1845"/>
                  </a:lnTo>
                  <a:lnTo>
                    <a:pt x="6149" y="2019"/>
                  </a:lnTo>
                  <a:lnTo>
                    <a:pt x="4612" y="3690"/>
                  </a:lnTo>
                  <a:lnTo>
                    <a:pt x="4919" y="5689"/>
                  </a:lnTo>
                  <a:lnTo>
                    <a:pt x="3075" y="4459"/>
                  </a:lnTo>
                  <a:lnTo>
                    <a:pt x="1229" y="5689"/>
                  </a:lnTo>
                  <a:lnTo>
                    <a:pt x="1537" y="3690"/>
                  </a:lnTo>
                  <a:lnTo>
                    <a:pt x="0" y="2019"/>
                  </a:lnTo>
                  <a:lnTo>
                    <a:pt x="2152" y="1845"/>
                  </a:lnTo>
                  <a:lnTo>
                    <a:pt x="3075" y="0"/>
                  </a:lnTo>
                  <a:close/>
                </a:path>
              </a:pathLst>
            </a:custGeom>
            <a:gradFill>
              <a:gsLst>
                <a:gs pos="0">
                  <a:srgbClr val="DFA659"/>
                </a:gs>
                <a:gs pos="100000">
                  <a:srgbClr val="DFA659"/>
                </a:gs>
                <a:gs pos="50000">
                  <a:srgbClr val="FCE295"/>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endParaRPr>
            </a:p>
          </p:txBody>
        </p:sp>
        <p:sp>
          <p:nvSpPr>
            <p:cNvPr id="102" name="freeform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F0884F5-CC7A-41EC-9798-91E516EECD84}"/>
                </a:ext>
              </a:extLst>
            </p:cNvPr>
            <p:cNvSpPr/>
            <p:nvPr/>
          </p:nvSpPr>
          <p:spPr>
            <a:xfrm>
              <a:off x="9485436" y="3616049"/>
              <a:ext cx="170820" cy="158041"/>
            </a:xfrm>
            <a:custGeom>
              <a:avLst/>
              <a:gdLst>
                <a:gd name="T0" fmla="*/ 3075 w 6149"/>
                <a:gd name="T1" fmla="*/ 0 h 5689"/>
                <a:gd name="T2" fmla="*/ 3997 w 6149"/>
                <a:gd name="T3" fmla="*/ 1845 h 5689"/>
                <a:gd name="T4" fmla="*/ 6149 w 6149"/>
                <a:gd name="T5" fmla="*/ 2019 h 5689"/>
                <a:gd name="T6" fmla="*/ 4612 w 6149"/>
                <a:gd name="T7" fmla="*/ 3690 h 5689"/>
                <a:gd name="T8" fmla="*/ 4919 w 6149"/>
                <a:gd name="T9" fmla="*/ 5689 h 5689"/>
                <a:gd name="T10" fmla="*/ 3075 w 6149"/>
                <a:gd name="T11" fmla="*/ 4459 h 5689"/>
                <a:gd name="T12" fmla="*/ 1229 w 6149"/>
                <a:gd name="T13" fmla="*/ 5689 h 5689"/>
                <a:gd name="T14" fmla="*/ 1537 w 6149"/>
                <a:gd name="T15" fmla="*/ 3690 h 5689"/>
                <a:gd name="T16" fmla="*/ 0 w 6149"/>
                <a:gd name="T17" fmla="*/ 2019 h 5689"/>
                <a:gd name="T18" fmla="*/ 2152 w 6149"/>
                <a:gd name="T19" fmla="*/ 1845 h 5689"/>
                <a:gd name="T20" fmla="*/ 3075 w 6149"/>
                <a:gd name="T21" fmla="*/ 0 h 5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49" h="5689">
                  <a:moveTo>
                    <a:pt x="3075" y="0"/>
                  </a:moveTo>
                  <a:lnTo>
                    <a:pt x="3997" y="1845"/>
                  </a:lnTo>
                  <a:lnTo>
                    <a:pt x="6149" y="2019"/>
                  </a:lnTo>
                  <a:lnTo>
                    <a:pt x="4612" y="3690"/>
                  </a:lnTo>
                  <a:lnTo>
                    <a:pt x="4919" y="5689"/>
                  </a:lnTo>
                  <a:lnTo>
                    <a:pt x="3075" y="4459"/>
                  </a:lnTo>
                  <a:lnTo>
                    <a:pt x="1229" y="5689"/>
                  </a:lnTo>
                  <a:lnTo>
                    <a:pt x="1537" y="3690"/>
                  </a:lnTo>
                  <a:lnTo>
                    <a:pt x="0" y="2019"/>
                  </a:lnTo>
                  <a:lnTo>
                    <a:pt x="2152" y="1845"/>
                  </a:lnTo>
                  <a:lnTo>
                    <a:pt x="3075" y="0"/>
                  </a:lnTo>
                  <a:close/>
                </a:path>
              </a:pathLst>
            </a:custGeom>
            <a:gradFill>
              <a:gsLst>
                <a:gs pos="0">
                  <a:srgbClr val="DFA659"/>
                </a:gs>
                <a:gs pos="100000">
                  <a:srgbClr val="DFA659"/>
                </a:gs>
                <a:gs pos="50000">
                  <a:srgbClr val="FCE295"/>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楷体" panose="02010609060101010101" pitchFamily="49" charset="-122"/>
              </a:endParaRPr>
            </a:p>
          </p:txBody>
        </p:sp>
      </p:grpSp>
    </p:spTree>
    <p:custDataLst>
      <p:tags r:id="rId1"/>
    </p:custDataLst>
    <p:extLst>
      <p:ext uri="{BB962C8B-B14F-4D97-AF65-F5344CB8AC3E}">
        <p14:creationId xmlns:p14="http://schemas.microsoft.com/office/powerpoint/2010/main" val="3818877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667EAE7-B7A8-4B1D-BCBA-EC1F8A472D4B}"/>
              </a:ext>
            </a:extLst>
          </p:cNvPr>
          <p:cNvSpPr txBox="1"/>
          <p:nvPr/>
        </p:nvSpPr>
        <p:spPr>
          <a:xfrm>
            <a:off x="411185" y="1336615"/>
            <a:ext cx="4045068" cy="400110"/>
          </a:xfrm>
          <a:prstGeom prst="rect">
            <a:avLst/>
          </a:prstGeom>
          <a:noFill/>
        </p:spPr>
        <p:txBody>
          <a:bodyPr wrap="square">
            <a:spAutoFit/>
          </a:bodyPr>
          <a:lstStyle/>
          <a:p>
            <a:r>
              <a:rPr lang="zh-CN" altLang="en-US" sz="2000" b="1" dirty="0">
                <a:solidFill>
                  <a:schemeClr val="accent1"/>
                </a:solidFill>
                <a:latin typeface="楷体" panose="02010609060101010101" pitchFamily="49" charset="-122"/>
                <a:cs typeface="+mn-ea"/>
                <a:sym typeface="+mn-lt"/>
              </a:rPr>
              <a:t>井冈山革命根据地的历史沿革</a:t>
            </a:r>
          </a:p>
        </p:txBody>
      </p:sp>
      <p:grpSp>
        <p:nvGrpSpPr>
          <p:cNvPr id="11" name="组合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E7B601-B769-4E6D-9B69-80DD1465D2B2}"/>
              </a:ext>
            </a:extLst>
          </p:cNvPr>
          <p:cNvGrpSpPr/>
          <p:nvPr/>
        </p:nvGrpSpPr>
        <p:grpSpPr>
          <a:xfrm>
            <a:off x="515938" y="235356"/>
            <a:ext cx="8393138" cy="627837"/>
            <a:chOff x="1475950" y="1151573"/>
            <a:chExt cx="8393138" cy="627837"/>
          </a:xfrm>
        </p:grpSpPr>
        <p:pic>
          <p:nvPicPr>
            <p:cNvPr id="12" name="图片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7AE574B-E598-4DFB-A6A7-71B16A6C4EE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13"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33CEFB0-84F8-4A86-9179-61E07C4347A9}"/>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01</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14" name="直接连接符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71C8DCE-47FD-4498-B035-DEB98A062272}"/>
                </a:ext>
              </a:extLst>
            </p:cNvPr>
            <p:cNvCxnSpPr/>
            <p:nvPr/>
          </p:nvCxnSpPr>
          <p:spPr>
            <a:xfrm flipH="1">
              <a:off x="2273088" y="1708757"/>
              <a:ext cx="759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15" name="矩形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4F9C8E-676A-4405-A58B-C6D6D5C0CF0E}"/>
                </a:ext>
              </a:extLst>
            </p:cNvPr>
            <p:cNvSpPr/>
            <p:nvPr/>
          </p:nvSpPr>
          <p:spPr>
            <a:xfrm>
              <a:off x="2461053" y="1203881"/>
              <a:ext cx="6184500"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井冈山革命根据地诞生的时代背景</a:t>
              </a:r>
            </a:p>
          </p:txBody>
        </p:sp>
      </p:gr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7E079B-9926-4DDB-9D0C-ADF3AFFC4E17}"/>
              </a:ext>
            </a:extLst>
          </p:cNvPr>
          <p:cNvSpPr txBox="1"/>
          <p:nvPr/>
        </p:nvSpPr>
        <p:spPr>
          <a:xfrm>
            <a:off x="1062674" y="1896493"/>
            <a:ext cx="8352401" cy="400110"/>
          </a:xfrm>
          <a:prstGeom prst="rect">
            <a:avLst/>
          </a:prstGeom>
          <a:solidFill>
            <a:schemeClr val="accent1"/>
          </a:solidFill>
        </p:spPr>
        <p:txBody>
          <a:bodyPr wrap="squar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2000" i="0" u="none" strike="noStrike" kern="0" cap="none" spc="0" normalizeH="0" baseline="0" noProof="0">
                <a:ln>
                  <a:noFill/>
                </a:ln>
                <a:solidFill>
                  <a:srgbClr val="FFFFFF"/>
                </a:solidFill>
                <a:effectLst/>
                <a:uLnTx/>
                <a:uFillTx/>
                <a:latin typeface="楷体" panose="02010609060101010101" pitchFamily="49" charset="-122"/>
                <a:cs typeface="+mn-ea"/>
                <a:sym typeface="+mn-lt"/>
              </a:rPr>
              <a:t>上山争议</a:t>
            </a:r>
          </a:p>
        </p:txBody>
      </p:sp>
      <p:sp>
        <p:nvSpPr>
          <p:cNvPr id="18" name="矩形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8CD0FA4-A114-4E89-A31B-A6FDFD3F08F0}"/>
              </a:ext>
            </a:extLst>
          </p:cNvPr>
          <p:cNvSpPr/>
          <p:nvPr/>
        </p:nvSpPr>
        <p:spPr>
          <a:xfrm>
            <a:off x="1062675" y="2357249"/>
            <a:ext cx="8338676" cy="1242010"/>
          </a:xfrm>
          <a:prstGeom prst="rect">
            <a:avLst/>
          </a:prstGeom>
          <a:noFill/>
          <a:ln w="6350" cap="flat" cmpd="sng" algn="ctr">
            <a:solidFill>
              <a:schemeClr val="accent1"/>
            </a:solidFill>
            <a:prstDash val="solid"/>
            <a:miter lim="800000"/>
          </a:ln>
          <a:effectLst/>
        </p:spPr>
        <p:txBody>
          <a:bodyPr rtlCol="0"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FFFFFF"/>
              </a:solidFill>
              <a:effectLst/>
              <a:uLnTx/>
              <a:uFillTx/>
              <a:latin typeface="楷体" panose="02010609060101010101" pitchFamily="49" charset="-122"/>
              <a:cs typeface="+mn-ea"/>
              <a:sym typeface="+mn-lt"/>
            </a:endParaRPr>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6DE2FAE-A662-4015-95D8-A8F1D8D70259}"/>
              </a:ext>
            </a:extLst>
          </p:cNvPr>
          <p:cNvSpPr txBox="1"/>
          <p:nvPr/>
        </p:nvSpPr>
        <p:spPr>
          <a:xfrm>
            <a:off x="1087597" y="2381456"/>
            <a:ext cx="8313754" cy="1158651"/>
          </a:xfrm>
          <a:prstGeom prst="rect">
            <a:avLst/>
          </a:prstGeom>
          <a:noFill/>
        </p:spPr>
        <p:txBody>
          <a:bodyPr wrap="square">
            <a:spAutoFit/>
          </a:bodyPr>
          <a:lstStyle/>
          <a:p>
            <a:pPr marL="285750" indent="-285750">
              <a:lnSpc>
                <a:spcPct val="150000"/>
              </a:lnSpc>
              <a:buClr>
                <a:schemeClr val="accent1"/>
              </a:buClr>
              <a:buFont typeface="Arial" panose="020B0604020202020204" pitchFamily="34" charset="0"/>
              <a:buChar char="•"/>
            </a:pPr>
            <a:r>
              <a:rPr lang="zh-CN" altLang="en-US" sz="1600">
                <a:solidFill>
                  <a:schemeClr val="tx1">
                    <a:lumMod val="75000"/>
                    <a:lumOff val="25000"/>
                  </a:schemeClr>
                </a:solidFill>
                <a:latin typeface="楷体" panose="02010609060101010101" pitchFamily="49" charset="-122"/>
                <a:cs typeface="+mn-ea"/>
                <a:sym typeface="+mn-lt"/>
              </a:rPr>
              <a:t>工农革命军要在井冈山落脚，如何争取其他两支农民武装队伍？毛泽东选定先从已加入中国共产党的袁文才入手，再通过他去做王佐的工作。送枪武装队伍的设想</a:t>
            </a:r>
            <a:r>
              <a:rPr lang="zh-CN" altLang="en-US" sz="1600">
                <a:latin typeface="楷体" panose="02010609060101010101" pitchFamily="49" charset="-122"/>
              </a:rPr>
              <a:t>经过毛泽东反复说明，才得以多数通过。</a:t>
            </a:r>
            <a:endParaRPr lang="zh-CN" altLang="en-US" sz="1600">
              <a:solidFill>
                <a:schemeClr val="tx1">
                  <a:lumMod val="75000"/>
                  <a:lumOff val="25000"/>
                </a:schemeClr>
              </a:solidFill>
              <a:latin typeface="楷体" panose="02010609060101010101" pitchFamily="49" charset="-122"/>
              <a:cs typeface="+mn-ea"/>
              <a:sym typeface="+mn-lt"/>
            </a:endParaRPr>
          </a:p>
        </p:txBody>
      </p:sp>
      <p:grpSp>
        <p:nvGrpSpPr>
          <p:cNvPr id="20" name="组合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708350D-A28C-425E-9A64-85DAEC6D0C7E}"/>
              </a:ext>
            </a:extLst>
          </p:cNvPr>
          <p:cNvGrpSpPr/>
          <p:nvPr/>
        </p:nvGrpSpPr>
        <p:grpSpPr>
          <a:xfrm>
            <a:off x="3520605" y="4422647"/>
            <a:ext cx="7104325" cy="1728467"/>
            <a:chOff x="3369126" y="4133272"/>
            <a:chExt cx="7104325" cy="1728467"/>
          </a:xfrm>
        </p:grpSpPr>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B02155-A6FE-4EC2-982F-178B88671B41}"/>
                </a:ext>
              </a:extLst>
            </p:cNvPr>
            <p:cNvSpPr txBox="1"/>
            <p:nvPr/>
          </p:nvSpPr>
          <p:spPr>
            <a:xfrm>
              <a:off x="3369126" y="4133272"/>
              <a:ext cx="7079401" cy="400110"/>
            </a:xfrm>
            <a:prstGeom prst="rect">
              <a:avLst/>
            </a:prstGeom>
            <a:solidFill>
              <a:schemeClr val="accent1"/>
            </a:solidFill>
          </p:spPr>
          <p:txBody>
            <a:bodyPr wrap="squar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2000" i="0" u="none" strike="noStrike" kern="0" cap="none" spc="0" normalizeH="0" baseline="0" noProof="0">
                  <a:ln>
                    <a:noFill/>
                  </a:ln>
                  <a:solidFill>
                    <a:srgbClr val="FFFFFF"/>
                  </a:solidFill>
                  <a:effectLst/>
                  <a:uLnTx/>
                  <a:uFillTx/>
                  <a:latin typeface="楷体" panose="02010609060101010101" pitchFamily="49" charset="-122"/>
                  <a:cs typeface="+mn-ea"/>
                  <a:sym typeface="+mn-lt"/>
                </a:rPr>
                <a:t>正式进山</a:t>
              </a:r>
            </a:p>
          </p:txBody>
        </p:sp>
        <p:sp>
          <p:nvSpPr>
            <p:cNvPr id="22" name="矩形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D361DBD-15B8-4E99-8C75-01114520C7E2}"/>
                </a:ext>
              </a:extLst>
            </p:cNvPr>
            <p:cNvSpPr/>
            <p:nvPr/>
          </p:nvSpPr>
          <p:spPr>
            <a:xfrm>
              <a:off x="3369127" y="4594028"/>
              <a:ext cx="7079400" cy="1267711"/>
            </a:xfrm>
            <a:prstGeom prst="rect">
              <a:avLst/>
            </a:prstGeom>
            <a:noFill/>
            <a:ln w="6350" cap="flat" cmpd="sng" algn="ctr">
              <a:solidFill>
                <a:schemeClr val="accent1"/>
              </a:solidFill>
              <a:prstDash val="solid"/>
              <a:miter lim="800000"/>
            </a:ln>
            <a:effectLst/>
          </p:spPr>
          <p:txBody>
            <a:bodyPr rtlCol="0"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FFFFFF"/>
                </a:solidFill>
                <a:effectLst/>
                <a:uLnTx/>
                <a:uFillTx/>
                <a:latin typeface="楷体" panose="02010609060101010101" pitchFamily="49" charset="-122"/>
                <a:cs typeface="+mn-ea"/>
                <a:sym typeface="+mn-lt"/>
              </a:endParaRPr>
            </a:p>
          </p:txBody>
        </p:sp>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BBD26F-D0AD-4B99-8134-68A4CE96FD43}"/>
                </a:ext>
              </a:extLst>
            </p:cNvPr>
            <p:cNvSpPr txBox="1"/>
            <p:nvPr/>
          </p:nvSpPr>
          <p:spPr>
            <a:xfrm>
              <a:off x="3394049" y="4618235"/>
              <a:ext cx="7079402" cy="1158651"/>
            </a:xfrm>
            <a:prstGeom prst="rect">
              <a:avLst/>
            </a:prstGeom>
            <a:noFill/>
          </p:spPr>
          <p:txBody>
            <a:bodyPr wrap="square">
              <a:spAutoFit/>
            </a:bodyPr>
            <a:lstStyle/>
            <a:p>
              <a:pPr marL="285750" indent="-285750">
                <a:lnSpc>
                  <a:spcPct val="150000"/>
                </a:lnSpc>
                <a:buClr>
                  <a:schemeClr val="accent1"/>
                </a:buClr>
                <a:buFont typeface="Arial" panose="020B0604020202020204" pitchFamily="34" charset="0"/>
                <a:buChar char="•"/>
              </a:pPr>
              <a:r>
                <a:rPr lang="zh-CN" altLang="en-US" sz="1600">
                  <a:solidFill>
                    <a:schemeClr val="tx1">
                      <a:lumMod val="75000"/>
                      <a:lumOff val="25000"/>
                    </a:schemeClr>
                  </a:solidFill>
                  <a:latin typeface="楷体" panose="02010609060101010101" pitchFamily="49" charset="-122"/>
                  <a:cs typeface="+mn-ea"/>
                  <a:sym typeface="+mn-lt"/>
                </a:rPr>
                <a:t>工农革命军到了井冈山后的第一件事，就是抓军队和地方的建党工作。没有一个坚强有力的党组织形成核心，军队也好，根据地也好，都会松散无力，难以巩固和发展。</a:t>
              </a:r>
            </a:p>
          </p:txBody>
        </p:sp>
      </p:grpSp>
      <p:grpSp>
        <p:nvGrpSpPr>
          <p:cNvPr id="25" name="组合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26EAF-3183-4D4B-B7FF-C8A4389CBF91}"/>
              </a:ext>
            </a:extLst>
          </p:cNvPr>
          <p:cNvGrpSpPr/>
          <p:nvPr/>
        </p:nvGrpSpPr>
        <p:grpSpPr>
          <a:xfrm rot="5400000">
            <a:off x="2337127" y="1633211"/>
            <a:ext cx="36215" cy="4710469"/>
            <a:chOff x="6077894" y="2147533"/>
            <a:chExt cx="36215" cy="4710469"/>
          </a:xfrm>
        </p:grpSpPr>
        <p:cxnSp>
          <p:nvCxnSpPr>
            <p:cNvPr id="50"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B24FD0E-87D6-4420-8883-D7473083198B}"/>
                </a:ext>
              </a:extLst>
            </p:cNvPr>
            <p:cNvCxnSpPr/>
            <p:nvPr/>
          </p:nvCxnSpPr>
          <p:spPr>
            <a:xfrm flipH="1">
              <a:off x="6114109" y="2147533"/>
              <a:ext cx="0" cy="2016000"/>
            </a:xfrm>
            <a:prstGeom prst="line">
              <a:avLst/>
            </a:prstGeom>
            <a:noFill/>
            <a:ln w="9525" cap="flat" cmpd="sng" algn="ctr">
              <a:solidFill>
                <a:schemeClr val="accent1"/>
              </a:solidFill>
              <a:prstDash val="solid"/>
              <a:miter lim="800000"/>
            </a:ln>
            <a:effectLst/>
          </p:spPr>
        </p:cxnSp>
        <p:cxnSp>
          <p:nvCxnSpPr>
            <p:cNvPr id="51"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E64CD4E-8988-4DA0-90B9-744C76AEDC7E}"/>
                </a:ext>
              </a:extLst>
            </p:cNvPr>
            <p:cNvCxnSpPr/>
            <p:nvPr/>
          </p:nvCxnSpPr>
          <p:spPr>
            <a:xfrm flipH="1">
              <a:off x="6077894" y="2147533"/>
              <a:ext cx="0" cy="2016000"/>
            </a:xfrm>
            <a:prstGeom prst="line">
              <a:avLst/>
            </a:prstGeom>
            <a:noFill/>
            <a:ln w="9525" cap="flat" cmpd="sng" algn="ctr">
              <a:solidFill>
                <a:schemeClr val="accent1"/>
              </a:solidFill>
              <a:prstDash val="solid"/>
              <a:miter lim="800000"/>
            </a:ln>
            <a:effectLst/>
          </p:spPr>
        </p:cxnSp>
        <p:grpSp>
          <p:nvGrpSpPr>
            <p:cNvPr id="52" name="Group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F518E82-95EF-4E04-AD4F-FACFE6A8E4CA}"/>
                </a:ext>
              </a:extLst>
            </p:cNvPr>
            <p:cNvGrpSpPr/>
            <p:nvPr/>
          </p:nvGrpSpPr>
          <p:grpSpPr>
            <a:xfrm>
              <a:off x="6077894" y="3811512"/>
              <a:ext cx="36215" cy="1488000"/>
              <a:chOff x="6077893" y="3797444"/>
              <a:chExt cx="36214" cy="1371599"/>
            </a:xfrm>
          </p:grpSpPr>
          <p:cxnSp>
            <p:nvCxnSpPr>
              <p:cNvPr id="56"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A78DB67-5964-446D-AA5D-1B8DDE15CCD4}"/>
                  </a:ext>
                </a:extLst>
              </p:cNvPr>
              <p:cNvCxnSpPr/>
              <p:nvPr/>
            </p:nvCxnSpPr>
            <p:spPr>
              <a:xfrm flipH="1">
                <a:off x="6114107" y="3797444"/>
                <a:ext cx="0" cy="1371599"/>
              </a:xfrm>
              <a:prstGeom prst="line">
                <a:avLst/>
              </a:prstGeom>
              <a:noFill/>
              <a:ln w="9525" cap="flat" cmpd="sng" algn="ctr">
                <a:solidFill>
                  <a:schemeClr val="accent1"/>
                </a:solidFill>
                <a:prstDash val="solid"/>
                <a:miter lim="800000"/>
              </a:ln>
              <a:effectLst/>
            </p:spPr>
          </p:cxnSp>
          <p:cxnSp>
            <p:nvCxnSpPr>
              <p:cNvPr id="57"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39D0E2-11B9-4A4E-9C09-F8B6CE22F3F7}"/>
                  </a:ext>
                </a:extLst>
              </p:cNvPr>
              <p:cNvCxnSpPr/>
              <p:nvPr/>
            </p:nvCxnSpPr>
            <p:spPr>
              <a:xfrm flipH="1">
                <a:off x="6077893" y="3797444"/>
                <a:ext cx="0" cy="1371599"/>
              </a:xfrm>
              <a:prstGeom prst="line">
                <a:avLst/>
              </a:prstGeom>
              <a:noFill/>
              <a:ln w="9525" cap="flat" cmpd="sng" algn="ctr">
                <a:solidFill>
                  <a:schemeClr val="accent1"/>
                </a:solidFill>
                <a:prstDash val="solid"/>
                <a:miter lim="800000"/>
              </a:ln>
              <a:effectLst/>
            </p:spPr>
          </p:cxnSp>
        </p:grpSp>
        <p:grpSp>
          <p:nvGrpSpPr>
            <p:cNvPr id="53" name="Group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B2539C-1FA8-4D78-AB98-FCD4357C0F9B}"/>
                </a:ext>
              </a:extLst>
            </p:cNvPr>
            <p:cNvGrpSpPr/>
            <p:nvPr/>
          </p:nvGrpSpPr>
          <p:grpSpPr>
            <a:xfrm>
              <a:off x="6077894" y="5305233"/>
              <a:ext cx="36215" cy="1552769"/>
              <a:chOff x="6077893" y="5305231"/>
              <a:chExt cx="36214" cy="1552769"/>
            </a:xfrm>
          </p:grpSpPr>
          <p:cxnSp>
            <p:nvCxnSpPr>
              <p:cNvPr id="54"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924906-4B2D-486D-A2A9-DF3B5886BEB8}"/>
                  </a:ext>
                </a:extLst>
              </p:cNvPr>
              <p:cNvCxnSpPr/>
              <p:nvPr/>
            </p:nvCxnSpPr>
            <p:spPr>
              <a:xfrm flipH="1">
                <a:off x="6114107" y="5305231"/>
                <a:ext cx="0" cy="1552769"/>
              </a:xfrm>
              <a:prstGeom prst="line">
                <a:avLst/>
              </a:prstGeom>
              <a:noFill/>
              <a:ln w="9525" cap="flat" cmpd="sng" algn="ctr">
                <a:solidFill>
                  <a:schemeClr val="accent1"/>
                </a:solidFill>
                <a:prstDash val="solid"/>
                <a:miter lim="800000"/>
              </a:ln>
              <a:effectLst/>
            </p:spPr>
          </p:cxnSp>
          <p:cxnSp>
            <p:nvCxnSpPr>
              <p:cNvPr id="55"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B8EF8E7-6C32-4201-ACD2-DF9076533EC1}"/>
                  </a:ext>
                </a:extLst>
              </p:cNvPr>
              <p:cNvCxnSpPr/>
              <p:nvPr/>
            </p:nvCxnSpPr>
            <p:spPr>
              <a:xfrm flipH="1">
                <a:off x="6077893" y="5305231"/>
                <a:ext cx="0" cy="1552769"/>
              </a:xfrm>
              <a:prstGeom prst="line">
                <a:avLst/>
              </a:prstGeom>
              <a:noFill/>
              <a:ln w="9525" cap="flat" cmpd="sng" algn="ctr">
                <a:solidFill>
                  <a:schemeClr val="accent1"/>
                </a:solidFill>
                <a:prstDash val="solid"/>
                <a:miter lim="800000"/>
              </a:ln>
              <a:effectLst/>
            </p:spPr>
          </p:cxnSp>
        </p:grpSp>
      </p:gr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65A1DE-E436-40D5-A7F0-2231337F6FF9}"/>
              </a:ext>
            </a:extLst>
          </p:cNvPr>
          <p:cNvGrpSpPr/>
          <p:nvPr/>
        </p:nvGrpSpPr>
        <p:grpSpPr>
          <a:xfrm rot="5400000">
            <a:off x="7041734" y="1633212"/>
            <a:ext cx="36215" cy="4710469"/>
            <a:chOff x="6077894" y="2147533"/>
            <a:chExt cx="36215" cy="4710469"/>
          </a:xfrm>
        </p:grpSpPr>
        <p:cxnSp>
          <p:nvCxnSpPr>
            <p:cNvPr id="42"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0D20297-A9F2-4237-8008-082AAF5C34D9}"/>
                </a:ext>
              </a:extLst>
            </p:cNvPr>
            <p:cNvCxnSpPr/>
            <p:nvPr/>
          </p:nvCxnSpPr>
          <p:spPr>
            <a:xfrm flipH="1">
              <a:off x="6114109" y="2147533"/>
              <a:ext cx="0" cy="2016000"/>
            </a:xfrm>
            <a:prstGeom prst="line">
              <a:avLst/>
            </a:prstGeom>
            <a:noFill/>
            <a:ln w="9525" cap="flat" cmpd="sng" algn="ctr">
              <a:solidFill>
                <a:schemeClr val="accent1"/>
              </a:solidFill>
              <a:prstDash val="solid"/>
              <a:miter lim="800000"/>
            </a:ln>
            <a:effectLst/>
          </p:spPr>
        </p:cxnSp>
        <p:cxnSp>
          <p:nvCxnSpPr>
            <p:cNvPr id="43"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55FC98C-C2BE-47F3-9A8A-E87EF9E26CC6}"/>
                </a:ext>
              </a:extLst>
            </p:cNvPr>
            <p:cNvCxnSpPr/>
            <p:nvPr/>
          </p:nvCxnSpPr>
          <p:spPr>
            <a:xfrm flipH="1">
              <a:off x="6077894" y="2147533"/>
              <a:ext cx="0" cy="2016000"/>
            </a:xfrm>
            <a:prstGeom prst="line">
              <a:avLst/>
            </a:prstGeom>
            <a:noFill/>
            <a:ln w="9525" cap="flat" cmpd="sng" algn="ctr">
              <a:solidFill>
                <a:schemeClr val="accent1"/>
              </a:solidFill>
              <a:prstDash val="solid"/>
              <a:miter lim="800000"/>
            </a:ln>
            <a:effectLst/>
          </p:spPr>
        </p:cxnSp>
        <p:grpSp>
          <p:nvGrpSpPr>
            <p:cNvPr id="44" name="Group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C22D0D-275A-436B-A86E-A63B6C5D1EE9}"/>
                </a:ext>
              </a:extLst>
            </p:cNvPr>
            <p:cNvGrpSpPr/>
            <p:nvPr/>
          </p:nvGrpSpPr>
          <p:grpSpPr>
            <a:xfrm>
              <a:off x="6077894" y="3811512"/>
              <a:ext cx="36215" cy="1488000"/>
              <a:chOff x="6077893" y="3797444"/>
              <a:chExt cx="36214" cy="1371599"/>
            </a:xfrm>
          </p:grpSpPr>
          <p:cxnSp>
            <p:nvCxnSpPr>
              <p:cNvPr id="48"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1F4AF4D-C4BD-4945-8793-DAA6144079A6}"/>
                  </a:ext>
                </a:extLst>
              </p:cNvPr>
              <p:cNvCxnSpPr/>
              <p:nvPr/>
            </p:nvCxnSpPr>
            <p:spPr>
              <a:xfrm flipH="1">
                <a:off x="6114107" y="3797444"/>
                <a:ext cx="0" cy="1371599"/>
              </a:xfrm>
              <a:prstGeom prst="line">
                <a:avLst/>
              </a:prstGeom>
              <a:noFill/>
              <a:ln w="9525" cap="flat" cmpd="sng" algn="ctr">
                <a:solidFill>
                  <a:schemeClr val="accent1"/>
                </a:solidFill>
                <a:prstDash val="solid"/>
                <a:miter lim="800000"/>
              </a:ln>
              <a:effectLst/>
            </p:spPr>
          </p:cxnSp>
          <p:cxnSp>
            <p:nvCxnSpPr>
              <p:cNvPr id="49"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C3C3230-5465-490C-A39B-54585A3EAD92}"/>
                  </a:ext>
                </a:extLst>
              </p:cNvPr>
              <p:cNvCxnSpPr/>
              <p:nvPr/>
            </p:nvCxnSpPr>
            <p:spPr>
              <a:xfrm flipH="1">
                <a:off x="6077893" y="3797444"/>
                <a:ext cx="0" cy="1371599"/>
              </a:xfrm>
              <a:prstGeom prst="line">
                <a:avLst/>
              </a:prstGeom>
              <a:noFill/>
              <a:ln w="9525" cap="flat" cmpd="sng" algn="ctr">
                <a:solidFill>
                  <a:schemeClr val="accent1"/>
                </a:solidFill>
                <a:prstDash val="solid"/>
                <a:miter lim="800000"/>
              </a:ln>
              <a:effectLst/>
            </p:spPr>
          </p:cxnSp>
        </p:grpSp>
        <p:grpSp>
          <p:nvGrpSpPr>
            <p:cNvPr id="45" name="Group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38B96B-3F6E-425E-A70C-3545B968A335}"/>
                </a:ext>
              </a:extLst>
            </p:cNvPr>
            <p:cNvGrpSpPr/>
            <p:nvPr/>
          </p:nvGrpSpPr>
          <p:grpSpPr>
            <a:xfrm>
              <a:off x="6077894" y="5305233"/>
              <a:ext cx="36215" cy="1552769"/>
              <a:chOff x="6077893" y="5305231"/>
              <a:chExt cx="36214" cy="1552769"/>
            </a:xfrm>
          </p:grpSpPr>
          <p:cxnSp>
            <p:nvCxnSpPr>
              <p:cNvPr id="46"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0A39752-C083-4B5D-ADDD-5715F16556C3}"/>
                  </a:ext>
                </a:extLst>
              </p:cNvPr>
              <p:cNvCxnSpPr/>
              <p:nvPr/>
            </p:nvCxnSpPr>
            <p:spPr>
              <a:xfrm flipH="1">
                <a:off x="6114107" y="5305231"/>
                <a:ext cx="0" cy="1552769"/>
              </a:xfrm>
              <a:prstGeom prst="line">
                <a:avLst/>
              </a:prstGeom>
              <a:noFill/>
              <a:ln w="9525" cap="flat" cmpd="sng" algn="ctr">
                <a:solidFill>
                  <a:schemeClr val="accent1"/>
                </a:solidFill>
                <a:prstDash val="solid"/>
                <a:miter lim="800000"/>
              </a:ln>
              <a:effectLst/>
            </p:spPr>
          </p:cxnSp>
          <p:cxnSp>
            <p:nvCxnSpPr>
              <p:cNvPr id="47"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0094EC-D3C8-43CA-A2C7-4A11AF4C2CCF}"/>
                  </a:ext>
                </a:extLst>
              </p:cNvPr>
              <p:cNvCxnSpPr/>
              <p:nvPr/>
            </p:nvCxnSpPr>
            <p:spPr>
              <a:xfrm flipH="1">
                <a:off x="6077893" y="5305231"/>
                <a:ext cx="0" cy="1552769"/>
              </a:xfrm>
              <a:prstGeom prst="line">
                <a:avLst/>
              </a:prstGeom>
              <a:noFill/>
              <a:ln w="9525" cap="flat" cmpd="sng" algn="ctr">
                <a:solidFill>
                  <a:schemeClr val="accent1"/>
                </a:solidFill>
                <a:prstDash val="solid"/>
                <a:miter lim="800000"/>
              </a:ln>
              <a:effectLst/>
            </p:spPr>
          </p:cxnSp>
        </p:grpSp>
      </p:grpSp>
      <p:grpSp>
        <p:nvGrpSpPr>
          <p:cNvPr id="27" name="Group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B5C70A3-C841-4A28-A98E-F17208ADF3E4}"/>
              </a:ext>
            </a:extLst>
          </p:cNvPr>
          <p:cNvGrpSpPr/>
          <p:nvPr/>
        </p:nvGrpSpPr>
        <p:grpSpPr>
          <a:xfrm rot="5400000">
            <a:off x="11429892" y="3244446"/>
            <a:ext cx="36215" cy="1488000"/>
            <a:chOff x="6077893" y="3797444"/>
            <a:chExt cx="36214" cy="1371599"/>
          </a:xfrm>
        </p:grpSpPr>
        <p:cxnSp>
          <p:nvCxnSpPr>
            <p:cNvPr id="40"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C90C29E-D2C5-49E6-BA6B-866244E67412}"/>
                </a:ext>
              </a:extLst>
            </p:cNvPr>
            <p:cNvCxnSpPr/>
            <p:nvPr/>
          </p:nvCxnSpPr>
          <p:spPr>
            <a:xfrm flipH="1">
              <a:off x="6114107" y="3797444"/>
              <a:ext cx="0" cy="1371599"/>
            </a:xfrm>
            <a:prstGeom prst="line">
              <a:avLst/>
            </a:prstGeom>
            <a:noFill/>
            <a:ln w="9525" cap="flat" cmpd="sng" algn="ctr">
              <a:solidFill>
                <a:schemeClr val="accent1"/>
              </a:solidFill>
              <a:prstDash val="solid"/>
              <a:miter lim="800000"/>
            </a:ln>
            <a:effectLst/>
          </p:spPr>
        </p:cxnSp>
        <p:cxnSp>
          <p:nvCxnSpPr>
            <p:cNvPr id="41"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A1BC067-CE0F-4142-AACA-A11EED5406A2}"/>
                </a:ext>
              </a:extLst>
            </p:cNvPr>
            <p:cNvCxnSpPr/>
            <p:nvPr/>
          </p:nvCxnSpPr>
          <p:spPr>
            <a:xfrm flipH="1">
              <a:off x="6077893" y="3797444"/>
              <a:ext cx="0" cy="1371599"/>
            </a:xfrm>
            <a:prstGeom prst="line">
              <a:avLst/>
            </a:prstGeom>
            <a:noFill/>
            <a:ln w="9525" cap="flat" cmpd="sng" algn="ctr">
              <a:solidFill>
                <a:schemeClr val="accent1"/>
              </a:solidFill>
              <a:prstDash val="solid"/>
              <a:miter lim="800000"/>
            </a:ln>
            <a:effectLst/>
          </p:spPr>
        </p:cxnSp>
      </p:grpSp>
      <p:grpSp>
        <p:nvGrpSpPr>
          <p:cNvPr id="28" name="Group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1B5E0-5D8F-4605-A161-14EA7DA2886C}"/>
              </a:ext>
            </a:extLst>
          </p:cNvPr>
          <p:cNvGrpSpPr/>
          <p:nvPr/>
        </p:nvGrpSpPr>
        <p:grpSpPr>
          <a:xfrm rot="5400000">
            <a:off x="10173353" y="3212062"/>
            <a:ext cx="36215" cy="1552769"/>
            <a:chOff x="6077893" y="5305231"/>
            <a:chExt cx="36214" cy="1552769"/>
          </a:xfrm>
        </p:grpSpPr>
        <p:cxnSp>
          <p:nvCxnSpPr>
            <p:cNvPr id="38"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C85508F-F373-4D88-8094-22668ED5CA0D}"/>
                </a:ext>
              </a:extLst>
            </p:cNvPr>
            <p:cNvCxnSpPr/>
            <p:nvPr/>
          </p:nvCxnSpPr>
          <p:spPr>
            <a:xfrm flipH="1">
              <a:off x="6114107" y="5305231"/>
              <a:ext cx="0" cy="1552769"/>
            </a:xfrm>
            <a:prstGeom prst="line">
              <a:avLst/>
            </a:prstGeom>
            <a:noFill/>
            <a:ln w="9525" cap="flat" cmpd="sng" algn="ctr">
              <a:solidFill>
                <a:schemeClr val="accent1"/>
              </a:solidFill>
              <a:prstDash val="solid"/>
              <a:miter lim="800000"/>
            </a:ln>
            <a:effectLst/>
          </p:spPr>
        </p:cxnSp>
        <p:cxnSp>
          <p:nvCxnSpPr>
            <p:cNvPr id="39"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3DB8122-6E55-4F8E-B929-839C51B85009}"/>
                </a:ext>
              </a:extLst>
            </p:cNvPr>
            <p:cNvCxnSpPr/>
            <p:nvPr/>
          </p:nvCxnSpPr>
          <p:spPr>
            <a:xfrm flipH="1">
              <a:off x="6077893" y="5305231"/>
              <a:ext cx="0" cy="1552769"/>
            </a:xfrm>
            <a:prstGeom prst="line">
              <a:avLst/>
            </a:prstGeom>
            <a:noFill/>
            <a:ln w="9525" cap="flat" cmpd="sng" algn="ctr">
              <a:solidFill>
                <a:schemeClr val="accent1"/>
              </a:solidFill>
              <a:prstDash val="solid"/>
              <a:miter lim="800000"/>
            </a:ln>
            <a:effectLst/>
          </p:spPr>
        </p:cxnSp>
      </p:grpSp>
      <p:grpSp>
        <p:nvGrpSpPr>
          <p:cNvPr id="29" name="组合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72DB21-8F1B-4BD2-BD5D-F700A29E7A44}"/>
              </a:ext>
            </a:extLst>
          </p:cNvPr>
          <p:cNvGrpSpPr/>
          <p:nvPr/>
        </p:nvGrpSpPr>
        <p:grpSpPr>
          <a:xfrm rot="5400000">
            <a:off x="1252583" y="3837968"/>
            <a:ext cx="305924" cy="136188"/>
            <a:chOff x="5858171" y="2081153"/>
            <a:chExt cx="305924" cy="136188"/>
          </a:xfrm>
        </p:grpSpPr>
        <p:sp>
          <p:nvSpPr>
            <p:cNvPr id="36" name="Oval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2A452BE-0450-443B-9812-DE721CDA1CAB}"/>
                </a:ext>
              </a:extLst>
            </p:cNvPr>
            <p:cNvSpPr/>
            <p:nvPr/>
          </p:nvSpPr>
          <p:spPr>
            <a:xfrm>
              <a:off x="6027907" y="2081153"/>
              <a:ext cx="136188" cy="136188"/>
            </a:xfrm>
            <a:prstGeom prst="ellipse">
              <a:avLst/>
            </a:prstGeom>
            <a:solidFill>
              <a:srgbClr val="FFFFFF"/>
            </a:solidFill>
            <a:ln w="254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sp>
          <p:nvSpPr>
            <p:cNvPr id="37" name="形状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D3C6E61-2E46-4E85-8BE1-06D5B7CFE782}"/>
                </a:ext>
              </a:extLst>
            </p:cNvPr>
            <p:cNvSpPr/>
            <p:nvPr/>
          </p:nvSpPr>
          <p:spPr>
            <a:xfrm rot="16200000" flipH="1">
              <a:off x="5881647" y="2082205"/>
              <a:ext cx="69259" cy="116211"/>
            </a:xfrm>
            <a:prstGeom prst="triangle">
              <a:avLst/>
            </a:prstGeom>
            <a:solidFill>
              <a:schemeClr val="accent1"/>
            </a:solidFill>
            <a:ln w="127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grpSp>
      <p:grpSp>
        <p:nvGrpSpPr>
          <p:cNvPr id="30" name="组合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D50C867-8538-4718-B491-D005F2CDD5E2}"/>
              </a:ext>
            </a:extLst>
          </p:cNvPr>
          <p:cNvGrpSpPr/>
          <p:nvPr/>
        </p:nvGrpSpPr>
        <p:grpSpPr>
          <a:xfrm rot="16200000" flipV="1">
            <a:off x="3786208" y="4000248"/>
            <a:ext cx="305924" cy="136188"/>
            <a:chOff x="5858171" y="2081153"/>
            <a:chExt cx="305924" cy="136188"/>
          </a:xfrm>
        </p:grpSpPr>
        <p:sp>
          <p:nvSpPr>
            <p:cNvPr id="34" name="Oval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5C3EA9-5DEC-429C-AD08-A9C2E87AD666}"/>
                </a:ext>
              </a:extLst>
            </p:cNvPr>
            <p:cNvSpPr/>
            <p:nvPr/>
          </p:nvSpPr>
          <p:spPr>
            <a:xfrm>
              <a:off x="6027907" y="2081153"/>
              <a:ext cx="136188" cy="136188"/>
            </a:xfrm>
            <a:prstGeom prst="ellipse">
              <a:avLst/>
            </a:prstGeom>
            <a:solidFill>
              <a:srgbClr val="FFFFFF"/>
            </a:solidFill>
            <a:ln w="254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sp>
          <p:nvSpPr>
            <p:cNvPr id="35" name="形状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CFE16E-1806-4968-AC25-FC77C32BEBDB}"/>
                </a:ext>
              </a:extLst>
            </p:cNvPr>
            <p:cNvSpPr/>
            <p:nvPr/>
          </p:nvSpPr>
          <p:spPr>
            <a:xfrm rot="16200000" flipH="1">
              <a:off x="5881647" y="2082205"/>
              <a:ext cx="69259" cy="116211"/>
            </a:xfrm>
            <a:prstGeom prst="triangle">
              <a:avLst/>
            </a:prstGeom>
            <a:solidFill>
              <a:schemeClr val="accent1"/>
            </a:solidFill>
            <a:ln w="127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grpSp>
      <p:grpSp>
        <p:nvGrpSpPr>
          <p:cNvPr id="4" name="组合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FC3F726-349C-4E6A-A912-F7992AAEBF7C}"/>
              </a:ext>
            </a:extLst>
          </p:cNvPr>
          <p:cNvGrpSpPr/>
          <p:nvPr/>
        </p:nvGrpSpPr>
        <p:grpSpPr>
          <a:xfrm>
            <a:off x="1366053" y="4306693"/>
            <a:ext cx="1918933" cy="1918934"/>
            <a:chOff x="1366053" y="4306693"/>
            <a:chExt cx="1918933" cy="1918934"/>
          </a:xfrm>
        </p:grpSpPr>
        <p:sp>
          <p:nvSpPr>
            <p:cNvPr id="63" name="椭圆 6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5A9C24-982D-4893-A56B-5F87E4369E17}"/>
                </a:ext>
              </a:extLst>
            </p:cNvPr>
            <p:cNvSpPr/>
            <p:nvPr/>
          </p:nvSpPr>
          <p:spPr>
            <a:xfrm>
              <a:off x="1366053" y="4306694"/>
              <a:ext cx="1918933" cy="19189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7315B79-5E1A-41F6-88AF-3270175C88F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379853" y="4306693"/>
              <a:ext cx="1877412" cy="1877412"/>
            </a:xfrm>
            <a:prstGeom prst="ellipse">
              <a:avLst/>
            </a:prstGeom>
            <a:ln>
              <a:solidFill>
                <a:schemeClr val="accent1"/>
              </a:solidFill>
            </a:ln>
          </p:spPr>
        </p:pic>
      </p:grpSp>
    </p:spTree>
    <p:extLst>
      <p:ext uri="{BB962C8B-B14F-4D97-AF65-F5344CB8AC3E}">
        <p14:creationId xmlns:p14="http://schemas.microsoft.com/office/powerpoint/2010/main" val="1713415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667EAE7-B7A8-4B1D-BCBA-EC1F8A472D4B}"/>
              </a:ext>
            </a:extLst>
          </p:cNvPr>
          <p:cNvSpPr txBox="1"/>
          <p:nvPr/>
        </p:nvSpPr>
        <p:spPr>
          <a:xfrm>
            <a:off x="411185" y="1336615"/>
            <a:ext cx="4045068" cy="400110"/>
          </a:xfrm>
          <a:prstGeom prst="rect">
            <a:avLst/>
          </a:prstGeom>
          <a:noFill/>
        </p:spPr>
        <p:txBody>
          <a:bodyPr wrap="square">
            <a:spAutoFit/>
          </a:bodyPr>
          <a:lstStyle/>
          <a:p>
            <a:r>
              <a:rPr lang="zh-CN" altLang="en-US" sz="2000" b="1">
                <a:solidFill>
                  <a:schemeClr val="accent1"/>
                </a:solidFill>
                <a:latin typeface="楷体" panose="02010609060101010101" pitchFamily="49" charset="-122"/>
                <a:cs typeface="+mn-ea"/>
                <a:sym typeface="+mn-lt"/>
              </a:rPr>
              <a:t>井冈山革命根据地的历史沿革</a:t>
            </a:r>
          </a:p>
        </p:txBody>
      </p:sp>
      <p:grpSp>
        <p:nvGrpSpPr>
          <p:cNvPr id="11" name="组合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E7B601-B769-4E6D-9B69-80DD1465D2B2}"/>
              </a:ext>
            </a:extLst>
          </p:cNvPr>
          <p:cNvGrpSpPr/>
          <p:nvPr/>
        </p:nvGrpSpPr>
        <p:grpSpPr>
          <a:xfrm>
            <a:off x="515938" y="235356"/>
            <a:ext cx="8393138" cy="627837"/>
            <a:chOff x="1475950" y="1151573"/>
            <a:chExt cx="8393138" cy="627837"/>
          </a:xfrm>
        </p:grpSpPr>
        <p:pic>
          <p:nvPicPr>
            <p:cNvPr id="12" name="图片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7AE574B-E598-4DFB-A6A7-71B16A6C4EE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13"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33CEFB0-84F8-4A86-9179-61E07C4347A9}"/>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01</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14" name="直接连接符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71C8DCE-47FD-4498-B035-DEB98A062272}"/>
                </a:ext>
              </a:extLst>
            </p:cNvPr>
            <p:cNvCxnSpPr/>
            <p:nvPr/>
          </p:nvCxnSpPr>
          <p:spPr>
            <a:xfrm flipH="1">
              <a:off x="2273088" y="1708757"/>
              <a:ext cx="759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15" name="矩形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4F9C8E-676A-4405-A58B-C6D6D5C0CF0E}"/>
                </a:ext>
              </a:extLst>
            </p:cNvPr>
            <p:cNvSpPr/>
            <p:nvPr/>
          </p:nvSpPr>
          <p:spPr>
            <a:xfrm>
              <a:off x="2461053" y="1203881"/>
              <a:ext cx="6184500"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井冈山革命根据地诞生的时代背景</a:t>
              </a:r>
            </a:p>
          </p:txBody>
        </p:sp>
      </p:gr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A1E641-CD1F-48B6-A5AA-9D9C5FC2C86E}"/>
              </a:ext>
            </a:extLst>
          </p:cNvPr>
          <p:cNvGrpSpPr/>
          <p:nvPr/>
        </p:nvGrpSpPr>
        <p:grpSpPr>
          <a:xfrm>
            <a:off x="1062674" y="1896493"/>
            <a:ext cx="10613389" cy="1702766"/>
            <a:chOff x="1062674" y="1896493"/>
            <a:chExt cx="10613389" cy="1702766"/>
          </a:xfrm>
        </p:grpSpPr>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7E079B-9926-4DDB-9D0C-ADF3AFFC4E17}"/>
                </a:ext>
              </a:extLst>
            </p:cNvPr>
            <p:cNvSpPr txBox="1"/>
            <p:nvPr/>
          </p:nvSpPr>
          <p:spPr>
            <a:xfrm>
              <a:off x="1062674" y="1896493"/>
              <a:ext cx="10613389" cy="400110"/>
            </a:xfrm>
            <a:prstGeom prst="rect">
              <a:avLst/>
            </a:prstGeom>
            <a:solidFill>
              <a:schemeClr val="accent1"/>
            </a:solidFill>
          </p:spPr>
          <p:txBody>
            <a:bodyPr wrap="squar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2000" i="0" u="none" strike="noStrike" kern="0" cap="none" spc="0" normalizeH="0" baseline="0" noProof="0">
                  <a:ln>
                    <a:noFill/>
                  </a:ln>
                  <a:solidFill>
                    <a:srgbClr val="FFFFFF"/>
                  </a:solidFill>
                  <a:effectLst/>
                  <a:uLnTx/>
                  <a:uFillTx/>
                  <a:latin typeface="楷体" panose="02010609060101010101" pitchFamily="49" charset="-122"/>
                  <a:cs typeface="+mn-ea"/>
                  <a:sym typeface="+mn-lt"/>
                </a:rPr>
                <a:t>政治建设</a:t>
              </a:r>
            </a:p>
          </p:txBody>
        </p:sp>
        <p:sp>
          <p:nvSpPr>
            <p:cNvPr id="18" name="矩形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8CD0FA4-A114-4E89-A31B-A6FDFD3F08F0}"/>
                </a:ext>
              </a:extLst>
            </p:cNvPr>
            <p:cNvSpPr/>
            <p:nvPr/>
          </p:nvSpPr>
          <p:spPr>
            <a:xfrm>
              <a:off x="1062675" y="2357249"/>
              <a:ext cx="10613388" cy="1242010"/>
            </a:xfrm>
            <a:prstGeom prst="rect">
              <a:avLst/>
            </a:prstGeom>
            <a:noFill/>
            <a:ln w="6350" cap="flat" cmpd="sng" algn="ctr">
              <a:solidFill>
                <a:schemeClr val="accent1"/>
              </a:solidFill>
              <a:prstDash val="solid"/>
              <a:miter lim="800000"/>
            </a:ln>
            <a:effectLst/>
          </p:spPr>
          <p:txBody>
            <a:bodyPr rtlCol="0"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FFFFFF"/>
                </a:solidFill>
                <a:effectLst/>
                <a:uLnTx/>
                <a:uFillTx/>
                <a:latin typeface="楷体" panose="02010609060101010101" pitchFamily="49" charset="-122"/>
                <a:cs typeface="+mn-ea"/>
                <a:sym typeface="+mn-lt"/>
              </a:endParaRPr>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6DE2FAE-A662-4015-95D8-A8F1D8D70259}"/>
                </a:ext>
              </a:extLst>
            </p:cNvPr>
            <p:cNvSpPr txBox="1"/>
            <p:nvPr/>
          </p:nvSpPr>
          <p:spPr>
            <a:xfrm>
              <a:off x="1087597" y="2381456"/>
              <a:ext cx="10588466" cy="1158651"/>
            </a:xfrm>
            <a:prstGeom prst="rect">
              <a:avLst/>
            </a:prstGeom>
            <a:noFill/>
          </p:spPr>
          <p:txBody>
            <a:bodyPr wrap="square">
              <a:spAutoFit/>
            </a:bodyPr>
            <a:lstStyle/>
            <a:p>
              <a:pPr marL="285750" indent="-285750">
                <a:lnSpc>
                  <a:spcPct val="150000"/>
                </a:lnSpc>
                <a:buClr>
                  <a:schemeClr val="accent1"/>
                </a:buClr>
                <a:buFont typeface="Arial" panose="020B0604020202020204" pitchFamily="34" charset="0"/>
                <a:buChar char="•"/>
              </a:pPr>
              <a:r>
                <a:rPr lang="zh-CN" altLang="en-US" sz="1600" b="1">
                  <a:solidFill>
                    <a:schemeClr val="accent1"/>
                  </a:solidFill>
                  <a:latin typeface="楷体" panose="02010609060101010101" pitchFamily="49" charset="-122"/>
                  <a:cs typeface="+mn-ea"/>
                  <a:sym typeface="+mn-lt"/>
                </a:rPr>
                <a:t>三湾改编：</a:t>
              </a:r>
              <a:r>
                <a:rPr lang="zh-CN" altLang="en-US" sz="1600">
                  <a:solidFill>
                    <a:schemeClr val="tx1">
                      <a:lumMod val="75000"/>
                      <a:lumOff val="25000"/>
                    </a:schemeClr>
                  </a:solidFill>
                  <a:latin typeface="楷体" panose="02010609060101010101" pitchFamily="49" charset="-122"/>
                  <a:cs typeface="+mn-ea"/>
                  <a:sym typeface="+mn-lt"/>
                </a:rPr>
                <a:t>对起义部队进行整顿和改编；</a:t>
              </a:r>
              <a:r>
                <a:rPr lang="zh-CN" altLang="en-US" sz="1600" b="1">
                  <a:solidFill>
                    <a:schemeClr val="accent1"/>
                  </a:solidFill>
                  <a:latin typeface="楷体" panose="02010609060101010101" pitchFamily="49" charset="-122"/>
                  <a:cs typeface="+mn-ea"/>
                  <a:sym typeface="+mn-lt"/>
                </a:rPr>
                <a:t>水口建党：</a:t>
              </a:r>
              <a:r>
                <a:rPr lang="zh-CN" altLang="en-US" sz="1600">
                  <a:solidFill>
                    <a:schemeClr val="tx1">
                      <a:lumMod val="75000"/>
                      <a:lumOff val="25000"/>
                    </a:schemeClr>
                  </a:solidFill>
                  <a:latin typeface="楷体" panose="02010609060101010101" pitchFamily="49" charset="-122"/>
                  <a:cs typeface="+mn-ea"/>
                  <a:sym typeface="+mn-lt"/>
                </a:rPr>
                <a:t>学习目前的形势；了解群众思想状况并解除顾虑；培养和发展新党员；</a:t>
              </a:r>
              <a:r>
                <a:rPr lang="zh-CN" altLang="en-US" sz="1600" b="1">
                  <a:solidFill>
                    <a:schemeClr val="accent1"/>
                  </a:solidFill>
                  <a:latin typeface="楷体" panose="02010609060101010101" pitchFamily="49" charset="-122"/>
                  <a:cs typeface="+mn-ea"/>
                  <a:sym typeface="+mn-lt"/>
                </a:rPr>
                <a:t>周边组织的建立和恢复：</a:t>
              </a:r>
              <a:r>
                <a:rPr lang="zh-CN" altLang="en-US" sz="1600">
                  <a:solidFill>
                    <a:schemeClr val="tx1">
                      <a:lumMod val="75000"/>
                      <a:lumOff val="25000"/>
                    </a:schemeClr>
                  </a:solidFill>
                  <a:latin typeface="楷体" panose="02010609060101010101" pitchFamily="49" charset="-122"/>
                  <a:cs typeface="+mn-ea"/>
                  <a:sym typeface="+mn-lt"/>
                </a:rPr>
                <a:t>建党的同时，抓紧地方党组织的恢复和发展；</a:t>
              </a:r>
              <a:r>
                <a:rPr lang="zh-CN" altLang="en-US" sz="1600" b="1">
                  <a:solidFill>
                    <a:schemeClr val="accent1"/>
                  </a:solidFill>
                  <a:latin typeface="楷体" panose="02010609060101010101" pitchFamily="49" charset="-122"/>
                  <a:cs typeface="+mn-ea"/>
                  <a:sym typeface="+mn-lt"/>
                </a:rPr>
                <a:t>袁王武装的改造：</a:t>
              </a:r>
              <a:r>
                <a:rPr lang="zh-CN" altLang="en-US" sz="1600">
                  <a:solidFill>
                    <a:schemeClr val="tx1">
                      <a:lumMod val="75000"/>
                      <a:lumOff val="25000"/>
                    </a:schemeClr>
                  </a:solidFill>
                  <a:latin typeface="楷体" panose="02010609060101010101" pitchFamily="49" charset="-122"/>
                  <a:cs typeface="+mn-ea"/>
                  <a:sym typeface="+mn-lt"/>
                </a:rPr>
                <a:t>对袁文才、王佐这两支绿林式农民武装的教育改造工作；</a:t>
              </a:r>
              <a:r>
                <a:rPr lang="zh-CN" altLang="en-US" sz="1600" b="1">
                  <a:solidFill>
                    <a:schemeClr val="accent1"/>
                  </a:solidFill>
                  <a:latin typeface="楷体" panose="02010609060101010101" pitchFamily="49" charset="-122"/>
                  <a:cs typeface="+mn-ea"/>
                  <a:sym typeface="+mn-lt"/>
                </a:rPr>
                <a:t>纲领的提出：</a:t>
              </a:r>
              <a:r>
                <a:rPr lang="zh-CN" altLang="en-US" sz="1600">
                  <a:solidFill>
                    <a:schemeClr val="tx1">
                      <a:lumMod val="75000"/>
                      <a:lumOff val="25000"/>
                    </a:schemeClr>
                  </a:solidFill>
                  <a:latin typeface="楷体" panose="02010609060101010101" pitchFamily="49" charset="-122"/>
                  <a:cs typeface="+mn-ea"/>
                  <a:sym typeface="+mn-lt"/>
                </a:rPr>
                <a:t>形成工农革命军的</a:t>
              </a:r>
              <a:r>
                <a:rPr lang="en-US" altLang="zh-CN" sz="1600">
                  <a:solidFill>
                    <a:schemeClr val="tx1">
                      <a:lumMod val="75000"/>
                      <a:lumOff val="25000"/>
                    </a:schemeClr>
                  </a:solidFill>
                  <a:latin typeface="楷体" panose="02010609060101010101" pitchFamily="49" charset="-122"/>
                  <a:cs typeface="+mn-ea"/>
                  <a:sym typeface="+mn-lt"/>
                </a:rPr>
                <a:t>"</a:t>
              </a:r>
              <a:r>
                <a:rPr lang="zh-CN" altLang="en-US" sz="1600">
                  <a:solidFill>
                    <a:schemeClr val="tx1">
                      <a:lumMod val="75000"/>
                      <a:lumOff val="25000"/>
                    </a:schemeClr>
                  </a:solidFill>
                  <a:latin typeface="楷体" panose="02010609060101010101" pitchFamily="49" charset="-122"/>
                  <a:cs typeface="+mn-ea"/>
                  <a:sym typeface="+mn-lt"/>
                </a:rPr>
                <a:t>三大纪律、六项注意</a:t>
              </a:r>
              <a:r>
                <a:rPr lang="en-US" altLang="zh-CN" sz="1600">
                  <a:solidFill>
                    <a:schemeClr val="tx1">
                      <a:lumMod val="75000"/>
                      <a:lumOff val="25000"/>
                    </a:schemeClr>
                  </a:solidFill>
                  <a:latin typeface="楷体" panose="02010609060101010101" pitchFamily="49" charset="-122"/>
                  <a:cs typeface="+mn-ea"/>
                  <a:sym typeface="+mn-lt"/>
                </a:rPr>
                <a:t>"</a:t>
              </a:r>
              <a:r>
                <a:rPr lang="zh-CN" altLang="en-US" sz="1600">
                  <a:solidFill>
                    <a:schemeClr val="tx1">
                      <a:lumMod val="75000"/>
                      <a:lumOff val="25000"/>
                    </a:schemeClr>
                  </a:solidFill>
                  <a:latin typeface="楷体" panose="02010609060101010101" pitchFamily="49" charset="-122"/>
                  <a:cs typeface="+mn-ea"/>
                  <a:sym typeface="+mn-lt"/>
                </a:rPr>
                <a:t>。</a:t>
              </a:r>
            </a:p>
          </p:txBody>
        </p:sp>
      </p:grpSp>
      <p:grpSp>
        <p:nvGrpSpPr>
          <p:cNvPr id="20" name="组合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708350D-A28C-425E-9A64-85DAEC6D0C7E}"/>
              </a:ext>
            </a:extLst>
          </p:cNvPr>
          <p:cNvGrpSpPr/>
          <p:nvPr/>
        </p:nvGrpSpPr>
        <p:grpSpPr>
          <a:xfrm>
            <a:off x="3520605" y="4422647"/>
            <a:ext cx="7104325" cy="1728467"/>
            <a:chOff x="3369126" y="4133272"/>
            <a:chExt cx="7104325" cy="1728467"/>
          </a:xfrm>
        </p:grpSpPr>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B02155-A6FE-4EC2-982F-178B88671B41}"/>
                </a:ext>
              </a:extLst>
            </p:cNvPr>
            <p:cNvSpPr txBox="1"/>
            <p:nvPr/>
          </p:nvSpPr>
          <p:spPr>
            <a:xfrm>
              <a:off x="3369126" y="4133272"/>
              <a:ext cx="7079401" cy="400110"/>
            </a:xfrm>
            <a:prstGeom prst="rect">
              <a:avLst/>
            </a:prstGeom>
            <a:solidFill>
              <a:schemeClr val="accent1"/>
            </a:solidFill>
          </p:spPr>
          <p:txBody>
            <a:bodyPr wrap="squar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2000" i="0" u="none" strike="noStrike" kern="0" cap="none" spc="0" normalizeH="0" baseline="0" noProof="0">
                  <a:ln>
                    <a:noFill/>
                  </a:ln>
                  <a:solidFill>
                    <a:srgbClr val="FFFFFF"/>
                  </a:solidFill>
                  <a:effectLst/>
                  <a:uLnTx/>
                  <a:uFillTx/>
                  <a:latin typeface="楷体" panose="02010609060101010101" pitchFamily="49" charset="-122"/>
                  <a:cs typeface="+mn-ea"/>
                  <a:sym typeface="+mn-lt"/>
                </a:rPr>
                <a:t>一反围剿</a:t>
              </a:r>
            </a:p>
          </p:txBody>
        </p:sp>
        <p:sp>
          <p:nvSpPr>
            <p:cNvPr id="22" name="矩形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D361DBD-15B8-4E99-8C75-01114520C7E2}"/>
                </a:ext>
              </a:extLst>
            </p:cNvPr>
            <p:cNvSpPr/>
            <p:nvPr/>
          </p:nvSpPr>
          <p:spPr>
            <a:xfrm>
              <a:off x="3369127" y="4594028"/>
              <a:ext cx="7079400" cy="1267711"/>
            </a:xfrm>
            <a:prstGeom prst="rect">
              <a:avLst/>
            </a:prstGeom>
            <a:noFill/>
            <a:ln w="6350" cap="flat" cmpd="sng" algn="ctr">
              <a:solidFill>
                <a:schemeClr val="accent1"/>
              </a:solidFill>
              <a:prstDash val="solid"/>
              <a:miter lim="800000"/>
            </a:ln>
            <a:effectLst/>
          </p:spPr>
          <p:txBody>
            <a:bodyPr rtlCol="0"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FFFFFF"/>
                </a:solidFill>
                <a:effectLst/>
                <a:uLnTx/>
                <a:uFillTx/>
                <a:latin typeface="楷体" panose="02010609060101010101" pitchFamily="49" charset="-122"/>
                <a:cs typeface="+mn-ea"/>
                <a:sym typeface="+mn-lt"/>
              </a:endParaRPr>
            </a:p>
          </p:txBody>
        </p:sp>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BBD26F-D0AD-4B99-8134-68A4CE96FD43}"/>
                </a:ext>
              </a:extLst>
            </p:cNvPr>
            <p:cNvSpPr txBox="1"/>
            <p:nvPr/>
          </p:nvSpPr>
          <p:spPr>
            <a:xfrm>
              <a:off x="3394049" y="4618235"/>
              <a:ext cx="7079402" cy="1158651"/>
            </a:xfrm>
            <a:prstGeom prst="rect">
              <a:avLst/>
            </a:prstGeom>
            <a:noFill/>
          </p:spPr>
          <p:txBody>
            <a:bodyPr wrap="square">
              <a:spAutoFit/>
            </a:bodyPr>
            <a:lstStyle/>
            <a:p>
              <a:pPr marL="285750" indent="-285750">
                <a:lnSpc>
                  <a:spcPct val="150000"/>
                </a:lnSpc>
                <a:buClr>
                  <a:schemeClr val="accent1"/>
                </a:buClr>
                <a:buFont typeface="Arial" panose="020B0604020202020204" pitchFamily="34" charset="0"/>
                <a:buChar char="•"/>
              </a:pPr>
              <a:r>
                <a:rPr lang="zh-CN" altLang="en-US" sz="1600">
                  <a:solidFill>
                    <a:schemeClr val="tx1">
                      <a:lumMod val="75000"/>
                      <a:lumOff val="25000"/>
                    </a:schemeClr>
                  </a:solidFill>
                  <a:latin typeface="楷体" panose="02010609060101010101" pitchFamily="49" charset="-122"/>
                  <a:cs typeface="+mn-ea"/>
                  <a:sym typeface="+mn-lt"/>
                </a:rPr>
                <a:t>二月十八日，经过数小时激战，攻占宁冈县城，全歼守军一个营和宁冈县靖卫团，俘虏近三百人，打破了国民党军队对井冈山的第一次</a:t>
              </a:r>
              <a:r>
                <a:rPr lang="en-US" altLang="zh-CN" sz="1600">
                  <a:solidFill>
                    <a:schemeClr val="tx1">
                      <a:lumMod val="75000"/>
                      <a:lumOff val="25000"/>
                    </a:schemeClr>
                  </a:solidFill>
                  <a:latin typeface="楷体" panose="02010609060101010101" pitchFamily="49" charset="-122"/>
                  <a:cs typeface="+mn-ea"/>
                  <a:sym typeface="+mn-lt"/>
                </a:rPr>
                <a:t>"</a:t>
              </a:r>
              <a:r>
                <a:rPr lang="zh-CN" altLang="en-US" sz="1600">
                  <a:solidFill>
                    <a:schemeClr val="tx1">
                      <a:lumMod val="75000"/>
                      <a:lumOff val="25000"/>
                    </a:schemeClr>
                  </a:solidFill>
                  <a:latin typeface="楷体" panose="02010609060101010101" pitchFamily="49" charset="-122"/>
                  <a:cs typeface="+mn-ea"/>
                  <a:sym typeface="+mn-lt"/>
                </a:rPr>
                <a:t>进剿</a:t>
              </a:r>
              <a:r>
                <a:rPr lang="en-US" altLang="zh-CN" sz="1600">
                  <a:solidFill>
                    <a:schemeClr val="tx1">
                      <a:lumMod val="75000"/>
                      <a:lumOff val="25000"/>
                    </a:schemeClr>
                  </a:solidFill>
                  <a:latin typeface="楷体" panose="02010609060101010101" pitchFamily="49" charset="-122"/>
                  <a:cs typeface="+mn-ea"/>
                  <a:sym typeface="+mn-lt"/>
                </a:rPr>
                <a:t>"</a:t>
              </a:r>
              <a:r>
                <a:rPr lang="zh-CN" altLang="en-US" sz="1600">
                  <a:solidFill>
                    <a:schemeClr val="tx1">
                      <a:lumMod val="75000"/>
                      <a:lumOff val="25000"/>
                    </a:schemeClr>
                  </a:solidFill>
                  <a:latin typeface="楷体" panose="02010609060101010101" pitchFamily="49" charset="-122"/>
                  <a:cs typeface="+mn-ea"/>
                  <a:sym typeface="+mn-lt"/>
                </a:rPr>
                <a:t>。这是井冈山工农革命军对国民党正规军的第一个歼灭战。</a:t>
              </a:r>
            </a:p>
          </p:txBody>
        </p:sp>
      </p:grpSp>
      <p:grpSp>
        <p:nvGrpSpPr>
          <p:cNvPr id="25" name="组合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26EAF-3183-4D4B-B7FF-C8A4389CBF91}"/>
              </a:ext>
            </a:extLst>
          </p:cNvPr>
          <p:cNvGrpSpPr/>
          <p:nvPr/>
        </p:nvGrpSpPr>
        <p:grpSpPr>
          <a:xfrm rot="5400000">
            <a:off x="2337127" y="1633211"/>
            <a:ext cx="36215" cy="4710469"/>
            <a:chOff x="6077894" y="2147533"/>
            <a:chExt cx="36215" cy="4710469"/>
          </a:xfrm>
        </p:grpSpPr>
        <p:cxnSp>
          <p:nvCxnSpPr>
            <p:cNvPr id="50"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B24FD0E-87D6-4420-8883-D7473083198B}"/>
                </a:ext>
              </a:extLst>
            </p:cNvPr>
            <p:cNvCxnSpPr/>
            <p:nvPr/>
          </p:nvCxnSpPr>
          <p:spPr>
            <a:xfrm flipH="1">
              <a:off x="6114109" y="2147533"/>
              <a:ext cx="0" cy="2016000"/>
            </a:xfrm>
            <a:prstGeom prst="line">
              <a:avLst/>
            </a:prstGeom>
            <a:noFill/>
            <a:ln w="9525" cap="flat" cmpd="sng" algn="ctr">
              <a:solidFill>
                <a:schemeClr val="accent1"/>
              </a:solidFill>
              <a:prstDash val="solid"/>
              <a:miter lim="800000"/>
            </a:ln>
            <a:effectLst/>
          </p:spPr>
        </p:cxnSp>
        <p:cxnSp>
          <p:nvCxnSpPr>
            <p:cNvPr id="51"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E64CD4E-8988-4DA0-90B9-744C76AEDC7E}"/>
                </a:ext>
              </a:extLst>
            </p:cNvPr>
            <p:cNvCxnSpPr/>
            <p:nvPr/>
          </p:nvCxnSpPr>
          <p:spPr>
            <a:xfrm flipH="1">
              <a:off x="6077894" y="2147533"/>
              <a:ext cx="0" cy="2016000"/>
            </a:xfrm>
            <a:prstGeom prst="line">
              <a:avLst/>
            </a:prstGeom>
            <a:noFill/>
            <a:ln w="9525" cap="flat" cmpd="sng" algn="ctr">
              <a:solidFill>
                <a:schemeClr val="accent1"/>
              </a:solidFill>
              <a:prstDash val="solid"/>
              <a:miter lim="800000"/>
            </a:ln>
            <a:effectLst/>
          </p:spPr>
        </p:cxnSp>
        <p:grpSp>
          <p:nvGrpSpPr>
            <p:cNvPr id="52" name="Group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F518E82-95EF-4E04-AD4F-FACFE6A8E4CA}"/>
                </a:ext>
              </a:extLst>
            </p:cNvPr>
            <p:cNvGrpSpPr/>
            <p:nvPr/>
          </p:nvGrpSpPr>
          <p:grpSpPr>
            <a:xfrm>
              <a:off x="6077894" y="3811512"/>
              <a:ext cx="36215" cy="1488000"/>
              <a:chOff x="6077893" y="3797444"/>
              <a:chExt cx="36214" cy="1371599"/>
            </a:xfrm>
          </p:grpSpPr>
          <p:cxnSp>
            <p:nvCxnSpPr>
              <p:cNvPr id="56"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A78DB67-5964-446D-AA5D-1B8DDE15CCD4}"/>
                  </a:ext>
                </a:extLst>
              </p:cNvPr>
              <p:cNvCxnSpPr/>
              <p:nvPr/>
            </p:nvCxnSpPr>
            <p:spPr>
              <a:xfrm flipH="1">
                <a:off x="6114107" y="3797444"/>
                <a:ext cx="0" cy="1371599"/>
              </a:xfrm>
              <a:prstGeom prst="line">
                <a:avLst/>
              </a:prstGeom>
              <a:noFill/>
              <a:ln w="9525" cap="flat" cmpd="sng" algn="ctr">
                <a:solidFill>
                  <a:schemeClr val="accent1"/>
                </a:solidFill>
                <a:prstDash val="solid"/>
                <a:miter lim="800000"/>
              </a:ln>
              <a:effectLst/>
            </p:spPr>
          </p:cxnSp>
          <p:cxnSp>
            <p:nvCxnSpPr>
              <p:cNvPr id="57"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39D0E2-11B9-4A4E-9C09-F8B6CE22F3F7}"/>
                  </a:ext>
                </a:extLst>
              </p:cNvPr>
              <p:cNvCxnSpPr/>
              <p:nvPr/>
            </p:nvCxnSpPr>
            <p:spPr>
              <a:xfrm flipH="1">
                <a:off x="6077893" y="3797444"/>
                <a:ext cx="0" cy="1371599"/>
              </a:xfrm>
              <a:prstGeom prst="line">
                <a:avLst/>
              </a:prstGeom>
              <a:noFill/>
              <a:ln w="9525" cap="flat" cmpd="sng" algn="ctr">
                <a:solidFill>
                  <a:schemeClr val="accent1"/>
                </a:solidFill>
                <a:prstDash val="solid"/>
                <a:miter lim="800000"/>
              </a:ln>
              <a:effectLst/>
            </p:spPr>
          </p:cxnSp>
        </p:grpSp>
        <p:grpSp>
          <p:nvGrpSpPr>
            <p:cNvPr id="53" name="Group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B2539C-1FA8-4D78-AB98-FCD4357C0F9B}"/>
                </a:ext>
              </a:extLst>
            </p:cNvPr>
            <p:cNvGrpSpPr/>
            <p:nvPr/>
          </p:nvGrpSpPr>
          <p:grpSpPr>
            <a:xfrm>
              <a:off x="6077894" y="5305233"/>
              <a:ext cx="36215" cy="1552769"/>
              <a:chOff x="6077893" y="5305231"/>
              <a:chExt cx="36214" cy="1552769"/>
            </a:xfrm>
          </p:grpSpPr>
          <p:cxnSp>
            <p:nvCxnSpPr>
              <p:cNvPr id="54"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924906-4B2D-486D-A2A9-DF3B5886BEB8}"/>
                  </a:ext>
                </a:extLst>
              </p:cNvPr>
              <p:cNvCxnSpPr/>
              <p:nvPr/>
            </p:nvCxnSpPr>
            <p:spPr>
              <a:xfrm flipH="1">
                <a:off x="6114107" y="5305231"/>
                <a:ext cx="0" cy="1552769"/>
              </a:xfrm>
              <a:prstGeom prst="line">
                <a:avLst/>
              </a:prstGeom>
              <a:noFill/>
              <a:ln w="9525" cap="flat" cmpd="sng" algn="ctr">
                <a:solidFill>
                  <a:schemeClr val="accent1"/>
                </a:solidFill>
                <a:prstDash val="solid"/>
                <a:miter lim="800000"/>
              </a:ln>
              <a:effectLst/>
            </p:spPr>
          </p:cxnSp>
          <p:cxnSp>
            <p:nvCxnSpPr>
              <p:cNvPr id="55"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B8EF8E7-6C32-4201-ACD2-DF9076533EC1}"/>
                  </a:ext>
                </a:extLst>
              </p:cNvPr>
              <p:cNvCxnSpPr/>
              <p:nvPr/>
            </p:nvCxnSpPr>
            <p:spPr>
              <a:xfrm flipH="1">
                <a:off x="6077893" y="5305231"/>
                <a:ext cx="0" cy="1552769"/>
              </a:xfrm>
              <a:prstGeom prst="line">
                <a:avLst/>
              </a:prstGeom>
              <a:noFill/>
              <a:ln w="9525" cap="flat" cmpd="sng" algn="ctr">
                <a:solidFill>
                  <a:schemeClr val="accent1"/>
                </a:solidFill>
                <a:prstDash val="solid"/>
                <a:miter lim="800000"/>
              </a:ln>
              <a:effectLst/>
            </p:spPr>
          </p:cxnSp>
        </p:grpSp>
      </p:gr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65A1DE-E436-40D5-A7F0-2231337F6FF9}"/>
              </a:ext>
            </a:extLst>
          </p:cNvPr>
          <p:cNvGrpSpPr/>
          <p:nvPr/>
        </p:nvGrpSpPr>
        <p:grpSpPr>
          <a:xfrm rot="5400000">
            <a:off x="7041734" y="1633212"/>
            <a:ext cx="36215" cy="4710469"/>
            <a:chOff x="6077894" y="2147533"/>
            <a:chExt cx="36215" cy="4710469"/>
          </a:xfrm>
        </p:grpSpPr>
        <p:cxnSp>
          <p:nvCxnSpPr>
            <p:cNvPr id="42"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0D20297-A9F2-4237-8008-082AAF5C34D9}"/>
                </a:ext>
              </a:extLst>
            </p:cNvPr>
            <p:cNvCxnSpPr/>
            <p:nvPr/>
          </p:nvCxnSpPr>
          <p:spPr>
            <a:xfrm flipH="1">
              <a:off x="6114109" y="2147533"/>
              <a:ext cx="0" cy="2016000"/>
            </a:xfrm>
            <a:prstGeom prst="line">
              <a:avLst/>
            </a:prstGeom>
            <a:noFill/>
            <a:ln w="9525" cap="flat" cmpd="sng" algn="ctr">
              <a:solidFill>
                <a:schemeClr val="accent1"/>
              </a:solidFill>
              <a:prstDash val="solid"/>
              <a:miter lim="800000"/>
            </a:ln>
            <a:effectLst/>
          </p:spPr>
        </p:cxnSp>
        <p:cxnSp>
          <p:nvCxnSpPr>
            <p:cNvPr id="43"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55FC98C-C2BE-47F3-9A8A-E87EF9E26CC6}"/>
                </a:ext>
              </a:extLst>
            </p:cNvPr>
            <p:cNvCxnSpPr/>
            <p:nvPr/>
          </p:nvCxnSpPr>
          <p:spPr>
            <a:xfrm flipH="1">
              <a:off x="6077894" y="2147533"/>
              <a:ext cx="0" cy="2016000"/>
            </a:xfrm>
            <a:prstGeom prst="line">
              <a:avLst/>
            </a:prstGeom>
            <a:noFill/>
            <a:ln w="9525" cap="flat" cmpd="sng" algn="ctr">
              <a:solidFill>
                <a:schemeClr val="accent1"/>
              </a:solidFill>
              <a:prstDash val="solid"/>
              <a:miter lim="800000"/>
            </a:ln>
            <a:effectLst/>
          </p:spPr>
        </p:cxnSp>
        <p:grpSp>
          <p:nvGrpSpPr>
            <p:cNvPr id="44" name="Group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C22D0D-275A-436B-A86E-A63B6C5D1EE9}"/>
                </a:ext>
              </a:extLst>
            </p:cNvPr>
            <p:cNvGrpSpPr/>
            <p:nvPr/>
          </p:nvGrpSpPr>
          <p:grpSpPr>
            <a:xfrm>
              <a:off x="6077894" y="3811512"/>
              <a:ext cx="36215" cy="1488000"/>
              <a:chOff x="6077893" y="3797444"/>
              <a:chExt cx="36214" cy="1371599"/>
            </a:xfrm>
          </p:grpSpPr>
          <p:cxnSp>
            <p:nvCxnSpPr>
              <p:cNvPr id="48"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1F4AF4D-C4BD-4945-8793-DAA6144079A6}"/>
                  </a:ext>
                </a:extLst>
              </p:cNvPr>
              <p:cNvCxnSpPr/>
              <p:nvPr/>
            </p:nvCxnSpPr>
            <p:spPr>
              <a:xfrm flipH="1">
                <a:off x="6114107" y="3797444"/>
                <a:ext cx="0" cy="1371599"/>
              </a:xfrm>
              <a:prstGeom prst="line">
                <a:avLst/>
              </a:prstGeom>
              <a:noFill/>
              <a:ln w="9525" cap="flat" cmpd="sng" algn="ctr">
                <a:solidFill>
                  <a:schemeClr val="accent1"/>
                </a:solidFill>
                <a:prstDash val="solid"/>
                <a:miter lim="800000"/>
              </a:ln>
              <a:effectLst/>
            </p:spPr>
          </p:cxnSp>
          <p:cxnSp>
            <p:nvCxnSpPr>
              <p:cNvPr id="49"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C3C3230-5465-490C-A39B-54585A3EAD92}"/>
                  </a:ext>
                </a:extLst>
              </p:cNvPr>
              <p:cNvCxnSpPr/>
              <p:nvPr/>
            </p:nvCxnSpPr>
            <p:spPr>
              <a:xfrm flipH="1">
                <a:off x="6077893" y="3797444"/>
                <a:ext cx="0" cy="1371599"/>
              </a:xfrm>
              <a:prstGeom prst="line">
                <a:avLst/>
              </a:prstGeom>
              <a:noFill/>
              <a:ln w="9525" cap="flat" cmpd="sng" algn="ctr">
                <a:solidFill>
                  <a:schemeClr val="accent1"/>
                </a:solidFill>
                <a:prstDash val="solid"/>
                <a:miter lim="800000"/>
              </a:ln>
              <a:effectLst/>
            </p:spPr>
          </p:cxnSp>
        </p:grpSp>
        <p:grpSp>
          <p:nvGrpSpPr>
            <p:cNvPr id="45" name="Group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38B96B-3F6E-425E-A70C-3545B968A335}"/>
                </a:ext>
              </a:extLst>
            </p:cNvPr>
            <p:cNvGrpSpPr/>
            <p:nvPr/>
          </p:nvGrpSpPr>
          <p:grpSpPr>
            <a:xfrm>
              <a:off x="6077894" y="5305233"/>
              <a:ext cx="36215" cy="1552769"/>
              <a:chOff x="6077893" y="5305231"/>
              <a:chExt cx="36214" cy="1552769"/>
            </a:xfrm>
          </p:grpSpPr>
          <p:cxnSp>
            <p:nvCxnSpPr>
              <p:cNvPr id="46"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0A39752-C083-4B5D-ADDD-5715F16556C3}"/>
                  </a:ext>
                </a:extLst>
              </p:cNvPr>
              <p:cNvCxnSpPr/>
              <p:nvPr/>
            </p:nvCxnSpPr>
            <p:spPr>
              <a:xfrm flipH="1">
                <a:off x="6114107" y="5305231"/>
                <a:ext cx="0" cy="1552769"/>
              </a:xfrm>
              <a:prstGeom prst="line">
                <a:avLst/>
              </a:prstGeom>
              <a:noFill/>
              <a:ln w="9525" cap="flat" cmpd="sng" algn="ctr">
                <a:solidFill>
                  <a:schemeClr val="accent1"/>
                </a:solidFill>
                <a:prstDash val="solid"/>
                <a:miter lim="800000"/>
              </a:ln>
              <a:effectLst/>
            </p:spPr>
          </p:cxnSp>
          <p:cxnSp>
            <p:nvCxnSpPr>
              <p:cNvPr id="47"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0094EC-D3C8-43CA-A2C7-4A11AF4C2CCF}"/>
                  </a:ext>
                </a:extLst>
              </p:cNvPr>
              <p:cNvCxnSpPr/>
              <p:nvPr/>
            </p:nvCxnSpPr>
            <p:spPr>
              <a:xfrm flipH="1">
                <a:off x="6077893" y="5305231"/>
                <a:ext cx="0" cy="1552769"/>
              </a:xfrm>
              <a:prstGeom prst="line">
                <a:avLst/>
              </a:prstGeom>
              <a:noFill/>
              <a:ln w="9525" cap="flat" cmpd="sng" algn="ctr">
                <a:solidFill>
                  <a:schemeClr val="accent1"/>
                </a:solidFill>
                <a:prstDash val="solid"/>
                <a:miter lim="800000"/>
              </a:ln>
              <a:effectLst/>
            </p:spPr>
          </p:cxnSp>
        </p:grpSp>
      </p:grpSp>
      <p:grpSp>
        <p:nvGrpSpPr>
          <p:cNvPr id="27" name="Group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B5C70A3-C841-4A28-A98E-F17208ADF3E4}"/>
              </a:ext>
            </a:extLst>
          </p:cNvPr>
          <p:cNvGrpSpPr/>
          <p:nvPr/>
        </p:nvGrpSpPr>
        <p:grpSpPr>
          <a:xfrm rot="5400000">
            <a:off x="11429892" y="3244446"/>
            <a:ext cx="36215" cy="1488000"/>
            <a:chOff x="6077893" y="3797444"/>
            <a:chExt cx="36214" cy="1371599"/>
          </a:xfrm>
        </p:grpSpPr>
        <p:cxnSp>
          <p:nvCxnSpPr>
            <p:cNvPr id="40"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C90C29E-D2C5-49E6-BA6B-866244E67412}"/>
                </a:ext>
              </a:extLst>
            </p:cNvPr>
            <p:cNvCxnSpPr/>
            <p:nvPr/>
          </p:nvCxnSpPr>
          <p:spPr>
            <a:xfrm flipH="1">
              <a:off x="6114107" y="3797444"/>
              <a:ext cx="0" cy="1371599"/>
            </a:xfrm>
            <a:prstGeom prst="line">
              <a:avLst/>
            </a:prstGeom>
            <a:noFill/>
            <a:ln w="9525" cap="flat" cmpd="sng" algn="ctr">
              <a:solidFill>
                <a:schemeClr val="accent1"/>
              </a:solidFill>
              <a:prstDash val="solid"/>
              <a:miter lim="800000"/>
            </a:ln>
            <a:effectLst/>
          </p:spPr>
        </p:cxnSp>
        <p:cxnSp>
          <p:nvCxnSpPr>
            <p:cNvPr id="41"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A1BC067-CE0F-4142-AACA-A11EED5406A2}"/>
                </a:ext>
              </a:extLst>
            </p:cNvPr>
            <p:cNvCxnSpPr/>
            <p:nvPr/>
          </p:nvCxnSpPr>
          <p:spPr>
            <a:xfrm flipH="1">
              <a:off x="6077893" y="3797444"/>
              <a:ext cx="0" cy="1371599"/>
            </a:xfrm>
            <a:prstGeom prst="line">
              <a:avLst/>
            </a:prstGeom>
            <a:noFill/>
            <a:ln w="9525" cap="flat" cmpd="sng" algn="ctr">
              <a:solidFill>
                <a:schemeClr val="accent1"/>
              </a:solidFill>
              <a:prstDash val="solid"/>
              <a:miter lim="800000"/>
            </a:ln>
            <a:effectLst/>
          </p:spPr>
        </p:cxnSp>
      </p:grpSp>
      <p:grpSp>
        <p:nvGrpSpPr>
          <p:cNvPr id="28" name="Group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1B5E0-5D8F-4605-A161-14EA7DA2886C}"/>
              </a:ext>
            </a:extLst>
          </p:cNvPr>
          <p:cNvGrpSpPr/>
          <p:nvPr/>
        </p:nvGrpSpPr>
        <p:grpSpPr>
          <a:xfrm rot="5400000">
            <a:off x="10173353" y="3212062"/>
            <a:ext cx="36215" cy="1552769"/>
            <a:chOff x="6077893" y="5305231"/>
            <a:chExt cx="36214" cy="1552769"/>
          </a:xfrm>
        </p:grpSpPr>
        <p:cxnSp>
          <p:nvCxnSpPr>
            <p:cNvPr id="38"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C85508F-F373-4D88-8094-22668ED5CA0D}"/>
                </a:ext>
              </a:extLst>
            </p:cNvPr>
            <p:cNvCxnSpPr/>
            <p:nvPr/>
          </p:nvCxnSpPr>
          <p:spPr>
            <a:xfrm flipH="1">
              <a:off x="6114107" y="5305231"/>
              <a:ext cx="0" cy="1552769"/>
            </a:xfrm>
            <a:prstGeom prst="line">
              <a:avLst/>
            </a:prstGeom>
            <a:noFill/>
            <a:ln w="9525" cap="flat" cmpd="sng" algn="ctr">
              <a:solidFill>
                <a:schemeClr val="accent1"/>
              </a:solidFill>
              <a:prstDash val="solid"/>
              <a:miter lim="800000"/>
            </a:ln>
            <a:effectLst/>
          </p:spPr>
        </p:cxnSp>
        <p:cxnSp>
          <p:nvCxnSpPr>
            <p:cNvPr id="39"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3DB8122-6E55-4F8E-B929-839C51B85009}"/>
                </a:ext>
              </a:extLst>
            </p:cNvPr>
            <p:cNvCxnSpPr/>
            <p:nvPr/>
          </p:nvCxnSpPr>
          <p:spPr>
            <a:xfrm flipH="1">
              <a:off x="6077893" y="5305231"/>
              <a:ext cx="0" cy="1552769"/>
            </a:xfrm>
            <a:prstGeom prst="line">
              <a:avLst/>
            </a:prstGeom>
            <a:noFill/>
            <a:ln w="9525" cap="flat" cmpd="sng" algn="ctr">
              <a:solidFill>
                <a:schemeClr val="accent1"/>
              </a:solidFill>
              <a:prstDash val="solid"/>
              <a:miter lim="800000"/>
            </a:ln>
            <a:effectLst/>
          </p:spPr>
        </p:cxnSp>
      </p:grpSp>
      <p:grpSp>
        <p:nvGrpSpPr>
          <p:cNvPr id="29" name="组合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72DB21-8F1B-4BD2-BD5D-F700A29E7A44}"/>
              </a:ext>
            </a:extLst>
          </p:cNvPr>
          <p:cNvGrpSpPr/>
          <p:nvPr/>
        </p:nvGrpSpPr>
        <p:grpSpPr>
          <a:xfrm rot="5400000">
            <a:off x="1252583" y="3837968"/>
            <a:ext cx="305924" cy="136188"/>
            <a:chOff x="5858171" y="2081153"/>
            <a:chExt cx="305924" cy="136188"/>
          </a:xfrm>
        </p:grpSpPr>
        <p:sp>
          <p:nvSpPr>
            <p:cNvPr id="36" name="Oval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2A452BE-0450-443B-9812-DE721CDA1CAB}"/>
                </a:ext>
              </a:extLst>
            </p:cNvPr>
            <p:cNvSpPr/>
            <p:nvPr/>
          </p:nvSpPr>
          <p:spPr>
            <a:xfrm>
              <a:off x="6027907" y="2081153"/>
              <a:ext cx="136188" cy="136188"/>
            </a:xfrm>
            <a:prstGeom prst="ellipse">
              <a:avLst/>
            </a:prstGeom>
            <a:solidFill>
              <a:srgbClr val="FFFFFF"/>
            </a:solidFill>
            <a:ln w="254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sp>
          <p:nvSpPr>
            <p:cNvPr id="37" name="形状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D3C6E61-2E46-4E85-8BE1-06D5B7CFE782}"/>
                </a:ext>
              </a:extLst>
            </p:cNvPr>
            <p:cNvSpPr/>
            <p:nvPr/>
          </p:nvSpPr>
          <p:spPr>
            <a:xfrm rot="16200000" flipH="1">
              <a:off x="5881647" y="2082205"/>
              <a:ext cx="69259" cy="116211"/>
            </a:xfrm>
            <a:prstGeom prst="triangle">
              <a:avLst/>
            </a:prstGeom>
            <a:solidFill>
              <a:schemeClr val="accent1"/>
            </a:solidFill>
            <a:ln w="127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grpSp>
      <p:grpSp>
        <p:nvGrpSpPr>
          <p:cNvPr id="30" name="组合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D50C867-8538-4718-B491-D005F2CDD5E2}"/>
              </a:ext>
            </a:extLst>
          </p:cNvPr>
          <p:cNvGrpSpPr/>
          <p:nvPr/>
        </p:nvGrpSpPr>
        <p:grpSpPr>
          <a:xfrm rot="16200000" flipV="1">
            <a:off x="3786208" y="4000248"/>
            <a:ext cx="305924" cy="136188"/>
            <a:chOff x="5858171" y="2081153"/>
            <a:chExt cx="305924" cy="136188"/>
          </a:xfrm>
        </p:grpSpPr>
        <p:sp>
          <p:nvSpPr>
            <p:cNvPr id="34" name="Oval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5C3EA9-5DEC-429C-AD08-A9C2E87AD666}"/>
                </a:ext>
              </a:extLst>
            </p:cNvPr>
            <p:cNvSpPr/>
            <p:nvPr/>
          </p:nvSpPr>
          <p:spPr>
            <a:xfrm>
              <a:off x="6027907" y="2081153"/>
              <a:ext cx="136188" cy="136188"/>
            </a:xfrm>
            <a:prstGeom prst="ellipse">
              <a:avLst/>
            </a:prstGeom>
            <a:solidFill>
              <a:srgbClr val="FFFFFF"/>
            </a:solidFill>
            <a:ln w="254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sp>
          <p:nvSpPr>
            <p:cNvPr id="35" name="形状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CFE16E-1806-4968-AC25-FC77C32BEBDB}"/>
                </a:ext>
              </a:extLst>
            </p:cNvPr>
            <p:cNvSpPr/>
            <p:nvPr/>
          </p:nvSpPr>
          <p:spPr>
            <a:xfrm rot="16200000" flipH="1">
              <a:off x="5881647" y="2082205"/>
              <a:ext cx="69259" cy="116211"/>
            </a:xfrm>
            <a:prstGeom prst="triangle">
              <a:avLst/>
            </a:prstGeom>
            <a:solidFill>
              <a:schemeClr val="accent1"/>
            </a:solidFill>
            <a:ln w="127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grpSp>
      <p:grpSp>
        <p:nvGrpSpPr>
          <p:cNvPr id="6" name="组合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2FAC083-1D77-4787-BE87-5EDAC59C57B0}"/>
              </a:ext>
            </a:extLst>
          </p:cNvPr>
          <p:cNvGrpSpPr/>
          <p:nvPr/>
        </p:nvGrpSpPr>
        <p:grpSpPr>
          <a:xfrm>
            <a:off x="1366053" y="4306694"/>
            <a:ext cx="1918933" cy="1918933"/>
            <a:chOff x="1366053" y="4306694"/>
            <a:chExt cx="1918933" cy="1918933"/>
          </a:xfrm>
        </p:grpSpPr>
        <p:sp>
          <p:nvSpPr>
            <p:cNvPr id="63" name="椭圆 6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5A9C24-982D-4893-A56B-5F87E4369E17}"/>
                </a:ext>
              </a:extLst>
            </p:cNvPr>
            <p:cNvSpPr/>
            <p:nvPr/>
          </p:nvSpPr>
          <p:spPr>
            <a:xfrm>
              <a:off x="1366053" y="4306694"/>
              <a:ext cx="1918933" cy="19189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7BCC42-ADDC-4663-8F29-D7179F40DD96}"/>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449111" y="4324187"/>
              <a:ext cx="1825928" cy="1825928"/>
            </a:xfrm>
            <a:prstGeom prst="ellipse">
              <a:avLst/>
            </a:prstGeom>
            <a:ln>
              <a:solidFill>
                <a:schemeClr val="accent1"/>
              </a:solidFill>
            </a:ln>
          </p:spPr>
        </p:pic>
      </p:grpSp>
    </p:spTree>
    <p:extLst>
      <p:ext uri="{BB962C8B-B14F-4D97-AF65-F5344CB8AC3E}">
        <p14:creationId xmlns:p14="http://schemas.microsoft.com/office/powerpoint/2010/main" val="549814566"/>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667EAE7-B7A8-4B1D-BCBA-EC1F8A472D4B}"/>
              </a:ext>
            </a:extLst>
          </p:cNvPr>
          <p:cNvSpPr txBox="1"/>
          <p:nvPr/>
        </p:nvSpPr>
        <p:spPr>
          <a:xfrm>
            <a:off x="411185" y="1336615"/>
            <a:ext cx="4045068" cy="400110"/>
          </a:xfrm>
          <a:prstGeom prst="rect">
            <a:avLst/>
          </a:prstGeom>
          <a:noFill/>
        </p:spPr>
        <p:txBody>
          <a:bodyPr wrap="square">
            <a:spAutoFit/>
          </a:bodyPr>
          <a:lstStyle/>
          <a:p>
            <a:r>
              <a:rPr lang="zh-CN" altLang="en-US" sz="2000" b="1">
                <a:solidFill>
                  <a:schemeClr val="accent1"/>
                </a:solidFill>
                <a:latin typeface="楷体" panose="02010609060101010101" pitchFamily="49" charset="-122"/>
                <a:cs typeface="+mn-ea"/>
                <a:sym typeface="+mn-lt"/>
              </a:rPr>
              <a:t>井冈山革命根据地的历史沿革</a:t>
            </a:r>
          </a:p>
        </p:txBody>
      </p:sp>
      <p:grpSp>
        <p:nvGrpSpPr>
          <p:cNvPr id="11" name="组合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E7B601-B769-4E6D-9B69-80DD1465D2B2}"/>
              </a:ext>
            </a:extLst>
          </p:cNvPr>
          <p:cNvGrpSpPr/>
          <p:nvPr/>
        </p:nvGrpSpPr>
        <p:grpSpPr>
          <a:xfrm>
            <a:off x="515938" y="235356"/>
            <a:ext cx="8393138" cy="627837"/>
            <a:chOff x="1475950" y="1151573"/>
            <a:chExt cx="8393138" cy="627837"/>
          </a:xfrm>
        </p:grpSpPr>
        <p:pic>
          <p:nvPicPr>
            <p:cNvPr id="12" name="图片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7AE574B-E598-4DFB-A6A7-71B16A6C4EE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13"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33CEFB0-84F8-4A86-9179-61E07C4347A9}"/>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01</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14" name="直接连接符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71C8DCE-47FD-4498-B035-DEB98A062272}"/>
                </a:ext>
              </a:extLst>
            </p:cNvPr>
            <p:cNvCxnSpPr/>
            <p:nvPr/>
          </p:nvCxnSpPr>
          <p:spPr>
            <a:xfrm flipH="1">
              <a:off x="2273088" y="1708757"/>
              <a:ext cx="759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15" name="矩形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4F9C8E-676A-4405-A58B-C6D6D5C0CF0E}"/>
                </a:ext>
              </a:extLst>
            </p:cNvPr>
            <p:cNvSpPr/>
            <p:nvPr/>
          </p:nvSpPr>
          <p:spPr>
            <a:xfrm>
              <a:off x="2461053" y="1203881"/>
              <a:ext cx="6184500"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井冈山革命根据地诞生的时代背景</a:t>
              </a:r>
            </a:p>
          </p:txBody>
        </p:sp>
      </p:gr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A1E641-CD1F-48B6-A5AA-9D9C5FC2C86E}"/>
              </a:ext>
            </a:extLst>
          </p:cNvPr>
          <p:cNvGrpSpPr/>
          <p:nvPr/>
        </p:nvGrpSpPr>
        <p:grpSpPr>
          <a:xfrm>
            <a:off x="1062674" y="1896493"/>
            <a:ext cx="5884778" cy="1702766"/>
            <a:chOff x="1062674" y="1896493"/>
            <a:chExt cx="5884778" cy="1702766"/>
          </a:xfrm>
        </p:grpSpPr>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7E079B-9926-4DDB-9D0C-ADF3AFFC4E17}"/>
                </a:ext>
              </a:extLst>
            </p:cNvPr>
            <p:cNvSpPr txBox="1"/>
            <p:nvPr/>
          </p:nvSpPr>
          <p:spPr>
            <a:xfrm>
              <a:off x="1062674" y="1896493"/>
              <a:ext cx="5805265" cy="400110"/>
            </a:xfrm>
            <a:prstGeom prst="rect">
              <a:avLst/>
            </a:prstGeom>
            <a:solidFill>
              <a:schemeClr val="accent1"/>
            </a:solidFill>
          </p:spPr>
          <p:txBody>
            <a:bodyPr wrap="squar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2000" i="0" u="none" strike="noStrike" kern="0" cap="none" spc="0" normalizeH="0" baseline="0" noProof="0">
                  <a:ln>
                    <a:noFill/>
                  </a:ln>
                  <a:solidFill>
                    <a:srgbClr val="FFFFFF"/>
                  </a:solidFill>
                  <a:effectLst/>
                  <a:uLnTx/>
                  <a:uFillTx/>
                  <a:latin typeface="楷体" panose="02010609060101010101" pitchFamily="49" charset="-122"/>
                  <a:cs typeface="+mn-ea"/>
                  <a:sym typeface="+mn-lt"/>
                </a:rPr>
                <a:t>毛朱会师</a:t>
              </a:r>
            </a:p>
          </p:txBody>
        </p:sp>
        <p:sp>
          <p:nvSpPr>
            <p:cNvPr id="18" name="矩形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8CD0FA4-A114-4E89-A31B-A6FDFD3F08F0}"/>
                </a:ext>
              </a:extLst>
            </p:cNvPr>
            <p:cNvSpPr/>
            <p:nvPr/>
          </p:nvSpPr>
          <p:spPr>
            <a:xfrm>
              <a:off x="1062675" y="2357249"/>
              <a:ext cx="5805264" cy="1242010"/>
            </a:xfrm>
            <a:prstGeom prst="rect">
              <a:avLst/>
            </a:prstGeom>
            <a:noFill/>
            <a:ln w="6350" cap="flat" cmpd="sng" algn="ctr">
              <a:solidFill>
                <a:schemeClr val="accent1"/>
              </a:solidFill>
              <a:prstDash val="solid"/>
              <a:miter lim="800000"/>
            </a:ln>
            <a:effectLst/>
          </p:spPr>
          <p:txBody>
            <a:bodyPr rtlCol="0"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FFFFFF"/>
                </a:solidFill>
                <a:effectLst/>
                <a:uLnTx/>
                <a:uFillTx/>
                <a:latin typeface="楷体" panose="02010609060101010101" pitchFamily="49" charset="-122"/>
                <a:cs typeface="+mn-ea"/>
                <a:sym typeface="+mn-lt"/>
              </a:endParaRPr>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6DE2FAE-A662-4015-95D8-A8F1D8D70259}"/>
                </a:ext>
              </a:extLst>
            </p:cNvPr>
            <p:cNvSpPr txBox="1"/>
            <p:nvPr/>
          </p:nvSpPr>
          <p:spPr>
            <a:xfrm>
              <a:off x="1087597" y="2381456"/>
              <a:ext cx="5859855" cy="1158651"/>
            </a:xfrm>
            <a:prstGeom prst="rect">
              <a:avLst/>
            </a:prstGeom>
            <a:noFill/>
          </p:spPr>
          <p:txBody>
            <a:bodyPr wrap="square">
              <a:spAutoFit/>
            </a:bodyPr>
            <a:lstStyle/>
            <a:p>
              <a:pPr marL="285750" indent="-285750">
                <a:lnSpc>
                  <a:spcPct val="150000"/>
                </a:lnSpc>
                <a:buClr>
                  <a:schemeClr val="accent1"/>
                </a:buClr>
                <a:buFont typeface="Arial" panose="020B0604020202020204" pitchFamily="34" charset="0"/>
                <a:buChar char="•"/>
              </a:pPr>
              <a:r>
                <a:rPr lang="zh-CN" altLang="en-US" sz="1600">
                  <a:solidFill>
                    <a:schemeClr val="tx1">
                      <a:lumMod val="75000"/>
                      <a:lumOff val="25000"/>
                    </a:schemeClr>
                  </a:solidFill>
                  <a:latin typeface="楷体" panose="02010609060101010101" pitchFamily="49" charset="-122"/>
                  <a:cs typeface="+mn-ea"/>
                  <a:sym typeface="+mn-lt"/>
                </a:rPr>
                <a:t>四月二十四日前后，毛泽东率第一团返回宁冈砻市，同先两天到达砻市的朱德、陈毅的部队会合。朱毛红军的会师，是中国工农红军发展史上的一件大事。</a:t>
              </a:r>
            </a:p>
          </p:txBody>
        </p:sp>
      </p:grpSp>
      <p:grpSp>
        <p:nvGrpSpPr>
          <p:cNvPr id="20" name="组合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708350D-A28C-425E-9A64-85DAEC6D0C7E}"/>
              </a:ext>
            </a:extLst>
          </p:cNvPr>
          <p:cNvGrpSpPr/>
          <p:nvPr/>
        </p:nvGrpSpPr>
        <p:grpSpPr>
          <a:xfrm>
            <a:off x="3520605" y="4422647"/>
            <a:ext cx="7104325" cy="1728467"/>
            <a:chOff x="3369126" y="4133272"/>
            <a:chExt cx="7104325" cy="1728467"/>
          </a:xfrm>
        </p:grpSpPr>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B02155-A6FE-4EC2-982F-178B88671B41}"/>
                </a:ext>
              </a:extLst>
            </p:cNvPr>
            <p:cNvSpPr txBox="1"/>
            <p:nvPr/>
          </p:nvSpPr>
          <p:spPr>
            <a:xfrm>
              <a:off x="3369126" y="4133272"/>
              <a:ext cx="7079401" cy="400110"/>
            </a:xfrm>
            <a:prstGeom prst="rect">
              <a:avLst/>
            </a:prstGeom>
            <a:solidFill>
              <a:schemeClr val="accent1"/>
            </a:solidFill>
          </p:spPr>
          <p:txBody>
            <a:bodyPr wrap="squar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2000" i="0" u="none" strike="noStrike" kern="0" cap="none" spc="0" normalizeH="0" baseline="0" noProof="0">
                  <a:ln>
                    <a:noFill/>
                  </a:ln>
                  <a:solidFill>
                    <a:srgbClr val="FFFFFF"/>
                  </a:solidFill>
                  <a:effectLst/>
                  <a:uLnTx/>
                  <a:uFillTx/>
                  <a:latin typeface="楷体" panose="02010609060101010101" pitchFamily="49" charset="-122"/>
                  <a:cs typeface="+mn-ea"/>
                  <a:sym typeface="+mn-lt"/>
                </a:rPr>
                <a:t>二破围剿</a:t>
              </a:r>
            </a:p>
          </p:txBody>
        </p:sp>
        <p:sp>
          <p:nvSpPr>
            <p:cNvPr id="22" name="矩形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D361DBD-15B8-4E99-8C75-01114520C7E2}"/>
                </a:ext>
              </a:extLst>
            </p:cNvPr>
            <p:cNvSpPr/>
            <p:nvPr/>
          </p:nvSpPr>
          <p:spPr>
            <a:xfrm>
              <a:off x="3369127" y="4594028"/>
              <a:ext cx="7079400" cy="1267711"/>
            </a:xfrm>
            <a:prstGeom prst="rect">
              <a:avLst/>
            </a:prstGeom>
            <a:noFill/>
            <a:ln w="6350" cap="flat" cmpd="sng" algn="ctr">
              <a:solidFill>
                <a:schemeClr val="accent1"/>
              </a:solidFill>
              <a:prstDash val="solid"/>
              <a:miter lim="800000"/>
            </a:ln>
            <a:effectLst/>
          </p:spPr>
          <p:txBody>
            <a:bodyPr rtlCol="0"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FFFFFF"/>
                </a:solidFill>
                <a:effectLst/>
                <a:uLnTx/>
                <a:uFillTx/>
                <a:latin typeface="楷体" panose="02010609060101010101" pitchFamily="49" charset="-122"/>
                <a:cs typeface="+mn-ea"/>
                <a:sym typeface="+mn-lt"/>
              </a:endParaRPr>
            </a:p>
          </p:txBody>
        </p:sp>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BBD26F-D0AD-4B99-8134-68A4CE96FD43}"/>
                </a:ext>
              </a:extLst>
            </p:cNvPr>
            <p:cNvSpPr txBox="1"/>
            <p:nvPr/>
          </p:nvSpPr>
          <p:spPr>
            <a:xfrm>
              <a:off x="3394049" y="4618235"/>
              <a:ext cx="7079402" cy="1158651"/>
            </a:xfrm>
            <a:prstGeom prst="rect">
              <a:avLst/>
            </a:prstGeom>
            <a:noFill/>
          </p:spPr>
          <p:txBody>
            <a:bodyPr wrap="square">
              <a:spAutoFit/>
            </a:bodyPr>
            <a:lstStyle/>
            <a:p>
              <a:pPr marL="285750" indent="-285750">
                <a:lnSpc>
                  <a:spcPct val="150000"/>
                </a:lnSpc>
                <a:buClr>
                  <a:schemeClr val="accent1"/>
                </a:buClr>
                <a:buFont typeface="Arial" panose="020B0604020202020204" pitchFamily="34" charset="0"/>
                <a:buChar char="•"/>
              </a:pPr>
              <a:r>
                <a:rPr lang="zh-CN" altLang="en-US" sz="1600">
                  <a:solidFill>
                    <a:schemeClr val="tx1">
                      <a:lumMod val="75000"/>
                      <a:lumOff val="25000"/>
                    </a:schemeClr>
                  </a:solidFill>
                  <a:latin typeface="楷体" panose="02010609060101010101" pitchFamily="49" charset="-122"/>
                  <a:cs typeface="+mn-ea"/>
                  <a:sym typeface="+mn-lt"/>
                </a:rPr>
                <a:t>朱德和王尔琢按计划率领工农革命军第四军主力先在遂川五斗江击溃赣军一个团，乘胜追击，在永新城附近又击溃赣军另一个团的一个营，一举攻占永新县城，胜利地打破了国民党军队的第二次</a:t>
              </a:r>
              <a:r>
                <a:rPr lang="en-US" altLang="zh-CN" sz="1600">
                  <a:solidFill>
                    <a:schemeClr val="tx1">
                      <a:lumMod val="75000"/>
                      <a:lumOff val="25000"/>
                    </a:schemeClr>
                  </a:solidFill>
                  <a:latin typeface="楷体" panose="02010609060101010101" pitchFamily="49" charset="-122"/>
                  <a:cs typeface="+mn-ea"/>
                  <a:sym typeface="+mn-lt"/>
                </a:rPr>
                <a:t>"</a:t>
              </a:r>
              <a:r>
                <a:rPr lang="zh-CN" altLang="en-US" sz="1600">
                  <a:solidFill>
                    <a:schemeClr val="tx1">
                      <a:lumMod val="75000"/>
                      <a:lumOff val="25000"/>
                    </a:schemeClr>
                  </a:solidFill>
                  <a:latin typeface="楷体" panose="02010609060101010101" pitchFamily="49" charset="-122"/>
                  <a:cs typeface="+mn-ea"/>
                  <a:sym typeface="+mn-lt"/>
                </a:rPr>
                <a:t>进剿</a:t>
              </a:r>
              <a:r>
                <a:rPr lang="en-US" altLang="zh-CN" sz="1600">
                  <a:solidFill>
                    <a:schemeClr val="tx1">
                      <a:lumMod val="75000"/>
                      <a:lumOff val="25000"/>
                    </a:schemeClr>
                  </a:solidFill>
                  <a:latin typeface="楷体" panose="02010609060101010101" pitchFamily="49" charset="-122"/>
                  <a:cs typeface="+mn-ea"/>
                  <a:sym typeface="+mn-lt"/>
                </a:rPr>
                <a:t>"</a:t>
              </a:r>
              <a:r>
                <a:rPr lang="zh-CN" altLang="en-US" sz="1600">
                  <a:solidFill>
                    <a:schemeClr val="tx1">
                      <a:lumMod val="75000"/>
                      <a:lumOff val="25000"/>
                    </a:schemeClr>
                  </a:solidFill>
                  <a:latin typeface="楷体" panose="02010609060101010101" pitchFamily="49" charset="-122"/>
                  <a:cs typeface="+mn-ea"/>
                  <a:sym typeface="+mn-lt"/>
                </a:rPr>
                <a:t>。</a:t>
              </a:r>
            </a:p>
          </p:txBody>
        </p:sp>
      </p:grpSp>
      <p:grpSp>
        <p:nvGrpSpPr>
          <p:cNvPr id="25" name="组合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26EAF-3183-4D4B-B7FF-C8A4389CBF91}"/>
              </a:ext>
            </a:extLst>
          </p:cNvPr>
          <p:cNvGrpSpPr/>
          <p:nvPr/>
        </p:nvGrpSpPr>
        <p:grpSpPr>
          <a:xfrm rot="5400000">
            <a:off x="2337127" y="1633211"/>
            <a:ext cx="36215" cy="4710469"/>
            <a:chOff x="6077894" y="2147533"/>
            <a:chExt cx="36215" cy="4710469"/>
          </a:xfrm>
        </p:grpSpPr>
        <p:cxnSp>
          <p:nvCxnSpPr>
            <p:cNvPr id="50"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B24FD0E-87D6-4420-8883-D7473083198B}"/>
                </a:ext>
              </a:extLst>
            </p:cNvPr>
            <p:cNvCxnSpPr/>
            <p:nvPr/>
          </p:nvCxnSpPr>
          <p:spPr>
            <a:xfrm flipH="1">
              <a:off x="6114109" y="2147533"/>
              <a:ext cx="0" cy="2016000"/>
            </a:xfrm>
            <a:prstGeom prst="line">
              <a:avLst/>
            </a:prstGeom>
            <a:noFill/>
            <a:ln w="9525" cap="flat" cmpd="sng" algn="ctr">
              <a:solidFill>
                <a:schemeClr val="accent1"/>
              </a:solidFill>
              <a:prstDash val="solid"/>
              <a:miter lim="800000"/>
            </a:ln>
            <a:effectLst/>
          </p:spPr>
        </p:cxnSp>
        <p:cxnSp>
          <p:nvCxnSpPr>
            <p:cNvPr id="51"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E64CD4E-8988-4DA0-90B9-744C76AEDC7E}"/>
                </a:ext>
              </a:extLst>
            </p:cNvPr>
            <p:cNvCxnSpPr/>
            <p:nvPr/>
          </p:nvCxnSpPr>
          <p:spPr>
            <a:xfrm flipH="1">
              <a:off x="6077894" y="2147533"/>
              <a:ext cx="0" cy="2016000"/>
            </a:xfrm>
            <a:prstGeom prst="line">
              <a:avLst/>
            </a:prstGeom>
            <a:noFill/>
            <a:ln w="9525" cap="flat" cmpd="sng" algn="ctr">
              <a:solidFill>
                <a:schemeClr val="accent1"/>
              </a:solidFill>
              <a:prstDash val="solid"/>
              <a:miter lim="800000"/>
            </a:ln>
            <a:effectLst/>
          </p:spPr>
        </p:cxnSp>
        <p:grpSp>
          <p:nvGrpSpPr>
            <p:cNvPr id="52" name="Group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F518E82-95EF-4E04-AD4F-FACFE6A8E4CA}"/>
                </a:ext>
              </a:extLst>
            </p:cNvPr>
            <p:cNvGrpSpPr/>
            <p:nvPr/>
          </p:nvGrpSpPr>
          <p:grpSpPr>
            <a:xfrm>
              <a:off x="6077894" y="3811512"/>
              <a:ext cx="36215" cy="1488000"/>
              <a:chOff x="6077893" y="3797444"/>
              <a:chExt cx="36214" cy="1371599"/>
            </a:xfrm>
          </p:grpSpPr>
          <p:cxnSp>
            <p:nvCxnSpPr>
              <p:cNvPr id="56"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A78DB67-5964-446D-AA5D-1B8DDE15CCD4}"/>
                  </a:ext>
                </a:extLst>
              </p:cNvPr>
              <p:cNvCxnSpPr/>
              <p:nvPr/>
            </p:nvCxnSpPr>
            <p:spPr>
              <a:xfrm flipH="1">
                <a:off x="6114107" y="3797444"/>
                <a:ext cx="0" cy="1371599"/>
              </a:xfrm>
              <a:prstGeom prst="line">
                <a:avLst/>
              </a:prstGeom>
              <a:noFill/>
              <a:ln w="9525" cap="flat" cmpd="sng" algn="ctr">
                <a:solidFill>
                  <a:schemeClr val="accent1"/>
                </a:solidFill>
                <a:prstDash val="solid"/>
                <a:miter lim="800000"/>
              </a:ln>
              <a:effectLst/>
            </p:spPr>
          </p:cxnSp>
          <p:cxnSp>
            <p:nvCxnSpPr>
              <p:cNvPr id="57"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39D0E2-11B9-4A4E-9C09-F8B6CE22F3F7}"/>
                  </a:ext>
                </a:extLst>
              </p:cNvPr>
              <p:cNvCxnSpPr/>
              <p:nvPr/>
            </p:nvCxnSpPr>
            <p:spPr>
              <a:xfrm flipH="1">
                <a:off x="6077893" y="3797444"/>
                <a:ext cx="0" cy="1371599"/>
              </a:xfrm>
              <a:prstGeom prst="line">
                <a:avLst/>
              </a:prstGeom>
              <a:noFill/>
              <a:ln w="9525" cap="flat" cmpd="sng" algn="ctr">
                <a:solidFill>
                  <a:schemeClr val="accent1"/>
                </a:solidFill>
                <a:prstDash val="solid"/>
                <a:miter lim="800000"/>
              </a:ln>
              <a:effectLst/>
            </p:spPr>
          </p:cxnSp>
        </p:grpSp>
        <p:grpSp>
          <p:nvGrpSpPr>
            <p:cNvPr id="53" name="Group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B2539C-1FA8-4D78-AB98-FCD4357C0F9B}"/>
                </a:ext>
              </a:extLst>
            </p:cNvPr>
            <p:cNvGrpSpPr/>
            <p:nvPr/>
          </p:nvGrpSpPr>
          <p:grpSpPr>
            <a:xfrm>
              <a:off x="6077894" y="5305233"/>
              <a:ext cx="36215" cy="1552769"/>
              <a:chOff x="6077893" y="5305231"/>
              <a:chExt cx="36214" cy="1552769"/>
            </a:xfrm>
          </p:grpSpPr>
          <p:cxnSp>
            <p:nvCxnSpPr>
              <p:cNvPr id="54"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924906-4B2D-486D-A2A9-DF3B5886BEB8}"/>
                  </a:ext>
                </a:extLst>
              </p:cNvPr>
              <p:cNvCxnSpPr/>
              <p:nvPr/>
            </p:nvCxnSpPr>
            <p:spPr>
              <a:xfrm flipH="1">
                <a:off x="6114107" y="5305231"/>
                <a:ext cx="0" cy="1552769"/>
              </a:xfrm>
              <a:prstGeom prst="line">
                <a:avLst/>
              </a:prstGeom>
              <a:noFill/>
              <a:ln w="9525" cap="flat" cmpd="sng" algn="ctr">
                <a:solidFill>
                  <a:schemeClr val="accent1"/>
                </a:solidFill>
                <a:prstDash val="solid"/>
                <a:miter lim="800000"/>
              </a:ln>
              <a:effectLst/>
            </p:spPr>
          </p:cxnSp>
          <p:cxnSp>
            <p:nvCxnSpPr>
              <p:cNvPr id="55"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B8EF8E7-6C32-4201-ACD2-DF9076533EC1}"/>
                  </a:ext>
                </a:extLst>
              </p:cNvPr>
              <p:cNvCxnSpPr/>
              <p:nvPr/>
            </p:nvCxnSpPr>
            <p:spPr>
              <a:xfrm flipH="1">
                <a:off x="6077893" y="5305231"/>
                <a:ext cx="0" cy="1552769"/>
              </a:xfrm>
              <a:prstGeom prst="line">
                <a:avLst/>
              </a:prstGeom>
              <a:noFill/>
              <a:ln w="9525" cap="flat" cmpd="sng" algn="ctr">
                <a:solidFill>
                  <a:schemeClr val="accent1"/>
                </a:solidFill>
                <a:prstDash val="solid"/>
                <a:miter lim="800000"/>
              </a:ln>
              <a:effectLst/>
            </p:spPr>
          </p:cxnSp>
        </p:grpSp>
      </p:gr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65A1DE-E436-40D5-A7F0-2231337F6FF9}"/>
              </a:ext>
            </a:extLst>
          </p:cNvPr>
          <p:cNvGrpSpPr/>
          <p:nvPr/>
        </p:nvGrpSpPr>
        <p:grpSpPr>
          <a:xfrm rot="5400000">
            <a:off x="7041734" y="1633212"/>
            <a:ext cx="36215" cy="4710469"/>
            <a:chOff x="6077894" y="2147533"/>
            <a:chExt cx="36215" cy="4710469"/>
          </a:xfrm>
        </p:grpSpPr>
        <p:cxnSp>
          <p:nvCxnSpPr>
            <p:cNvPr id="42"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0D20297-A9F2-4237-8008-082AAF5C34D9}"/>
                </a:ext>
              </a:extLst>
            </p:cNvPr>
            <p:cNvCxnSpPr/>
            <p:nvPr/>
          </p:nvCxnSpPr>
          <p:spPr>
            <a:xfrm flipH="1">
              <a:off x="6114109" y="2147533"/>
              <a:ext cx="0" cy="2016000"/>
            </a:xfrm>
            <a:prstGeom prst="line">
              <a:avLst/>
            </a:prstGeom>
            <a:noFill/>
            <a:ln w="9525" cap="flat" cmpd="sng" algn="ctr">
              <a:solidFill>
                <a:schemeClr val="accent1"/>
              </a:solidFill>
              <a:prstDash val="solid"/>
              <a:miter lim="800000"/>
            </a:ln>
            <a:effectLst/>
          </p:spPr>
        </p:cxnSp>
        <p:cxnSp>
          <p:nvCxnSpPr>
            <p:cNvPr id="43"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55FC98C-C2BE-47F3-9A8A-E87EF9E26CC6}"/>
                </a:ext>
              </a:extLst>
            </p:cNvPr>
            <p:cNvCxnSpPr/>
            <p:nvPr/>
          </p:nvCxnSpPr>
          <p:spPr>
            <a:xfrm flipH="1">
              <a:off x="6077894" y="2147533"/>
              <a:ext cx="0" cy="2016000"/>
            </a:xfrm>
            <a:prstGeom prst="line">
              <a:avLst/>
            </a:prstGeom>
            <a:noFill/>
            <a:ln w="9525" cap="flat" cmpd="sng" algn="ctr">
              <a:solidFill>
                <a:schemeClr val="accent1"/>
              </a:solidFill>
              <a:prstDash val="solid"/>
              <a:miter lim="800000"/>
            </a:ln>
            <a:effectLst/>
          </p:spPr>
        </p:cxnSp>
        <p:grpSp>
          <p:nvGrpSpPr>
            <p:cNvPr id="44" name="Group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C22D0D-275A-436B-A86E-A63B6C5D1EE9}"/>
                </a:ext>
              </a:extLst>
            </p:cNvPr>
            <p:cNvGrpSpPr/>
            <p:nvPr/>
          </p:nvGrpSpPr>
          <p:grpSpPr>
            <a:xfrm>
              <a:off x="6077894" y="3811512"/>
              <a:ext cx="36215" cy="1488000"/>
              <a:chOff x="6077893" y="3797444"/>
              <a:chExt cx="36214" cy="1371599"/>
            </a:xfrm>
          </p:grpSpPr>
          <p:cxnSp>
            <p:nvCxnSpPr>
              <p:cNvPr id="48"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1F4AF4D-C4BD-4945-8793-DAA6144079A6}"/>
                  </a:ext>
                </a:extLst>
              </p:cNvPr>
              <p:cNvCxnSpPr/>
              <p:nvPr/>
            </p:nvCxnSpPr>
            <p:spPr>
              <a:xfrm flipH="1">
                <a:off x="6114107" y="3797444"/>
                <a:ext cx="0" cy="1371599"/>
              </a:xfrm>
              <a:prstGeom prst="line">
                <a:avLst/>
              </a:prstGeom>
              <a:noFill/>
              <a:ln w="9525" cap="flat" cmpd="sng" algn="ctr">
                <a:solidFill>
                  <a:schemeClr val="accent1"/>
                </a:solidFill>
                <a:prstDash val="solid"/>
                <a:miter lim="800000"/>
              </a:ln>
              <a:effectLst/>
            </p:spPr>
          </p:cxnSp>
          <p:cxnSp>
            <p:nvCxnSpPr>
              <p:cNvPr id="49"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C3C3230-5465-490C-A39B-54585A3EAD92}"/>
                  </a:ext>
                </a:extLst>
              </p:cNvPr>
              <p:cNvCxnSpPr/>
              <p:nvPr/>
            </p:nvCxnSpPr>
            <p:spPr>
              <a:xfrm flipH="1">
                <a:off x="6077893" y="3797444"/>
                <a:ext cx="0" cy="1371599"/>
              </a:xfrm>
              <a:prstGeom prst="line">
                <a:avLst/>
              </a:prstGeom>
              <a:noFill/>
              <a:ln w="9525" cap="flat" cmpd="sng" algn="ctr">
                <a:solidFill>
                  <a:schemeClr val="accent1"/>
                </a:solidFill>
                <a:prstDash val="solid"/>
                <a:miter lim="800000"/>
              </a:ln>
              <a:effectLst/>
            </p:spPr>
          </p:cxnSp>
        </p:grpSp>
        <p:grpSp>
          <p:nvGrpSpPr>
            <p:cNvPr id="45" name="Group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38B96B-3F6E-425E-A70C-3545B968A335}"/>
                </a:ext>
              </a:extLst>
            </p:cNvPr>
            <p:cNvGrpSpPr/>
            <p:nvPr/>
          </p:nvGrpSpPr>
          <p:grpSpPr>
            <a:xfrm>
              <a:off x="6077894" y="5305233"/>
              <a:ext cx="36215" cy="1552769"/>
              <a:chOff x="6077893" y="5305231"/>
              <a:chExt cx="36214" cy="1552769"/>
            </a:xfrm>
          </p:grpSpPr>
          <p:cxnSp>
            <p:nvCxnSpPr>
              <p:cNvPr id="46"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0A39752-C083-4B5D-ADDD-5715F16556C3}"/>
                  </a:ext>
                </a:extLst>
              </p:cNvPr>
              <p:cNvCxnSpPr/>
              <p:nvPr/>
            </p:nvCxnSpPr>
            <p:spPr>
              <a:xfrm flipH="1">
                <a:off x="6114107" y="5305231"/>
                <a:ext cx="0" cy="1552769"/>
              </a:xfrm>
              <a:prstGeom prst="line">
                <a:avLst/>
              </a:prstGeom>
              <a:noFill/>
              <a:ln w="9525" cap="flat" cmpd="sng" algn="ctr">
                <a:solidFill>
                  <a:schemeClr val="accent1"/>
                </a:solidFill>
                <a:prstDash val="solid"/>
                <a:miter lim="800000"/>
              </a:ln>
              <a:effectLst/>
            </p:spPr>
          </p:cxnSp>
          <p:cxnSp>
            <p:nvCxnSpPr>
              <p:cNvPr id="47"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0094EC-D3C8-43CA-A2C7-4A11AF4C2CCF}"/>
                  </a:ext>
                </a:extLst>
              </p:cNvPr>
              <p:cNvCxnSpPr/>
              <p:nvPr/>
            </p:nvCxnSpPr>
            <p:spPr>
              <a:xfrm flipH="1">
                <a:off x="6077893" y="5305231"/>
                <a:ext cx="0" cy="1552769"/>
              </a:xfrm>
              <a:prstGeom prst="line">
                <a:avLst/>
              </a:prstGeom>
              <a:noFill/>
              <a:ln w="9525" cap="flat" cmpd="sng" algn="ctr">
                <a:solidFill>
                  <a:schemeClr val="accent1"/>
                </a:solidFill>
                <a:prstDash val="solid"/>
                <a:miter lim="800000"/>
              </a:ln>
              <a:effectLst/>
            </p:spPr>
          </p:cxnSp>
        </p:grpSp>
      </p:grpSp>
      <p:grpSp>
        <p:nvGrpSpPr>
          <p:cNvPr id="27" name="Group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B5C70A3-C841-4A28-A98E-F17208ADF3E4}"/>
              </a:ext>
            </a:extLst>
          </p:cNvPr>
          <p:cNvGrpSpPr/>
          <p:nvPr/>
        </p:nvGrpSpPr>
        <p:grpSpPr>
          <a:xfrm rot="5400000">
            <a:off x="11429892" y="3244446"/>
            <a:ext cx="36215" cy="1488000"/>
            <a:chOff x="6077893" y="3797444"/>
            <a:chExt cx="36214" cy="1371599"/>
          </a:xfrm>
        </p:grpSpPr>
        <p:cxnSp>
          <p:nvCxnSpPr>
            <p:cNvPr id="40"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C90C29E-D2C5-49E6-BA6B-866244E67412}"/>
                </a:ext>
              </a:extLst>
            </p:cNvPr>
            <p:cNvCxnSpPr/>
            <p:nvPr/>
          </p:nvCxnSpPr>
          <p:spPr>
            <a:xfrm flipH="1">
              <a:off x="6114107" y="3797444"/>
              <a:ext cx="0" cy="1371599"/>
            </a:xfrm>
            <a:prstGeom prst="line">
              <a:avLst/>
            </a:prstGeom>
            <a:noFill/>
            <a:ln w="9525" cap="flat" cmpd="sng" algn="ctr">
              <a:solidFill>
                <a:schemeClr val="accent1"/>
              </a:solidFill>
              <a:prstDash val="solid"/>
              <a:miter lim="800000"/>
            </a:ln>
            <a:effectLst/>
          </p:spPr>
        </p:cxnSp>
        <p:cxnSp>
          <p:nvCxnSpPr>
            <p:cNvPr id="41"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A1BC067-CE0F-4142-AACA-A11EED5406A2}"/>
                </a:ext>
              </a:extLst>
            </p:cNvPr>
            <p:cNvCxnSpPr/>
            <p:nvPr/>
          </p:nvCxnSpPr>
          <p:spPr>
            <a:xfrm flipH="1">
              <a:off x="6077893" y="3797444"/>
              <a:ext cx="0" cy="1371599"/>
            </a:xfrm>
            <a:prstGeom prst="line">
              <a:avLst/>
            </a:prstGeom>
            <a:noFill/>
            <a:ln w="9525" cap="flat" cmpd="sng" algn="ctr">
              <a:solidFill>
                <a:schemeClr val="accent1"/>
              </a:solidFill>
              <a:prstDash val="solid"/>
              <a:miter lim="800000"/>
            </a:ln>
            <a:effectLst/>
          </p:spPr>
        </p:cxnSp>
      </p:grpSp>
      <p:grpSp>
        <p:nvGrpSpPr>
          <p:cNvPr id="28" name="Group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1B5E0-5D8F-4605-A161-14EA7DA2886C}"/>
              </a:ext>
            </a:extLst>
          </p:cNvPr>
          <p:cNvGrpSpPr/>
          <p:nvPr/>
        </p:nvGrpSpPr>
        <p:grpSpPr>
          <a:xfrm rot="5400000">
            <a:off x="10173353" y="3212062"/>
            <a:ext cx="36215" cy="1552769"/>
            <a:chOff x="6077893" y="5305231"/>
            <a:chExt cx="36214" cy="1552769"/>
          </a:xfrm>
        </p:grpSpPr>
        <p:cxnSp>
          <p:nvCxnSpPr>
            <p:cNvPr id="38"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C85508F-F373-4D88-8094-22668ED5CA0D}"/>
                </a:ext>
              </a:extLst>
            </p:cNvPr>
            <p:cNvCxnSpPr/>
            <p:nvPr/>
          </p:nvCxnSpPr>
          <p:spPr>
            <a:xfrm flipH="1">
              <a:off x="6114107" y="5305231"/>
              <a:ext cx="0" cy="1552769"/>
            </a:xfrm>
            <a:prstGeom prst="line">
              <a:avLst/>
            </a:prstGeom>
            <a:noFill/>
            <a:ln w="9525" cap="flat" cmpd="sng" algn="ctr">
              <a:solidFill>
                <a:schemeClr val="accent1"/>
              </a:solidFill>
              <a:prstDash val="solid"/>
              <a:miter lim="800000"/>
            </a:ln>
            <a:effectLst/>
          </p:spPr>
        </p:cxnSp>
        <p:cxnSp>
          <p:nvCxnSpPr>
            <p:cNvPr id="39"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3DB8122-6E55-4F8E-B929-839C51B85009}"/>
                </a:ext>
              </a:extLst>
            </p:cNvPr>
            <p:cNvCxnSpPr/>
            <p:nvPr/>
          </p:nvCxnSpPr>
          <p:spPr>
            <a:xfrm flipH="1">
              <a:off x="6077893" y="5305231"/>
              <a:ext cx="0" cy="1552769"/>
            </a:xfrm>
            <a:prstGeom prst="line">
              <a:avLst/>
            </a:prstGeom>
            <a:noFill/>
            <a:ln w="9525" cap="flat" cmpd="sng" algn="ctr">
              <a:solidFill>
                <a:schemeClr val="accent1"/>
              </a:solidFill>
              <a:prstDash val="solid"/>
              <a:miter lim="800000"/>
            </a:ln>
            <a:effectLst/>
          </p:spPr>
        </p:cxnSp>
      </p:grpSp>
      <p:grpSp>
        <p:nvGrpSpPr>
          <p:cNvPr id="29" name="组合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72DB21-8F1B-4BD2-BD5D-F700A29E7A44}"/>
              </a:ext>
            </a:extLst>
          </p:cNvPr>
          <p:cNvGrpSpPr/>
          <p:nvPr/>
        </p:nvGrpSpPr>
        <p:grpSpPr>
          <a:xfrm rot="5400000">
            <a:off x="1252583" y="3837968"/>
            <a:ext cx="305924" cy="136188"/>
            <a:chOff x="5858171" y="2081153"/>
            <a:chExt cx="305924" cy="136188"/>
          </a:xfrm>
        </p:grpSpPr>
        <p:sp>
          <p:nvSpPr>
            <p:cNvPr id="36" name="Oval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2A452BE-0450-443B-9812-DE721CDA1CAB}"/>
                </a:ext>
              </a:extLst>
            </p:cNvPr>
            <p:cNvSpPr/>
            <p:nvPr/>
          </p:nvSpPr>
          <p:spPr>
            <a:xfrm>
              <a:off x="6027907" y="2081153"/>
              <a:ext cx="136188" cy="136188"/>
            </a:xfrm>
            <a:prstGeom prst="ellipse">
              <a:avLst/>
            </a:prstGeom>
            <a:solidFill>
              <a:srgbClr val="FFFFFF"/>
            </a:solidFill>
            <a:ln w="254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sp>
          <p:nvSpPr>
            <p:cNvPr id="37" name="形状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D3C6E61-2E46-4E85-8BE1-06D5B7CFE782}"/>
                </a:ext>
              </a:extLst>
            </p:cNvPr>
            <p:cNvSpPr/>
            <p:nvPr/>
          </p:nvSpPr>
          <p:spPr>
            <a:xfrm rot="16200000" flipH="1">
              <a:off x="5881647" y="2082205"/>
              <a:ext cx="69259" cy="116211"/>
            </a:xfrm>
            <a:prstGeom prst="triangle">
              <a:avLst/>
            </a:prstGeom>
            <a:solidFill>
              <a:schemeClr val="accent1"/>
            </a:solidFill>
            <a:ln w="127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grpSp>
      <p:grpSp>
        <p:nvGrpSpPr>
          <p:cNvPr id="30" name="组合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D50C867-8538-4718-B491-D005F2CDD5E2}"/>
              </a:ext>
            </a:extLst>
          </p:cNvPr>
          <p:cNvGrpSpPr/>
          <p:nvPr/>
        </p:nvGrpSpPr>
        <p:grpSpPr>
          <a:xfrm rot="16200000" flipV="1">
            <a:off x="3786208" y="4000248"/>
            <a:ext cx="305924" cy="136188"/>
            <a:chOff x="5858171" y="2081153"/>
            <a:chExt cx="305924" cy="136188"/>
          </a:xfrm>
        </p:grpSpPr>
        <p:sp>
          <p:nvSpPr>
            <p:cNvPr id="34" name="Oval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5C3EA9-5DEC-429C-AD08-A9C2E87AD666}"/>
                </a:ext>
              </a:extLst>
            </p:cNvPr>
            <p:cNvSpPr/>
            <p:nvPr/>
          </p:nvSpPr>
          <p:spPr>
            <a:xfrm>
              <a:off x="6027907" y="2081153"/>
              <a:ext cx="136188" cy="136188"/>
            </a:xfrm>
            <a:prstGeom prst="ellipse">
              <a:avLst/>
            </a:prstGeom>
            <a:solidFill>
              <a:srgbClr val="FFFFFF"/>
            </a:solidFill>
            <a:ln w="254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sp>
          <p:nvSpPr>
            <p:cNvPr id="35" name="形状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CFE16E-1806-4968-AC25-FC77C32BEBDB}"/>
                </a:ext>
              </a:extLst>
            </p:cNvPr>
            <p:cNvSpPr/>
            <p:nvPr/>
          </p:nvSpPr>
          <p:spPr>
            <a:xfrm rot="16200000" flipH="1">
              <a:off x="5881647" y="2082205"/>
              <a:ext cx="69259" cy="116211"/>
            </a:xfrm>
            <a:prstGeom prst="triangle">
              <a:avLst/>
            </a:prstGeom>
            <a:solidFill>
              <a:schemeClr val="accent1"/>
            </a:solidFill>
            <a:ln w="127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grpSp>
      <p:grpSp>
        <p:nvGrpSpPr>
          <p:cNvPr id="7" name="组合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3ACF34E-96F0-479B-A0CE-C6916B133F6F}"/>
              </a:ext>
            </a:extLst>
          </p:cNvPr>
          <p:cNvGrpSpPr/>
          <p:nvPr/>
        </p:nvGrpSpPr>
        <p:grpSpPr>
          <a:xfrm>
            <a:off x="7447609" y="1825252"/>
            <a:ext cx="1918933" cy="1918933"/>
            <a:chOff x="8149406" y="1566580"/>
            <a:chExt cx="1918933" cy="1918933"/>
          </a:xfrm>
        </p:grpSpPr>
        <p:sp>
          <p:nvSpPr>
            <p:cNvPr id="63" name="椭圆 6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5A9C24-982D-4893-A56B-5F87E4369E17}"/>
                </a:ext>
              </a:extLst>
            </p:cNvPr>
            <p:cNvSpPr/>
            <p:nvPr/>
          </p:nvSpPr>
          <p:spPr>
            <a:xfrm>
              <a:off x="8149406" y="1566580"/>
              <a:ext cx="1918933" cy="19189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8E05B4D-0C1C-44FB-8D38-04818056D426}"/>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8197948" y="1599032"/>
              <a:ext cx="1870391" cy="1870391"/>
            </a:xfrm>
            <a:prstGeom prst="ellipse">
              <a:avLst/>
            </a:prstGeom>
            <a:ln>
              <a:solidFill>
                <a:schemeClr val="accent1"/>
              </a:solidFill>
            </a:ln>
          </p:spPr>
        </p:pic>
      </p:grpSp>
    </p:spTree>
    <p:extLst>
      <p:ext uri="{BB962C8B-B14F-4D97-AF65-F5344CB8AC3E}">
        <p14:creationId xmlns:p14="http://schemas.microsoft.com/office/powerpoint/2010/main" val="2096438536"/>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667EAE7-B7A8-4B1D-BCBA-EC1F8A472D4B}"/>
              </a:ext>
            </a:extLst>
          </p:cNvPr>
          <p:cNvSpPr txBox="1"/>
          <p:nvPr/>
        </p:nvSpPr>
        <p:spPr>
          <a:xfrm>
            <a:off x="411185" y="1336615"/>
            <a:ext cx="4045068" cy="400110"/>
          </a:xfrm>
          <a:prstGeom prst="rect">
            <a:avLst/>
          </a:prstGeom>
          <a:noFill/>
        </p:spPr>
        <p:txBody>
          <a:bodyPr wrap="square">
            <a:spAutoFit/>
          </a:bodyPr>
          <a:lstStyle/>
          <a:p>
            <a:r>
              <a:rPr lang="zh-CN" altLang="en-US" sz="2000" b="1">
                <a:solidFill>
                  <a:schemeClr val="accent1"/>
                </a:solidFill>
                <a:latin typeface="楷体" panose="02010609060101010101" pitchFamily="49" charset="-122"/>
                <a:cs typeface="+mn-ea"/>
                <a:sym typeface="+mn-lt"/>
              </a:rPr>
              <a:t>井冈山革命根据地的历史沿革</a:t>
            </a:r>
          </a:p>
        </p:txBody>
      </p:sp>
      <p:grpSp>
        <p:nvGrpSpPr>
          <p:cNvPr id="11" name="组合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E7B601-B769-4E6D-9B69-80DD1465D2B2}"/>
              </a:ext>
            </a:extLst>
          </p:cNvPr>
          <p:cNvGrpSpPr/>
          <p:nvPr/>
        </p:nvGrpSpPr>
        <p:grpSpPr>
          <a:xfrm>
            <a:off x="515938" y="235356"/>
            <a:ext cx="8393138" cy="627837"/>
            <a:chOff x="1475950" y="1151573"/>
            <a:chExt cx="8393138" cy="627837"/>
          </a:xfrm>
        </p:grpSpPr>
        <p:pic>
          <p:nvPicPr>
            <p:cNvPr id="12" name="图片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7AE574B-E598-4DFB-A6A7-71B16A6C4EE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93897">
              <a:off x="1475950" y="1151573"/>
              <a:ext cx="968176" cy="627837"/>
            </a:xfrm>
            <a:custGeom>
              <a:avLst/>
              <a:gdLst>
                <a:gd name="connsiteX0" fmla="*/ 0 w 705101"/>
                <a:gd name="connsiteY0" fmla="*/ 0 h 457240"/>
                <a:gd name="connsiteX1" fmla="*/ 705101 w 705101"/>
                <a:gd name="connsiteY1" fmla="*/ 0 h 457240"/>
                <a:gd name="connsiteX2" fmla="*/ 705101 w 705101"/>
                <a:gd name="connsiteY2" fmla="*/ 11865 h 457240"/>
                <a:gd name="connsiteX3" fmla="*/ 698717 w 705101"/>
                <a:gd name="connsiteY3" fmla="*/ 11865 h 457240"/>
                <a:gd name="connsiteX4" fmla="*/ 603437 w 705101"/>
                <a:gd name="connsiteY4" fmla="*/ 392983 h 457240"/>
                <a:gd name="connsiteX5" fmla="*/ 705101 w 705101"/>
                <a:gd name="connsiteY5" fmla="*/ 392983 h 457240"/>
                <a:gd name="connsiteX6" fmla="*/ 705101 w 705101"/>
                <a:gd name="connsiteY6" fmla="*/ 457240 h 457240"/>
                <a:gd name="connsiteX7" fmla="*/ 0 w 705101"/>
                <a:gd name="connsiteY7" fmla="*/ 457240 h 45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101" h="457240">
                  <a:moveTo>
                    <a:pt x="0" y="0"/>
                  </a:moveTo>
                  <a:lnTo>
                    <a:pt x="705101" y="0"/>
                  </a:lnTo>
                  <a:lnTo>
                    <a:pt x="705101" y="11865"/>
                  </a:lnTo>
                  <a:lnTo>
                    <a:pt x="698717" y="11865"/>
                  </a:lnTo>
                  <a:lnTo>
                    <a:pt x="603437" y="392983"/>
                  </a:lnTo>
                  <a:lnTo>
                    <a:pt x="705101" y="392983"/>
                  </a:lnTo>
                  <a:lnTo>
                    <a:pt x="705101" y="457240"/>
                  </a:lnTo>
                  <a:lnTo>
                    <a:pt x="0" y="457240"/>
                  </a:lnTo>
                  <a:close/>
                </a:path>
              </a:pathLst>
            </a:custGeom>
          </p:spPr>
        </p:pic>
        <p:sp>
          <p:nvSpPr>
            <p:cNvPr id="13"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33CEFB0-84F8-4A86-9179-61E07C4347A9}"/>
                </a:ext>
              </a:extLst>
            </p:cNvPr>
            <p:cNvSpPr txBox="1"/>
            <p:nvPr/>
          </p:nvSpPr>
          <p:spPr>
            <a:xfrm>
              <a:off x="1591116" y="1219418"/>
              <a:ext cx="869937" cy="461665"/>
            </a:xfrm>
            <a:prstGeom prst="rect">
              <a:avLst/>
            </a:prstGeom>
            <a:noFill/>
          </p:spPr>
          <p:txBody>
            <a:bodyPr wrap="square" rtlCol="0">
              <a:spAutoFit/>
            </a:bodyPr>
            <a:lstStyle/>
            <a:p>
              <a:pPr algn="ctr">
                <a:defRPr/>
              </a:pPr>
              <a:r>
                <a:rPr lang="en-US" altLang="zh-CN"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rPr>
                <a:t>01</a:t>
              </a:r>
              <a:endParaRPr lang="zh-CN" altLang="en-US" sz="2400" kern="2400">
                <a:gradFill flip="none" rotWithShape="1">
                  <a:gsLst>
                    <a:gs pos="0">
                      <a:srgbClr val="DFA659"/>
                    </a:gs>
                    <a:gs pos="100000">
                      <a:srgbClr val="DFA659"/>
                    </a:gs>
                    <a:gs pos="50000">
                      <a:srgbClr val="FCE295"/>
                    </a:gs>
                  </a:gsLst>
                  <a:lin ang="0" scaled="1"/>
                </a:gradFill>
                <a:effectLst>
                  <a:outerShdw blurRad="38100" dist="38100" dir="2700000" algn="tl">
                    <a:srgbClr val="000000">
                      <a:alpha val="43137"/>
                    </a:srgbClr>
                  </a:outerShdw>
                </a:effectLst>
                <a:latin typeface="楷体" panose="02010609060101010101" pitchFamily="49" charset="-122"/>
                <a:cs typeface="+mn-ea"/>
                <a:sym typeface="+mn-lt"/>
              </a:endParaRPr>
            </a:p>
          </p:txBody>
        </p:sp>
        <p:cxnSp>
          <p:nvCxnSpPr>
            <p:cNvPr id="14" name="直接连接符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71C8DCE-47FD-4498-B035-DEB98A062272}"/>
                </a:ext>
              </a:extLst>
            </p:cNvPr>
            <p:cNvCxnSpPr/>
            <p:nvPr/>
          </p:nvCxnSpPr>
          <p:spPr>
            <a:xfrm flipH="1">
              <a:off x="2273088" y="1708757"/>
              <a:ext cx="7596000" cy="0"/>
            </a:xfrm>
            <a:prstGeom prst="line">
              <a:avLst/>
            </a:prstGeom>
            <a:ln w="9525" cap="rnd">
              <a:gradFill flip="none" rotWithShape="1">
                <a:gsLst>
                  <a:gs pos="17000">
                    <a:schemeClr val="accent1">
                      <a:alpha val="0"/>
                    </a:schemeClr>
                  </a:gs>
                  <a:gs pos="100000">
                    <a:schemeClr val="accent1"/>
                  </a:gs>
                </a:gsLst>
                <a:lin ang="0" scaled="1"/>
              </a:gradFill>
              <a:round/>
              <a:headEnd type="none"/>
              <a:tailEnd type="diamond" w="med" len="med"/>
            </a:ln>
          </p:spPr>
          <p:style>
            <a:lnRef idx="1">
              <a:schemeClr val="accent1"/>
            </a:lnRef>
            <a:fillRef idx="0">
              <a:schemeClr val="accent1"/>
            </a:fillRef>
            <a:effectRef idx="0">
              <a:schemeClr val="accent1"/>
            </a:effectRef>
            <a:fontRef idx="minor">
              <a:schemeClr val="tx1"/>
            </a:fontRef>
          </p:style>
        </p:cxnSp>
        <p:sp>
          <p:nvSpPr>
            <p:cNvPr id="15" name="矩形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4F9C8E-676A-4405-A58B-C6D6D5C0CF0E}"/>
                </a:ext>
              </a:extLst>
            </p:cNvPr>
            <p:cNvSpPr/>
            <p:nvPr/>
          </p:nvSpPr>
          <p:spPr>
            <a:xfrm>
              <a:off x="2461053" y="1203881"/>
              <a:ext cx="6184500" cy="523220"/>
            </a:xfrm>
            <a:prstGeom prst="rect">
              <a:avLst/>
            </a:prstGeom>
          </p:spPr>
          <p:txBody>
            <a:bodyPr wrap="square">
              <a:spAutoFit/>
            </a:bodyPr>
            <a:lstStyle/>
            <a:p>
              <a:pPr marR="0" lvl="0" indent="0" fontAlgn="auto">
                <a:lnSpc>
                  <a:spcPct val="100000"/>
                </a:lnSpc>
                <a:spcBef>
                  <a:spcPct val="0"/>
                </a:spcBef>
                <a:spcAft>
                  <a:spcPct val="0"/>
                </a:spcAft>
                <a:buClrTx/>
                <a:buSzTx/>
                <a:buFontTx/>
                <a:buNone/>
                <a:defRPr/>
              </a:pPr>
              <a:r>
                <a:rPr lang="zh-CN" altLang="en-US" sz="2800" kern="2400">
                  <a:solidFill>
                    <a:schemeClr val="accent1"/>
                  </a:solidFill>
                  <a:latin typeface="+mn-ea"/>
                  <a:sym typeface="+mn-lt"/>
                </a:rPr>
                <a:t>井冈山革命根据地诞生的时代背景</a:t>
              </a:r>
            </a:p>
          </p:txBody>
        </p:sp>
      </p:gr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DA1E641-CD1F-48B6-A5AA-9D9C5FC2C86E}"/>
              </a:ext>
            </a:extLst>
          </p:cNvPr>
          <p:cNvGrpSpPr/>
          <p:nvPr/>
        </p:nvGrpSpPr>
        <p:grpSpPr>
          <a:xfrm>
            <a:off x="1062674" y="1896493"/>
            <a:ext cx="5884778" cy="1702766"/>
            <a:chOff x="1062674" y="1896493"/>
            <a:chExt cx="5884778" cy="1702766"/>
          </a:xfrm>
        </p:grpSpPr>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7E079B-9926-4DDB-9D0C-ADF3AFFC4E17}"/>
                </a:ext>
              </a:extLst>
            </p:cNvPr>
            <p:cNvSpPr txBox="1"/>
            <p:nvPr/>
          </p:nvSpPr>
          <p:spPr>
            <a:xfrm>
              <a:off x="1062674" y="1896493"/>
              <a:ext cx="5805265" cy="400110"/>
            </a:xfrm>
            <a:prstGeom prst="rect">
              <a:avLst/>
            </a:prstGeom>
            <a:solidFill>
              <a:schemeClr val="accent1"/>
            </a:solidFill>
          </p:spPr>
          <p:txBody>
            <a:bodyPr wrap="squar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2000" i="0" u="none" strike="noStrike" kern="0" cap="none" spc="0" normalizeH="0" baseline="0" noProof="0">
                  <a:ln>
                    <a:noFill/>
                  </a:ln>
                  <a:solidFill>
                    <a:srgbClr val="FFFFFF"/>
                  </a:solidFill>
                  <a:effectLst/>
                  <a:uLnTx/>
                  <a:uFillTx/>
                  <a:latin typeface="楷体" panose="02010609060101010101" pitchFamily="49" charset="-122"/>
                  <a:cs typeface="+mn-ea"/>
                  <a:sym typeface="+mn-lt"/>
                </a:rPr>
                <a:t>新的征途</a:t>
              </a:r>
            </a:p>
          </p:txBody>
        </p:sp>
        <p:sp>
          <p:nvSpPr>
            <p:cNvPr id="18" name="矩形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8CD0FA4-A114-4E89-A31B-A6FDFD3F08F0}"/>
                </a:ext>
              </a:extLst>
            </p:cNvPr>
            <p:cNvSpPr/>
            <p:nvPr/>
          </p:nvSpPr>
          <p:spPr>
            <a:xfrm>
              <a:off x="1062675" y="2357249"/>
              <a:ext cx="5805264" cy="1242010"/>
            </a:xfrm>
            <a:prstGeom prst="rect">
              <a:avLst/>
            </a:prstGeom>
            <a:noFill/>
            <a:ln w="6350" cap="flat" cmpd="sng" algn="ctr">
              <a:solidFill>
                <a:schemeClr val="accent1"/>
              </a:solidFill>
              <a:prstDash val="solid"/>
              <a:miter lim="800000"/>
            </a:ln>
            <a:effectLst/>
          </p:spPr>
          <p:txBody>
            <a:bodyPr rtlCol="0"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FFFFFF"/>
                </a:solidFill>
                <a:effectLst/>
                <a:uLnTx/>
                <a:uFillTx/>
                <a:latin typeface="楷体" panose="02010609060101010101" pitchFamily="49" charset="-122"/>
                <a:cs typeface="+mn-ea"/>
                <a:sym typeface="+mn-lt"/>
              </a:endParaRPr>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6DE2FAE-A662-4015-95D8-A8F1D8D70259}"/>
                </a:ext>
              </a:extLst>
            </p:cNvPr>
            <p:cNvSpPr txBox="1"/>
            <p:nvPr/>
          </p:nvSpPr>
          <p:spPr>
            <a:xfrm>
              <a:off x="1087597" y="2381456"/>
              <a:ext cx="5859855" cy="1158651"/>
            </a:xfrm>
            <a:prstGeom prst="rect">
              <a:avLst/>
            </a:prstGeom>
            <a:noFill/>
          </p:spPr>
          <p:txBody>
            <a:bodyPr wrap="square">
              <a:spAutoFit/>
            </a:bodyPr>
            <a:lstStyle/>
            <a:p>
              <a:pPr marL="285750" indent="-285750">
                <a:lnSpc>
                  <a:spcPct val="150000"/>
                </a:lnSpc>
                <a:buClr>
                  <a:schemeClr val="accent1"/>
                </a:buClr>
                <a:buFont typeface="Arial" panose="020B0604020202020204" pitchFamily="34" charset="0"/>
                <a:buChar char="•"/>
              </a:pPr>
              <a:r>
                <a:rPr lang="zh-CN" altLang="en-US" sz="1600">
                  <a:solidFill>
                    <a:schemeClr val="tx1">
                      <a:lumMod val="75000"/>
                      <a:lumOff val="25000"/>
                    </a:schemeClr>
                  </a:solidFill>
                  <a:latin typeface="楷体" panose="02010609060101010101" pitchFamily="49" charset="-122"/>
                  <a:cs typeface="+mn-ea"/>
                  <a:sym typeface="+mn-lt"/>
                </a:rPr>
                <a:t>沿途宣传党的各项基本政策，</a:t>
              </a:r>
              <a:r>
                <a:rPr lang="en-US" altLang="zh-CN" sz="1600">
                  <a:solidFill>
                    <a:schemeClr val="tx1">
                      <a:lumMod val="75000"/>
                      <a:lumOff val="25000"/>
                    </a:schemeClr>
                  </a:solidFill>
                  <a:latin typeface="楷体" panose="02010609060101010101" pitchFamily="49" charset="-122"/>
                  <a:cs typeface="+mn-ea"/>
                  <a:sym typeface="+mn-lt"/>
                </a:rPr>
                <a:t>"</a:t>
              </a:r>
              <a:r>
                <a:rPr lang="zh-CN" altLang="en-US" sz="1600">
                  <a:solidFill>
                    <a:schemeClr val="tx1">
                      <a:lumMod val="75000"/>
                      <a:lumOff val="25000"/>
                    </a:schemeClr>
                  </a:solidFill>
                  <a:latin typeface="楷体" panose="02010609060101010101" pitchFamily="49" charset="-122"/>
                  <a:cs typeface="+mn-ea"/>
                  <a:sym typeface="+mn-lt"/>
                </a:rPr>
                <a:t>朱毛红军</a:t>
              </a:r>
              <a:r>
                <a:rPr lang="en-US" altLang="zh-CN" sz="1600">
                  <a:solidFill>
                    <a:schemeClr val="tx1">
                      <a:lumMod val="75000"/>
                      <a:lumOff val="25000"/>
                    </a:schemeClr>
                  </a:solidFill>
                  <a:latin typeface="楷体" panose="02010609060101010101" pitchFamily="49" charset="-122"/>
                  <a:cs typeface="+mn-ea"/>
                  <a:sym typeface="+mn-lt"/>
                </a:rPr>
                <a:t>"</a:t>
              </a:r>
              <a:r>
                <a:rPr lang="zh-CN" altLang="en-US" sz="1600">
                  <a:solidFill>
                    <a:schemeClr val="tx1">
                      <a:lumMod val="75000"/>
                      <a:lumOff val="25000"/>
                    </a:schemeClr>
                  </a:solidFill>
                  <a:latin typeface="楷体" panose="02010609060101010101" pitchFamily="49" charset="-122"/>
                  <a:cs typeface="+mn-ea"/>
                  <a:sym typeface="+mn-lt"/>
                </a:rPr>
                <a:t>的名声在更广泛的范围内传开。由毛泽东、朱德率领的红四军，就这样踏上新的征途，向着广阔的赣南地区进军了。</a:t>
              </a:r>
            </a:p>
          </p:txBody>
        </p:sp>
      </p:grpSp>
      <p:grpSp>
        <p:nvGrpSpPr>
          <p:cNvPr id="20" name="组合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708350D-A28C-425E-9A64-85DAEC6D0C7E}"/>
              </a:ext>
            </a:extLst>
          </p:cNvPr>
          <p:cNvGrpSpPr/>
          <p:nvPr/>
        </p:nvGrpSpPr>
        <p:grpSpPr>
          <a:xfrm>
            <a:off x="3520605" y="4422647"/>
            <a:ext cx="7104325" cy="1728467"/>
            <a:chOff x="3369126" y="4133272"/>
            <a:chExt cx="7104325" cy="1728467"/>
          </a:xfrm>
        </p:grpSpPr>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B02155-A6FE-4EC2-982F-178B88671B41}"/>
                </a:ext>
              </a:extLst>
            </p:cNvPr>
            <p:cNvSpPr txBox="1"/>
            <p:nvPr/>
          </p:nvSpPr>
          <p:spPr>
            <a:xfrm>
              <a:off x="3369126" y="4133272"/>
              <a:ext cx="7079401" cy="400110"/>
            </a:xfrm>
            <a:prstGeom prst="rect">
              <a:avLst/>
            </a:prstGeom>
            <a:solidFill>
              <a:schemeClr val="accent1"/>
            </a:solidFill>
          </p:spPr>
          <p:txBody>
            <a:bodyPr wrap="squar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2000" i="0" u="none" strike="noStrike" kern="0" cap="none" spc="0" normalizeH="0" baseline="0" noProof="0">
                  <a:ln>
                    <a:noFill/>
                  </a:ln>
                  <a:solidFill>
                    <a:srgbClr val="FFFFFF"/>
                  </a:solidFill>
                  <a:effectLst/>
                  <a:uLnTx/>
                  <a:uFillTx/>
                  <a:latin typeface="楷体" panose="02010609060101010101" pitchFamily="49" charset="-122"/>
                  <a:cs typeface="+mn-ea"/>
                  <a:sym typeface="+mn-lt"/>
                </a:rPr>
                <a:t>斗争仍在继续</a:t>
              </a:r>
            </a:p>
          </p:txBody>
        </p:sp>
        <p:sp>
          <p:nvSpPr>
            <p:cNvPr id="22" name="矩形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D361DBD-15B8-4E99-8C75-01114520C7E2}"/>
                </a:ext>
              </a:extLst>
            </p:cNvPr>
            <p:cNvSpPr/>
            <p:nvPr/>
          </p:nvSpPr>
          <p:spPr>
            <a:xfrm>
              <a:off x="3369127" y="4594028"/>
              <a:ext cx="7079400" cy="1267711"/>
            </a:xfrm>
            <a:prstGeom prst="rect">
              <a:avLst/>
            </a:prstGeom>
            <a:noFill/>
            <a:ln w="6350" cap="flat" cmpd="sng" algn="ctr">
              <a:solidFill>
                <a:schemeClr val="accent1"/>
              </a:solidFill>
              <a:prstDash val="solid"/>
              <a:miter lim="800000"/>
            </a:ln>
            <a:effectLst/>
          </p:spPr>
          <p:txBody>
            <a:bodyPr rtlCol="0"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FFFFFF"/>
                </a:solidFill>
                <a:effectLst/>
                <a:uLnTx/>
                <a:uFillTx/>
                <a:latin typeface="楷体" panose="02010609060101010101" pitchFamily="49" charset="-122"/>
                <a:cs typeface="+mn-ea"/>
                <a:sym typeface="+mn-lt"/>
              </a:endParaRPr>
            </a:p>
          </p:txBody>
        </p:sp>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BBD26F-D0AD-4B99-8134-68A4CE96FD43}"/>
                </a:ext>
              </a:extLst>
            </p:cNvPr>
            <p:cNvSpPr txBox="1"/>
            <p:nvPr/>
          </p:nvSpPr>
          <p:spPr>
            <a:xfrm>
              <a:off x="3394049" y="4618235"/>
              <a:ext cx="7079402" cy="1158651"/>
            </a:xfrm>
            <a:prstGeom prst="rect">
              <a:avLst/>
            </a:prstGeom>
            <a:noFill/>
          </p:spPr>
          <p:txBody>
            <a:bodyPr wrap="square">
              <a:spAutoFit/>
            </a:bodyPr>
            <a:lstStyle/>
            <a:p>
              <a:pPr marL="285750" indent="-285750">
                <a:lnSpc>
                  <a:spcPct val="150000"/>
                </a:lnSpc>
                <a:buClr>
                  <a:schemeClr val="accent1"/>
                </a:buClr>
                <a:buFont typeface="Arial" panose="020B0604020202020204" pitchFamily="34" charset="0"/>
                <a:buChar char="•"/>
              </a:pPr>
              <a:r>
                <a:rPr lang="zh-CN" altLang="en-US" sz="1600">
                  <a:solidFill>
                    <a:schemeClr val="tx1">
                      <a:lumMod val="75000"/>
                      <a:lumOff val="25000"/>
                    </a:schemeClr>
                  </a:solidFill>
                  <a:latin typeface="楷体" panose="02010609060101010101" pitchFamily="49" charset="-122"/>
                  <a:cs typeface="+mn-ea"/>
                  <a:sym typeface="+mn-lt"/>
                </a:rPr>
                <a:t>红四军主力撤离了井冈山，第三次反</a:t>
              </a:r>
              <a:r>
                <a:rPr lang="en-US" altLang="zh-CN" sz="1600">
                  <a:solidFill>
                    <a:schemeClr val="tx1">
                      <a:lumMod val="75000"/>
                      <a:lumOff val="25000"/>
                    </a:schemeClr>
                  </a:solidFill>
                  <a:latin typeface="楷体" panose="02010609060101010101" pitchFamily="49" charset="-122"/>
                  <a:cs typeface="+mn-ea"/>
                  <a:sym typeface="+mn-lt"/>
                </a:rPr>
                <a:t>“</a:t>
              </a:r>
              <a:r>
                <a:rPr lang="zh-CN" altLang="en-US" sz="1600">
                  <a:solidFill>
                    <a:schemeClr val="tx1">
                      <a:lumMod val="75000"/>
                      <a:lumOff val="25000"/>
                    </a:schemeClr>
                  </a:solidFill>
                  <a:latin typeface="楷体" panose="02010609060101010101" pitchFamily="49" charset="-122"/>
                  <a:cs typeface="+mn-ea"/>
                  <a:sym typeface="+mn-lt"/>
                </a:rPr>
                <a:t>会剿</a:t>
              </a:r>
              <a:r>
                <a:rPr lang="en-US" altLang="zh-CN" sz="1600">
                  <a:solidFill>
                    <a:schemeClr val="tx1">
                      <a:lumMod val="75000"/>
                      <a:lumOff val="25000"/>
                    </a:schemeClr>
                  </a:solidFill>
                  <a:latin typeface="楷体" panose="02010609060101010101" pitchFamily="49" charset="-122"/>
                  <a:cs typeface="+mn-ea"/>
                  <a:sym typeface="+mn-lt"/>
                </a:rPr>
                <a:t>”</a:t>
              </a:r>
              <a:r>
                <a:rPr lang="zh-CN" altLang="en-US" sz="1600">
                  <a:solidFill>
                    <a:schemeClr val="tx1">
                      <a:lumMod val="75000"/>
                      <a:lumOff val="25000"/>
                    </a:schemeClr>
                  </a:solidFill>
                  <a:latin typeface="楷体" panose="02010609060101010101" pitchFamily="49" charset="-122"/>
                  <a:cs typeface="+mn-ea"/>
                  <a:sym typeface="+mn-lt"/>
                </a:rPr>
                <a:t>不久也遭到失利，湘赣边界的斗争依然在进行，井冈山</a:t>
              </a:r>
              <a:r>
                <a:rPr lang="en-US" altLang="zh-CN" sz="1600">
                  <a:solidFill>
                    <a:schemeClr val="tx1">
                      <a:lumMod val="75000"/>
                      <a:lumOff val="25000"/>
                    </a:schemeClr>
                  </a:solidFill>
                  <a:latin typeface="楷体" panose="02010609060101010101" pitchFamily="49" charset="-122"/>
                  <a:cs typeface="+mn-ea"/>
                  <a:sym typeface="+mn-lt"/>
                </a:rPr>
                <a:t>“</a:t>
              </a:r>
              <a:r>
                <a:rPr lang="zh-CN" altLang="en-US" sz="1600">
                  <a:solidFill>
                    <a:schemeClr val="tx1">
                      <a:lumMod val="75000"/>
                      <a:lumOff val="25000"/>
                    </a:schemeClr>
                  </a:solidFill>
                  <a:latin typeface="楷体" panose="02010609060101010101" pitchFamily="49" charset="-122"/>
                  <a:cs typeface="+mn-ea"/>
                  <a:sym typeface="+mn-lt"/>
                </a:rPr>
                <a:t>工农武装割据</a:t>
              </a:r>
              <a:r>
                <a:rPr lang="en-US" altLang="zh-CN" sz="1600">
                  <a:solidFill>
                    <a:schemeClr val="tx1">
                      <a:lumMod val="75000"/>
                      <a:lumOff val="25000"/>
                    </a:schemeClr>
                  </a:solidFill>
                  <a:latin typeface="楷体" panose="02010609060101010101" pitchFamily="49" charset="-122"/>
                  <a:cs typeface="+mn-ea"/>
                  <a:sym typeface="+mn-lt"/>
                </a:rPr>
                <a:t>”</a:t>
              </a:r>
              <a:r>
                <a:rPr lang="zh-CN" altLang="en-US" sz="1600">
                  <a:solidFill>
                    <a:schemeClr val="tx1">
                      <a:lumMod val="75000"/>
                      <a:lumOff val="25000"/>
                    </a:schemeClr>
                  </a:solidFill>
                  <a:latin typeface="楷体" panose="02010609060101010101" pitchFamily="49" charset="-122"/>
                  <a:cs typeface="+mn-ea"/>
                  <a:sym typeface="+mn-lt"/>
                </a:rPr>
                <a:t>的烈火并未因此而熄灭，党组织仍旧在领导当地人民群众进行顽强的搏斗。</a:t>
              </a:r>
            </a:p>
          </p:txBody>
        </p:sp>
      </p:grpSp>
      <p:grpSp>
        <p:nvGrpSpPr>
          <p:cNvPr id="25" name="组合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26EAF-3183-4D4B-B7FF-C8A4389CBF91}"/>
              </a:ext>
            </a:extLst>
          </p:cNvPr>
          <p:cNvGrpSpPr/>
          <p:nvPr/>
        </p:nvGrpSpPr>
        <p:grpSpPr>
          <a:xfrm rot="5400000">
            <a:off x="2337127" y="1633211"/>
            <a:ext cx="36215" cy="4710469"/>
            <a:chOff x="6077894" y="2147533"/>
            <a:chExt cx="36215" cy="4710469"/>
          </a:xfrm>
        </p:grpSpPr>
        <p:cxnSp>
          <p:nvCxnSpPr>
            <p:cNvPr id="50"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B24FD0E-87D6-4420-8883-D7473083198B}"/>
                </a:ext>
              </a:extLst>
            </p:cNvPr>
            <p:cNvCxnSpPr/>
            <p:nvPr/>
          </p:nvCxnSpPr>
          <p:spPr>
            <a:xfrm flipH="1">
              <a:off x="6114109" y="2147533"/>
              <a:ext cx="0" cy="2016000"/>
            </a:xfrm>
            <a:prstGeom prst="line">
              <a:avLst/>
            </a:prstGeom>
            <a:noFill/>
            <a:ln w="9525" cap="flat" cmpd="sng" algn="ctr">
              <a:solidFill>
                <a:schemeClr val="accent1"/>
              </a:solidFill>
              <a:prstDash val="solid"/>
              <a:miter lim="800000"/>
            </a:ln>
            <a:effectLst/>
          </p:spPr>
        </p:cxnSp>
        <p:cxnSp>
          <p:nvCxnSpPr>
            <p:cNvPr id="51"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E64CD4E-8988-4DA0-90B9-744C76AEDC7E}"/>
                </a:ext>
              </a:extLst>
            </p:cNvPr>
            <p:cNvCxnSpPr/>
            <p:nvPr/>
          </p:nvCxnSpPr>
          <p:spPr>
            <a:xfrm flipH="1">
              <a:off x="6077894" y="2147533"/>
              <a:ext cx="0" cy="2016000"/>
            </a:xfrm>
            <a:prstGeom prst="line">
              <a:avLst/>
            </a:prstGeom>
            <a:noFill/>
            <a:ln w="9525" cap="flat" cmpd="sng" algn="ctr">
              <a:solidFill>
                <a:schemeClr val="accent1"/>
              </a:solidFill>
              <a:prstDash val="solid"/>
              <a:miter lim="800000"/>
            </a:ln>
            <a:effectLst/>
          </p:spPr>
        </p:cxnSp>
        <p:grpSp>
          <p:nvGrpSpPr>
            <p:cNvPr id="52" name="Group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F518E82-95EF-4E04-AD4F-FACFE6A8E4CA}"/>
                </a:ext>
              </a:extLst>
            </p:cNvPr>
            <p:cNvGrpSpPr/>
            <p:nvPr/>
          </p:nvGrpSpPr>
          <p:grpSpPr>
            <a:xfrm>
              <a:off x="6077894" y="3811512"/>
              <a:ext cx="36215" cy="1488000"/>
              <a:chOff x="6077893" y="3797444"/>
              <a:chExt cx="36214" cy="1371599"/>
            </a:xfrm>
          </p:grpSpPr>
          <p:cxnSp>
            <p:nvCxnSpPr>
              <p:cNvPr id="56"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A78DB67-5964-446D-AA5D-1B8DDE15CCD4}"/>
                  </a:ext>
                </a:extLst>
              </p:cNvPr>
              <p:cNvCxnSpPr/>
              <p:nvPr/>
            </p:nvCxnSpPr>
            <p:spPr>
              <a:xfrm flipH="1">
                <a:off x="6114107" y="3797444"/>
                <a:ext cx="0" cy="1371599"/>
              </a:xfrm>
              <a:prstGeom prst="line">
                <a:avLst/>
              </a:prstGeom>
              <a:noFill/>
              <a:ln w="9525" cap="flat" cmpd="sng" algn="ctr">
                <a:solidFill>
                  <a:schemeClr val="accent1"/>
                </a:solidFill>
                <a:prstDash val="solid"/>
                <a:miter lim="800000"/>
              </a:ln>
              <a:effectLst/>
            </p:spPr>
          </p:cxnSp>
          <p:cxnSp>
            <p:nvCxnSpPr>
              <p:cNvPr id="57"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39D0E2-11B9-4A4E-9C09-F8B6CE22F3F7}"/>
                  </a:ext>
                </a:extLst>
              </p:cNvPr>
              <p:cNvCxnSpPr/>
              <p:nvPr/>
            </p:nvCxnSpPr>
            <p:spPr>
              <a:xfrm flipH="1">
                <a:off x="6077893" y="3797444"/>
                <a:ext cx="0" cy="1371599"/>
              </a:xfrm>
              <a:prstGeom prst="line">
                <a:avLst/>
              </a:prstGeom>
              <a:noFill/>
              <a:ln w="9525" cap="flat" cmpd="sng" algn="ctr">
                <a:solidFill>
                  <a:schemeClr val="accent1"/>
                </a:solidFill>
                <a:prstDash val="solid"/>
                <a:miter lim="800000"/>
              </a:ln>
              <a:effectLst/>
            </p:spPr>
          </p:cxnSp>
        </p:grpSp>
        <p:grpSp>
          <p:nvGrpSpPr>
            <p:cNvPr id="53" name="Group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B2539C-1FA8-4D78-AB98-FCD4357C0F9B}"/>
                </a:ext>
              </a:extLst>
            </p:cNvPr>
            <p:cNvGrpSpPr/>
            <p:nvPr/>
          </p:nvGrpSpPr>
          <p:grpSpPr>
            <a:xfrm>
              <a:off x="6077894" y="5305233"/>
              <a:ext cx="36215" cy="1552769"/>
              <a:chOff x="6077893" y="5305231"/>
              <a:chExt cx="36214" cy="1552769"/>
            </a:xfrm>
          </p:grpSpPr>
          <p:cxnSp>
            <p:nvCxnSpPr>
              <p:cNvPr id="54"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924906-4B2D-486D-A2A9-DF3B5886BEB8}"/>
                  </a:ext>
                </a:extLst>
              </p:cNvPr>
              <p:cNvCxnSpPr/>
              <p:nvPr/>
            </p:nvCxnSpPr>
            <p:spPr>
              <a:xfrm flipH="1">
                <a:off x="6114107" y="5305231"/>
                <a:ext cx="0" cy="1552769"/>
              </a:xfrm>
              <a:prstGeom prst="line">
                <a:avLst/>
              </a:prstGeom>
              <a:noFill/>
              <a:ln w="9525" cap="flat" cmpd="sng" algn="ctr">
                <a:solidFill>
                  <a:schemeClr val="accent1"/>
                </a:solidFill>
                <a:prstDash val="solid"/>
                <a:miter lim="800000"/>
              </a:ln>
              <a:effectLst/>
            </p:spPr>
          </p:cxnSp>
          <p:cxnSp>
            <p:nvCxnSpPr>
              <p:cNvPr id="55"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B8EF8E7-6C32-4201-ACD2-DF9076533EC1}"/>
                  </a:ext>
                </a:extLst>
              </p:cNvPr>
              <p:cNvCxnSpPr/>
              <p:nvPr/>
            </p:nvCxnSpPr>
            <p:spPr>
              <a:xfrm flipH="1">
                <a:off x="6077893" y="5305231"/>
                <a:ext cx="0" cy="1552769"/>
              </a:xfrm>
              <a:prstGeom prst="line">
                <a:avLst/>
              </a:prstGeom>
              <a:noFill/>
              <a:ln w="9525" cap="flat" cmpd="sng" algn="ctr">
                <a:solidFill>
                  <a:schemeClr val="accent1"/>
                </a:solidFill>
                <a:prstDash val="solid"/>
                <a:miter lim="800000"/>
              </a:ln>
              <a:effectLst/>
            </p:spPr>
          </p:cxnSp>
        </p:grpSp>
      </p:grpSp>
      <p:grpSp>
        <p:nvGrpSpPr>
          <p:cNvPr id="26" name="组合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65A1DE-E436-40D5-A7F0-2231337F6FF9}"/>
              </a:ext>
            </a:extLst>
          </p:cNvPr>
          <p:cNvGrpSpPr/>
          <p:nvPr/>
        </p:nvGrpSpPr>
        <p:grpSpPr>
          <a:xfrm rot="5400000">
            <a:off x="7041734" y="1633212"/>
            <a:ext cx="36215" cy="4710469"/>
            <a:chOff x="6077894" y="2147533"/>
            <a:chExt cx="36215" cy="4710469"/>
          </a:xfrm>
        </p:grpSpPr>
        <p:cxnSp>
          <p:nvCxnSpPr>
            <p:cNvPr id="42"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0D20297-A9F2-4237-8008-082AAF5C34D9}"/>
                </a:ext>
              </a:extLst>
            </p:cNvPr>
            <p:cNvCxnSpPr/>
            <p:nvPr/>
          </p:nvCxnSpPr>
          <p:spPr>
            <a:xfrm flipH="1">
              <a:off x="6114109" y="2147533"/>
              <a:ext cx="0" cy="2016000"/>
            </a:xfrm>
            <a:prstGeom prst="line">
              <a:avLst/>
            </a:prstGeom>
            <a:noFill/>
            <a:ln w="9525" cap="flat" cmpd="sng" algn="ctr">
              <a:solidFill>
                <a:schemeClr val="accent1"/>
              </a:solidFill>
              <a:prstDash val="solid"/>
              <a:miter lim="800000"/>
            </a:ln>
            <a:effectLst/>
          </p:spPr>
        </p:cxnSp>
        <p:cxnSp>
          <p:nvCxnSpPr>
            <p:cNvPr id="43"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55FC98C-C2BE-47F3-9A8A-E87EF9E26CC6}"/>
                </a:ext>
              </a:extLst>
            </p:cNvPr>
            <p:cNvCxnSpPr/>
            <p:nvPr/>
          </p:nvCxnSpPr>
          <p:spPr>
            <a:xfrm flipH="1">
              <a:off x="6077894" y="2147533"/>
              <a:ext cx="0" cy="2016000"/>
            </a:xfrm>
            <a:prstGeom prst="line">
              <a:avLst/>
            </a:prstGeom>
            <a:noFill/>
            <a:ln w="9525" cap="flat" cmpd="sng" algn="ctr">
              <a:solidFill>
                <a:schemeClr val="accent1"/>
              </a:solidFill>
              <a:prstDash val="solid"/>
              <a:miter lim="800000"/>
            </a:ln>
            <a:effectLst/>
          </p:spPr>
        </p:cxnSp>
        <p:grpSp>
          <p:nvGrpSpPr>
            <p:cNvPr id="44" name="Group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C22D0D-275A-436B-A86E-A63B6C5D1EE9}"/>
                </a:ext>
              </a:extLst>
            </p:cNvPr>
            <p:cNvGrpSpPr/>
            <p:nvPr/>
          </p:nvGrpSpPr>
          <p:grpSpPr>
            <a:xfrm>
              <a:off x="6077894" y="3811512"/>
              <a:ext cx="36215" cy="1488000"/>
              <a:chOff x="6077893" y="3797444"/>
              <a:chExt cx="36214" cy="1371599"/>
            </a:xfrm>
          </p:grpSpPr>
          <p:cxnSp>
            <p:nvCxnSpPr>
              <p:cNvPr id="48"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1F4AF4D-C4BD-4945-8793-DAA6144079A6}"/>
                  </a:ext>
                </a:extLst>
              </p:cNvPr>
              <p:cNvCxnSpPr/>
              <p:nvPr/>
            </p:nvCxnSpPr>
            <p:spPr>
              <a:xfrm flipH="1">
                <a:off x="6114107" y="3797444"/>
                <a:ext cx="0" cy="1371599"/>
              </a:xfrm>
              <a:prstGeom prst="line">
                <a:avLst/>
              </a:prstGeom>
              <a:noFill/>
              <a:ln w="9525" cap="flat" cmpd="sng" algn="ctr">
                <a:solidFill>
                  <a:schemeClr val="accent1"/>
                </a:solidFill>
                <a:prstDash val="solid"/>
                <a:miter lim="800000"/>
              </a:ln>
              <a:effectLst/>
            </p:spPr>
          </p:cxnSp>
          <p:cxnSp>
            <p:nvCxnSpPr>
              <p:cNvPr id="49"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C3C3230-5465-490C-A39B-54585A3EAD92}"/>
                  </a:ext>
                </a:extLst>
              </p:cNvPr>
              <p:cNvCxnSpPr/>
              <p:nvPr/>
            </p:nvCxnSpPr>
            <p:spPr>
              <a:xfrm flipH="1">
                <a:off x="6077893" y="3797444"/>
                <a:ext cx="0" cy="1371599"/>
              </a:xfrm>
              <a:prstGeom prst="line">
                <a:avLst/>
              </a:prstGeom>
              <a:noFill/>
              <a:ln w="9525" cap="flat" cmpd="sng" algn="ctr">
                <a:solidFill>
                  <a:schemeClr val="accent1"/>
                </a:solidFill>
                <a:prstDash val="solid"/>
                <a:miter lim="800000"/>
              </a:ln>
              <a:effectLst/>
            </p:spPr>
          </p:cxnSp>
        </p:grpSp>
        <p:grpSp>
          <p:nvGrpSpPr>
            <p:cNvPr id="45" name="Group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38B96B-3F6E-425E-A70C-3545B968A335}"/>
                </a:ext>
              </a:extLst>
            </p:cNvPr>
            <p:cNvGrpSpPr/>
            <p:nvPr/>
          </p:nvGrpSpPr>
          <p:grpSpPr>
            <a:xfrm>
              <a:off x="6077894" y="5305233"/>
              <a:ext cx="36215" cy="1552769"/>
              <a:chOff x="6077893" y="5305231"/>
              <a:chExt cx="36214" cy="1552769"/>
            </a:xfrm>
          </p:grpSpPr>
          <p:cxnSp>
            <p:nvCxnSpPr>
              <p:cNvPr id="46"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0A39752-C083-4B5D-ADDD-5715F16556C3}"/>
                  </a:ext>
                </a:extLst>
              </p:cNvPr>
              <p:cNvCxnSpPr/>
              <p:nvPr/>
            </p:nvCxnSpPr>
            <p:spPr>
              <a:xfrm flipH="1">
                <a:off x="6114107" y="5305231"/>
                <a:ext cx="0" cy="1552769"/>
              </a:xfrm>
              <a:prstGeom prst="line">
                <a:avLst/>
              </a:prstGeom>
              <a:noFill/>
              <a:ln w="9525" cap="flat" cmpd="sng" algn="ctr">
                <a:solidFill>
                  <a:schemeClr val="accent1"/>
                </a:solidFill>
                <a:prstDash val="solid"/>
                <a:miter lim="800000"/>
              </a:ln>
              <a:effectLst/>
            </p:spPr>
          </p:cxnSp>
          <p:cxnSp>
            <p:nvCxnSpPr>
              <p:cNvPr id="47"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0094EC-D3C8-43CA-A2C7-4A11AF4C2CCF}"/>
                  </a:ext>
                </a:extLst>
              </p:cNvPr>
              <p:cNvCxnSpPr/>
              <p:nvPr/>
            </p:nvCxnSpPr>
            <p:spPr>
              <a:xfrm flipH="1">
                <a:off x="6077893" y="5305231"/>
                <a:ext cx="0" cy="1552769"/>
              </a:xfrm>
              <a:prstGeom prst="line">
                <a:avLst/>
              </a:prstGeom>
              <a:noFill/>
              <a:ln w="9525" cap="flat" cmpd="sng" algn="ctr">
                <a:solidFill>
                  <a:schemeClr val="accent1"/>
                </a:solidFill>
                <a:prstDash val="solid"/>
                <a:miter lim="800000"/>
              </a:ln>
              <a:effectLst/>
            </p:spPr>
          </p:cxnSp>
        </p:grpSp>
      </p:grpSp>
      <p:grpSp>
        <p:nvGrpSpPr>
          <p:cNvPr id="27" name="Group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B5C70A3-C841-4A28-A98E-F17208ADF3E4}"/>
              </a:ext>
            </a:extLst>
          </p:cNvPr>
          <p:cNvGrpSpPr/>
          <p:nvPr/>
        </p:nvGrpSpPr>
        <p:grpSpPr>
          <a:xfrm rot="5400000">
            <a:off x="11429892" y="3244446"/>
            <a:ext cx="36215" cy="1488000"/>
            <a:chOff x="6077893" y="3797444"/>
            <a:chExt cx="36214" cy="1371599"/>
          </a:xfrm>
        </p:grpSpPr>
        <p:cxnSp>
          <p:nvCxnSpPr>
            <p:cNvPr id="40" name="直线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C90C29E-D2C5-49E6-BA6B-866244E67412}"/>
                </a:ext>
              </a:extLst>
            </p:cNvPr>
            <p:cNvCxnSpPr/>
            <p:nvPr/>
          </p:nvCxnSpPr>
          <p:spPr>
            <a:xfrm flipH="1">
              <a:off x="6114107" y="3797444"/>
              <a:ext cx="0" cy="1371599"/>
            </a:xfrm>
            <a:prstGeom prst="line">
              <a:avLst/>
            </a:prstGeom>
            <a:noFill/>
            <a:ln w="9525" cap="flat" cmpd="sng" algn="ctr">
              <a:solidFill>
                <a:schemeClr val="accent1"/>
              </a:solidFill>
              <a:prstDash val="solid"/>
              <a:miter lim="800000"/>
            </a:ln>
            <a:effectLst/>
          </p:spPr>
        </p:cxnSp>
        <p:cxnSp>
          <p:nvCxnSpPr>
            <p:cNvPr id="41"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A1BC067-CE0F-4142-AACA-A11EED5406A2}"/>
                </a:ext>
              </a:extLst>
            </p:cNvPr>
            <p:cNvCxnSpPr/>
            <p:nvPr/>
          </p:nvCxnSpPr>
          <p:spPr>
            <a:xfrm flipH="1">
              <a:off x="6077893" y="3797444"/>
              <a:ext cx="0" cy="1371599"/>
            </a:xfrm>
            <a:prstGeom prst="line">
              <a:avLst/>
            </a:prstGeom>
            <a:noFill/>
            <a:ln w="9525" cap="flat" cmpd="sng" algn="ctr">
              <a:solidFill>
                <a:schemeClr val="accent1"/>
              </a:solidFill>
              <a:prstDash val="solid"/>
              <a:miter lim="800000"/>
            </a:ln>
            <a:effectLst/>
          </p:spPr>
        </p:cxnSp>
      </p:grpSp>
      <p:grpSp>
        <p:nvGrpSpPr>
          <p:cNvPr id="28" name="Group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231B5E0-5D8F-4605-A161-14EA7DA2886C}"/>
              </a:ext>
            </a:extLst>
          </p:cNvPr>
          <p:cNvGrpSpPr/>
          <p:nvPr/>
        </p:nvGrpSpPr>
        <p:grpSpPr>
          <a:xfrm rot="5400000">
            <a:off x="10173353" y="3212062"/>
            <a:ext cx="36215" cy="1552769"/>
            <a:chOff x="6077893" y="5305231"/>
            <a:chExt cx="36214" cy="1552769"/>
          </a:xfrm>
        </p:grpSpPr>
        <p:cxnSp>
          <p:nvCxnSpPr>
            <p:cNvPr id="38" name="直线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C85508F-F373-4D88-8094-22668ED5CA0D}"/>
                </a:ext>
              </a:extLst>
            </p:cNvPr>
            <p:cNvCxnSpPr/>
            <p:nvPr/>
          </p:nvCxnSpPr>
          <p:spPr>
            <a:xfrm flipH="1">
              <a:off x="6114107" y="5305231"/>
              <a:ext cx="0" cy="1552769"/>
            </a:xfrm>
            <a:prstGeom prst="line">
              <a:avLst/>
            </a:prstGeom>
            <a:noFill/>
            <a:ln w="9525" cap="flat" cmpd="sng" algn="ctr">
              <a:solidFill>
                <a:schemeClr val="accent1"/>
              </a:solidFill>
              <a:prstDash val="solid"/>
              <a:miter lim="800000"/>
            </a:ln>
            <a:effectLst/>
          </p:spPr>
        </p:cxnSp>
        <p:cxnSp>
          <p:nvCxnSpPr>
            <p:cNvPr id="39" name="直线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3DB8122-6E55-4F8E-B929-839C51B85009}"/>
                </a:ext>
              </a:extLst>
            </p:cNvPr>
            <p:cNvCxnSpPr/>
            <p:nvPr/>
          </p:nvCxnSpPr>
          <p:spPr>
            <a:xfrm flipH="1">
              <a:off x="6077893" y="5305231"/>
              <a:ext cx="0" cy="1552769"/>
            </a:xfrm>
            <a:prstGeom prst="line">
              <a:avLst/>
            </a:prstGeom>
            <a:noFill/>
            <a:ln w="9525" cap="flat" cmpd="sng" algn="ctr">
              <a:solidFill>
                <a:schemeClr val="accent1"/>
              </a:solidFill>
              <a:prstDash val="solid"/>
              <a:miter lim="800000"/>
            </a:ln>
            <a:effectLst/>
          </p:spPr>
        </p:cxnSp>
      </p:grpSp>
      <p:grpSp>
        <p:nvGrpSpPr>
          <p:cNvPr id="29" name="组合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72DB21-8F1B-4BD2-BD5D-F700A29E7A44}"/>
              </a:ext>
            </a:extLst>
          </p:cNvPr>
          <p:cNvGrpSpPr/>
          <p:nvPr/>
        </p:nvGrpSpPr>
        <p:grpSpPr>
          <a:xfrm rot="5400000">
            <a:off x="1252583" y="3837968"/>
            <a:ext cx="305924" cy="136188"/>
            <a:chOff x="5858171" y="2081153"/>
            <a:chExt cx="305924" cy="136188"/>
          </a:xfrm>
        </p:grpSpPr>
        <p:sp>
          <p:nvSpPr>
            <p:cNvPr id="36" name="Oval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2A452BE-0450-443B-9812-DE721CDA1CAB}"/>
                </a:ext>
              </a:extLst>
            </p:cNvPr>
            <p:cNvSpPr/>
            <p:nvPr/>
          </p:nvSpPr>
          <p:spPr>
            <a:xfrm>
              <a:off x="6027907" y="2081153"/>
              <a:ext cx="136188" cy="136188"/>
            </a:xfrm>
            <a:prstGeom prst="ellipse">
              <a:avLst/>
            </a:prstGeom>
            <a:solidFill>
              <a:srgbClr val="FFFFFF"/>
            </a:solidFill>
            <a:ln w="254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sp>
          <p:nvSpPr>
            <p:cNvPr id="37" name="形状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D3C6E61-2E46-4E85-8BE1-06D5B7CFE782}"/>
                </a:ext>
              </a:extLst>
            </p:cNvPr>
            <p:cNvSpPr/>
            <p:nvPr/>
          </p:nvSpPr>
          <p:spPr>
            <a:xfrm rot="16200000" flipH="1">
              <a:off x="5881647" y="2082205"/>
              <a:ext cx="69259" cy="116211"/>
            </a:xfrm>
            <a:prstGeom prst="triangle">
              <a:avLst/>
            </a:prstGeom>
            <a:solidFill>
              <a:schemeClr val="accent1"/>
            </a:solidFill>
            <a:ln w="127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grpSp>
      <p:grpSp>
        <p:nvGrpSpPr>
          <p:cNvPr id="30" name="组合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D50C867-8538-4718-B491-D005F2CDD5E2}"/>
              </a:ext>
            </a:extLst>
          </p:cNvPr>
          <p:cNvGrpSpPr/>
          <p:nvPr/>
        </p:nvGrpSpPr>
        <p:grpSpPr>
          <a:xfrm rot="16200000" flipV="1">
            <a:off x="3786208" y="4000248"/>
            <a:ext cx="305924" cy="136188"/>
            <a:chOff x="5858171" y="2081153"/>
            <a:chExt cx="305924" cy="136188"/>
          </a:xfrm>
        </p:grpSpPr>
        <p:sp>
          <p:nvSpPr>
            <p:cNvPr id="34" name="Oval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5C3EA9-5DEC-429C-AD08-A9C2E87AD666}"/>
                </a:ext>
              </a:extLst>
            </p:cNvPr>
            <p:cNvSpPr/>
            <p:nvPr/>
          </p:nvSpPr>
          <p:spPr>
            <a:xfrm>
              <a:off x="6027907" y="2081153"/>
              <a:ext cx="136188" cy="136188"/>
            </a:xfrm>
            <a:prstGeom prst="ellipse">
              <a:avLst/>
            </a:prstGeom>
            <a:solidFill>
              <a:srgbClr val="FFFFFF"/>
            </a:solidFill>
            <a:ln w="254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sp>
          <p:nvSpPr>
            <p:cNvPr id="35" name="形状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CFE16E-1806-4968-AC25-FC77C32BEBDB}"/>
                </a:ext>
              </a:extLst>
            </p:cNvPr>
            <p:cNvSpPr/>
            <p:nvPr/>
          </p:nvSpPr>
          <p:spPr>
            <a:xfrm rot="16200000" flipH="1">
              <a:off x="5881647" y="2082205"/>
              <a:ext cx="69259" cy="116211"/>
            </a:xfrm>
            <a:prstGeom prst="triangle">
              <a:avLst/>
            </a:prstGeom>
            <a:solidFill>
              <a:schemeClr val="accent1"/>
            </a:solidFill>
            <a:ln w="12700" cap="flat" cmpd="sng" algn="ctr">
              <a:solidFill>
                <a:schemeClr val="accent1"/>
              </a:solidFill>
              <a:prstDash val="solid"/>
              <a:miter lim="800000"/>
            </a:ln>
            <a:effectLst/>
          </p:spPr>
          <p:txBody>
            <a:bodyPr rtlCol="0" anchor="ctr"/>
            <a:lstStyle/>
            <a:p>
              <a:pPr algn="ctr">
                <a:defRPr/>
              </a:pPr>
              <a:endParaRPr lang="id-ID" sz="1350" kern="0">
                <a:solidFill>
                  <a:srgbClr val="FFFFFF"/>
                </a:solidFill>
                <a:latin typeface="楷体" panose="02010609060101010101" pitchFamily="49" charset="-122"/>
                <a:cs typeface="+mn-ea"/>
                <a:sym typeface="+mn-lt"/>
              </a:endParaRPr>
            </a:p>
          </p:txBody>
        </p:sp>
      </p:grpSp>
      <p:sp>
        <p:nvSpPr>
          <p:cNvPr id="63" name="椭圆 6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5A9C24-982D-4893-A56B-5F87E4369E17}"/>
              </a:ext>
            </a:extLst>
          </p:cNvPr>
          <p:cNvSpPr/>
          <p:nvPr/>
        </p:nvSpPr>
        <p:spPr>
          <a:xfrm>
            <a:off x="7447609" y="1820631"/>
            <a:ext cx="1918933" cy="19189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AF17F5-90AB-4611-B5E6-5C3EA5510B3C}"/>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7447609" y="1862328"/>
            <a:ext cx="1835539" cy="1835539"/>
          </a:xfrm>
          <a:prstGeom prst="ellipse">
            <a:avLst/>
          </a:prstGeom>
          <a:ln>
            <a:solidFill>
              <a:schemeClr val="accent1"/>
            </a:solidFill>
          </a:ln>
        </p:spPr>
      </p:pic>
      <p:grpSp>
        <p:nvGrpSpPr>
          <p:cNvPr id="9" name="组合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AB59E3-1E13-48D2-9057-931C99BE0C70}"/>
              </a:ext>
            </a:extLst>
          </p:cNvPr>
          <p:cNvGrpSpPr/>
          <p:nvPr/>
        </p:nvGrpSpPr>
        <p:grpSpPr>
          <a:xfrm>
            <a:off x="1127558" y="4276605"/>
            <a:ext cx="1918933" cy="1918933"/>
            <a:chOff x="1127558" y="4276605"/>
            <a:chExt cx="1918933" cy="1918933"/>
          </a:xfrm>
        </p:grpSpPr>
        <p:sp>
          <p:nvSpPr>
            <p:cNvPr id="58" name="椭圆 5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C44F398-ADCD-4C9F-8B50-258A5A331978}"/>
                </a:ext>
              </a:extLst>
            </p:cNvPr>
            <p:cNvSpPr/>
            <p:nvPr/>
          </p:nvSpPr>
          <p:spPr>
            <a:xfrm>
              <a:off x="1127558" y="4276605"/>
              <a:ext cx="1918933" cy="19189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楷体" panose="02010609060101010101" pitchFamily="49" charset="-122"/>
                <a:cs typeface="+mn-ea"/>
                <a:sym typeface="+mn-lt"/>
              </a:endParaRPr>
            </a:p>
          </p:txBody>
        </p:sp>
        <p:pic>
          <p:nvPicPr>
            <p:cNvPr id="8" name="图片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5C6109C-FFA0-4CAD-81BF-D8AAFDDFE009}"/>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127558" y="4312819"/>
              <a:ext cx="1876432" cy="1876432"/>
            </a:xfrm>
            <a:prstGeom prst="ellipse">
              <a:avLst/>
            </a:prstGeom>
            <a:ln>
              <a:solidFill>
                <a:schemeClr val="accent1"/>
              </a:solidFill>
            </a:ln>
          </p:spPr>
        </p:pic>
      </p:grpSp>
    </p:spTree>
    <p:extLst>
      <p:ext uri="{BB962C8B-B14F-4D97-AF65-F5344CB8AC3E}">
        <p14:creationId xmlns:p14="http://schemas.microsoft.com/office/powerpoint/2010/main" val="3628920639"/>
      </p:ext>
    </p:extLst>
  </p:cSld>
  <p:clrMapOvr>
    <a:masterClrMapping/>
  </p:clrMapOvr>
  <p:transition spd="slow">
    <p:push/>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ISLIDE.ICON" val="#157973;"/>
</p:tagLst>
</file>

<file path=ppt/tags/tag11.xml><?xml version="1.0" encoding="utf-8"?>
<p:tagLst xmlns:a="http://schemas.openxmlformats.org/drawingml/2006/main" xmlns:r="http://schemas.openxmlformats.org/officeDocument/2006/relationships" xmlns:p="http://schemas.openxmlformats.org/presentationml/2006/main">
  <p:tag name="PA" val="v5.2.11"/>
</p:tagLst>
</file>

<file path=ppt/tags/tag12.xml><?xml version="1.0" encoding="utf-8"?>
<p:tagLst xmlns:a="http://schemas.openxmlformats.org/drawingml/2006/main" xmlns:r="http://schemas.openxmlformats.org/officeDocument/2006/relationships" xmlns:p="http://schemas.openxmlformats.org/presentationml/2006/main">
  <p:tag name="PA" val="v5.2.11"/>
</p:tagLst>
</file>

<file path=ppt/tags/tag13.xml><?xml version="1.0" encoding="utf-8"?>
<p:tagLst xmlns:a="http://schemas.openxmlformats.org/drawingml/2006/main" xmlns:r="http://schemas.openxmlformats.org/officeDocument/2006/relationships" xmlns:p="http://schemas.openxmlformats.org/presentationml/2006/main">
  <p:tag name="PA" val="v5.2.11"/>
</p:tagLst>
</file>

<file path=ppt/tags/tag14.xml><?xml version="1.0" encoding="utf-8"?>
<p:tagLst xmlns:a="http://schemas.openxmlformats.org/drawingml/2006/main" xmlns:r="http://schemas.openxmlformats.org/officeDocument/2006/relationships" xmlns:p="http://schemas.openxmlformats.org/presentationml/2006/main">
  <p:tag name="PA" val="v5.2.11"/>
</p:tagLst>
</file>

<file path=ppt/tags/tag15.xml><?xml version="1.0" encoding="utf-8"?>
<p:tagLst xmlns:a="http://schemas.openxmlformats.org/drawingml/2006/main" xmlns:r="http://schemas.openxmlformats.org/officeDocument/2006/relationships" xmlns:p="http://schemas.openxmlformats.org/presentationml/2006/main">
  <p:tag name="PA" val="v5.2.11"/>
</p:tagLst>
</file>

<file path=ppt/tags/tag16.xml><?xml version="1.0" encoding="utf-8"?>
<p:tagLst xmlns:a="http://schemas.openxmlformats.org/drawingml/2006/main" xmlns:r="http://schemas.openxmlformats.org/officeDocument/2006/relationships" xmlns:p="http://schemas.openxmlformats.org/presentationml/2006/main">
  <p:tag name="PA" val="v5.2.11"/>
</p:tagLst>
</file>

<file path=ppt/tags/tag17.xml><?xml version="1.0" encoding="utf-8"?>
<p:tagLst xmlns:a="http://schemas.openxmlformats.org/drawingml/2006/main" xmlns:r="http://schemas.openxmlformats.org/officeDocument/2006/relationships" xmlns:p="http://schemas.openxmlformats.org/presentationml/2006/main">
  <p:tag name="PA" val="v5.2.11"/>
</p:tagLst>
</file>

<file path=ppt/tags/tag18.xml><?xml version="1.0" encoding="utf-8"?>
<p:tagLst xmlns:a="http://schemas.openxmlformats.org/drawingml/2006/main" xmlns:r="http://schemas.openxmlformats.org/officeDocument/2006/relationships" xmlns:p="http://schemas.openxmlformats.org/presentationml/2006/main">
  <p:tag name="PA" val="v5.2.11"/>
</p:tagLst>
</file>

<file path=ppt/tags/tag19.xml><?xml version="1.0" encoding="utf-8"?>
<p:tagLst xmlns:a="http://schemas.openxmlformats.org/drawingml/2006/main" xmlns:r="http://schemas.openxmlformats.org/officeDocument/2006/relationships" xmlns:p="http://schemas.openxmlformats.org/presentationml/2006/main">
  <p:tag name="PA" val="v5.2.11"/>
</p:tagLst>
</file>

<file path=ppt/tags/tag2.xml><?xml version="1.0" encoding="utf-8"?>
<p:tagLst xmlns:a="http://schemas.openxmlformats.org/drawingml/2006/main" xmlns:r="http://schemas.openxmlformats.org/officeDocument/2006/relationships" xmlns:p="http://schemas.openxmlformats.org/presentationml/2006/main">
  <p:tag name="ISLIDE.ICON" val="#393405;#369000;"/>
</p:tagLst>
</file>

<file path=ppt/tags/tag20.xml><?xml version="1.0" encoding="utf-8"?>
<p:tagLst xmlns:a="http://schemas.openxmlformats.org/drawingml/2006/main" xmlns:r="http://schemas.openxmlformats.org/officeDocument/2006/relationships" xmlns:p="http://schemas.openxmlformats.org/presentationml/2006/main">
  <p:tag name="PA" val="v5.2.11"/>
</p:tagLst>
</file>

<file path=ppt/tags/tag21.xml><?xml version="1.0" encoding="utf-8"?>
<p:tagLst xmlns:a="http://schemas.openxmlformats.org/drawingml/2006/main" xmlns:r="http://schemas.openxmlformats.org/officeDocument/2006/relationships" xmlns:p="http://schemas.openxmlformats.org/presentationml/2006/main">
  <p:tag name="PA" val="v5.2.11"/>
</p:tagLst>
</file>

<file path=ppt/tags/tag22.xml><?xml version="1.0" encoding="utf-8"?>
<p:tagLst xmlns:a="http://schemas.openxmlformats.org/drawingml/2006/main" xmlns:r="http://schemas.openxmlformats.org/officeDocument/2006/relationships" xmlns:p="http://schemas.openxmlformats.org/presentationml/2006/main">
  <p:tag name="PA" val="v5.2.11"/>
</p:tagLst>
</file>

<file path=ppt/tags/tag3.xml><?xml version="1.0" encoding="utf-8"?>
<p:tagLst xmlns:a="http://schemas.openxmlformats.org/drawingml/2006/main" xmlns:r="http://schemas.openxmlformats.org/officeDocument/2006/relationships" xmlns:p="http://schemas.openxmlformats.org/presentationml/2006/main">
  <p:tag name="ISLIDE.ICON" val="#71703;#157973;"/>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ISLIDE.ICON" val="#16210;#83840;#373948;"/>
</p:tagLst>
</file>

<file path=ppt/theme/theme1.xml><?xml version="1.0" encoding="utf-8"?>
<a:theme xmlns:a="http://schemas.openxmlformats.org/drawingml/2006/main" name="第一PPT模板网-WWW.1PPT.COM">
  <a:themeElements>
    <a:clrScheme name="自定义 505">
      <a:dk1>
        <a:sysClr val="windowText" lastClr="000000"/>
      </a:dk1>
      <a:lt1>
        <a:sysClr val="window" lastClr="FFFFFF"/>
      </a:lt1>
      <a:dk2>
        <a:srgbClr val="44546A"/>
      </a:dk2>
      <a:lt2>
        <a:srgbClr val="E7E6E6"/>
      </a:lt2>
      <a:accent1>
        <a:srgbClr val="B1050A"/>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党政风">
      <a:majorFont>
        <a:latin typeface="等线 Light"/>
        <a:ea typeface="庞门正道粗书体6.0"/>
        <a:cs typeface="Arial"/>
      </a:majorFont>
      <a:minorFont>
        <a:latin typeface="等线"/>
        <a:ea typeface="楷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新建 Microsoft PowerPoint 演示文稿" id="{6B457760-9656-40B3-A924-0F4CF9CA6552}" vid="{23E6ED44-6F1B-4578-B886-9314673EC651}"/>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2597</Words>
  <Application>Microsoft Office PowerPoint</Application>
  <PresentationFormat>宽屏</PresentationFormat>
  <Paragraphs>172</Paragraphs>
  <Slides>26</Slides>
  <Notes>2</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26</vt:i4>
      </vt:variant>
    </vt:vector>
  </HeadingPairs>
  <TitlesOfParts>
    <vt:vector size="38" baseType="lpstr">
      <vt:lpstr>Meiryo</vt:lpstr>
      <vt:lpstr>等线</vt:lpstr>
      <vt:lpstr>黑体</vt:lpstr>
      <vt:lpstr>楷体</vt:lpstr>
      <vt:lpstr>庞门正道粗书体6.0</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2021-06-09T23:18:26Z</cp:lastPrinted>
  <dcterms:created xsi:type="dcterms:W3CDTF">2021-06-09T23:18:26Z</dcterms:created>
  <dcterms:modified xsi:type="dcterms:W3CDTF">2023-04-14T08:49:44Z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