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9.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0.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1.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3.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4.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17.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18.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notesSlides/notesSlide19.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20.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21.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notesSlides/notesSlide22.xml" ContentType="application/vnd.openxmlformats-officedocument.presentationml.notesSlide+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23.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notesSlides/notesSlide24.xml" ContentType="application/vnd.openxmlformats-officedocument.presentationml.notesSlide+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notesSlides/notesSlide25.xml" ContentType="application/vnd.openxmlformats-officedocument.presentationml.notesSlide+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26.xml" ContentType="application/vnd.openxmlformats-officedocument.presentationml.notesSlide+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notesSlides/notesSlide27.xml" ContentType="application/vnd.openxmlformats-officedocument.presentationml.notesSlide+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notesSlides/notesSlide28.xml" ContentType="application/vnd.openxmlformats-officedocument.presentationml.notesSlide+xml"/>
  <Override PartName="/ppt/tags/tag166.xml" ContentType="application/vnd.openxmlformats-officedocument.presentationml.tags+xml"/>
  <Override PartName="/ppt/tags/tag167.xml" ContentType="application/vnd.openxmlformats-officedocument.presentationml.tags+xml"/>
  <Override PartName="/ppt/notesSlides/notesSlide29.xml" ContentType="application/vnd.openxmlformats-officedocument.presentationml.notesSlide+xml"/>
  <Override PartName="/ppt/tags/tag168.xml" ContentType="application/vnd.openxmlformats-officedocument.presentationml.tags+xml"/>
  <Override PartName="/ppt/tags/tag169.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2"/>
  </p:sldMasterIdLst>
  <p:notesMasterIdLst>
    <p:notesMasterId r:id="rId36"/>
  </p:notesMasterIdLst>
  <p:sldIdLst>
    <p:sldId id="334" r:id="rId3"/>
    <p:sldId id="300" r:id="rId4"/>
    <p:sldId id="301" r:id="rId5"/>
    <p:sldId id="304" r:id="rId6"/>
    <p:sldId id="305" r:id="rId7"/>
    <p:sldId id="307" r:id="rId8"/>
    <p:sldId id="306" r:id="rId9"/>
    <p:sldId id="308" r:id="rId10"/>
    <p:sldId id="309" r:id="rId11"/>
    <p:sldId id="311" r:id="rId12"/>
    <p:sldId id="312" r:id="rId13"/>
    <p:sldId id="313" r:id="rId14"/>
    <p:sldId id="314" r:id="rId15"/>
    <p:sldId id="318" r:id="rId16"/>
    <p:sldId id="315" r:id="rId17"/>
    <p:sldId id="316" r:id="rId18"/>
    <p:sldId id="319" r:id="rId19"/>
    <p:sldId id="317" r:id="rId20"/>
    <p:sldId id="320" r:id="rId21"/>
    <p:sldId id="321" r:id="rId22"/>
    <p:sldId id="322" r:id="rId23"/>
    <p:sldId id="323" r:id="rId24"/>
    <p:sldId id="326" r:id="rId25"/>
    <p:sldId id="325" r:id="rId26"/>
    <p:sldId id="324" r:id="rId27"/>
    <p:sldId id="327" r:id="rId28"/>
    <p:sldId id="328" r:id="rId29"/>
    <p:sldId id="329" r:id="rId30"/>
    <p:sldId id="330" r:id="rId31"/>
    <p:sldId id="331" r:id="rId32"/>
    <p:sldId id="332" r:id="rId33"/>
    <p:sldId id="333" r:id="rId34"/>
    <p:sldId id="335" r:id="rId35"/>
  </p:sldIdLst>
  <p:sldSz cx="12192000" cy="6858000"/>
  <p:notesSz cx="7104063" cy="10234613"/>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EA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6314" autoAdjust="0"/>
  </p:normalViewPr>
  <p:slideViewPr>
    <p:cSldViewPr snapToGrid="0">
      <p:cViewPr varScale="1">
        <p:scale>
          <a:sx n="108" d="100"/>
          <a:sy n="108" d="100"/>
        </p:scale>
        <p:origin x="696" y="11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4FD1CF5D-A34A-487E-BEDE-9490F4472691}" type="datetimeFigureOut">
              <a:rPr lang="zh-CN" altLang="en-US" smtClean="0"/>
              <a:t>2023/4/15</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7A455DD-C74C-472A-B4E3-4F01B857F08F}" type="slidenum">
              <a:rPr lang="zh-CN" altLang="en-US" smtClean="0"/>
              <a:t>‹#›</a:t>
            </a:fld>
            <a:endParaRPr lang="zh-CN" altLang="en-US"/>
          </a:p>
        </p:txBody>
      </p:sp>
    </p:spTree>
    <p:extLst>
      <p:ext uri="{BB962C8B-B14F-4D97-AF65-F5344CB8AC3E}">
        <p14:creationId xmlns:p14="http://schemas.microsoft.com/office/powerpoint/2010/main" val="24787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856459B-91FB-4DB0-8CF0-453C0748BDDD}" type="slidenum">
              <a:rPr lang="zh-CN" altLang="en-US" smtClean="0"/>
              <a:t>1</a:t>
            </a:fld>
            <a:endParaRPr lang="zh-CN" altLang="en-US"/>
          </a:p>
        </p:txBody>
      </p:sp>
    </p:spTree>
    <p:extLst>
      <p:ext uri="{BB962C8B-B14F-4D97-AF65-F5344CB8AC3E}">
        <p14:creationId xmlns:p14="http://schemas.microsoft.com/office/powerpoint/2010/main" val="398717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20D37EF-F292-48CE-B790-84A8A0CF14B6}" type="slidenum">
              <a:rPr lang="zh-CN" altLang="en-US" smtClean="0"/>
              <a:t>10</a:t>
            </a:fld>
            <a:endParaRPr lang="zh-CN" altLang="en-US"/>
          </a:p>
        </p:txBody>
      </p:sp>
    </p:spTree>
    <p:extLst>
      <p:ext uri="{BB962C8B-B14F-4D97-AF65-F5344CB8AC3E}">
        <p14:creationId xmlns:p14="http://schemas.microsoft.com/office/powerpoint/2010/main" val="2361005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20D37EF-F292-48CE-B790-84A8A0CF14B6}" type="slidenum">
              <a:rPr lang="zh-CN" altLang="en-US" smtClean="0"/>
              <a:t>11</a:t>
            </a:fld>
            <a:endParaRPr lang="zh-CN" altLang="en-US"/>
          </a:p>
        </p:txBody>
      </p:sp>
    </p:spTree>
    <p:extLst>
      <p:ext uri="{BB962C8B-B14F-4D97-AF65-F5344CB8AC3E}">
        <p14:creationId xmlns:p14="http://schemas.microsoft.com/office/powerpoint/2010/main" val="432971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12</a:t>
            </a:fld>
            <a:endParaRPr lang="zh-CN" altLang="en-US"/>
          </a:p>
        </p:txBody>
      </p:sp>
    </p:spTree>
    <p:extLst>
      <p:ext uri="{BB962C8B-B14F-4D97-AF65-F5344CB8AC3E}">
        <p14:creationId xmlns:p14="http://schemas.microsoft.com/office/powerpoint/2010/main" val="194979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F4D725-B7CE-4174-A00E-8AD9A384E8F6}" type="slidenum">
              <a:rPr lang="zh-CN" altLang="en-US" smtClean="0"/>
              <a:t>13</a:t>
            </a:fld>
            <a:endParaRPr lang="zh-CN" altLang="en-US"/>
          </a:p>
        </p:txBody>
      </p:sp>
    </p:spTree>
    <p:extLst>
      <p:ext uri="{BB962C8B-B14F-4D97-AF65-F5344CB8AC3E}">
        <p14:creationId xmlns:p14="http://schemas.microsoft.com/office/powerpoint/2010/main" val="22146606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EA9BADD-FD65-47A0-BA65-6F023B266522}" type="slidenum">
              <a:rPr lang="zh-CN" altLang="en-US" smtClean="0"/>
              <a:t>14</a:t>
            </a:fld>
            <a:endParaRPr lang="zh-CN" altLang="en-US"/>
          </a:p>
        </p:txBody>
      </p:sp>
    </p:spTree>
    <p:extLst>
      <p:ext uri="{BB962C8B-B14F-4D97-AF65-F5344CB8AC3E}">
        <p14:creationId xmlns:p14="http://schemas.microsoft.com/office/powerpoint/2010/main" val="2225198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F4D725-B7CE-4174-A00E-8AD9A384E8F6}" type="slidenum">
              <a:rPr lang="zh-CN" altLang="en-US" smtClean="0"/>
              <a:t>15</a:t>
            </a:fld>
            <a:endParaRPr lang="zh-CN" altLang="en-US"/>
          </a:p>
        </p:txBody>
      </p:sp>
    </p:spTree>
    <p:extLst>
      <p:ext uri="{BB962C8B-B14F-4D97-AF65-F5344CB8AC3E}">
        <p14:creationId xmlns:p14="http://schemas.microsoft.com/office/powerpoint/2010/main" val="3850194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DA24FEC-7483-462E-BE7F-85BB0E7286F8}" type="slidenum">
              <a:rPr lang="zh-CN" altLang="en-US" smtClean="0"/>
              <a:t>16</a:t>
            </a:fld>
            <a:endParaRPr lang="zh-CN" altLang="en-US"/>
          </a:p>
        </p:txBody>
      </p:sp>
    </p:spTree>
    <p:extLst>
      <p:ext uri="{BB962C8B-B14F-4D97-AF65-F5344CB8AC3E}">
        <p14:creationId xmlns:p14="http://schemas.microsoft.com/office/powerpoint/2010/main" val="1717565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17</a:t>
            </a:fld>
            <a:endParaRPr lang="zh-CN" altLang="en-US"/>
          </a:p>
        </p:txBody>
      </p:sp>
    </p:spTree>
    <p:extLst>
      <p:ext uri="{BB962C8B-B14F-4D97-AF65-F5344CB8AC3E}">
        <p14:creationId xmlns:p14="http://schemas.microsoft.com/office/powerpoint/2010/main" val="597477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41A362C-BA9E-4B13-A056-107617FD02A1}" type="slidenum">
              <a:rPr lang="zh-CN" altLang="en-US" smtClean="0"/>
              <a:t>18</a:t>
            </a:fld>
            <a:endParaRPr lang="zh-CN" altLang="en-US"/>
          </a:p>
        </p:txBody>
      </p:sp>
    </p:spTree>
    <p:extLst>
      <p:ext uri="{BB962C8B-B14F-4D97-AF65-F5344CB8AC3E}">
        <p14:creationId xmlns:p14="http://schemas.microsoft.com/office/powerpoint/2010/main" val="906118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ED5A4B8-B767-4FBF-AB5A-9DD0B178F84D}" type="slidenum">
              <a:rPr lang="zh-CN" altLang="en-US" smtClean="0"/>
              <a:t>19</a:t>
            </a:fld>
            <a:endParaRPr lang="zh-CN" altLang="en-US"/>
          </a:p>
        </p:txBody>
      </p:sp>
    </p:spTree>
    <p:extLst>
      <p:ext uri="{BB962C8B-B14F-4D97-AF65-F5344CB8AC3E}">
        <p14:creationId xmlns:p14="http://schemas.microsoft.com/office/powerpoint/2010/main" val="4199570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856459B-91FB-4DB0-8CF0-453C0748BDDD}" type="slidenum">
              <a:rPr lang="zh-CN" altLang="en-US" smtClean="0"/>
              <a:t>2</a:t>
            </a:fld>
            <a:endParaRPr lang="zh-CN" altLang="en-US"/>
          </a:p>
        </p:txBody>
      </p:sp>
    </p:spTree>
    <p:extLst>
      <p:ext uri="{BB962C8B-B14F-4D97-AF65-F5344CB8AC3E}">
        <p14:creationId xmlns:p14="http://schemas.microsoft.com/office/powerpoint/2010/main" val="28786579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4B3CE5F-0D4B-4F9D-8FD5-834FBF4FA350}" type="slidenum">
              <a:rPr lang="zh-CN" altLang="en-US" smtClean="0"/>
              <a:t>20</a:t>
            </a:fld>
            <a:endParaRPr lang="zh-CN" altLang="en-US"/>
          </a:p>
        </p:txBody>
      </p:sp>
    </p:spTree>
    <p:extLst>
      <p:ext uri="{BB962C8B-B14F-4D97-AF65-F5344CB8AC3E}">
        <p14:creationId xmlns:p14="http://schemas.microsoft.com/office/powerpoint/2010/main" val="1665931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21</a:t>
            </a:fld>
            <a:endParaRPr lang="zh-CN" altLang="en-US"/>
          </a:p>
        </p:txBody>
      </p:sp>
    </p:spTree>
    <p:extLst>
      <p:ext uri="{BB962C8B-B14F-4D97-AF65-F5344CB8AC3E}">
        <p14:creationId xmlns:p14="http://schemas.microsoft.com/office/powerpoint/2010/main" val="930503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8A0A519-1191-4403-B625-ECFBEC3BB3D7}" type="slidenum">
              <a:rPr lang="zh-CN" altLang="en-US" smtClean="0"/>
              <a:t>22</a:t>
            </a:fld>
            <a:endParaRPr lang="zh-CN" altLang="en-US"/>
          </a:p>
        </p:txBody>
      </p:sp>
    </p:spTree>
    <p:extLst>
      <p:ext uri="{BB962C8B-B14F-4D97-AF65-F5344CB8AC3E}">
        <p14:creationId xmlns:p14="http://schemas.microsoft.com/office/powerpoint/2010/main" val="9441126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8A0A519-1191-4403-B625-ECFBEC3BB3D7}" type="slidenum">
              <a:rPr lang="zh-CN" altLang="en-US" smtClean="0"/>
              <a:t>23</a:t>
            </a:fld>
            <a:endParaRPr lang="zh-CN" altLang="en-US"/>
          </a:p>
        </p:txBody>
      </p:sp>
    </p:spTree>
    <p:extLst>
      <p:ext uri="{BB962C8B-B14F-4D97-AF65-F5344CB8AC3E}">
        <p14:creationId xmlns:p14="http://schemas.microsoft.com/office/powerpoint/2010/main" val="9436041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24</a:t>
            </a:fld>
            <a:endParaRPr lang="zh-CN" altLang="en-US"/>
          </a:p>
        </p:txBody>
      </p:sp>
    </p:spTree>
    <p:extLst>
      <p:ext uri="{BB962C8B-B14F-4D97-AF65-F5344CB8AC3E}">
        <p14:creationId xmlns:p14="http://schemas.microsoft.com/office/powerpoint/2010/main" val="3845977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20D37EF-F292-48CE-B790-84A8A0CF14B6}" type="slidenum">
              <a:rPr lang="zh-CN" altLang="en-US" smtClean="0"/>
              <a:t>25</a:t>
            </a:fld>
            <a:endParaRPr lang="zh-CN" altLang="en-US"/>
          </a:p>
        </p:txBody>
      </p:sp>
    </p:spTree>
    <p:extLst>
      <p:ext uri="{BB962C8B-B14F-4D97-AF65-F5344CB8AC3E}">
        <p14:creationId xmlns:p14="http://schemas.microsoft.com/office/powerpoint/2010/main" val="1190582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65EF7A-2338-4B2A-9133-09ADA22FED7D}" type="slidenum">
              <a:rPr lang="zh-CN" altLang="en-US" smtClean="0"/>
              <a:t>27</a:t>
            </a:fld>
            <a:endParaRPr lang="zh-CN" altLang="en-US"/>
          </a:p>
        </p:txBody>
      </p:sp>
    </p:spTree>
    <p:extLst>
      <p:ext uri="{BB962C8B-B14F-4D97-AF65-F5344CB8AC3E}">
        <p14:creationId xmlns:p14="http://schemas.microsoft.com/office/powerpoint/2010/main" val="30608039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4B3CE5F-0D4B-4F9D-8FD5-834FBF4FA350}" type="slidenum">
              <a:rPr lang="zh-CN" altLang="en-US" smtClean="0"/>
              <a:t>28</a:t>
            </a:fld>
            <a:endParaRPr lang="zh-CN" altLang="en-US"/>
          </a:p>
        </p:txBody>
      </p:sp>
    </p:spTree>
    <p:extLst>
      <p:ext uri="{BB962C8B-B14F-4D97-AF65-F5344CB8AC3E}">
        <p14:creationId xmlns:p14="http://schemas.microsoft.com/office/powerpoint/2010/main" val="10390103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4B3CE5F-0D4B-4F9D-8FD5-834FBF4FA350}" type="slidenum">
              <a:rPr lang="zh-CN" altLang="en-US" smtClean="0"/>
              <a:t>29</a:t>
            </a:fld>
            <a:endParaRPr lang="zh-CN" altLang="en-US"/>
          </a:p>
        </p:txBody>
      </p:sp>
    </p:spTree>
    <p:extLst>
      <p:ext uri="{BB962C8B-B14F-4D97-AF65-F5344CB8AC3E}">
        <p14:creationId xmlns:p14="http://schemas.microsoft.com/office/powerpoint/2010/main" val="3101706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4B3CE5F-0D4B-4F9D-8FD5-834FBF4FA350}" type="slidenum">
              <a:rPr lang="zh-CN" altLang="en-US" smtClean="0"/>
              <a:t>30</a:t>
            </a:fld>
            <a:endParaRPr lang="zh-CN" altLang="en-US"/>
          </a:p>
        </p:txBody>
      </p:sp>
    </p:spTree>
    <p:extLst>
      <p:ext uri="{BB962C8B-B14F-4D97-AF65-F5344CB8AC3E}">
        <p14:creationId xmlns:p14="http://schemas.microsoft.com/office/powerpoint/2010/main" val="360877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856459B-91FB-4DB0-8CF0-453C0748BDDD}" type="slidenum">
              <a:rPr lang="zh-CN" altLang="en-US" smtClean="0"/>
              <a:t>3</a:t>
            </a:fld>
            <a:endParaRPr lang="zh-CN" altLang="en-US"/>
          </a:p>
        </p:txBody>
      </p:sp>
    </p:spTree>
    <p:extLst>
      <p:ext uri="{BB962C8B-B14F-4D97-AF65-F5344CB8AC3E}">
        <p14:creationId xmlns:p14="http://schemas.microsoft.com/office/powerpoint/2010/main" val="19359962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856459B-91FB-4DB0-8CF0-453C0748BDDD}" type="slidenum">
              <a:rPr lang="zh-CN" altLang="en-US" smtClean="0"/>
              <a:t>31</a:t>
            </a:fld>
            <a:endParaRPr lang="zh-CN" altLang="en-US"/>
          </a:p>
        </p:txBody>
      </p:sp>
    </p:spTree>
    <p:extLst>
      <p:ext uri="{BB962C8B-B14F-4D97-AF65-F5344CB8AC3E}">
        <p14:creationId xmlns:p14="http://schemas.microsoft.com/office/powerpoint/2010/main" val="37452076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856459B-91FB-4DB0-8CF0-453C0748BDDD}" type="slidenum">
              <a:rPr lang="zh-CN" altLang="en-US" smtClean="0"/>
              <a:t>32</a:t>
            </a:fld>
            <a:endParaRPr lang="zh-CN" altLang="en-US"/>
          </a:p>
        </p:txBody>
      </p:sp>
    </p:spTree>
    <p:extLst>
      <p:ext uri="{BB962C8B-B14F-4D97-AF65-F5344CB8AC3E}">
        <p14:creationId xmlns:p14="http://schemas.microsoft.com/office/powerpoint/2010/main" val="28931474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42359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8562708-EFBB-43F6-945B-A7A0A8196357}" type="slidenum">
              <a:rPr lang="zh-CN" altLang="en-US" smtClean="0"/>
              <a:t>4</a:t>
            </a:fld>
            <a:endParaRPr lang="zh-CN" altLang="en-US"/>
          </a:p>
        </p:txBody>
      </p:sp>
    </p:spTree>
    <p:extLst>
      <p:ext uri="{BB962C8B-B14F-4D97-AF65-F5344CB8AC3E}">
        <p14:creationId xmlns:p14="http://schemas.microsoft.com/office/powerpoint/2010/main" val="4081425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8562708-EFBB-43F6-945B-A7A0A8196357}" type="slidenum">
              <a:rPr lang="zh-CN" altLang="en-US" smtClean="0"/>
              <a:t>5</a:t>
            </a:fld>
            <a:endParaRPr lang="zh-CN" altLang="en-US"/>
          </a:p>
        </p:txBody>
      </p:sp>
    </p:spTree>
    <p:extLst>
      <p:ext uri="{BB962C8B-B14F-4D97-AF65-F5344CB8AC3E}">
        <p14:creationId xmlns:p14="http://schemas.microsoft.com/office/powerpoint/2010/main" val="1851809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370BEB9-1F08-45B3-BD15-F4879F65ADC3}" type="slidenum">
              <a:rPr lang="zh-CN" altLang="en-US" smtClean="0"/>
              <a:t>6</a:t>
            </a:fld>
            <a:endParaRPr lang="zh-CN" altLang="en-US"/>
          </a:p>
        </p:txBody>
      </p:sp>
    </p:spTree>
    <p:extLst>
      <p:ext uri="{BB962C8B-B14F-4D97-AF65-F5344CB8AC3E}">
        <p14:creationId xmlns:p14="http://schemas.microsoft.com/office/powerpoint/2010/main" val="2699664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4B3CE5F-0D4B-4F9D-8FD5-834FBF4FA350}" type="slidenum">
              <a:rPr lang="zh-CN" altLang="en-US" smtClean="0"/>
              <a:t>7</a:t>
            </a:fld>
            <a:endParaRPr lang="zh-CN" altLang="en-US"/>
          </a:p>
        </p:txBody>
      </p:sp>
    </p:spTree>
    <p:extLst>
      <p:ext uri="{BB962C8B-B14F-4D97-AF65-F5344CB8AC3E}">
        <p14:creationId xmlns:p14="http://schemas.microsoft.com/office/powerpoint/2010/main" val="3303298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370BEB9-1F08-45B3-BD15-F4879F65ADC3}" type="slidenum">
              <a:rPr lang="zh-CN" altLang="en-US" smtClean="0"/>
              <a:t>8</a:t>
            </a:fld>
            <a:endParaRPr lang="zh-CN" altLang="en-US"/>
          </a:p>
        </p:txBody>
      </p:sp>
    </p:spTree>
    <p:extLst>
      <p:ext uri="{BB962C8B-B14F-4D97-AF65-F5344CB8AC3E}">
        <p14:creationId xmlns:p14="http://schemas.microsoft.com/office/powerpoint/2010/main" val="253655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83185F-2787-4A83-9E6D-1305815E614F}" type="slidenum">
              <a:rPr lang="zh-CN" altLang="en-US" smtClean="0"/>
              <a:t>9</a:t>
            </a:fld>
            <a:endParaRPr lang="zh-CN" altLang="en-US"/>
          </a:p>
        </p:txBody>
      </p:sp>
    </p:spTree>
    <p:extLst>
      <p:ext uri="{BB962C8B-B14F-4D97-AF65-F5344CB8AC3E}">
        <p14:creationId xmlns:p14="http://schemas.microsoft.com/office/powerpoint/2010/main" val="199128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正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3985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766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0506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1000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60820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6339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9515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863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首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过渡页">
    <p:bg>
      <p:bgPr>
        <a:solidFill>
          <a:schemeClr val="bg1"/>
        </a:solidFill>
        <a:effectLst/>
      </p:bgPr>
    </p:bg>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2" y="5799920"/>
            <a:ext cx="12275843" cy="10636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1_标题幻灯片">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正文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9117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291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24132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318000" y="2971800"/>
            <a:ext cx="3556000" cy="229870"/>
          </a:xfrm>
          <a:prstGeom prst="rect">
            <a:avLst/>
          </a:prstGeom>
          <a:noFill/>
        </p:spPr>
        <p:txBody>
          <a:bodyPr wrap="square" rtlCol="0">
            <a:spAutoFit/>
          </a:bodyPr>
          <a:lstStyle/>
          <a:p>
            <a:r>
              <a:rPr lang="zh-CN" altLang="en-US" sz="300">
                <a:noFill/>
                <a:latin typeface="微软雅黑" panose="020B0503020204020204" pitchFamily="34" charset="-122"/>
                <a:ea typeface="微软雅黑" panose="020B0503020204020204" pitchFamily="34" charset="-122"/>
                <a:sym typeface="+mn-ea"/>
              </a:rPr>
              <a:t>感谢您下载包图网平台上提供的</a:t>
            </a:r>
            <a:r>
              <a:rPr lang="en-US" altLang="zh-CN" sz="300">
                <a:noFill/>
                <a:latin typeface="微软雅黑" panose="020B0503020204020204" pitchFamily="34" charset="-122"/>
                <a:ea typeface="微软雅黑" panose="020B0503020204020204" pitchFamily="34" charset="-122"/>
                <a:sym typeface="+mn-ea"/>
              </a:rPr>
              <a:t>PPT</a:t>
            </a:r>
            <a:r>
              <a:rPr lang="zh-CN" altLang="en-US" sz="300">
                <a:no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a:noFill/>
                <a:latin typeface="微软雅黑" panose="020B0503020204020204" pitchFamily="34" charset="-122"/>
                <a:ea typeface="微软雅黑" panose="020B0503020204020204" pitchFamily="34" charset="-122"/>
                <a:sym typeface="+mn-ea"/>
              </a:rPr>
              <a:t>ibaotu.com</a:t>
            </a:r>
          </a:p>
        </p:txBody>
      </p:sp>
      <p:pic>
        <p:nvPicPr>
          <p:cNvPr id="3" name="图片 2"/>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4" name="图片 3"/>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 y="0"/>
            <a:ext cx="557078" cy="929881"/>
          </a:xfrm>
          <a:prstGeom prst="rect">
            <a:avLst/>
          </a:prstGeom>
        </p:spPr>
      </p:pic>
      <p:cxnSp>
        <p:nvCxnSpPr>
          <p:cNvPr id="5" name="直接连接符 4"/>
          <p:cNvCxnSpPr/>
          <p:nvPr userDrawn="1"/>
        </p:nvCxnSpPr>
        <p:spPr>
          <a:xfrm>
            <a:off x="1" y="929881"/>
            <a:ext cx="1219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0" y="6664271"/>
            <a:ext cx="12192000" cy="1937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8924572"/>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10.xml"/><Relationship Id="rId5" Type="http://schemas.openxmlformats.org/officeDocument/2006/relationships/slideLayout" Target="../slideLayouts/slideLayout6.xml"/><Relationship Id="rId4" Type="http://schemas.openxmlformats.org/officeDocument/2006/relationships/tags" Target="../tags/tag39.xml"/></Relationships>
</file>

<file path=ppt/slides/_rels/slide11.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notesSlide" Target="../notesSlides/notesSlide11.xml"/><Relationship Id="rId5" Type="http://schemas.openxmlformats.org/officeDocument/2006/relationships/tags" Target="../tags/tag44.xml"/><Relationship Id="rId10" Type="http://schemas.openxmlformats.org/officeDocument/2006/relationships/slideLayout" Target="../slideLayouts/slideLayout6.xml"/><Relationship Id="rId4" Type="http://schemas.openxmlformats.org/officeDocument/2006/relationships/tags" Target="../tags/tag43.xml"/><Relationship Id="rId9" Type="http://schemas.openxmlformats.org/officeDocument/2006/relationships/tags" Target="../tags/tag48.xml"/></Relationships>
</file>

<file path=ppt/slides/_rels/slide1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tags" Target="../tags/tag51.xml"/><Relationship Id="rId7" Type="http://schemas.openxmlformats.org/officeDocument/2006/relationships/notesSlide" Target="../notesSlides/notesSlide12.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Layout" Target="../slideLayouts/slideLayout4.xml"/><Relationship Id="rId5" Type="http://schemas.openxmlformats.org/officeDocument/2006/relationships/tags" Target="../tags/tag53.xml"/><Relationship Id="rId4" Type="http://schemas.openxmlformats.org/officeDocument/2006/relationships/tags" Target="../tags/tag52.xml"/></Relationships>
</file>

<file path=ppt/slides/_rels/slide13.xml.rels><?xml version="1.0" encoding="UTF-8" standalone="yes"?>
<Relationships xmlns="http://schemas.openxmlformats.org/package/2006/relationships"><Relationship Id="rId8" Type="http://schemas.openxmlformats.org/officeDocument/2006/relationships/notesSlide" Target="../notesSlides/notesSlide13.xml"/><Relationship Id="rId3" Type="http://schemas.openxmlformats.org/officeDocument/2006/relationships/tags" Target="../tags/tag56.xml"/><Relationship Id="rId7" Type="http://schemas.openxmlformats.org/officeDocument/2006/relationships/slideLayout" Target="../slideLayouts/slideLayout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s>
</file>

<file path=ppt/slides/_rels/slide14.xml.rels><?xml version="1.0" encoding="UTF-8" standalone="yes"?>
<Relationships xmlns="http://schemas.openxmlformats.org/package/2006/relationships"><Relationship Id="rId3" Type="http://schemas.openxmlformats.org/officeDocument/2006/relationships/tags" Target="../tags/tag62.xml"/><Relationship Id="rId7" Type="http://schemas.openxmlformats.org/officeDocument/2006/relationships/image" Target="../media/image10.png"/><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notesSlide" Target="../notesSlides/notesSlide14.xml"/><Relationship Id="rId5" Type="http://schemas.openxmlformats.org/officeDocument/2006/relationships/slideLayout" Target="../slideLayouts/slideLayout6.xml"/><Relationship Id="rId4" Type="http://schemas.openxmlformats.org/officeDocument/2006/relationships/tags" Target="../tags/tag63.xml"/></Relationships>
</file>

<file path=ppt/slides/_rels/slide15.xml.rels><?xml version="1.0" encoding="UTF-8" standalone="yes"?>
<Relationships xmlns="http://schemas.openxmlformats.org/package/2006/relationships"><Relationship Id="rId8" Type="http://schemas.openxmlformats.org/officeDocument/2006/relationships/tags" Target="../tags/tag71.xml"/><Relationship Id="rId3" Type="http://schemas.openxmlformats.org/officeDocument/2006/relationships/tags" Target="../tags/tag66.xml"/><Relationship Id="rId7" Type="http://schemas.openxmlformats.org/officeDocument/2006/relationships/tags" Target="../tags/tag70.xml"/><Relationship Id="rId12" Type="http://schemas.openxmlformats.org/officeDocument/2006/relationships/notesSlide" Target="../notesSlides/notesSlide15.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tags" Target="../tags/tag69.xml"/><Relationship Id="rId11" Type="http://schemas.openxmlformats.org/officeDocument/2006/relationships/slideLayout" Target="../slideLayouts/slideLayout6.xml"/><Relationship Id="rId5" Type="http://schemas.openxmlformats.org/officeDocument/2006/relationships/tags" Target="../tags/tag68.xml"/><Relationship Id="rId10" Type="http://schemas.openxmlformats.org/officeDocument/2006/relationships/tags" Target="../tags/tag73.xml"/><Relationship Id="rId4" Type="http://schemas.openxmlformats.org/officeDocument/2006/relationships/tags" Target="../tags/tag67.xml"/><Relationship Id="rId9" Type="http://schemas.openxmlformats.org/officeDocument/2006/relationships/tags" Target="../tags/tag7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tags" Target="../tags/tag81.xml"/><Relationship Id="rId13" Type="http://schemas.openxmlformats.org/officeDocument/2006/relationships/tags" Target="../tags/tag86.xml"/><Relationship Id="rId18" Type="http://schemas.openxmlformats.org/officeDocument/2006/relationships/tags" Target="../tags/tag91.xml"/><Relationship Id="rId3" Type="http://schemas.openxmlformats.org/officeDocument/2006/relationships/tags" Target="../tags/tag76.xml"/><Relationship Id="rId21" Type="http://schemas.openxmlformats.org/officeDocument/2006/relationships/notesSlide" Target="../notesSlides/notesSlide17.xml"/><Relationship Id="rId7" Type="http://schemas.openxmlformats.org/officeDocument/2006/relationships/tags" Target="../tags/tag80.xml"/><Relationship Id="rId12" Type="http://schemas.openxmlformats.org/officeDocument/2006/relationships/tags" Target="../tags/tag85.xml"/><Relationship Id="rId17" Type="http://schemas.openxmlformats.org/officeDocument/2006/relationships/tags" Target="../tags/tag90.xml"/><Relationship Id="rId2" Type="http://schemas.openxmlformats.org/officeDocument/2006/relationships/tags" Target="../tags/tag75.xml"/><Relationship Id="rId16" Type="http://schemas.openxmlformats.org/officeDocument/2006/relationships/tags" Target="../tags/tag89.xml"/><Relationship Id="rId20" Type="http://schemas.openxmlformats.org/officeDocument/2006/relationships/slideLayout" Target="../slideLayouts/slideLayout6.xml"/><Relationship Id="rId1" Type="http://schemas.openxmlformats.org/officeDocument/2006/relationships/tags" Target="../tags/tag74.xml"/><Relationship Id="rId6" Type="http://schemas.openxmlformats.org/officeDocument/2006/relationships/tags" Target="../tags/tag79.xml"/><Relationship Id="rId11" Type="http://schemas.openxmlformats.org/officeDocument/2006/relationships/tags" Target="../tags/tag84.xml"/><Relationship Id="rId5" Type="http://schemas.openxmlformats.org/officeDocument/2006/relationships/tags" Target="../tags/tag78.xml"/><Relationship Id="rId15" Type="http://schemas.openxmlformats.org/officeDocument/2006/relationships/tags" Target="../tags/tag88.xml"/><Relationship Id="rId10" Type="http://schemas.openxmlformats.org/officeDocument/2006/relationships/tags" Target="../tags/tag83.xml"/><Relationship Id="rId19" Type="http://schemas.openxmlformats.org/officeDocument/2006/relationships/tags" Target="../tags/tag92.xml"/><Relationship Id="rId4" Type="http://schemas.openxmlformats.org/officeDocument/2006/relationships/tags" Target="../tags/tag77.xml"/><Relationship Id="rId9" Type="http://schemas.openxmlformats.org/officeDocument/2006/relationships/tags" Target="../tags/tag82.xml"/><Relationship Id="rId14" Type="http://schemas.openxmlformats.org/officeDocument/2006/relationships/tags" Target="../tags/tag87.xml"/><Relationship Id="rId22" Type="http://schemas.openxmlformats.org/officeDocument/2006/relationships/image" Target="../media/image11.png"/></Relationships>
</file>

<file path=ppt/slides/_rels/slide18.xml.rels><?xml version="1.0" encoding="UTF-8" standalone="yes"?>
<Relationships xmlns="http://schemas.openxmlformats.org/package/2006/relationships"><Relationship Id="rId8" Type="http://schemas.openxmlformats.org/officeDocument/2006/relationships/tags" Target="../tags/tag100.xml"/><Relationship Id="rId13" Type="http://schemas.openxmlformats.org/officeDocument/2006/relationships/tags" Target="../tags/tag105.xml"/><Relationship Id="rId3" Type="http://schemas.openxmlformats.org/officeDocument/2006/relationships/tags" Target="../tags/tag95.xml"/><Relationship Id="rId7" Type="http://schemas.openxmlformats.org/officeDocument/2006/relationships/tags" Target="../tags/tag99.xml"/><Relationship Id="rId12" Type="http://schemas.openxmlformats.org/officeDocument/2006/relationships/tags" Target="../tags/tag104.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tags" Target="../tags/tag98.xml"/><Relationship Id="rId11" Type="http://schemas.openxmlformats.org/officeDocument/2006/relationships/tags" Target="../tags/tag103.xml"/><Relationship Id="rId5" Type="http://schemas.openxmlformats.org/officeDocument/2006/relationships/tags" Target="../tags/tag97.xml"/><Relationship Id="rId15" Type="http://schemas.openxmlformats.org/officeDocument/2006/relationships/notesSlide" Target="../notesSlides/notesSlide18.xml"/><Relationship Id="rId10" Type="http://schemas.openxmlformats.org/officeDocument/2006/relationships/tags" Target="../tags/tag102.xml"/><Relationship Id="rId4" Type="http://schemas.openxmlformats.org/officeDocument/2006/relationships/tags" Target="../tags/tag96.xml"/><Relationship Id="rId9" Type="http://schemas.openxmlformats.org/officeDocument/2006/relationships/tags" Target="../tags/tag101.xml"/><Relationship Id="rId14"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tags" Target="../tags/tag108.xml"/><Relationship Id="rId7" Type="http://schemas.openxmlformats.org/officeDocument/2006/relationships/notesSlide" Target="../notesSlides/notesSlide19.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slideLayout" Target="../slideLayouts/slideLayout6.xml"/><Relationship Id="rId5" Type="http://schemas.openxmlformats.org/officeDocument/2006/relationships/tags" Target="../tags/tag110.xml"/><Relationship Id="rId4" Type="http://schemas.openxmlformats.org/officeDocument/2006/relationships/tags" Target="../tags/tag10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1.jpeg"/><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tags" Target="../tags/tag113.xml"/><Relationship Id="rId7" Type="http://schemas.openxmlformats.org/officeDocument/2006/relationships/image" Target="../media/image13.png"/><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notesSlide" Target="../notesSlides/notesSlide20.xml"/><Relationship Id="rId5" Type="http://schemas.openxmlformats.org/officeDocument/2006/relationships/slideLayout" Target="../slideLayouts/slideLayout4.xml"/><Relationship Id="rId4" Type="http://schemas.openxmlformats.org/officeDocument/2006/relationships/tags" Target="../tags/tag114.xml"/></Relationships>
</file>

<file path=ppt/slides/_rels/slide21.xml.rels><?xml version="1.0" encoding="UTF-8" standalone="yes"?>
<Relationships xmlns="http://schemas.openxmlformats.org/package/2006/relationships"><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notesSlide" Target="../notesSlides/notesSlide21.xml"/><Relationship Id="rId5" Type="http://schemas.openxmlformats.org/officeDocument/2006/relationships/slideLayout" Target="../slideLayouts/slideLayout4.xml"/><Relationship Id="rId4" Type="http://schemas.openxmlformats.org/officeDocument/2006/relationships/tags" Target="../tags/tag118.xml"/></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22.xml"/><Relationship Id="rId3" Type="http://schemas.openxmlformats.org/officeDocument/2006/relationships/tags" Target="../tags/tag121.xml"/><Relationship Id="rId7" Type="http://schemas.openxmlformats.org/officeDocument/2006/relationships/slideLayout" Target="../slideLayouts/slideLayout6.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s>
</file>

<file path=ppt/slides/_rels/slide23.xml.rels><?xml version="1.0" encoding="UTF-8" standalone="yes"?>
<Relationships xmlns="http://schemas.openxmlformats.org/package/2006/relationships"><Relationship Id="rId8" Type="http://schemas.openxmlformats.org/officeDocument/2006/relationships/notesSlide" Target="../notesSlides/notesSlide23.xml"/><Relationship Id="rId3" Type="http://schemas.openxmlformats.org/officeDocument/2006/relationships/tags" Target="../tags/tag127.xml"/><Relationship Id="rId7" Type="http://schemas.openxmlformats.org/officeDocument/2006/relationships/slideLayout" Target="../slideLayouts/slideLayout6.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s>
</file>

<file path=ppt/slides/_rels/slide24.xml.rels><?xml version="1.0" encoding="UTF-8" standalone="yes"?>
<Relationships xmlns="http://schemas.openxmlformats.org/package/2006/relationships"><Relationship Id="rId8" Type="http://schemas.openxmlformats.org/officeDocument/2006/relationships/tags" Target="../tags/tag138.xml"/><Relationship Id="rId13" Type="http://schemas.openxmlformats.org/officeDocument/2006/relationships/tags" Target="../tags/tag143.xml"/><Relationship Id="rId3" Type="http://schemas.openxmlformats.org/officeDocument/2006/relationships/tags" Target="../tags/tag133.xml"/><Relationship Id="rId7" Type="http://schemas.openxmlformats.org/officeDocument/2006/relationships/tags" Target="../tags/tag137.xml"/><Relationship Id="rId12" Type="http://schemas.openxmlformats.org/officeDocument/2006/relationships/tags" Target="../tags/tag142.xml"/><Relationship Id="rId2" Type="http://schemas.openxmlformats.org/officeDocument/2006/relationships/tags" Target="../tags/tag132.xml"/><Relationship Id="rId16" Type="http://schemas.openxmlformats.org/officeDocument/2006/relationships/notesSlide" Target="../notesSlides/notesSlide24.xml"/><Relationship Id="rId1" Type="http://schemas.openxmlformats.org/officeDocument/2006/relationships/tags" Target="../tags/tag131.xml"/><Relationship Id="rId6" Type="http://schemas.openxmlformats.org/officeDocument/2006/relationships/tags" Target="../tags/tag136.xml"/><Relationship Id="rId11" Type="http://schemas.openxmlformats.org/officeDocument/2006/relationships/tags" Target="../tags/tag141.xml"/><Relationship Id="rId5" Type="http://schemas.openxmlformats.org/officeDocument/2006/relationships/tags" Target="../tags/tag135.xml"/><Relationship Id="rId15" Type="http://schemas.openxmlformats.org/officeDocument/2006/relationships/slideLayout" Target="../slideLayouts/slideLayout6.xml"/><Relationship Id="rId10" Type="http://schemas.openxmlformats.org/officeDocument/2006/relationships/tags" Target="../tags/tag140.xml"/><Relationship Id="rId4" Type="http://schemas.openxmlformats.org/officeDocument/2006/relationships/tags" Target="../tags/tag134.xml"/><Relationship Id="rId9" Type="http://schemas.openxmlformats.org/officeDocument/2006/relationships/tags" Target="../tags/tag139.xml"/><Relationship Id="rId14" Type="http://schemas.openxmlformats.org/officeDocument/2006/relationships/tags" Target="../tags/tag144.xml"/></Relationships>
</file>

<file path=ppt/slides/_rels/slide25.xml.rels><?xml version="1.0" encoding="UTF-8" standalone="yes"?>
<Relationships xmlns="http://schemas.openxmlformats.org/package/2006/relationships"><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 Id="rId6" Type="http://schemas.openxmlformats.org/officeDocument/2006/relationships/notesSlide" Target="../notesSlides/notesSlide25.xml"/><Relationship Id="rId5" Type="http://schemas.openxmlformats.org/officeDocument/2006/relationships/slideLayout" Target="../slideLayouts/slideLayout6.xml"/><Relationship Id="rId4" Type="http://schemas.openxmlformats.org/officeDocument/2006/relationships/tags" Target="../tags/tag148.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0.xml"/><Relationship Id="rId1" Type="http://schemas.openxmlformats.org/officeDocument/2006/relationships/tags" Target="../tags/tag149.x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8" Type="http://schemas.openxmlformats.org/officeDocument/2006/relationships/tags" Target="../tags/tag158.xml"/><Relationship Id="rId3" Type="http://schemas.openxmlformats.org/officeDocument/2006/relationships/tags" Target="../tags/tag153.xml"/><Relationship Id="rId7" Type="http://schemas.openxmlformats.org/officeDocument/2006/relationships/tags" Target="../tags/tag157.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11" Type="http://schemas.openxmlformats.org/officeDocument/2006/relationships/notesSlide" Target="../notesSlides/notesSlide26.xml"/><Relationship Id="rId5" Type="http://schemas.openxmlformats.org/officeDocument/2006/relationships/tags" Target="../tags/tag155.xml"/><Relationship Id="rId10" Type="http://schemas.openxmlformats.org/officeDocument/2006/relationships/slideLayout" Target="../slideLayouts/slideLayout6.xml"/><Relationship Id="rId4" Type="http://schemas.openxmlformats.org/officeDocument/2006/relationships/tags" Target="../tags/tag154.xml"/><Relationship Id="rId9" Type="http://schemas.openxmlformats.org/officeDocument/2006/relationships/tags" Target="../tags/tag159.xml"/></Relationships>
</file>

<file path=ppt/slides/_rels/slide28.xml.rels><?xml version="1.0" encoding="UTF-8" standalone="yes"?>
<Relationships xmlns="http://schemas.openxmlformats.org/package/2006/relationships"><Relationship Id="rId3" Type="http://schemas.openxmlformats.org/officeDocument/2006/relationships/tags" Target="../tags/tag162.xml"/><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image" Target="../media/image13.png"/><Relationship Id="rId5" Type="http://schemas.openxmlformats.org/officeDocument/2006/relationships/notesSlide" Target="../notesSlides/notesSlide27.xml"/><Relationship Id="rId4"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 Id="rId6" Type="http://schemas.openxmlformats.org/officeDocument/2006/relationships/image" Target="../media/image13.png"/><Relationship Id="rId5" Type="http://schemas.openxmlformats.org/officeDocument/2006/relationships/notesSlide" Target="../notesSlides/notesSlide28.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tags" Target="../tags/tag16.xml"/><Relationship Id="rId18" Type="http://schemas.openxmlformats.org/officeDocument/2006/relationships/tags" Target="../tags/tag21.xml"/><Relationship Id="rId26" Type="http://schemas.openxmlformats.org/officeDocument/2006/relationships/slideLayout" Target="../slideLayouts/slideLayout5.xml"/><Relationship Id="rId3" Type="http://schemas.openxmlformats.org/officeDocument/2006/relationships/tags" Target="../tags/tag6.xml"/><Relationship Id="rId21" Type="http://schemas.openxmlformats.org/officeDocument/2006/relationships/tags" Target="../tags/tag24.xml"/><Relationship Id="rId7" Type="http://schemas.openxmlformats.org/officeDocument/2006/relationships/tags" Target="../tags/tag10.xml"/><Relationship Id="rId12" Type="http://schemas.openxmlformats.org/officeDocument/2006/relationships/tags" Target="../tags/tag15.xml"/><Relationship Id="rId17" Type="http://schemas.openxmlformats.org/officeDocument/2006/relationships/tags" Target="../tags/tag20.xml"/><Relationship Id="rId25" Type="http://schemas.openxmlformats.org/officeDocument/2006/relationships/tags" Target="../tags/tag28.xml"/><Relationship Id="rId2" Type="http://schemas.openxmlformats.org/officeDocument/2006/relationships/tags" Target="../tags/tag5.xml"/><Relationship Id="rId16" Type="http://schemas.openxmlformats.org/officeDocument/2006/relationships/tags" Target="../tags/tag19.xml"/><Relationship Id="rId20" Type="http://schemas.openxmlformats.org/officeDocument/2006/relationships/tags" Target="../tags/tag23.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24" Type="http://schemas.openxmlformats.org/officeDocument/2006/relationships/tags" Target="../tags/tag27.xml"/><Relationship Id="rId5" Type="http://schemas.openxmlformats.org/officeDocument/2006/relationships/tags" Target="../tags/tag8.xml"/><Relationship Id="rId15" Type="http://schemas.openxmlformats.org/officeDocument/2006/relationships/tags" Target="../tags/tag18.xml"/><Relationship Id="rId23" Type="http://schemas.openxmlformats.org/officeDocument/2006/relationships/tags" Target="../tags/tag26.xml"/><Relationship Id="rId28" Type="http://schemas.openxmlformats.org/officeDocument/2006/relationships/image" Target="../media/image1.jpeg"/><Relationship Id="rId10" Type="http://schemas.openxmlformats.org/officeDocument/2006/relationships/tags" Target="../tags/tag13.xml"/><Relationship Id="rId19" Type="http://schemas.openxmlformats.org/officeDocument/2006/relationships/tags" Target="../tags/tag22.xml"/><Relationship Id="rId4" Type="http://schemas.openxmlformats.org/officeDocument/2006/relationships/tags" Target="../tags/tag7.xml"/><Relationship Id="rId9" Type="http://schemas.openxmlformats.org/officeDocument/2006/relationships/tags" Target="../tags/tag12.xml"/><Relationship Id="rId14" Type="http://schemas.openxmlformats.org/officeDocument/2006/relationships/tags" Target="../tags/tag17.xml"/><Relationship Id="rId22" Type="http://schemas.openxmlformats.org/officeDocument/2006/relationships/tags" Target="../tags/tag25.xml"/><Relationship Id="rId27"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67.xml"/><Relationship Id="rId1" Type="http://schemas.openxmlformats.org/officeDocument/2006/relationships/tags" Target="../tags/tag166.xml"/><Relationship Id="rId5" Type="http://schemas.openxmlformats.org/officeDocument/2006/relationships/image" Target="../media/image13.png"/><Relationship Id="rId4"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image" Target="../media/image5.png"/><Relationship Id="rId5" Type="http://schemas.openxmlformats.org/officeDocument/2006/relationships/image" Target="../media/image1.jpeg"/><Relationship Id="rId4"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5.xml"/><Relationship Id="rId5" Type="http://schemas.openxmlformats.org/officeDocument/2006/relationships/image" Target="../media/image1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2.xml"/><Relationship Id="rId1" Type="http://schemas.openxmlformats.org/officeDocument/2006/relationships/slideLayout" Target="../slideLayouts/slideLayout1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31.xml"/><Relationship Id="rId7" Type="http://schemas.openxmlformats.org/officeDocument/2006/relationships/notesSlide" Target="../notesSlides/notesSlide7.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Layout" Target="../slideLayouts/slideLayout4.xml"/><Relationship Id="rId5" Type="http://schemas.openxmlformats.org/officeDocument/2006/relationships/tags" Target="../tags/tag33.xml"/><Relationship Id="rId4" Type="http://schemas.openxmlformats.org/officeDocument/2006/relationships/tags" Target="../tags/tag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8.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29901"/>
            <a:ext cx="12192000" cy="6858000"/>
          </a:xfrm>
          <a:prstGeom prst="rect">
            <a:avLst/>
          </a:prstGeom>
        </p:spPr>
      </p:pic>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631697"/>
            <a:ext cx="12192000" cy="5226303"/>
          </a:xfrm>
          <a:prstGeom prst="rect">
            <a:avLst/>
          </a:prstGeom>
        </p:spPr>
      </p:pic>
      <p:sp>
        <p:nvSpPr>
          <p:cNvPr id="10" name="矩形 9"/>
          <p:cNvSpPr/>
          <p:nvPr/>
        </p:nvSpPr>
        <p:spPr>
          <a:xfrm>
            <a:off x="0" y="1122319"/>
            <a:ext cx="12192000" cy="1200329"/>
          </a:xfrm>
          <a:prstGeom prst="rect">
            <a:avLst/>
          </a:prstGeom>
        </p:spPr>
        <p:txBody>
          <a:bodyPr wrap="square">
            <a:spAutoFit/>
          </a:bodyPr>
          <a:lstStyle/>
          <a:p>
            <a:pPr algn="ctr"/>
            <a:r>
              <a:rPr lang="zh-CN" altLang="en-US" sz="7200" b="1" dirty="0">
                <a:solidFill>
                  <a:schemeClr val="accent2"/>
                </a:solidFill>
                <a:latin typeface="微软雅黑" pitchFamily="34" charset="-122"/>
                <a:ea typeface="微软雅黑" pitchFamily="34" charset="-122"/>
              </a:rPr>
              <a:t>中国共产党的丰功伟绩</a:t>
            </a:r>
          </a:p>
        </p:txBody>
      </p:sp>
      <p:sp>
        <p:nvSpPr>
          <p:cNvPr id="11" name="文本框 10"/>
          <p:cNvSpPr txBox="1"/>
          <p:nvPr/>
        </p:nvSpPr>
        <p:spPr>
          <a:xfrm>
            <a:off x="3042930" y="2992804"/>
            <a:ext cx="6272871" cy="523220"/>
          </a:xfrm>
          <a:prstGeom prst="rect">
            <a:avLst/>
          </a:prstGeom>
          <a:noFill/>
        </p:spPr>
        <p:txBody>
          <a:bodyPr wrap="non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800" b="1" dirty="0">
                <a:latin typeface="汉仪润圆-65简" panose="00020600040101010101" pitchFamily="18" charset="-122"/>
                <a:ea typeface="汉仪润圆-65简" panose="00020600040101010101" pitchFamily="18" charset="-122"/>
              </a:rPr>
              <a:t>（庆祝中国共产党成立</a:t>
            </a:r>
            <a:r>
              <a:rPr lang="en-US" altLang="zh-CN" sz="2800" b="1" dirty="0" smtClean="0">
                <a:latin typeface="汉仪润圆-65简" panose="00020600040101010101" pitchFamily="18" charset="-122"/>
                <a:ea typeface="汉仪润圆-65简" panose="00020600040101010101" pitchFamily="18" charset="-122"/>
              </a:rPr>
              <a:t>10X</a:t>
            </a:r>
            <a:r>
              <a:rPr lang="zh-CN" altLang="en-US" sz="2800" b="1" dirty="0" smtClean="0">
                <a:latin typeface="汉仪润圆-65简" panose="00020600040101010101" pitchFamily="18" charset="-122"/>
                <a:ea typeface="汉仪润圆-65简" panose="00020600040101010101" pitchFamily="18" charset="-122"/>
              </a:rPr>
              <a:t>周年</a:t>
            </a:r>
            <a:r>
              <a:rPr lang="zh-CN" altLang="en-US" sz="2800" b="1" dirty="0">
                <a:latin typeface="汉仪润圆-65简" panose="00020600040101010101" pitchFamily="18" charset="-122"/>
                <a:ea typeface="汉仪润圆-65简" panose="00020600040101010101" pitchFamily="18" charset="-122"/>
              </a:rPr>
              <a:t>专论）</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1022110"/>
          <p:cNvSpPr/>
          <p:nvPr>
            <p:custDataLst>
              <p:tags r:id="rId1"/>
            </p:custDataLst>
          </p:nvPr>
        </p:nvSpPr>
        <p:spPr>
          <a:xfrm>
            <a:off x="1190999" y="1839765"/>
            <a:ext cx="10033147" cy="2629704"/>
          </a:xfrm>
          <a:prstGeom prst="rect">
            <a:avLst/>
          </a:prstGeom>
          <a:noFill/>
          <a:ln w="190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PA-1022111"/>
          <p:cNvSpPr/>
          <p:nvPr>
            <p:custDataLst>
              <p:tags r:id="rId2"/>
            </p:custDataLst>
          </p:nvPr>
        </p:nvSpPr>
        <p:spPr>
          <a:xfrm>
            <a:off x="1450773" y="1556837"/>
            <a:ext cx="4153808" cy="542294"/>
          </a:xfrm>
          <a:prstGeom prst="roundRect">
            <a:avLst>
              <a:gd name="adj" fmla="val 0"/>
            </a:avLst>
          </a:prstGeom>
          <a:solidFill>
            <a:schemeClr val="accent1"/>
          </a:solidFill>
          <a:ln w="9" cap="flat">
            <a:noFill/>
            <a:prstDash val="solid"/>
            <a:miter lim="800000"/>
          </a:ln>
          <a:effectLst>
            <a:outerShdw blurRad="50800" dist="38100" dir="8100000" algn="tr" rotWithShape="0">
              <a:prstClr val="black">
                <a:alpha val="40000"/>
              </a:prstClr>
            </a:outerShdw>
          </a:effectLst>
        </p:spPr>
        <p:txBody>
          <a:bodyPr vert="horz" wrap="square" lIns="121917" tIns="60958" rIns="121917" bIns="60958" numCol="1" anchor="ctr" anchorCtr="0" compatLnSpc="1"/>
          <a:lstStyle/>
          <a:p>
            <a:pPr algn="ctr" fontAlgn="base">
              <a:spcBef>
                <a:spcPct val="0"/>
              </a:spcBef>
              <a:spcAft>
                <a:spcPct val="0"/>
              </a:spcAft>
              <a:defRPr/>
            </a:pPr>
            <a:r>
              <a:rPr lang="zh-CN" altLang="en-US" sz="2400" dirty="0">
                <a:solidFill>
                  <a:schemeClr val="bg1"/>
                </a:solidFill>
              </a:rPr>
              <a:t>伟大复兴奠定了坚实基础</a:t>
            </a:r>
            <a:endParaRPr lang="zh-CN" altLang="en-US" sz="2400" b="1" kern="0" dirty="0">
              <a:ln w="3175">
                <a:noFill/>
              </a:ln>
              <a:solidFill>
                <a:schemeClr val="bg1"/>
              </a:solidFill>
              <a:cs typeface="+mn-ea"/>
              <a:sym typeface="+mn-lt"/>
            </a:endParaRPr>
          </a:p>
        </p:txBody>
      </p:sp>
      <p:sp>
        <p:nvSpPr>
          <p:cNvPr id="7" name="PA-1022112"/>
          <p:cNvSpPr/>
          <p:nvPr>
            <p:custDataLst>
              <p:tags r:id="rId3"/>
            </p:custDataLst>
          </p:nvPr>
        </p:nvSpPr>
        <p:spPr>
          <a:xfrm>
            <a:off x="1364003" y="2221326"/>
            <a:ext cx="9737773" cy="2035078"/>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130000"/>
              </a:lnSpc>
              <a:buClr>
                <a:schemeClr val="accent1"/>
              </a:buClr>
              <a:buSzPct val="80000"/>
              <a:buFont typeface="Arial" panose="020B0604020202020204" pitchFamily="34" charset="0"/>
              <a:buChar char="•"/>
            </a:pPr>
            <a:r>
              <a:rPr lang="zh-CN" altLang="en-US" sz="1600" dirty="0">
                <a:solidFill>
                  <a:schemeClr val="tx1"/>
                </a:solidFill>
              </a:rPr>
              <a:t>党的十八大以来，中国特色社会主义进入新时代。面对错综复杂的国际形势和繁重艰巨的国内改革发展稳定任务，面对各种重大风险考验和党内存在的突出问题，以习近平同志为核心的党中央举旗亮剑、锐意进取，统筹推进“五位一体”总体布局，协调推进“四个全面”战略布局，以全面深化改革增添发展动力，以高压反腐净化政治生态，以扶贫攻坚解决突出民生问题，解决了许多长期想解决而没有解决的难题，办成了许多过去想办而没有办成的大事，党和国家事业取得历史性成就、发生历史性变革，谱写了新时代中国特色社会主义新篇章，为实现中华民族伟大复兴奠定了坚实基础。</a:t>
            </a:r>
            <a:endParaRPr lang="zh-CN" altLang="en-US" sz="1600" dirty="0">
              <a:solidFill>
                <a:schemeClr val="tx1"/>
              </a:solidFill>
              <a:cs typeface="+mn-ea"/>
              <a:sym typeface="+mn-lt"/>
            </a:endParaRPr>
          </a:p>
        </p:txBody>
      </p:sp>
      <p:sp>
        <p:nvSpPr>
          <p:cNvPr id="8" name="PA-1022113"/>
          <p:cNvSpPr/>
          <p:nvPr>
            <p:custDataLst>
              <p:tags r:id="rId4"/>
            </p:custDataLst>
          </p:nvPr>
        </p:nvSpPr>
        <p:spPr>
          <a:xfrm>
            <a:off x="956197" y="4637965"/>
            <a:ext cx="10267949" cy="1297297"/>
          </a:xfrm>
          <a:prstGeom prst="roundRect">
            <a:avLst>
              <a:gd name="adj" fmla="val 0"/>
            </a:avLst>
          </a:prstGeom>
          <a:noFill/>
          <a:ln w="9" cap="flat">
            <a:noFill/>
            <a:prstDash val="solid"/>
            <a:miter lim="800000"/>
          </a:ln>
          <a:effectLst/>
        </p:spPr>
        <p:txBody>
          <a:bodyPr vert="horz" wrap="square" lIns="121917" tIns="60958" rIns="121917" bIns="60958" numCol="1" anchor="ctr" anchorCtr="0" compatLnSpc="1"/>
          <a:lstStyle/>
          <a:p>
            <a:pPr marL="285750" indent="-285750" algn="just">
              <a:lnSpc>
                <a:spcPct val="130000"/>
              </a:lnSpc>
              <a:buClr>
                <a:schemeClr val="accent1"/>
              </a:buClr>
              <a:buSzPct val="80000"/>
              <a:buFont typeface="Arial" panose="020B0604020202020204" pitchFamily="34" charset="0"/>
              <a:buChar char="•"/>
            </a:pPr>
            <a:r>
              <a:rPr lang="zh-CN" altLang="en-US" dirty="0">
                <a:solidFill>
                  <a:schemeClr val="accent1"/>
                </a:solidFill>
              </a:rPr>
              <a:t>党的十九大以来，我们党领导全国人民，战胜了前进道路上的种种艰难险阻，特别是去年在遭遇战中取得了抗击新冠肺炎疫情的重大战略成果，在世界主要经济体中唯一实现经济正增长，脱贫攻坚战取得了全面胜利，全面建成小康社会取得伟大历史性成就，充分彰显了习近平新时代中国特色社会主义思想的实践伟力、中国特色社会主义制度的巨大优势、中国共产党的强大执政能力。</a:t>
            </a:r>
            <a:endParaRPr lang="zh-CN" altLang="en-US" dirty="0">
              <a:solidFill>
                <a:schemeClr val="accent1"/>
              </a:solidFill>
              <a:cs typeface="+mn-ea"/>
              <a:sym typeface="+mn-lt"/>
            </a:endParaRPr>
          </a:p>
        </p:txBody>
      </p:sp>
      <p:sp>
        <p:nvSpPr>
          <p:cNvPr id="9" name="矩形 8"/>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nodeType="afterGroup">
                            <p:stCondLst>
                              <p:cond delay="500"/>
                            </p:stCondLst>
                            <p:childTnLst>
                              <p:par>
                                <p:cTn id="11" presetID="21" presetClass="entr" presetSubtype="1"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1000"/>
                                        <p:tgtEl>
                                          <p:spTgt spid="4"/>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nodeType="afterGroup">
                            <p:stCondLst>
                              <p:cond delay="2500"/>
                            </p:stCondLst>
                            <p:childTnLst>
                              <p:par>
                                <p:cTn id="19" presetID="22" presetClass="entr" presetSubtype="1" fill="hold" nodeType="after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wipe(up)">
                                      <p:cBhvr>
                                        <p:cTn id="21" dur="500"/>
                                        <p:tgtEl>
                                          <p:spTgt spid="7">
                                            <p:txEl>
                                              <p:pRg st="0" end="0"/>
                                            </p:txEl>
                                          </p:spTgt>
                                        </p:tgtEl>
                                      </p:cBhvr>
                                    </p:animEffect>
                                  </p:childTnLst>
                                </p:cTn>
                              </p:par>
                            </p:childTnLst>
                          </p:cTn>
                        </p:par>
                        <p:par>
                          <p:cTn id="22" fill="hold" nodeType="afterGroup">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par>
                          <p:cTn id="28" fill="hold" nodeType="afterGroup">
                            <p:stCondLst>
                              <p:cond delay="3500"/>
                            </p:stCondLst>
                            <p:childTnLst>
                              <p:par>
                                <p:cTn id="29" presetID="16" presetClass="entr" presetSubtype="21"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1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A-1022148"/>
          <p:cNvSpPr/>
          <p:nvPr>
            <p:custDataLst>
              <p:tags r:id="rId1"/>
            </p:custDataLst>
          </p:nvPr>
        </p:nvSpPr>
        <p:spPr>
          <a:xfrm>
            <a:off x="575577" y="2438772"/>
            <a:ext cx="3257811" cy="475168"/>
          </a:xfrm>
          <a:prstGeom prst="roundRect">
            <a:avLst>
              <a:gd name="adj" fmla="val 0"/>
            </a:avLst>
          </a:prstGeom>
          <a:noFill/>
          <a:ln w="9" cap="flat">
            <a:noFill/>
            <a:prstDash val="solid"/>
            <a:miter lim="800000"/>
          </a:ln>
          <a:effectLst/>
        </p:spPr>
        <p:txBody>
          <a:bodyPr vert="horz" wrap="square" lIns="121917" tIns="60958" rIns="121917" bIns="60958" numCol="1" anchor="ctr" anchorCtr="0" compatLnSpc="1"/>
          <a:lstStyle/>
          <a:p>
            <a:pPr algn="ctr" defTabSz="914400" fontAlgn="base">
              <a:spcBef>
                <a:spcPct val="0"/>
              </a:spcBef>
              <a:spcAft>
                <a:spcPct val="0"/>
              </a:spcAft>
              <a:defRPr/>
            </a:pPr>
            <a:r>
              <a:rPr lang="zh-CN" altLang="en-US" sz="2400" b="1" kern="0">
                <a:ln w="3175">
                  <a:noFill/>
                </a:ln>
                <a:solidFill>
                  <a:schemeClr val="tx1">
                    <a:lumMod val="75000"/>
                    <a:lumOff val="25000"/>
                  </a:schemeClr>
                </a:solidFill>
                <a:cs typeface="+mn-ea"/>
                <a:sym typeface="+mn-lt"/>
              </a:rPr>
              <a:t>输入您的标题名称</a:t>
            </a:r>
          </a:p>
        </p:txBody>
      </p:sp>
      <p:sp>
        <p:nvSpPr>
          <p:cNvPr id="11" name="PA-1022149"/>
          <p:cNvSpPr/>
          <p:nvPr>
            <p:custDataLst>
              <p:tags r:id="rId2"/>
            </p:custDataLst>
          </p:nvPr>
        </p:nvSpPr>
        <p:spPr>
          <a:xfrm>
            <a:off x="741724" y="3192935"/>
            <a:ext cx="2884230" cy="2255522"/>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Clr>
                <a:srgbClr val="C00000"/>
              </a:buClr>
              <a:buSzPct val="80000"/>
            </a:pPr>
            <a:r>
              <a:rPr lang="zh-CN" altLang="en-US" sz="1600">
                <a:solidFill>
                  <a:schemeClr val="tx1"/>
                </a:solidFill>
              </a:rPr>
              <a:t>一百年来，我们党团结带领全国各族人民找到了实现中华民族伟大复兴的正确道路，实现了民族独立、国家富强、人民幸福，实现了经济快速发展、社会长期稳定</a:t>
            </a:r>
            <a:r>
              <a:rPr lang="zh-CN" altLang="en-US" sz="1600" smtClean="0">
                <a:solidFill>
                  <a:schemeClr val="tx1"/>
                </a:solidFill>
              </a:rPr>
              <a:t>，</a:t>
            </a:r>
            <a:endParaRPr lang="zh-CN" altLang="en-US" sz="1600">
              <a:solidFill>
                <a:schemeClr val="tx1"/>
              </a:solidFill>
              <a:cs typeface="+mn-ea"/>
              <a:sym typeface="+mn-lt"/>
            </a:endParaRPr>
          </a:p>
        </p:txBody>
      </p:sp>
      <p:sp>
        <p:nvSpPr>
          <p:cNvPr id="12" name="PA-1022150"/>
          <p:cNvSpPr/>
          <p:nvPr>
            <p:custDataLst>
              <p:tags r:id="rId3"/>
            </p:custDataLst>
          </p:nvPr>
        </p:nvSpPr>
        <p:spPr>
          <a:xfrm>
            <a:off x="3766452" y="2489931"/>
            <a:ext cx="3257811" cy="475168"/>
          </a:xfrm>
          <a:prstGeom prst="roundRect">
            <a:avLst>
              <a:gd name="adj" fmla="val 0"/>
            </a:avLst>
          </a:prstGeom>
          <a:noFill/>
          <a:ln w="9" cap="flat">
            <a:noFill/>
            <a:prstDash val="solid"/>
            <a:miter lim="800000"/>
          </a:ln>
          <a:effectLst/>
        </p:spPr>
        <p:txBody>
          <a:bodyPr vert="horz" wrap="square" lIns="121917" tIns="60958" rIns="121917" bIns="60958" numCol="1" anchor="ctr" anchorCtr="0" compatLnSpc="1"/>
          <a:lstStyle/>
          <a:p>
            <a:pPr algn="ctr" defTabSz="914400" fontAlgn="base">
              <a:spcBef>
                <a:spcPct val="0"/>
              </a:spcBef>
              <a:spcAft>
                <a:spcPct val="0"/>
              </a:spcAft>
              <a:defRPr/>
            </a:pPr>
            <a:r>
              <a:rPr lang="zh-CN" altLang="en-US" sz="2400" b="1" kern="0" dirty="0">
                <a:ln w="3175">
                  <a:noFill/>
                </a:ln>
                <a:solidFill>
                  <a:schemeClr val="tx1">
                    <a:lumMod val="75000"/>
                    <a:lumOff val="25000"/>
                  </a:schemeClr>
                </a:solidFill>
                <a:cs typeface="+mn-ea"/>
                <a:sym typeface="+mn-lt"/>
              </a:rPr>
              <a:t>输入您的标题名称</a:t>
            </a:r>
          </a:p>
        </p:txBody>
      </p:sp>
      <p:sp>
        <p:nvSpPr>
          <p:cNvPr id="13" name="PA-1022151"/>
          <p:cNvSpPr/>
          <p:nvPr>
            <p:custDataLst>
              <p:tags r:id="rId4"/>
            </p:custDataLst>
          </p:nvPr>
        </p:nvSpPr>
        <p:spPr>
          <a:xfrm>
            <a:off x="3997162" y="3547771"/>
            <a:ext cx="2884229" cy="146685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Clr>
                <a:srgbClr val="C00000"/>
              </a:buClr>
              <a:buSzPct val="80000"/>
            </a:pPr>
            <a:r>
              <a:rPr lang="zh-CN" altLang="en-US" sz="1600">
                <a:solidFill>
                  <a:schemeClr val="tx1"/>
                </a:solidFill>
              </a:rPr>
              <a:t>中华民族迎来了从站起来、富起来到强起来的伟大飞跃，创造了中华民族发展史上、世界社会主义发展史上、人类社会发展史上的“中国奇迹”。</a:t>
            </a:r>
            <a:endParaRPr lang="zh-CN" altLang="en-US" sz="1600">
              <a:solidFill>
                <a:schemeClr val="tx1"/>
              </a:solidFill>
              <a:cs typeface="+mn-ea"/>
              <a:sym typeface="+mn-lt"/>
            </a:endParaRPr>
          </a:p>
        </p:txBody>
      </p:sp>
      <p:sp>
        <p:nvSpPr>
          <p:cNvPr id="14" name="PA-1022152"/>
          <p:cNvSpPr/>
          <p:nvPr>
            <p:custDataLst>
              <p:tags r:id="rId5"/>
            </p:custDataLst>
          </p:nvPr>
        </p:nvSpPr>
        <p:spPr>
          <a:xfrm>
            <a:off x="7568963" y="2641705"/>
            <a:ext cx="3840142" cy="2873826"/>
          </a:xfrm>
          <a:prstGeom prst="rect">
            <a:avLst/>
          </a:prstGeom>
          <a:solidFill>
            <a:schemeClr val="accent1"/>
          </a:solidFill>
          <a:ln w="9" cap="flat">
            <a:noFill/>
            <a:prstDash val="solid"/>
            <a:miter lim="800000"/>
          </a:ln>
          <a:effectLst>
            <a:outerShdw blurRad="50800" dist="38100" dir="8100000" algn="tr" rotWithShape="0">
              <a:prstClr val="black">
                <a:alpha val="40000"/>
              </a:prstClr>
            </a:outerShdw>
          </a:effectLst>
        </p:spPr>
        <p:txBody>
          <a:bodyPr vert="horz" wrap="square" lIns="121917" tIns="60958" rIns="121917" bIns="60958" numCol="1" anchor="ctr" anchorCtr="0" compatLnSpc="1"/>
          <a:lstStyle/>
          <a:p>
            <a:pPr>
              <a:lnSpc>
                <a:spcPct val="150000"/>
              </a:lnSpc>
            </a:pPr>
            <a:r>
              <a:rPr lang="zh-CN" altLang="en-US" sz="2000" dirty="0">
                <a:solidFill>
                  <a:schemeClr val="bg1"/>
                </a:solidFill>
              </a:rPr>
              <a:t>只有社会主义才能救中国，只有中国特色社会主义才能发展中国。只有在我们党领导下，走中国特色社会主义道路，才能实现中华民族伟大复兴。这是实践的结论，也是对世界的启示。</a:t>
            </a:r>
            <a:endParaRPr lang="zh-CN" altLang="en-US" sz="2000" dirty="0">
              <a:solidFill>
                <a:schemeClr val="bg1"/>
              </a:solidFill>
              <a:cs typeface="+mn-ea"/>
              <a:sym typeface="+mn-lt"/>
            </a:endParaRPr>
          </a:p>
        </p:txBody>
      </p:sp>
      <p:cxnSp>
        <p:nvCxnSpPr>
          <p:cNvPr id="15" name="PA-1022153"/>
          <p:cNvCxnSpPr/>
          <p:nvPr>
            <p:custDataLst>
              <p:tags r:id="rId6"/>
            </p:custDataLst>
          </p:nvPr>
        </p:nvCxnSpPr>
        <p:spPr>
          <a:xfrm>
            <a:off x="876790" y="2968225"/>
            <a:ext cx="265698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PA-1022154"/>
          <p:cNvCxnSpPr/>
          <p:nvPr>
            <p:custDataLst>
              <p:tags r:id="rId7"/>
            </p:custDataLst>
          </p:nvPr>
        </p:nvCxnSpPr>
        <p:spPr>
          <a:xfrm>
            <a:off x="4082877" y="2983880"/>
            <a:ext cx="267987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PA-1022155"/>
          <p:cNvCxnSpPr/>
          <p:nvPr>
            <p:custDataLst>
              <p:tags r:id="rId8"/>
            </p:custDataLst>
          </p:nvPr>
        </p:nvCxnSpPr>
        <p:spPr>
          <a:xfrm>
            <a:off x="876788" y="5616175"/>
            <a:ext cx="265698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PA-1022156"/>
          <p:cNvCxnSpPr/>
          <p:nvPr>
            <p:custDataLst>
              <p:tags r:id="rId9"/>
            </p:custDataLst>
          </p:nvPr>
        </p:nvCxnSpPr>
        <p:spPr>
          <a:xfrm>
            <a:off x="4082875" y="5631830"/>
            <a:ext cx="267987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par>
                                <p:cTn id="14" presetID="22" presetClass="entr" presetSubtype="8"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left)">
                                      <p:cBhvr>
                                        <p:cTn id="16" dur="500"/>
                                        <p:tgtEl>
                                          <p:spTgt spid="18"/>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1000"/>
                                        <p:tgtEl>
                                          <p:spTgt spid="11"/>
                                        </p:tgtEl>
                                      </p:cBhvr>
                                    </p:animEffect>
                                  </p:childTnLst>
                                </p:cTn>
                              </p:par>
                            </p:childTnLst>
                          </p:cTn>
                        </p:par>
                        <p:par>
                          <p:cTn id="21" fill="hold" nodeType="afterGroup">
                            <p:stCondLst>
                              <p:cond delay="2000"/>
                            </p:stCondLst>
                            <p:childTnLst>
                              <p:par>
                                <p:cTn id="22" presetID="53"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par>
                          <p:cTn id="27" fill="hold" nodeType="afterGroup">
                            <p:stCondLst>
                              <p:cond delay="2500"/>
                            </p:stCondLst>
                            <p:childTnLst>
                              <p:par>
                                <p:cTn id="28" presetID="22" presetClass="entr" presetSubtype="8"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par>
                                <p:cTn id="31" presetID="22" presetClass="entr" presetSubtype="8"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wipe(left)">
                                      <p:cBhvr>
                                        <p:cTn id="33" dur="500"/>
                                        <p:tgtEl>
                                          <p:spTgt spid="17"/>
                                        </p:tgtEl>
                                      </p:cBhvr>
                                    </p:animEffect>
                                  </p:childTnLst>
                                </p:cTn>
                              </p:par>
                            </p:childTnLst>
                          </p:cTn>
                        </p:par>
                        <p:par>
                          <p:cTn id="34" fill="hold" nodeType="afterGroup">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1000"/>
                                        <p:tgtEl>
                                          <p:spTgt spid="13"/>
                                        </p:tgtEl>
                                      </p:cBhvr>
                                    </p:animEffect>
                                  </p:childTnLst>
                                </p:cTn>
                              </p:par>
                            </p:childTnLst>
                          </p:cTn>
                        </p:par>
                        <p:par>
                          <p:cTn id="38" fill="hold" nodeType="afterGroup">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left)">
                                      <p:cBhvr>
                                        <p:cTn id="41" dur="1000"/>
                                        <p:tgtEl>
                                          <p:spTgt spid="14"/>
                                        </p:tgtEl>
                                      </p:cBhvr>
                                    </p:animEffect>
                                  </p:childTnLst>
                                </p:cTn>
                              </p:par>
                            </p:childTnLst>
                          </p:cTn>
                        </p:par>
                        <p:par>
                          <p:cTn id="42" fill="hold" nodeType="afterGroup">
                            <p:stCondLst>
                              <p:cond delay="5000"/>
                            </p:stCondLst>
                            <p:childTnLst>
                              <p:par>
                                <p:cTn id="43" presetID="16" presetClass="entr" presetSubtype="21"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inVertical)">
                                      <p:cBhvr>
                                        <p:cTn id="45" dur="11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animBg="1"/>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1022242"/>
          <p:cNvSpPr/>
          <p:nvPr>
            <p:custDataLst>
              <p:tags r:id="rId1"/>
            </p:custDataLst>
          </p:nvPr>
        </p:nvSpPr>
        <p:spPr>
          <a:xfrm>
            <a:off x="872705" y="1692371"/>
            <a:ext cx="2031325" cy="646331"/>
          </a:xfrm>
          <a:prstGeom prst="rect">
            <a:avLst/>
          </a:prstGeom>
        </p:spPr>
        <p:txBody>
          <a:bodyPr wrap="none">
            <a:spAutoFit/>
          </a:bodyPr>
          <a:lstStyle/>
          <a:p>
            <a:pPr algn="ctr" fontAlgn="base">
              <a:spcBef>
                <a:spcPct val="0"/>
              </a:spcBef>
              <a:spcAft>
                <a:spcPct val="0"/>
              </a:spcAft>
              <a:defRPr/>
            </a:pPr>
            <a:r>
              <a:rPr lang="zh-CN" altLang="en-US" sz="3600" b="1" dirty="0" smtClean="0"/>
              <a:t>团结</a:t>
            </a:r>
            <a:r>
              <a:rPr lang="zh-CN" altLang="en-US" sz="3600" b="1" dirty="0"/>
              <a:t>奋斗</a:t>
            </a:r>
            <a:endParaRPr lang="zh-CN" altLang="en-US" sz="3600" b="1" kern="0" dirty="0">
              <a:ln w="3175">
                <a:noFill/>
              </a:ln>
              <a:solidFill>
                <a:schemeClr val="tx1">
                  <a:lumMod val="75000"/>
                  <a:lumOff val="25000"/>
                </a:schemeClr>
              </a:solidFill>
              <a:cs typeface="+mn-ea"/>
              <a:sym typeface="+mn-lt"/>
            </a:endParaRPr>
          </a:p>
        </p:txBody>
      </p:sp>
      <p:sp>
        <p:nvSpPr>
          <p:cNvPr id="7" name="PA-1022243"/>
          <p:cNvSpPr>
            <a:spLocks noChangeShapeType="1"/>
          </p:cNvSpPr>
          <p:nvPr>
            <p:custDataLst>
              <p:tags r:id="rId2"/>
            </p:custDataLst>
          </p:nvPr>
        </p:nvSpPr>
        <p:spPr bwMode="auto">
          <a:xfrm flipH="1">
            <a:off x="677615" y="2475094"/>
            <a:ext cx="2950066" cy="0"/>
          </a:xfrm>
          <a:prstGeom prst="line">
            <a:avLst/>
          </a:prstGeom>
          <a:noFill/>
          <a:ln w="19050" cap="flat">
            <a:solidFill>
              <a:srgbClr val="C00000"/>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sz="2000">
              <a:solidFill>
                <a:schemeClr val="bg1"/>
              </a:solidFill>
              <a:cs typeface="+mn-ea"/>
              <a:sym typeface="+mn-lt"/>
            </a:endParaRPr>
          </a:p>
        </p:txBody>
      </p:sp>
      <p:sp>
        <p:nvSpPr>
          <p:cNvPr id="8" name="PA-1022244"/>
          <p:cNvSpPr>
            <a:spLocks noChangeShapeType="1"/>
          </p:cNvSpPr>
          <p:nvPr>
            <p:custDataLst>
              <p:tags r:id="rId3"/>
            </p:custDataLst>
          </p:nvPr>
        </p:nvSpPr>
        <p:spPr bwMode="auto">
          <a:xfrm flipH="1">
            <a:off x="2979688" y="2086348"/>
            <a:ext cx="2276636" cy="0"/>
          </a:xfrm>
          <a:prstGeom prst="line">
            <a:avLst/>
          </a:prstGeom>
          <a:noFill/>
          <a:ln w="19050" cap="flat">
            <a:solidFill>
              <a:srgbClr val="C00000"/>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zh-CN" altLang="en-US">
              <a:solidFill>
                <a:schemeClr val="bg1"/>
              </a:solidFill>
              <a:cs typeface="+mn-ea"/>
              <a:sym typeface="+mn-lt"/>
            </a:endParaRPr>
          </a:p>
        </p:txBody>
      </p:sp>
      <p:sp>
        <p:nvSpPr>
          <p:cNvPr id="9" name="PA-1022245"/>
          <p:cNvSpPr/>
          <p:nvPr>
            <p:custDataLst>
              <p:tags r:id="rId4"/>
            </p:custDataLst>
          </p:nvPr>
        </p:nvSpPr>
        <p:spPr>
          <a:xfrm>
            <a:off x="3778996" y="2129735"/>
            <a:ext cx="3160772" cy="701731"/>
          </a:xfrm>
          <a:prstGeom prst="rect">
            <a:avLst/>
          </a:prstGeom>
        </p:spPr>
        <p:txBody>
          <a:bodyPr wrap="square">
            <a:spAutoFit/>
          </a:bodyPr>
          <a:lstStyle/>
          <a:p>
            <a:pPr>
              <a:lnSpc>
                <a:spcPct val="110000"/>
              </a:lnSpc>
            </a:pPr>
            <a:r>
              <a:rPr lang="zh-CN" altLang="en-US" sz="3600" b="1" dirty="0">
                <a:solidFill>
                  <a:srgbClr val="C00000"/>
                </a:solidFill>
                <a:cs typeface="+mn-ea"/>
                <a:sym typeface="+mn-lt"/>
              </a:rPr>
              <a:t>目标和任务</a:t>
            </a:r>
            <a:endParaRPr lang="zh-CN" altLang="en-US" sz="3600" dirty="0">
              <a:ln w="3175">
                <a:noFill/>
              </a:ln>
              <a:solidFill>
                <a:srgbClr val="C00000"/>
              </a:solidFill>
              <a:cs typeface="+mn-ea"/>
              <a:sym typeface="+mn-lt"/>
            </a:endParaRPr>
          </a:p>
        </p:txBody>
      </p:sp>
      <p:sp>
        <p:nvSpPr>
          <p:cNvPr id="14" name="PA-1022256"/>
          <p:cNvSpPr/>
          <p:nvPr>
            <p:custDataLst>
              <p:tags r:id="rId5"/>
            </p:custDataLst>
          </p:nvPr>
        </p:nvSpPr>
        <p:spPr>
          <a:xfrm>
            <a:off x="656628" y="3061332"/>
            <a:ext cx="5480701" cy="1953258"/>
          </a:xfrm>
          <a:prstGeom prst="rect">
            <a:avLst/>
          </a:prstGeom>
        </p:spPr>
        <p:txBody>
          <a:bodyPr wrap="square" lIns="105571" tIns="52784" rIns="105571" bIns="52784">
            <a:spAutoFit/>
          </a:bodyPr>
          <a:lstStyle/>
          <a:p>
            <a:pPr defTabSz="1218565">
              <a:lnSpc>
                <a:spcPct val="150000"/>
              </a:lnSpc>
            </a:pPr>
            <a:r>
              <a:rPr lang="zh-CN" altLang="en-US" sz="2000" dirty="0"/>
              <a:t>旧中国战乱频仍，民生凋敝，而且一盘散沙；新中国人民富足幸福、充满自信，共同为自己的美好生活而团结奋斗。这种根本性改变，是我们党成立以后发生的。</a:t>
            </a:r>
            <a:endParaRPr lang="en-US" altLang="zh-CN" sz="2000" dirty="0">
              <a:solidFill>
                <a:schemeClr val="tx1">
                  <a:lumMod val="75000"/>
                  <a:lumOff val="25000"/>
                </a:schemeClr>
              </a:solidFill>
              <a:cs typeface="+mn-ea"/>
              <a:sym typeface="+mn-lt"/>
            </a:endParaRPr>
          </a:p>
        </p:txBody>
      </p:sp>
      <p:pic>
        <p:nvPicPr>
          <p:cNvPr id="16" name="图片 15"/>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6878686" y="1386027"/>
            <a:ext cx="4917803" cy="4479196"/>
          </a:xfrm>
          <a:prstGeom prst="rect">
            <a:avLst/>
          </a:prstGeom>
        </p:spPr>
      </p:pic>
      <p:sp>
        <p:nvSpPr>
          <p:cNvPr id="17" name="矩形 16"/>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2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right)">
                                      <p:cBhvr>
                                        <p:cTn id="14" dur="500"/>
                                        <p:tgtEl>
                                          <p:spTgt spid="8"/>
                                        </p:tgtEl>
                                      </p:cBhvr>
                                    </p:animEffect>
                                  </p:childTnLst>
                                </p:cTn>
                              </p:par>
                            </p:childTnLst>
                          </p:cTn>
                        </p:par>
                        <p:par>
                          <p:cTn id="15" fill="hold" nodeType="afterGroup">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300"/>
                                        <p:tgtEl>
                                          <p:spTgt spid="9"/>
                                        </p:tgtEl>
                                      </p:cBhvr>
                                    </p:animEffect>
                                    <p:anim calcmode="lin" valueType="num">
                                      <p:cBhvr>
                                        <p:cTn id="19" dur="300" fill="hold"/>
                                        <p:tgtEl>
                                          <p:spTgt spid="9"/>
                                        </p:tgtEl>
                                        <p:attrNameLst>
                                          <p:attrName>ppt_x</p:attrName>
                                        </p:attrNameLst>
                                      </p:cBhvr>
                                      <p:tavLst>
                                        <p:tav tm="0">
                                          <p:val>
                                            <p:strVal val="#ppt_x"/>
                                          </p:val>
                                        </p:tav>
                                        <p:tav tm="100000">
                                          <p:val>
                                            <p:strVal val="#ppt_x"/>
                                          </p:val>
                                        </p:tav>
                                      </p:tavLst>
                                    </p:anim>
                                    <p:anim calcmode="lin" valueType="num">
                                      <p:cBhvr>
                                        <p:cTn id="20" dur="300" fill="hold"/>
                                        <p:tgtEl>
                                          <p:spTgt spid="9"/>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800"/>
                            </p:stCondLst>
                            <p:childTnLst>
                              <p:par>
                                <p:cTn id="22" presetID="42" presetClass="entr" presetSubtype="0" fill="hold" grpId="0" nodeType="afterEffect">
                                  <p:stCondLst>
                                    <p:cond delay="0"/>
                                  </p:stCondLst>
                                  <p:iterate type="lt">
                                    <p:tmPct val="10000"/>
                                  </p:iterate>
                                  <p:childTnLst>
                                    <p:set>
                                      <p:cBhvr>
                                        <p:cTn id="23" dur="1" fill="hold">
                                          <p:stCondLst>
                                            <p:cond delay="0"/>
                                          </p:stCondLst>
                                        </p:cTn>
                                        <p:tgtEl>
                                          <p:spTgt spid="14"/>
                                        </p:tgtEl>
                                        <p:attrNameLst>
                                          <p:attrName>style.visibility</p:attrName>
                                        </p:attrNameLst>
                                      </p:cBhvr>
                                      <p:to>
                                        <p:strVal val="visible"/>
                                      </p:to>
                                    </p:set>
                                    <p:animEffect transition="in" filter="fade">
                                      <p:cBhvr>
                                        <p:cTn id="24" dur="250"/>
                                        <p:tgtEl>
                                          <p:spTgt spid="14"/>
                                        </p:tgtEl>
                                      </p:cBhvr>
                                    </p:animEffect>
                                    <p:anim calcmode="lin" valueType="num">
                                      <p:cBhvr>
                                        <p:cTn id="25" dur="250" fill="hold"/>
                                        <p:tgtEl>
                                          <p:spTgt spid="14"/>
                                        </p:tgtEl>
                                        <p:attrNameLst>
                                          <p:attrName>ppt_x</p:attrName>
                                        </p:attrNameLst>
                                      </p:cBhvr>
                                      <p:tavLst>
                                        <p:tav tm="0">
                                          <p:val>
                                            <p:strVal val="#ppt_x"/>
                                          </p:val>
                                        </p:tav>
                                        <p:tav tm="100000">
                                          <p:val>
                                            <p:strVal val="#ppt_x"/>
                                          </p:val>
                                        </p:tav>
                                      </p:tavLst>
                                    </p:anim>
                                    <p:anim calcmode="lin" valueType="num">
                                      <p:cBhvr>
                                        <p:cTn id="26" dur="250" fill="hold"/>
                                        <p:tgtEl>
                                          <p:spTgt spid="14"/>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1050"/>
                            </p:stCondLst>
                            <p:childTnLst>
                              <p:par>
                                <p:cTn id="28" presetID="16" presetClass="entr" presetSubtype="21"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arn(inVertical)">
                                      <p:cBhvr>
                                        <p:cTn id="30" dur="11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p:bldP spid="14"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13"/>
          <p:cNvSpPr txBox="1"/>
          <p:nvPr>
            <p:custDataLst>
              <p:tags r:id="rId1"/>
            </p:custDataLst>
          </p:nvPr>
        </p:nvSpPr>
        <p:spPr>
          <a:xfrm>
            <a:off x="3993740" y="1761841"/>
            <a:ext cx="8547674" cy="523220"/>
          </a:xfrm>
          <a:prstGeom prst="rect">
            <a:avLst/>
          </a:prstGeom>
          <a:noFill/>
          <a:effectLst/>
        </p:spPr>
        <p:txBody>
          <a:bodyPr wrap="square" rtlCol="0">
            <a:spAutoFit/>
          </a:bodyPr>
          <a:lstStyle/>
          <a:p>
            <a:r>
              <a:rPr lang="zh-CN" altLang="en-US" sz="2800" b="1" dirty="0"/>
              <a:t>中国人真正有了人的尊严</a:t>
            </a:r>
            <a:endParaRPr lang="zh-CN" altLang="en-US" sz="2800" b="1" dirty="0">
              <a:solidFill>
                <a:srgbClr val="C00000"/>
              </a:solidFill>
              <a:cs typeface="+mn-ea"/>
              <a:sym typeface="+mn-lt"/>
            </a:endParaRPr>
          </a:p>
        </p:txBody>
      </p:sp>
      <p:grpSp>
        <p:nvGrpSpPr>
          <p:cNvPr id="8" name="PA-102215"/>
          <p:cNvGrpSpPr/>
          <p:nvPr>
            <p:custDataLst>
              <p:tags r:id="rId2"/>
            </p:custDataLst>
          </p:nvPr>
        </p:nvGrpSpPr>
        <p:grpSpPr>
          <a:xfrm>
            <a:off x="1345093" y="2483162"/>
            <a:ext cx="9274531" cy="369324"/>
            <a:chOff x="-1242360" y="2455854"/>
            <a:chExt cx="1665893" cy="1747059"/>
          </a:xfrm>
        </p:grpSpPr>
        <p:sp>
          <p:nvSpPr>
            <p:cNvPr id="9" name="PA-矩形 11"/>
            <p:cNvSpPr>
              <a:spLocks noChangeArrowheads="1"/>
            </p:cNvSpPr>
            <p:nvPr>
              <p:custDataLst>
                <p:tags r:id="rId5"/>
              </p:custDataLst>
            </p:nvPr>
          </p:nvSpPr>
          <p:spPr bwMode="auto">
            <a:xfrm>
              <a:off x="-1242360" y="2471583"/>
              <a:ext cx="1665893" cy="794229"/>
            </a:xfrm>
            <a:prstGeom prst="roundRect">
              <a:avLst>
                <a:gd name="adj" fmla="val 50000"/>
              </a:avLst>
            </a:prstGeom>
            <a:solidFill>
              <a:srgbClr val="C00000"/>
            </a:solidFill>
            <a:ln w="28575">
              <a:gradFill>
                <a:gsLst>
                  <a:gs pos="100000">
                    <a:schemeClr val="bg1"/>
                  </a:gs>
                  <a:gs pos="0">
                    <a:schemeClr val="bg1">
                      <a:lumMod val="85000"/>
                    </a:schemeClr>
                  </a:gs>
                </a:gsLst>
                <a:lin ang="5400000" scaled="0"/>
              </a:gradFill>
            </a:ln>
            <a:effec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zh-CN" sz="1400" b="0" i="0" u="none" strike="noStrike" kern="1200" cap="none" spc="0" normalizeH="0" baseline="0" noProof="0">
                <a:ln>
                  <a:noFill/>
                </a:ln>
                <a:solidFill>
                  <a:prstClr val="black"/>
                </a:solidFill>
                <a:effectLst/>
                <a:uLnTx/>
                <a:uFillTx/>
                <a:cs typeface="+mn-ea"/>
                <a:sym typeface="+mn-lt"/>
              </a:endParaRPr>
            </a:p>
          </p:txBody>
        </p:sp>
        <p:sp>
          <p:nvSpPr>
            <p:cNvPr id="10" name="PA-矩形 38"/>
            <p:cNvSpPr>
              <a:spLocks noChangeArrowheads="1"/>
            </p:cNvSpPr>
            <p:nvPr>
              <p:custDataLst>
                <p:tags r:id="rId6"/>
              </p:custDataLst>
            </p:nvPr>
          </p:nvSpPr>
          <p:spPr bwMode="auto">
            <a:xfrm>
              <a:off x="-718840" y="2455854"/>
              <a:ext cx="33178" cy="1747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lvl="0" algn="ctr">
                <a:defRPr/>
              </a:pPr>
              <a:endParaRPr kumimoji="0" lang="en-US" b="1" i="0" u="none" strike="noStrike" kern="1200" cap="none" spc="0" normalizeH="0" baseline="0" noProof="0">
                <a:ln>
                  <a:noFill/>
                </a:ln>
                <a:gradFill>
                  <a:gsLst>
                    <a:gs pos="0">
                      <a:prstClr val="white"/>
                    </a:gs>
                    <a:gs pos="100000">
                      <a:srgbClr val="FFFF00"/>
                    </a:gs>
                  </a:gsLst>
                  <a:lin ang="5400000" scaled="1"/>
                </a:gradFill>
                <a:effectLst/>
                <a:uLnTx/>
                <a:uFillTx/>
                <a:cs typeface="+mn-ea"/>
                <a:sym typeface="+mn-lt"/>
              </a:endParaRPr>
            </a:p>
          </p:txBody>
        </p:sp>
      </p:grpSp>
      <p:sp>
        <p:nvSpPr>
          <p:cNvPr id="11" name="PA-102216"/>
          <p:cNvSpPr>
            <a:spLocks noChangeArrowheads="1"/>
          </p:cNvSpPr>
          <p:nvPr>
            <p:custDataLst>
              <p:tags r:id="rId3"/>
            </p:custDataLst>
          </p:nvPr>
        </p:nvSpPr>
        <p:spPr bwMode="auto">
          <a:xfrm>
            <a:off x="1453481" y="3196766"/>
            <a:ext cx="9166143" cy="2485129"/>
          </a:xfrm>
          <a:prstGeom prst="roundRect">
            <a:avLst>
              <a:gd name="adj" fmla="val 5783"/>
            </a:avLst>
          </a:prstGeom>
          <a:noFill/>
          <a:ln w="9525">
            <a:solidFill>
              <a:schemeClr val="bg1"/>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4D4D4D"/>
              </a:solidFill>
              <a:effectLst/>
              <a:uLnTx/>
              <a:uFillTx/>
              <a:latin typeface="+mn-lt"/>
              <a:ea typeface="+mn-ea"/>
              <a:cs typeface="+mn-ea"/>
              <a:sym typeface="+mn-lt"/>
            </a:endParaRPr>
          </a:p>
        </p:txBody>
      </p:sp>
      <p:sp>
        <p:nvSpPr>
          <p:cNvPr id="12" name="PA-102217"/>
          <p:cNvSpPr/>
          <p:nvPr>
            <p:custDataLst>
              <p:tags r:id="rId4"/>
            </p:custDataLst>
          </p:nvPr>
        </p:nvSpPr>
        <p:spPr>
          <a:xfrm>
            <a:off x="1627466" y="3324179"/>
            <a:ext cx="8818172" cy="2169825"/>
          </a:xfrm>
          <a:prstGeom prst="rect">
            <a:avLst/>
          </a:prstGeom>
          <a:noFill/>
        </p:spPr>
        <p:txBody>
          <a:bodyPr wrap="square">
            <a:spAutoFit/>
          </a:bodyPr>
          <a:lstStyle/>
          <a:p>
            <a:pPr lvl="0" indent="-285750" algn="just">
              <a:lnSpc>
                <a:spcPct val="150000"/>
              </a:lnSpc>
              <a:buFont typeface="Wingdings" panose="05000000000000000000" pitchFamily="2" charset="2"/>
              <a:buChar char="ü"/>
              <a:defRPr/>
            </a:pPr>
            <a:r>
              <a:rPr lang="zh-CN" altLang="en-US" b="1" dirty="0">
                <a:solidFill>
                  <a:schemeClr val="accent1"/>
                </a:solidFill>
              </a:rPr>
              <a:t>中国人民受压迫、受欺凌的悲惨命运一去不复返了。新中国成立之前，中国人民头顶“三座大山”，受尽欺压和剥削。民不聊生、生灵涂炭，是中国人经济状况的真实写照；租界门前“华人与狗不得入内”的牌子，“东亚病夫”的称号，侵略者“支那人”的蔑称，是中国人政治状况的真实写照。是我们党带领人民推翻“三座大山”，建立新中国，实现了人民当家作主，中国人真正有了人的尊严。</a:t>
            </a:r>
            <a:endParaRPr lang="zh-CN" altLang="en-US" b="1" dirty="0">
              <a:solidFill>
                <a:schemeClr val="accent1"/>
              </a:solidFill>
              <a:cs typeface="+mn-ea"/>
              <a:sym typeface="+mn-lt"/>
            </a:endParaRPr>
          </a:p>
        </p:txBody>
      </p:sp>
      <p:sp>
        <p:nvSpPr>
          <p:cNvPr id="14" name="矩形 13"/>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 presetClass="entr" presetSubtype="2" accel="43300" decel="5660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300" fill="hold"/>
                                        <p:tgtEl>
                                          <p:spTgt spid="8"/>
                                        </p:tgtEl>
                                        <p:attrNameLst>
                                          <p:attrName>ppt_x</p:attrName>
                                        </p:attrNameLst>
                                      </p:cBhvr>
                                      <p:tavLst>
                                        <p:tav tm="0">
                                          <p:val>
                                            <p:strVal val="1+#ppt_w/2"/>
                                          </p:val>
                                        </p:tav>
                                        <p:tav tm="100000">
                                          <p:val>
                                            <p:strVal val="#ppt_x"/>
                                          </p:val>
                                        </p:tav>
                                      </p:tavLst>
                                    </p:anim>
                                    <p:anim calcmode="lin" valueType="num">
                                      <p:cBhvr additive="base">
                                        <p:cTn id="11" dur="300" fill="hold"/>
                                        <p:tgtEl>
                                          <p:spTgt spid="8"/>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500"/>
                            </p:stCondLst>
                            <p:childTnLst>
                              <p:par>
                                <p:cTn id="13" presetID="22"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par>
                          <p:cTn id="16" fill="hold" nodeType="afterGroup">
                            <p:stCondLst>
                              <p:cond delay="1000"/>
                            </p:stCondLst>
                            <p:childTnLst>
                              <p:par>
                                <p:cTn id="17" presetID="14" presetClass="entr" presetSubtype="1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randombar(horizontal)">
                                      <p:cBhvr>
                                        <p:cTn id="19" dur="500"/>
                                        <p:tgtEl>
                                          <p:spTgt spid="12"/>
                                        </p:tgtEl>
                                      </p:cBhvr>
                                    </p:animEffect>
                                  </p:childTnLst>
                                </p:cTn>
                              </p:par>
                            </p:childTnLst>
                          </p:cTn>
                        </p:par>
                        <p:par>
                          <p:cTn id="20" fill="hold" nodeType="afterGroup">
                            <p:stCondLst>
                              <p:cond delay="1500"/>
                            </p:stCondLst>
                            <p:childTnLst>
                              <p:par>
                                <p:cTn id="21" presetID="16" presetClass="entr" presetSubtype="21"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11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1022138"/>
          <p:cNvSpPr/>
          <p:nvPr>
            <p:custDataLst>
              <p:tags r:id="rId1"/>
            </p:custDataLst>
          </p:nvPr>
        </p:nvSpPr>
        <p:spPr>
          <a:xfrm>
            <a:off x="1489609" y="1738924"/>
            <a:ext cx="9212779" cy="847733"/>
          </a:xfrm>
          <a:prstGeom prst="rect">
            <a:avLst/>
          </a:prstGeom>
        </p:spPr>
        <p:txBody>
          <a:bodyPr wrap="none">
            <a:spAutoFit/>
          </a:bodyPr>
          <a:lstStyle/>
          <a:p>
            <a:pPr algn="ctr">
              <a:lnSpc>
                <a:spcPct val="130000"/>
              </a:lnSpc>
            </a:pPr>
            <a:r>
              <a:rPr lang="zh-CN" altLang="en-US" sz="4400" b="1">
                <a:solidFill>
                  <a:schemeClr val="accent1"/>
                </a:solidFill>
              </a:rPr>
              <a:t>华人也越来越受到国际社会的尊重。</a:t>
            </a:r>
            <a:endParaRPr lang="zh-CN" altLang="en-US" sz="4400" b="1">
              <a:solidFill>
                <a:schemeClr val="accent1"/>
              </a:solidFill>
              <a:cs typeface="+mn-ea"/>
              <a:sym typeface="+mn-lt"/>
            </a:endParaRPr>
          </a:p>
        </p:txBody>
      </p:sp>
      <p:sp>
        <p:nvSpPr>
          <p:cNvPr id="22" name="PA-1022139"/>
          <p:cNvSpPr txBox="1"/>
          <p:nvPr>
            <p:custDataLst>
              <p:tags r:id="rId2"/>
            </p:custDataLst>
          </p:nvPr>
        </p:nvSpPr>
        <p:spPr>
          <a:xfrm>
            <a:off x="2234856" y="3061377"/>
            <a:ext cx="7534369" cy="707886"/>
          </a:xfrm>
          <a:prstGeom prst="rect">
            <a:avLst/>
          </a:prstGeom>
          <a:noFill/>
        </p:spPr>
        <p:txBody>
          <a:bodyPr wrap="square" rtlCol="0">
            <a:spAutoFit/>
          </a:bodyPr>
          <a:lstStyle/>
          <a:p>
            <a:pPr algn="ctr" defTabSz="913765"/>
            <a:r>
              <a:rPr lang="en-US" altLang="zh-CN" sz="2000">
                <a:solidFill>
                  <a:srgbClr val="C00000"/>
                </a:solidFill>
                <a:cs typeface="+mn-ea"/>
                <a:sym typeface="+mn-lt"/>
              </a:rPr>
              <a:t>&gt;&gt;&gt;</a:t>
            </a:r>
            <a:r>
              <a:rPr lang="zh-CN" altLang="en-US" sz="2000">
                <a:solidFill>
                  <a:srgbClr val="C00000"/>
                </a:solidFill>
                <a:cs typeface="+mn-ea"/>
                <a:sym typeface="+mn-lt"/>
              </a:rPr>
              <a:t>中国特色社会主义集中体现着国家、民族、人民根本利益。</a:t>
            </a:r>
            <a:r>
              <a:rPr lang="en-US" altLang="zh-CN" sz="2000">
                <a:solidFill>
                  <a:srgbClr val="C00000"/>
                </a:solidFill>
                <a:cs typeface="+mn-ea"/>
                <a:sym typeface="+mn-lt"/>
              </a:rPr>
              <a:t>&lt;&lt;&lt;</a:t>
            </a:r>
            <a:endParaRPr lang="zh-CN" altLang="en-US" sz="2000">
              <a:solidFill>
                <a:srgbClr val="C00000"/>
              </a:solidFill>
              <a:cs typeface="+mn-ea"/>
              <a:sym typeface="+mn-lt"/>
            </a:endParaRPr>
          </a:p>
        </p:txBody>
      </p:sp>
      <p:sp>
        <p:nvSpPr>
          <p:cNvPr id="23" name="PA-1022140"/>
          <p:cNvSpPr txBox="1">
            <a:spLocks noChangeArrowheads="1"/>
          </p:cNvSpPr>
          <p:nvPr>
            <p:custDataLst>
              <p:tags r:id="rId3"/>
            </p:custDataLst>
          </p:nvPr>
        </p:nvSpPr>
        <p:spPr bwMode="auto">
          <a:xfrm>
            <a:off x="1739670" y="3661238"/>
            <a:ext cx="8712658" cy="835806"/>
          </a:xfrm>
          <a:prstGeom prst="rect">
            <a:avLst/>
          </a:prstGeom>
          <a:noFill/>
          <a:ln>
            <a:noFill/>
          </a:ln>
          <a:effectLst>
            <a:glow rad="1371600">
              <a:srgbClr val="FFFF00"/>
            </a:glow>
            <a:softEdge rad="127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a:t>随着我国经济社会发展、国际地位提高，中国人民越来越扬眉吐气、自信自强，海外华侨、华人也越来越受到国际社会的尊重。</a:t>
            </a:r>
            <a:endParaRPr lang="zh-CN" altLang="en-US" sz="2000">
              <a:latin typeface="+mn-lt"/>
              <a:ea typeface="+mn-ea"/>
              <a:cs typeface="+mn-ea"/>
              <a:sym typeface="+mn-lt"/>
            </a:endParaRPr>
          </a:p>
        </p:txBody>
      </p:sp>
      <p:pic>
        <p:nvPicPr>
          <p:cNvPr id="34" name="PA-1022141" descr="图片包含 游戏机, 画&#10;&#10;描述已自动生成"/>
          <p:cNvPicPr>
            <a:picLocks noChangeAspect="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a:xfrm>
            <a:off x="1436325" y="4971764"/>
            <a:ext cx="9319350" cy="1403096"/>
          </a:xfrm>
          <a:prstGeom prst="rect">
            <a:avLst/>
          </a:prstGeom>
        </p:spPr>
      </p:pic>
      <p:sp>
        <p:nvSpPr>
          <p:cNvPr id="7" name="矩形 6"/>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Effect transition="in" filter="fade">
                                      <p:cBhvr>
                                        <p:cTn id="9" dur="1000"/>
                                        <p:tgtEl>
                                          <p:spTgt spid="21"/>
                                        </p:tgtEl>
                                      </p:cBhvr>
                                    </p:animEffect>
                                  </p:childTnLst>
                                </p:cTn>
                              </p:par>
                              <p:par>
                                <p:cTn id="10" presetID="35" presetClass="path" presetSubtype="0" accel="50000" decel="50000" fill="hold" grpId="1" nodeType="withEffect">
                                  <p:stCondLst>
                                    <p:cond delay="0"/>
                                  </p:stCondLst>
                                  <p:childTnLst>
                                    <p:animMotion origin="layout" path="M 1.25E-06 1.85185E-06 L -0.41185 1.85185E-06" pathEditMode="relative" rAng="0" ptsTypes="AA">
                                      <p:cBhvr>
                                        <p:cTn id="11" dur="2000" spd="-100000" fill="hold"/>
                                        <p:tgtEl>
                                          <p:spTgt spid="21"/>
                                        </p:tgtEl>
                                        <p:attrNameLst>
                                          <p:attrName>ppt_x</p:attrName>
                                          <p:attrName>ppt_y</p:attrName>
                                        </p:attrNameLst>
                                      </p:cBhvr>
                                      <p:rCtr x="-20599" y="0"/>
                                    </p:animMotion>
                                  </p:childTnLst>
                                </p:cTn>
                              </p:par>
                            </p:childTnLst>
                          </p:cTn>
                        </p:par>
                        <p:par>
                          <p:cTn id="12" fill="hold" nodeType="afterGroup">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1500"/>
                                        <p:tgtEl>
                                          <p:spTgt spid="22"/>
                                        </p:tgtEl>
                                      </p:cBhvr>
                                    </p:animEffect>
                                  </p:childTnLst>
                                </p:cTn>
                              </p:par>
                            </p:childTnLst>
                          </p:cTn>
                        </p:par>
                        <p:par>
                          <p:cTn id="16" fill="hold" nodeType="afterGroup">
                            <p:stCondLst>
                              <p:cond delay="35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23"/>
                                        </p:tgtEl>
                                        <p:attrNameLst>
                                          <p:attrName>style.visibility</p:attrName>
                                        </p:attrNameLst>
                                      </p:cBhvr>
                                      <p:to>
                                        <p:strVal val="visible"/>
                                      </p:to>
                                    </p:set>
                                    <p:anim calcmode="lin" valueType="num">
                                      <p:cBhvr>
                                        <p:cTn id="19"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3"/>
                                        </p:tgtEl>
                                        <p:attrNameLst>
                                          <p:attrName>ppt_y</p:attrName>
                                        </p:attrNameLst>
                                      </p:cBhvr>
                                      <p:tavLst>
                                        <p:tav tm="0">
                                          <p:val>
                                            <p:strVal val="#ppt_y"/>
                                          </p:val>
                                        </p:tav>
                                        <p:tav tm="100000">
                                          <p:val>
                                            <p:strVal val="#ppt_y"/>
                                          </p:val>
                                        </p:tav>
                                      </p:tavLst>
                                    </p:anim>
                                    <p:anim calcmode="lin" valueType="num">
                                      <p:cBhvr>
                                        <p:cTn id="21"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3"/>
                                        </p:tgtEl>
                                      </p:cBhvr>
                                    </p:animEffect>
                                  </p:childTnLst>
                                </p:cTn>
                              </p:par>
                            </p:childTnLst>
                          </p:cTn>
                        </p:par>
                        <p:par>
                          <p:cTn id="24" fill="hold" nodeType="afterGroup">
                            <p:stCondLst>
                              <p:cond delay="4000"/>
                            </p:stCondLst>
                            <p:childTnLst>
                              <p:par>
                                <p:cTn id="25" presetID="16" presetClass="entr" presetSubtype="2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11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2" grpId="0"/>
      <p:bldP spid="23"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1022136"/>
          <p:cNvSpPr/>
          <p:nvPr>
            <p:custDataLst>
              <p:tags r:id="rId1"/>
            </p:custDataLst>
          </p:nvPr>
        </p:nvSpPr>
        <p:spPr>
          <a:xfrm>
            <a:off x="594995" y="2206308"/>
            <a:ext cx="3240088" cy="3240087"/>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zh-CN" altLang="en-US" sz="4000" dirty="0"/>
              <a:t>走进全面小康社会</a:t>
            </a:r>
            <a:endParaRPr lang="zh-CN" altLang="en-US" sz="4000" kern="0" dirty="0">
              <a:ln w="3175">
                <a:noFill/>
              </a:ln>
              <a:solidFill>
                <a:schemeClr val="bg1"/>
              </a:solidFill>
              <a:cs typeface="+mn-ea"/>
              <a:sym typeface="+mn-lt"/>
            </a:endParaRPr>
          </a:p>
        </p:txBody>
      </p:sp>
      <p:sp>
        <p:nvSpPr>
          <p:cNvPr id="5" name="PA-1022137"/>
          <p:cNvSpPr/>
          <p:nvPr>
            <p:custDataLst>
              <p:tags r:id="rId2"/>
            </p:custDataLst>
          </p:nvPr>
        </p:nvSpPr>
        <p:spPr>
          <a:xfrm>
            <a:off x="164783" y="1630045"/>
            <a:ext cx="4159250" cy="4316413"/>
          </a:xfrm>
          <a:prstGeom prst="arc">
            <a:avLst>
              <a:gd name="adj1" fmla="val 17204711"/>
              <a:gd name="adj2" fmla="val 445810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lnSpc>
                <a:spcPct val="130000"/>
              </a:lnSpc>
              <a:defRPr/>
            </a:pPr>
            <a:endParaRPr lang="zh-CN" altLang="en-US" noProof="1">
              <a:solidFill>
                <a:srgbClr val="FFFF00"/>
              </a:solidFill>
              <a:cs typeface="+mn-ea"/>
              <a:sym typeface="+mn-lt"/>
            </a:endParaRPr>
          </a:p>
        </p:txBody>
      </p:sp>
      <p:sp>
        <p:nvSpPr>
          <p:cNvPr id="6" name="PA-1022138"/>
          <p:cNvSpPr/>
          <p:nvPr>
            <p:custDataLst>
              <p:tags r:id="rId3"/>
            </p:custDataLst>
          </p:nvPr>
        </p:nvSpPr>
        <p:spPr>
          <a:xfrm>
            <a:off x="3347720" y="1987233"/>
            <a:ext cx="719138" cy="719137"/>
          </a:xfrm>
          <a:prstGeom prst="ellipse">
            <a:avLst/>
          </a:prstGeom>
          <a:solidFill>
            <a:schemeClr val="accent1"/>
          </a:solidFill>
          <a:ln w="25400">
            <a:noFill/>
          </a:ln>
          <a:effectLst>
            <a:outerShdw blurRad="50800" dist="12700" dir="2700000" algn="tl" rotWithShape="0">
              <a:schemeClr val="tx1">
                <a:lumMod val="20000"/>
                <a:lumOff val="80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fontAlgn="auto">
              <a:lnSpc>
                <a:spcPct val="130000"/>
              </a:lnSpc>
              <a:defRPr/>
            </a:pPr>
            <a:r>
              <a:rPr lang="en-US" altLang="zh-CN" sz="2400" noProof="1">
                <a:solidFill>
                  <a:schemeClr val="bg1"/>
                </a:solidFill>
                <a:cs typeface="+mn-ea"/>
                <a:sym typeface="+mn-lt"/>
              </a:rPr>
              <a:t>1</a:t>
            </a:r>
            <a:endParaRPr lang="zh-CN" altLang="en-US" sz="2400" noProof="1">
              <a:solidFill>
                <a:schemeClr val="bg1"/>
              </a:solidFill>
              <a:cs typeface="+mn-ea"/>
              <a:sym typeface="+mn-lt"/>
            </a:endParaRPr>
          </a:p>
        </p:txBody>
      </p:sp>
      <p:sp>
        <p:nvSpPr>
          <p:cNvPr id="8" name="PA-1022139"/>
          <p:cNvSpPr>
            <a:spLocks noChangeArrowheads="1"/>
          </p:cNvSpPr>
          <p:nvPr>
            <p:custDataLst>
              <p:tags r:id="rId4"/>
            </p:custDataLst>
          </p:nvPr>
        </p:nvSpPr>
        <p:spPr bwMode="auto">
          <a:xfrm>
            <a:off x="4252595" y="1803083"/>
            <a:ext cx="7112000" cy="1134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30000"/>
              </a:lnSpc>
            </a:pPr>
            <a:r>
              <a:rPr lang="zh-CN" altLang="en-US" dirty="0"/>
              <a:t>中国人民从贫困走进全面小康社会。旧社会，中国广大人民过着饥寒交迫的生活。新中国成立后特别是改革开放以来，人民生活水平逐步提高。</a:t>
            </a:r>
            <a:endParaRPr lang="zh-CN" altLang="en-US" dirty="0">
              <a:cs typeface="+mn-ea"/>
              <a:sym typeface="+mn-lt"/>
            </a:endParaRPr>
          </a:p>
        </p:txBody>
      </p:sp>
      <p:sp>
        <p:nvSpPr>
          <p:cNvPr id="9" name="PA-1022140"/>
          <p:cNvSpPr/>
          <p:nvPr>
            <p:custDataLst>
              <p:tags r:id="rId5"/>
            </p:custDataLst>
          </p:nvPr>
        </p:nvSpPr>
        <p:spPr>
          <a:xfrm>
            <a:off x="3906520" y="3004820"/>
            <a:ext cx="719138" cy="719138"/>
          </a:xfrm>
          <a:prstGeom prst="ellipse">
            <a:avLst/>
          </a:prstGeom>
          <a:solidFill>
            <a:schemeClr val="accent1"/>
          </a:solidFill>
          <a:ln w="25400">
            <a:noFill/>
          </a:ln>
          <a:effectLst>
            <a:outerShdw blurRad="50800" dist="12700" dir="2700000" algn="tl" rotWithShape="0">
              <a:schemeClr val="tx1">
                <a:lumMod val="20000"/>
                <a:lumOff val="80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fontAlgn="auto">
              <a:lnSpc>
                <a:spcPct val="130000"/>
              </a:lnSpc>
              <a:defRPr/>
            </a:pPr>
            <a:r>
              <a:rPr lang="en-US" altLang="zh-CN" sz="2400" noProof="1">
                <a:solidFill>
                  <a:schemeClr val="bg1"/>
                </a:solidFill>
                <a:cs typeface="+mn-ea"/>
                <a:sym typeface="+mn-lt"/>
              </a:rPr>
              <a:t>2</a:t>
            </a:r>
            <a:endParaRPr lang="zh-CN" altLang="en-US" sz="2400" noProof="1">
              <a:solidFill>
                <a:schemeClr val="bg1"/>
              </a:solidFill>
              <a:cs typeface="+mn-ea"/>
              <a:sym typeface="+mn-lt"/>
            </a:endParaRPr>
          </a:p>
        </p:txBody>
      </p:sp>
      <p:sp>
        <p:nvSpPr>
          <p:cNvPr id="10" name="PA-1022141"/>
          <p:cNvSpPr/>
          <p:nvPr>
            <p:custDataLst>
              <p:tags r:id="rId6"/>
            </p:custDataLst>
          </p:nvPr>
        </p:nvSpPr>
        <p:spPr>
          <a:xfrm>
            <a:off x="3906520" y="3985895"/>
            <a:ext cx="719138" cy="720725"/>
          </a:xfrm>
          <a:prstGeom prst="ellipse">
            <a:avLst/>
          </a:prstGeom>
          <a:solidFill>
            <a:schemeClr val="accent1"/>
          </a:solidFill>
          <a:ln w="25400">
            <a:noFill/>
          </a:ln>
          <a:effectLst>
            <a:outerShdw blurRad="50800" dist="12700" dir="2700000" algn="tl" rotWithShape="0">
              <a:schemeClr val="tx1">
                <a:lumMod val="20000"/>
                <a:lumOff val="80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fontAlgn="auto">
              <a:lnSpc>
                <a:spcPct val="130000"/>
              </a:lnSpc>
              <a:defRPr/>
            </a:pPr>
            <a:r>
              <a:rPr lang="en-US" altLang="zh-CN" sz="2400" noProof="1">
                <a:solidFill>
                  <a:schemeClr val="bg1"/>
                </a:solidFill>
                <a:cs typeface="+mn-ea"/>
                <a:sym typeface="+mn-lt"/>
              </a:rPr>
              <a:t>3</a:t>
            </a:r>
            <a:endParaRPr lang="zh-CN" altLang="en-US" sz="2400" noProof="1">
              <a:solidFill>
                <a:schemeClr val="bg1"/>
              </a:solidFill>
              <a:cs typeface="+mn-ea"/>
              <a:sym typeface="+mn-lt"/>
            </a:endParaRPr>
          </a:p>
        </p:txBody>
      </p:sp>
      <p:sp>
        <p:nvSpPr>
          <p:cNvPr id="11" name="PA-1022142"/>
          <p:cNvSpPr txBox="1">
            <a:spLocks noChangeArrowheads="1"/>
          </p:cNvSpPr>
          <p:nvPr>
            <p:custDataLst>
              <p:tags r:id="rId7"/>
            </p:custDataLst>
          </p:nvPr>
        </p:nvSpPr>
        <p:spPr bwMode="auto">
          <a:xfrm>
            <a:off x="4754245" y="2954148"/>
            <a:ext cx="6692900" cy="774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30000"/>
              </a:lnSpc>
            </a:pPr>
            <a:r>
              <a:rPr lang="zh-CN" altLang="en-US"/>
              <a:t>到</a:t>
            </a:r>
            <a:r>
              <a:rPr lang="en-US" altLang="zh-CN"/>
              <a:t>2019</a:t>
            </a:r>
            <a:r>
              <a:rPr lang="zh-CN" altLang="en-US"/>
              <a:t>年，人均国内生产总值超过</a:t>
            </a:r>
            <a:r>
              <a:rPr lang="en-US" altLang="zh-CN"/>
              <a:t>1</a:t>
            </a:r>
            <a:r>
              <a:rPr lang="zh-CN" altLang="en-US"/>
              <a:t>万美元。通过近</a:t>
            </a:r>
            <a:r>
              <a:rPr lang="en-US" altLang="zh-CN"/>
              <a:t>40</a:t>
            </a:r>
            <a:r>
              <a:rPr lang="zh-CN" altLang="en-US"/>
              <a:t>年的扶贫工作特别是党的十八大以来的脱贫攻坚，</a:t>
            </a:r>
            <a:endParaRPr lang="zh-CN" altLang="en-US">
              <a:cs typeface="+mn-ea"/>
              <a:sym typeface="+mn-lt"/>
            </a:endParaRPr>
          </a:p>
        </p:txBody>
      </p:sp>
      <p:sp>
        <p:nvSpPr>
          <p:cNvPr id="12" name="PA-1022143"/>
          <p:cNvSpPr txBox="1">
            <a:spLocks noChangeArrowheads="1"/>
          </p:cNvSpPr>
          <p:nvPr>
            <p:custDataLst>
              <p:tags r:id="rId8"/>
            </p:custDataLst>
          </p:nvPr>
        </p:nvSpPr>
        <p:spPr bwMode="auto">
          <a:xfrm>
            <a:off x="4697095" y="3933508"/>
            <a:ext cx="66246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30000"/>
              </a:lnSpc>
            </a:pPr>
            <a:r>
              <a:rPr lang="zh-CN" altLang="en-US">
                <a:cs typeface="+mn-ea"/>
                <a:sym typeface="+mn-lt"/>
              </a:rPr>
              <a:t>　　</a:t>
            </a:r>
            <a:r>
              <a:rPr lang="zh-CN" altLang="en-US"/>
              <a:t>按照现行标准测算，我国农村贫困人口减少</a:t>
            </a:r>
            <a:r>
              <a:rPr lang="en-US" altLang="zh-CN"/>
              <a:t>7.7</a:t>
            </a:r>
            <a:r>
              <a:rPr lang="zh-CN" altLang="en-US"/>
              <a:t>亿，彻底解决了千百年来困扰中华民族的绝对贫困问题。</a:t>
            </a:r>
            <a:endParaRPr lang="zh-CN" altLang="en-US">
              <a:cs typeface="+mn-ea"/>
              <a:sym typeface="+mn-lt"/>
            </a:endParaRPr>
          </a:p>
        </p:txBody>
      </p:sp>
      <p:sp>
        <p:nvSpPr>
          <p:cNvPr id="13" name="PA-1022144"/>
          <p:cNvSpPr/>
          <p:nvPr>
            <p:custDataLst>
              <p:tags r:id="rId9"/>
            </p:custDataLst>
          </p:nvPr>
        </p:nvSpPr>
        <p:spPr>
          <a:xfrm>
            <a:off x="3546158" y="4868545"/>
            <a:ext cx="720725" cy="720725"/>
          </a:xfrm>
          <a:prstGeom prst="ellipse">
            <a:avLst/>
          </a:prstGeom>
          <a:solidFill>
            <a:schemeClr val="accent1"/>
          </a:solidFill>
          <a:ln w="25400">
            <a:noFill/>
          </a:ln>
          <a:effectLst>
            <a:outerShdw blurRad="50800" dist="12700" dir="2700000" algn="tl" rotWithShape="0">
              <a:schemeClr val="tx1">
                <a:lumMod val="20000"/>
                <a:lumOff val="80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fontAlgn="auto">
              <a:lnSpc>
                <a:spcPct val="130000"/>
              </a:lnSpc>
              <a:defRPr/>
            </a:pPr>
            <a:r>
              <a:rPr lang="en-US" altLang="zh-CN" sz="2400" noProof="1">
                <a:solidFill>
                  <a:schemeClr val="bg1"/>
                </a:solidFill>
                <a:cs typeface="+mn-ea"/>
                <a:sym typeface="+mn-lt"/>
              </a:rPr>
              <a:t>4</a:t>
            </a:r>
            <a:endParaRPr lang="zh-CN" altLang="en-US" sz="2400" noProof="1">
              <a:solidFill>
                <a:schemeClr val="bg1"/>
              </a:solidFill>
              <a:cs typeface="+mn-ea"/>
              <a:sym typeface="+mn-lt"/>
            </a:endParaRPr>
          </a:p>
        </p:txBody>
      </p:sp>
      <p:sp>
        <p:nvSpPr>
          <p:cNvPr id="14" name="PA-1022145"/>
          <p:cNvSpPr txBox="1">
            <a:spLocks noChangeArrowheads="1"/>
          </p:cNvSpPr>
          <p:nvPr>
            <p:custDataLst>
              <p:tags r:id="rId10"/>
            </p:custDataLst>
          </p:nvPr>
        </p:nvSpPr>
        <p:spPr bwMode="auto">
          <a:xfrm>
            <a:off x="4411345" y="4960620"/>
            <a:ext cx="691038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30000"/>
              </a:lnSpc>
            </a:pPr>
            <a:r>
              <a:rPr lang="zh-CN" altLang="en-US">
                <a:cs typeface="+mn-ea"/>
                <a:sym typeface="+mn-lt"/>
              </a:rPr>
              <a:t>　　</a:t>
            </a:r>
            <a:r>
              <a:rPr lang="zh-CN" altLang="en-US"/>
              <a:t>现在，中国成为全球最大消费市场，全体人民过上了富足的小康生活，中国人也成为世界上购买力最强的群体之一。</a:t>
            </a:r>
            <a:endParaRPr lang="zh-CN" altLang="en-US">
              <a:cs typeface="+mn-ea"/>
              <a:sym typeface="+mn-lt"/>
            </a:endParaRPr>
          </a:p>
        </p:txBody>
      </p:sp>
      <p:sp>
        <p:nvSpPr>
          <p:cNvPr id="16" name="矩形 15"/>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42" presetClass="path" presetSubtype="0" decel="100000" fill="hold" grpId="1" nodeType="withEffect">
                                  <p:stCondLst>
                                    <p:cond delay="750"/>
                                  </p:stCondLst>
                                  <p:childTnLst>
                                    <p:animMotion origin="layout" path="M -6.25E-07 4.07407E-06 L -0.08854 0.00023" pathEditMode="relative" rAng="0" ptsTypes="AA">
                                      <p:cBhvr>
                                        <p:cTn id="9" dur="1000" spd="-100000" fill="hold"/>
                                        <p:tgtEl>
                                          <p:spTgt spid="4"/>
                                        </p:tgtEl>
                                        <p:attrNameLst>
                                          <p:attrName>ppt_x</p:attrName>
                                          <p:attrName>ppt_y</p:attrName>
                                        </p:attrNameLst>
                                      </p:cBhvr>
                                      <p:rCtr x="-4400" y="0"/>
                                    </p:animMotion>
                                  </p:childTnLst>
                                </p:cTn>
                              </p:par>
                              <p:par>
                                <p:cTn id="10" presetID="10" presetClass="entr" presetSubtype="0" fill="hold" nodeType="withEffect">
                                  <p:stCondLst>
                                    <p:cond delay="150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175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42" presetClass="path" presetSubtype="0" decel="100000" fill="hold" grpId="1" nodeType="withEffect">
                                  <p:stCondLst>
                                    <p:cond delay="1750"/>
                                  </p:stCondLst>
                                  <p:childTnLst>
                                    <p:animMotion origin="layout" path="M -8.33333E-07 -7.40741E-07 L 0.14518 -0.00023" pathEditMode="relative" rAng="0" ptsTypes="AA">
                                      <p:cBhvr>
                                        <p:cTn id="17" dur="1000" spd="-100000" fill="hold"/>
                                        <p:tgtEl>
                                          <p:spTgt spid="6"/>
                                        </p:tgtEl>
                                        <p:attrNameLst>
                                          <p:attrName>ppt_x</p:attrName>
                                          <p:attrName>ppt_y</p:attrName>
                                        </p:attrNameLst>
                                      </p:cBhvr>
                                      <p:rCtr x="7200" y="0"/>
                                    </p:animMotion>
                                  </p:childTnLst>
                                </p:cTn>
                              </p:par>
                              <p:par>
                                <p:cTn id="18" presetID="10" presetClass="entr" presetSubtype="0" fill="hold" grpId="0" nodeType="withEffect">
                                  <p:stCondLst>
                                    <p:cond delay="185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42" presetClass="path" presetSubtype="0" decel="100000" fill="hold" grpId="1" nodeType="withEffect">
                                  <p:stCondLst>
                                    <p:cond delay="1850"/>
                                  </p:stCondLst>
                                  <p:childTnLst>
                                    <p:animMotion origin="layout" path="M -8.33333E-07 -7.40741E-07 L 0.14518 -0.00023" pathEditMode="relative" rAng="0" ptsTypes="AA">
                                      <p:cBhvr>
                                        <p:cTn id="22" dur="1000" spd="-100000" fill="hold"/>
                                        <p:tgtEl>
                                          <p:spTgt spid="9"/>
                                        </p:tgtEl>
                                        <p:attrNameLst>
                                          <p:attrName>ppt_x</p:attrName>
                                          <p:attrName>ppt_y</p:attrName>
                                        </p:attrNameLst>
                                      </p:cBhvr>
                                      <p:rCtr x="7200" y="0"/>
                                    </p:animMotion>
                                  </p:childTnLst>
                                </p:cTn>
                              </p:par>
                              <p:par>
                                <p:cTn id="23" presetID="10" presetClass="entr" presetSubtype="0" fill="hold" grpId="0" nodeType="withEffect">
                                  <p:stCondLst>
                                    <p:cond delay="195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42" presetClass="path" presetSubtype="0" decel="100000" fill="hold" grpId="1" nodeType="withEffect">
                                  <p:stCondLst>
                                    <p:cond delay="1950"/>
                                  </p:stCondLst>
                                  <p:childTnLst>
                                    <p:animMotion origin="layout" path="M -8.33333E-07 -7.40741E-07 L 0.14518 -0.00023" pathEditMode="relative" rAng="0" ptsTypes="AA">
                                      <p:cBhvr>
                                        <p:cTn id="27" dur="1000" spd="-100000" fill="hold"/>
                                        <p:tgtEl>
                                          <p:spTgt spid="10"/>
                                        </p:tgtEl>
                                        <p:attrNameLst>
                                          <p:attrName>ppt_x</p:attrName>
                                          <p:attrName>ppt_y</p:attrName>
                                        </p:attrNameLst>
                                      </p:cBhvr>
                                      <p:rCtr x="7200" y="0"/>
                                    </p:animMotion>
                                  </p:childTnLst>
                                </p:cTn>
                              </p:par>
                              <p:par>
                                <p:cTn id="28" presetID="10" presetClass="entr" presetSubtype="0" fill="hold" grpId="0" nodeType="withEffect">
                                  <p:stCondLst>
                                    <p:cond delay="195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42" presetClass="path" presetSubtype="0" decel="100000" fill="hold" grpId="1" nodeType="withEffect">
                                  <p:stCondLst>
                                    <p:cond delay="1950"/>
                                  </p:stCondLst>
                                  <p:childTnLst>
                                    <p:animMotion origin="layout" path="M -8.33333E-07 -7.40741E-07 L 0.14518 -0.00023" pathEditMode="relative" rAng="0" ptsTypes="AA">
                                      <p:cBhvr>
                                        <p:cTn id="32" dur="1000" spd="-100000" fill="hold"/>
                                        <p:tgtEl>
                                          <p:spTgt spid="13"/>
                                        </p:tgtEl>
                                        <p:attrNameLst>
                                          <p:attrName>ppt_x</p:attrName>
                                          <p:attrName>ppt_y</p:attrName>
                                        </p:attrNameLst>
                                      </p:cBhvr>
                                      <p:rCtr x="7200" y="0"/>
                                    </p:animMotion>
                                  </p:childTnLst>
                                </p:cTn>
                              </p:par>
                            </p:childTnLst>
                          </p:cTn>
                        </p:par>
                        <p:par>
                          <p:cTn id="33" fill="hold" nodeType="afterGroup">
                            <p:stCondLst>
                              <p:cond delay="2950"/>
                            </p:stCondLst>
                            <p:childTnLst>
                              <p:par>
                                <p:cTn id="34" presetID="22" presetClass="entr" presetSubtype="8"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left)">
                                      <p:cBhvr>
                                        <p:cTn id="36" dur="500"/>
                                        <p:tgtEl>
                                          <p:spTgt spid="8"/>
                                        </p:tgtEl>
                                      </p:cBhvr>
                                    </p:animEffect>
                                  </p:childTnLst>
                                </p:cTn>
                              </p:par>
                            </p:childTnLst>
                          </p:cTn>
                        </p:par>
                        <p:par>
                          <p:cTn id="37" fill="hold" nodeType="afterGroup">
                            <p:stCondLst>
                              <p:cond delay="3450"/>
                            </p:stCondLst>
                            <p:childTnLst>
                              <p:par>
                                <p:cTn id="38" presetID="22" presetClass="entr" presetSubtype="8"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par>
                          <p:cTn id="41" fill="hold" nodeType="afterGroup">
                            <p:stCondLst>
                              <p:cond delay="3950"/>
                            </p:stCondLst>
                            <p:childTnLst>
                              <p:par>
                                <p:cTn id="42" presetID="22" presetClass="entr" presetSubtype="8"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left)">
                                      <p:cBhvr>
                                        <p:cTn id="44" dur="500"/>
                                        <p:tgtEl>
                                          <p:spTgt spid="12"/>
                                        </p:tgtEl>
                                      </p:cBhvr>
                                    </p:animEffect>
                                  </p:childTnLst>
                                </p:cTn>
                              </p:par>
                            </p:childTnLst>
                          </p:cTn>
                        </p:par>
                        <p:par>
                          <p:cTn id="45" fill="hold" nodeType="afterGroup">
                            <p:stCondLst>
                              <p:cond delay="4450"/>
                            </p:stCondLst>
                            <p:childTnLst>
                              <p:par>
                                <p:cTn id="46" presetID="22" presetClass="entr" presetSubtype="8"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left)">
                                      <p:cBhvr>
                                        <p:cTn id="48" dur="500"/>
                                        <p:tgtEl>
                                          <p:spTgt spid="14"/>
                                        </p:tgtEl>
                                      </p:cBhvr>
                                    </p:animEffect>
                                  </p:childTnLst>
                                </p:cTn>
                              </p:par>
                            </p:childTnLst>
                          </p:cTn>
                        </p:par>
                        <p:par>
                          <p:cTn id="49" fill="hold" nodeType="afterGroup">
                            <p:stCondLst>
                              <p:cond delay="4950"/>
                            </p:stCondLst>
                            <p:childTnLst>
                              <p:par>
                                <p:cTn id="50" presetID="16" presetClass="entr" presetSubtype="21"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arn(inVertical)">
                                      <p:cBhvr>
                                        <p:cTn id="52" dur="11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6" grpId="1" animBg="1"/>
      <p:bldP spid="8" grpId="0"/>
      <p:bldP spid="9" grpId="0" animBg="1"/>
      <p:bldP spid="9" grpId="1" animBg="1"/>
      <p:bldP spid="10" grpId="0" animBg="1"/>
      <p:bldP spid="10" grpId="1" animBg="1"/>
      <p:bldP spid="11" grpId="0"/>
      <p:bldP spid="12" grpId="0"/>
      <p:bldP spid="13" grpId="0" animBg="1"/>
      <p:bldP spid="13" grpId="1" animBg="1"/>
      <p:bldP spid="14"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874713" y="2112236"/>
            <a:ext cx="10442574" cy="1142620"/>
          </a:xfrm>
          <a:prstGeom prst="rect">
            <a:avLst/>
          </a:prstGeom>
          <a:noFill/>
        </p:spPr>
        <p:txBody>
          <a:bodyPr wrap="square" rtlCol="0">
            <a:spAutoFit/>
          </a:bodyPr>
          <a:lstStyle/>
          <a:p>
            <a:pPr>
              <a:lnSpc>
                <a:spcPct val="150000"/>
              </a:lnSpc>
            </a:pPr>
            <a:r>
              <a:rPr lang="zh-CN" altLang="en-US" sz="1600"/>
              <a:t>中国人民的民主权利得到充分保障。旧中国，中国人民根本谈不上民主、人权。新中国，建立了人民代表大会制度这一根本政治制度，建立了中国共产党领导的多党合作和政治协商制度、民族区域自治制度、基层群众自治制度等基本政治制度，广大人民群众享有宪法法律保障的民主选举、民主协商、民主决策、民主管理、民主监督等权利。</a:t>
            </a:r>
            <a:endParaRPr kumimoji="1" lang="zh-CN" altLang="en-US" sz="1600">
              <a:solidFill>
                <a:srgbClr val="C00000"/>
              </a:solidFill>
              <a:cs typeface="+mn-ea"/>
              <a:sym typeface="+mn-lt"/>
            </a:endParaRPr>
          </a:p>
        </p:txBody>
      </p:sp>
      <p:sp>
        <p:nvSpPr>
          <p:cNvPr id="7" name="圆角矩形 6"/>
          <p:cNvSpPr/>
          <p:nvPr/>
        </p:nvSpPr>
        <p:spPr>
          <a:xfrm>
            <a:off x="608326" y="1911015"/>
            <a:ext cx="10934100" cy="1517985"/>
          </a:xfrm>
          <a:prstGeom prst="roundRect">
            <a:avLst>
              <a:gd name="adj" fmla="val 0"/>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a:solidFill>
                <a:srgbClr val="F7DEBF"/>
              </a:solidFill>
              <a:cs typeface="+mn-ea"/>
              <a:sym typeface="+mn-lt"/>
            </a:endParaRPr>
          </a:p>
        </p:txBody>
      </p:sp>
      <p:sp>
        <p:nvSpPr>
          <p:cNvPr id="8" name="圆角矩形 7"/>
          <p:cNvSpPr/>
          <p:nvPr/>
        </p:nvSpPr>
        <p:spPr>
          <a:xfrm>
            <a:off x="874714" y="1479281"/>
            <a:ext cx="6998425" cy="632955"/>
          </a:xfrm>
          <a:prstGeom prst="roundRect">
            <a:avLst>
              <a:gd name="adj" fmla="val 0"/>
            </a:avLst>
          </a:prstGeom>
          <a:solidFill>
            <a:srgbClr val="BF010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zh-CN" altLang="en-US" sz="3200" dirty="0"/>
              <a:t>中国人民的民主权利得到充分保障</a:t>
            </a:r>
            <a:endParaRPr lang="zh-CN" altLang="en-US" sz="3200" kern="0" dirty="0">
              <a:ln w="3175">
                <a:noFill/>
              </a:ln>
              <a:solidFill>
                <a:schemeClr val="bg1"/>
              </a:solidFill>
              <a:cs typeface="+mn-ea"/>
              <a:sym typeface="+mn-lt"/>
            </a:endParaRPr>
          </a:p>
        </p:txBody>
      </p:sp>
      <p:sp>
        <p:nvSpPr>
          <p:cNvPr id="9" name="文本框 8"/>
          <p:cNvSpPr txBox="1"/>
          <p:nvPr/>
        </p:nvSpPr>
        <p:spPr>
          <a:xfrm>
            <a:off x="874713" y="4543455"/>
            <a:ext cx="10442574" cy="773289"/>
          </a:xfrm>
          <a:prstGeom prst="rect">
            <a:avLst/>
          </a:prstGeom>
          <a:noFill/>
        </p:spPr>
        <p:txBody>
          <a:bodyPr wrap="square" rtlCol="0">
            <a:spAutoFit/>
          </a:bodyPr>
          <a:lstStyle/>
          <a:p>
            <a:pPr>
              <a:lnSpc>
                <a:spcPct val="150000"/>
              </a:lnSpc>
            </a:pPr>
            <a:r>
              <a:rPr lang="zh-CN" altLang="en-US" sz="1600"/>
              <a:t>我国保障人民群众在宪法法律规范内的言论自由、结社自由等。我国保障以生存权、发展权为核心的广泛人权。中国人民成为自己国家的主人，我国的人民民主比西方国家的“资本民主”更加真实、有效。</a:t>
            </a:r>
            <a:endParaRPr kumimoji="1" lang="zh-CN" altLang="en-US" sz="1600">
              <a:solidFill>
                <a:srgbClr val="C00000"/>
              </a:solidFill>
              <a:cs typeface="+mn-ea"/>
              <a:sym typeface="+mn-lt"/>
            </a:endParaRPr>
          </a:p>
        </p:txBody>
      </p:sp>
      <p:sp>
        <p:nvSpPr>
          <p:cNvPr id="10" name="圆角矩形 9"/>
          <p:cNvSpPr/>
          <p:nvPr/>
        </p:nvSpPr>
        <p:spPr>
          <a:xfrm>
            <a:off x="608326" y="4101484"/>
            <a:ext cx="10934100" cy="2089454"/>
          </a:xfrm>
          <a:prstGeom prst="roundRect">
            <a:avLst>
              <a:gd name="adj" fmla="val 0"/>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a:solidFill>
                <a:srgbClr val="F7DEBF"/>
              </a:solidFill>
              <a:cs typeface="+mn-ea"/>
              <a:sym typeface="+mn-lt"/>
            </a:endParaRPr>
          </a:p>
        </p:txBody>
      </p:sp>
      <p:sp>
        <p:nvSpPr>
          <p:cNvPr id="11" name="圆角矩形 10"/>
          <p:cNvSpPr/>
          <p:nvPr/>
        </p:nvSpPr>
        <p:spPr>
          <a:xfrm>
            <a:off x="874714" y="3669750"/>
            <a:ext cx="8734235" cy="632955"/>
          </a:xfrm>
          <a:prstGeom prst="roundRect">
            <a:avLst>
              <a:gd name="adj" fmla="val 0"/>
            </a:avLst>
          </a:prstGeom>
          <a:solidFill>
            <a:srgbClr val="BF010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zh-CN" altLang="en-US" sz="3200"/>
              <a:t>比西方国家的“资本民主”更加真实、有效</a:t>
            </a:r>
            <a:endParaRPr lang="zh-CN" altLang="en-US" sz="3200" kern="0">
              <a:ln w="3175">
                <a:noFill/>
              </a:ln>
              <a:solidFill>
                <a:schemeClr val="bg1"/>
              </a:solidFill>
              <a:cs typeface="+mn-ea"/>
              <a:sym typeface="+mn-lt"/>
            </a:endParaRPr>
          </a:p>
        </p:txBody>
      </p:sp>
      <p:sp>
        <p:nvSpPr>
          <p:cNvPr id="13" name="矩形 12"/>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1+#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afterGroup">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par>
                          <p:cTn id="35" fill="hold" nodeType="afterGroup">
                            <p:stCondLst>
                              <p:cond delay="500"/>
                            </p:stCondLst>
                            <p:childTnLst>
                              <p:par>
                                <p:cTn id="36" presetID="16" presetClass="entr" presetSubtype="21"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arn(inVertical)">
                                      <p:cBhvr>
                                        <p:cTn id="38" dur="11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p:bldP spid="10" grpId="0" animBg="1"/>
      <p:bldP spid="11" grpId="0" animBg="1"/>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A-1022221"/>
          <p:cNvSpPr txBox="1">
            <a:spLocks noChangeArrowheads="1"/>
          </p:cNvSpPr>
          <p:nvPr>
            <p:custDataLst>
              <p:tags r:id="rId1"/>
            </p:custDataLst>
          </p:nvPr>
        </p:nvSpPr>
        <p:spPr bwMode="auto">
          <a:xfrm>
            <a:off x="1399769" y="2321441"/>
            <a:ext cx="3517683" cy="430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3" tIns="60936" rIns="121873" bIns="60936">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000" dirty="0" smtClean="0"/>
              <a:t>法治不断</a:t>
            </a:r>
            <a:r>
              <a:rPr lang="zh-CN" altLang="en-US" sz="2000" dirty="0"/>
              <a:t>加强</a:t>
            </a:r>
            <a:endParaRPr lang="zh-CN" altLang="en-US" sz="2400" b="1" dirty="0">
              <a:solidFill>
                <a:srgbClr val="C00000"/>
              </a:solidFill>
              <a:latin typeface="+mn-lt"/>
              <a:ea typeface="+mn-ea"/>
              <a:cs typeface="+mn-ea"/>
              <a:sym typeface="+mn-lt"/>
            </a:endParaRPr>
          </a:p>
        </p:txBody>
      </p:sp>
      <p:sp>
        <p:nvSpPr>
          <p:cNvPr id="31" name="PA-1022222"/>
          <p:cNvSpPr>
            <a:spLocks noChangeShapeType="1"/>
          </p:cNvSpPr>
          <p:nvPr>
            <p:custDataLst>
              <p:tags r:id="rId2"/>
            </p:custDataLst>
          </p:nvPr>
        </p:nvSpPr>
        <p:spPr bwMode="auto">
          <a:xfrm flipH="1">
            <a:off x="951057" y="2733641"/>
            <a:ext cx="2532915" cy="0"/>
          </a:xfrm>
          <a:prstGeom prst="line">
            <a:avLst/>
          </a:prstGeom>
          <a:noFill/>
          <a:ln w="19050" cap="flat">
            <a:solidFill>
              <a:srgbClr val="C00000"/>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a:defRPr/>
            </a:pPr>
            <a:endParaRPr lang="zh-CN" altLang="en-US">
              <a:solidFill>
                <a:prstClr val="white"/>
              </a:solidFill>
              <a:cs typeface="+mn-ea"/>
              <a:sym typeface="+mn-lt"/>
            </a:endParaRPr>
          </a:p>
        </p:txBody>
      </p:sp>
      <p:pic>
        <p:nvPicPr>
          <p:cNvPr id="32" name="PA-1022223" descr="F:\桌面\党政机关\素材\党徽\Nipic_20180988_201509091138025270001.png"/>
          <p:cNvPicPr>
            <a:picLocks noChangeAspect="1" noChangeArrowheads="1"/>
          </p:cNvPicPr>
          <p:nvPr>
            <p:custDataLst>
              <p:tags r:id="rId3"/>
            </p:custDataLst>
          </p:nvPr>
        </p:nvPicPr>
        <p:blipFill>
          <a:blip r:embed="rId22" cstate="email">
            <a:extLst>
              <a:ext uri="{28A0092B-C50C-407E-A947-70E740481C1C}">
                <a14:useLocalDpi xmlns:a14="http://schemas.microsoft.com/office/drawing/2010/main"/>
              </a:ext>
            </a:extLst>
          </a:blip>
          <a:stretch>
            <a:fillRect/>
          </a:stretch>
        </p:blipFill>
        <p:spPr bwMode="auto">
          <a:xfrm>
            <a:off x="3260911" y="2397404"/>
            <a:ext cx="547331" cy="448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PA-1022224"/>
          <p:cNvSpPr/>
          <p:nvPr>
            <p:custDataLst>
              <p:tags r:id="rId4"/>
            </p:custDataLst>
          </p:nvPr>
        </p:nvSpPr>
        <p:spPr>
          <a:xfrm>
            <a:off x="548453" y="2575443"/>
            <a:ext cx="2869750" cy="629018"/>
          </a:xfrm>
          <a:prstGeom prst="rect">
            <a:avLst/>
          </a:prstGeom>
          <a:noFill/>
        </p:spPr>
        <p:txBody>
          <a:bodyPr wrap="square">
            <a:spAutoFit/>
          </a:bodyPr>
          <a:lstStyle/>
          <a:p>
            <a:pPr>
              <a:lnSpc>
                <a:spcPts val="2700"/>
              </a:lnSpc>
              <a:defRPr/>
            </a:pPr>
            <a:r>
              <a:rPr lang="en-US" altLang="zh-CN" sz="7200" i="1">
                <a:solidFill>
                  <a:srgbClr val="C00000"/>
                </a:solidFill>
                <a:cs typeface="+mn-ea"/>
                <a:sym typeface="+mn-lt"/>
              </a:rPr>
              <a:t>1</a:t>
            </a:r>
            <a:endParaRPr lang="en-US" altLang="zh-CN" sz="6000" i="1">
              <a:solidFill>
                <a:srgbClr val="C00000"/>
              </a:solidFill>
              <a:cs typeface="+mn-ea"/>
              <a:sym typeface="+mn-lt"/>
            </a:endParaRPr>
          </a:p>
        </p:txBody>
      </p:sp>
      <p:sp>
        <p:nvSpPr>
          <p:cNvPr id="34" name="PA-1022225"/>
          <p:cNvSpPr>
            <a:spLocks noChangeArrowheads="1"/>
          </p:cNvSpPr>
          <p:nvPr>
            <p:custDataLst>
              <p:tags r:id="rId5"/>
            </p:custDataLst>
          </p:nvPr>
        </p:nvSpPr>
        <p:spPr bwMode="auto">
          <a:xfrm>
            <a:off x="475729" y="2969572"/>
            <a:ext cx="3332514" cy="2329163"/>
          </a:xfrm>
          <a:prstGeom prst="rect">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fontAlgn="base">
              <a:spcBef>
                <a:spcPct val="0"/>
              </a:spcBef>
              <a:spcAft>
                <a:spcPct val="0"/>
              </a:spcAft>
              <a:buFontTx/>
              <a:buNone/>
              <a:defRPr/>
            </a:pPr>
            <a:endParaRPr lang="zh-CN" altLang="en-US" sz="1800">
              <a:latin typeface="+mn-lt"/>
              <a:ea typeface="+mn-ea"/>
              <a:cs typeface="+mn-ea"/>
              <a:sym typeface="+mn-lt"/>
            </a:endParaRPr>
          </a:p>
        </p:txBody>
      </p:sp>
      <p:sp>
        <p:nvSpPr>
          <p:cNvPr id="35" name="PA-1022226"/>
          <p:cNvSpPr txBox="1"/>
          <p:nvPr>
            <p:custDataLst>
              <p:tags r:id="rId6"/>
            </p:custDataLst>
          </p:nvPr>
        </p:nvSpPr>
        <p:spPr>
          <a:xfrm>
            <a:off x="713286" y="3357220"/>
            <a:ext cx="3004498" cy="1481624"/>
          </a:xfrm>
          <a:prstGeom prst="rect">
            <a:avLst/>
          </a:prstGeom>
          <a:noFill/>
        </p:spPr>
        <p:txBody>
          <a:bodyPr wrap="square" rtlCol="0">
            <a:spAutoFit/>
          </a:bodyPr>
          <a:lstStyle/>
          <a:p>
            <a:pPr fontAlgn="base">
              <a:lnSpc>
                <a:spcPct val="130000"/>
              </a:lnSpc>
              <a:spcBef>
                <a:spcPct val="0"/>
              </a:spcBef>
              <a:spcAft>
                <a:spcPct val="0"/>
              </a:spcAft>
              <a:buClr>
                <a:srgbClr val="FF0000"/>
              </a:buClr>
              <a:defRPr/>
            </a:pPr>
            <a:r>
              <a:rPr lang="zh-CN" altLang="en-US"/>
              <a:t>中国人民的获得感幸福感安全感不断提高。新中国成立以来特别是改革开放以后，我国法治建设不断加强</a:t>
            </a:r>
            <a:r>
              <a:rPr lang="zh-CN" altLang="en-US" smtClean="0"/>
              <a:t>，</a:t>
            </a:r>
            <a:endParaRPr lang="zh-CN" altLang="en-US">
              <a:cs typeface="+mn-ea"/>
              <a:sym typeface="+mn-lt"/>
            </a:endParaRPr>
          </a:p>
        </p:txBody>
      </p:sp>
      <p:sp>
        <p:nvSpPr>
          <p:cNvPr id="36" name="PA-1022227"/>
          <p:cNvSpPr txBox="1">
            <a:spLocks noChangeArrowheads="1"/>
          </p:cNvSpPr>
          <p:nvPr>
            <p:custDataLst>
              <p:tags r:id="rId7"/>
            </p:custDataLst>
          </p:nvPr>
        </p:nvSpPr>
        <p:spPr bwMode="auto">
          <a:xfrm>
            <a:off x="5273279" y="2321441"/>
            <a:ext cx="3517683" cy="430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3" tIns="60936" rIns="121873" bIns="60936">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000" smtClean="0"/>
              <a:t>治安状况好转</a:t>
            </a:r>
            <a:endParaRPr lang="zh-CN" altLang="en-US" sz="2400" b="1">
              <a:solidFill>
                <a:srgbClr val="C00000"/>
              </a:solidFill>
              <a:latin typeface="+mn-lt"/>
              <a:ea typeface="+mn-ea"/>
              <a:cs typeface="+mn-ea"/>
              <a:sym typeface="+mn-lt"/>
            </a:endParaRPr>
          </a:p>
        </p:txBody>
      </p:sp>
      <p:sp>
        <p:nvSpPr>
          <p:cNvPr id="37" name="PA-1022228"/>
          <p:cNvSpPr>
            <a:spLocks noChangeShapeType="1"/>
          </p:cNvSpPr>
          <p:nvPr>
            <p:custDataLst>
              <p:tags r:id="rId8"/>
            </p:custDataLst>
          </p:nvPr>
        </p:nvSpPr>
        <p:spPr bwMode="auto">
          <a:xfrm flipH="1">
            <a:off x="4824567" y="2733641"/>
            <a:ext cx="2532915" cy="0"/>
          </a:xfrm>
          <a:prstGeom prst="line">
            <a:avLst/>
          </a:prstGeom>
          <a:noFill/>
          <a:ln w="19050" cap="flat">
            <a:solidFill>
              <a:srgbClr val="C00000"/>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a:defRPr/>
            </a:pPr>
            <a:endParaRPr lang="zh-CN" altLang="en-US">
              <a:solidFill>
                <a:prstClr val="white"/>
              </a:solidFill>
              <a:cs typeface="+mn-ea"/>
              <a:sym typeface="+mn-lt"/>
            </a:endParaRPr>
          </a:p>
        </p:txBody>
      </p:sp>
      <p:pic>
        <p:nvPicPr>
          <p:cNvPr id="38" name="PA-1022229" descr="F:\桌面\党政机关\素材\党徽\Nipic_20180988_201509091138025270001.png"/>
          <p:cNvPicPr>
            <a:picLocks noChangeAspect="1" noChangeArrowheads="1"/>
          </p:cNvPicPr>
          <p:nvPr>
            <p:custDataLst>
              <p:tags r:id="rId9"/>
            </p:custDataLst>
          </p:nvPr>
        </p:nvPicPr>
        <p:blipFill>
          <a:blip r:embed="rId22" cstate="email">
            <a:extLst>
              <a:ext uri="{28A0092B-C50C-407E-A947-70E740481C1C}">
                <a14:useLocalDpi xmlns:a14="http://schemas.microsoft.com/office/drawing/2010/main"/>
              </a:ext>
            </a:extLst>
          </a:blip>
          <a:stretch>
            <a:fillRect/>
          </a:stretch>
        </p:blipFill>
        <p:spPr bwMode="auto">
          <a:xfrm>
            <a:off x="7134421" y="2397404"/>
            <a:ext cx="547331" cy="448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PA-1022230"/>
          <p:cNvSpPr/>
          <p:nvPr>
            <p:custDataLst>
              <p:tags r:id="rId10"/>
            </p:custDataLst>
          </p:nvPr>
        </p:nvSpPr>
        <p:spPr>
          <a:xfrm>
            <a:off x="4421963" y="2575443"/>
            <a:ext cx="2869750" cy="629018"/>
          </a:xfrm>
          <a:prstGeom prst="rect">
            <a:avLst/>
          </a:prstGeom>
          <a:noFill/>
        </p:spPr>
        <p:txBody>
          <a:bodyPr wrap="square">
            <a:spAutoFit/>
          </a:bodyPr>
          <a:lstStyle/>
          <a:p>
            <a:pPr>
              <a:lnSpc>
                <a:spcPts val="2700"/>
              </a:lnSpc>
              <a:defRPr/>
            </a:pPr>
            <a:r>
              <a:rPr lang="en-US" altLang="zh-CN" sz="7200" i="1">
                <a:solidFill>
                  <a:srgbClr val="C00000"/>
                </a:solidFill>
                <a:cs typeface="+mn-ea"/>
                <a:sym typeface="+mn-lt"/>
              </a:rPr>
              <a:t>2</a:t>
            </a:r>
            <a:endParaRPr lang="en-US" altLang="zh-CN" sz="6000" i="1">
              <a:solidFill>
                <a:srgbClr val="C00000"/>
              </a:solidFill>
              <a:cs typeface="+mn-ea"/>
              <a:sym typeface="+mn-lt"/>
            </a:endParaRPr>
          </a:p>
        </p:txBody>
      </p:sp>
      <p:sp>
        <p:nvSpPr>
          <p:cNvPr id="40" name="PA-1022231"/>
          <p:cNvSpPr>
            <a:spLocks noChangeArrowheads="1"/>
          </p:cNvSpPr>
          <p:nvPr>
            <p:custDataLst>
              <p:tags r:id="rId11"/>
            </p:custDataLst>
          </p:nvPr>
        </p:nvSpPr>
        <p:spPr bwMode="auto">
          <a:xfrm>
            <a:off x="4349239" y="2969573"/>
            <a:ext cx="3332514" cy="2356028"/>
          </a:xfrm>
          <a:prstGeom prst="rect">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fontAlgn="base">
              <a:spcBef>
                <a:spcPct val="0"/>
              </a:spcBef>
              <a:spcAft>
                <a:spcPct val="0"/>
              </a:spcAft>
              <a:buFontTx/>
              <a:buNone/>
              <a:defRPr/>
            </a:pPr>
            <a:endParaRPr lang="zh-CN" altLang="en-US" sz="1800">
              <a:latin typeface="+mn-lt"/>
              <a:ea typeface="+mn-ea"/>
              <a:cs typeface="+mn-ea"/>
              <a:sym typeface="+mn-lt"/>
            </a:endParaRPr>
          </a:p>
        </p:txBody>
      </p:sp>
      <p:sp>
        <p:nvSpPr>
          <p:cNvPr id="41" name="PA-1022232"/>
          <p:cNvSpPr txBox="1"/>
          <p:nvPr>
            <p:custDataLst>
              <p:tags r:id="rId12"/>
            </p:custDataLst>
          </p:nvPr>
        </p:nvSpPr>
        <p:spPr>
          <a:xfrm>
            <a:off x="4518808" y="3206559"/>
            <a:ext cx="3004498" cy="1892826"/>
          </a:xfrm>
          <a:prstGeom prst="rect">
            <a:avLst/>
          </a:prstGeom>
          <a:noFill/>
        </p:spPr>
        <p:txBody>
          <a:bodyPr wrap="square" rtlCol="0">
            <a:spAutoFit/>
          </a:bodyPr>
          <a:lstStyle/>
          <a:p>
            <a:pPr fontAlgn="base">
              <a:lnSpc>
                <a:spcPct val="130000"/>
              </a:lnSpc>
              <a:spcBef>
                <a:spcPct val="0"/>
              </a:spcBef>
              <a:spcAft>
                <a:spcPct val="0"/>
              </a:spcAft>
              <a:buClr>
                <a:srgbClr val="FF0000"/>
              </a:buClr>
              <a:defRPr/>
            </a:pPr>
            <a:r>
              <a:rPr lang="zh-CN" altLang="en-US"/>
              <a:t>社会治安状况根本好转；生态文明建设不断加强，人民呼吸清洁空气、饮用干净水、食用健康食物的需求逐步得到满足。</a:t>
            </a:r>
            <a:endParaRPr lang="zh-CN" altLang="en-US">
              <a:cs typeface="+mn-ea"/>
              <a:sym typeface="+mn-lt"/>
            </a:endParaRPr>
          </a:p>
        </p:txBody>
      </p:sp>
      <p:sp>
        <p:nvSpPr>
          <p:cNvPr id="42" name="PA-1022233"/>
          <p:cNvSpPr txBox="1">
            <a:spLocks noChangeArrowheads="1"/>
          </p:cNvSpPr>
          <p:nvPr>
            <p:custDataLst>
              <p:tags r:id="rId13"/>
            </p:custDataLst>
          </p:nvPr>
        </p:nvSpPr>
        <p:spPr bwMode="auto">
          <a:xfrm>
            <a:off x="8893262" y="2321441"/>
            <a:ext cx="3517683" cy="430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3" tIns="60936" rIns="121873" bIns="60936">
            <a:spAutoFit/>
          </a:bodyPr>
          <a:lstStyle>
            <a:lvl1pPr defTabSz="1217930" eaLnBrk="0" hangingPunct="0">
              <a:defRPr>
                <a:solidFill>
                  <a:schemeClr val="tx1"/>
                </a:solidFill>
                <a:latin typeface="Arial" panose="020B0604020202020204" pitchFamily="34" charset="0"/>
                <a:ea typeface="宋体" panose="02010600030101010101" pitchFamily="2" charset="-122"/>
              </a:defRPr>
            </a:lvl1pPr>
            <a:lvl2pPr marL="742950" indent="-285750" defTabSz="1217930" eaLnBrk="0" hangingPunct="0">
              <a:defRPr>
                <a:solidFill>
                  <a:schemeClr val="tx1"/>
                </a:solidFill>
                <a:latin typeface="Arial" panose="020B0604020202020204" pitchFamily="34" charset="0"/>
                <a:ea typeface="宋体" panose="02010600030101010101" pitchFamily="2" charset="-122"/>
              </a:defRPr>
            </a:lvl2pPr>
            <a:lvl3pPr marL="1143000" indent="-228600" defTabSz="1217930" eaLnBrk="0" hangingPunct="0">
              <a:defRPr>
                <a:solidFill>
                  <a:schemeClr val="tx1"/>
                </a:solidFill>
                <a:latin typeface="Arial" panose="020B0604020202020204" pitchFamily="34" charset="0"/>
                <a:ea typeface="宋体" panose="02010600030101010101" pitchFamily="2" charset="-122"/>
              </a:defRPr>
            </a:lvl3pPr>
            <a:lvl4pPr marL="1600200" indent="-228600" defTabSz="1217930" eaLnBrk="0" hangingPunct="0">
              <a:defRPr>
                <a:solidFill>
                  <a:schemeClr val="tx1"/>
                </a:solidFill>
                <a:latin typeface="Arial" panose="020B0604020202020204" pitchFamily="34" charset="0"/>
                <a:ea typeface="宋体" panose="02010600030101010101" pitchFamily="2" charset="-122"/>
              </a:defRPr>
            </a:lvl4pPr>
            <a:lvl5pPr marL="2057400" indent="-228600" defTabSz="1217930" eaLnBrk="0" hangingPunct="0">
              <a:defRPr>
                <a:solidFill>
                  <a:schemeClr val="tx1"/>
                </a:solidFill>
                <a:latin typeface="Arial" panose="020B0604020202020204" pitchFamily="34" charset="0"/>
                <a:ea typeface="宋体" panose="02010600030101010101" pitchFamily="2" charset="-122"/>
              </a:defRPr>
            </a:lvl5pPr>
            <a:lvl6pPr marL="25146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121793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000" smtClean="0"/>
              <a:t>最</a:t>
            </a:r>
            <a:r>
              <a:rPr lang="zh-CN" altLang="en-US" sz="2000"/>
              <a:t>安全、最幸福</a:t>
            </a:r>
            <a:endParaRPr lang="zh-CN" altLang="en-US" sz="2400" b="1">
              <a:solidFill>
                <a:srgbClr val="C00000"/>
              </a:solidFill>
              <a:latin typeface="+mn-lt"/>
              <a:ea typeface="+mn-ea"/>
              <a:cs typeface="+mn-ea"/>
              <a:sym typeface="+mn-lt"/>
            </a:endParaRPr>
          </a:p>
        </p:txBody>
      </p:sp>
      <p:sp>
        <p:nvSpPr>
          <p:cNvPr id="43" name="PA-1022234"/>
          <p:cNvSpPr>
            <a:spLocks noChangeShapeType="1"/>
          </p:cNvSpPr>
          <p:nvPr>
            <p:custDataLst>
              <p:tags r:id="rId14"/>
            </p:custDataLst>
          </p:nvPr>
        </p:nvSpPr>
        <p:spPr bwMode="auto">
          <a:xfrm flipH="1">
            <a:off x="8646235" y="2733641"/>
            <a:ext cx="2532915" cy="0"/>
          </a:xfrm>
          <a:prstGeom prst="line">
            <a:avLst/>
          </a:prstGeom>
          <a:noFill/>
          <a:ln w="19050" cap="flat">
            <a:solidFill>
              <a:srgbClr val="C00000"/>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pPr>
              <a:defRPr/>
            </a:pPr>
            <a:endParaRPr lang="zh-CN" altLang="en-US">
              <a:solidFill>
                <a:prstClr val="white"/>
              </a:solidFill>
              <a:cs typeface="+mn-ea"/>
              <a:sym typeface="+mn-lt"/>
            </a:endParaRPr>
          </a:p>
        </p:txBody>
      </p:sp>
      <p:pic>
        <p:nvPicPr>
          <p:cNvPr id="44" name="PA-1022235" descr="F:\桌面\党政机关\素材\党徽\Nipic_20180988_201509091138025270001.png"/>
          <p:cNvPicPr>
            <a:picLocks noChangeAspect="1" noChangeArrowheads="1"/>
          </p:cNvPicPr>
          <p:nvPr>
            <p:custDataLst>
              <p:tags r:id="rId15"/>
            </p:custDataLst>
          </p:nvPr>
        </p:nvPicPr>
        <p:blipFill>
          <a:blip r:embed="rId22" cstate="email">
            <a:extLst>
              <a:ext uri="{28A0092B-C50C-407E-A947-70E740481C1C}">
                <a14:useLocalDpi xmlns:a14="http://schemas.microsoft.com/office/drawing/2010/main"/>
              </a:ext>
            </a:extLst>
          </a:blip>
          <a:stretch>
            <a:fillRect/>
          </a:stretch>
        </p:blipFill>
        <p:spPr bwMode="auto">
          <a:xfrm>
            <a:off x="10956089" y="2397404"/>
            <a:ext cx="547331" cy="448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PA-1022236"/>
          <p:cNvSpPr/>
          <p:nvPr>
            <p:custDataLst>
              <p:tags r:id="rId16"/>
            </p:custDataLst>
          </p:nvPr>
        </p:nvSpPr>
        <p:spPr>
          <a:xfrm>
            <a:off x="8139576" y="2575443"/>
            <a:ext cx="2869750" cy="629018"/>
          </a:xfrm>
          <a:prstGeom prst="rect">
            <a:avLst/>
          </a:prstGeom>
          <a:noFill/>
        </p:spPr>
        <p:txBody>
          <a:bodyPr wrap="square">
            <a:spAutoFit/>
          </a:bodyPr>
          <a:lstStyle/>
          <a:p>
            <a:pPr>
              <a:lnSpc>
                <a:spcPts val="2700"/>
              </a:lnSpc>
              <a:defRPr/>
            </a:pPr>
            <a:r>
              <a:rPr lang="en-US" altLang="zh-CN" sz="7200" i="1">
                <a:solidFill>
                  <a:srgbClr val="C00000"/>
                </a:solidFill>
                <a:cs typeface="+mn-ea"/>
                <a:sym typeface="+mn-lt"/>
              </a:rPr>
              <a:t>3</a:t>
            </a:r>
            <a:endParaRPr lang="en-US" altLang="zh-CN" sz="6000" i="1">
              <a:solidFill>
                <a:srgbClr val="C00000"/>
              </a:solidFill>
              <a:cs typeface="+mn-ea"/>
              <a:sym typeface="+mn-lt"/>
            </a:endParaRPr>
          </a:p>
        </p:txBody>
      </p:sp>
      <p:sp>
        <p:nvSpPr>
          <p:cNvPr id="46" name="PA-1022237"/>
          <p:cNvSpPr>
            <a:spLocks noChangeArrowheads="1"/>
          </p:cNvSpPr>
          <p:nvPr>
            <p:custDataLst>
              <p:tags r:id="rId17"/>
            </p:custDataLst>
          </p:nvPr>
        </p:nvSpPr>
        <p:spPr bwMode="auto">
          <a:xfrm>
            <a:off x="8170907" y="2969573"/>
            <a:ext cx="3332514" cy="2428596"/>
          </a:xfrm>
          <a:prstGeom prst="rect">
            <a:avLst/>
          </a:prstGeom>
          <a:solidFill>
            <a:srgbClr val="F2F2F2">
              <a:alpha val="60000"/>
            </a:srgbClr>
          </a:solidFill>
          <a:ln w="9525">
            <a:solidFill>
              <a:srgbClr val="B8B8B8"/>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fontAlgn="base">
              <a:spcBef>
                <a:spcPct val="0"/>
              </a:spcBef>
              <a:spcAft>
                <a:spcPct val="0"/>
              </a:spcAft>
              <a:buFontTx/>
              <a:buNone/>
              <a:defRPr/>
            </a:pPr>
            <a:endParaRPr lang="zh-CN" altLang="en-US" sz="1800">
              <a:latin typeface="+mn-lt"/>
              <a:ea typeface="+mn-ea"/>
              <a:cs typeface="+mn-ea"/>
              <a:sym typeface="+mn-lt"/>
            </a:endParaRPr>
          </a:p>
        </p:txBody>
      </p:sp>
      <p:sp>
        <p:nvSpPr>
          <p:cNvPr id="47" name="PA-1022238"/>
          <p:cNvSpPr txBox="1"/>
          <p:nvPr>
            <p:custDataLst>
              <p:tags r:id="rId18"/>
            </p:custDataLst>
          </p:nvPr>
        </p:nvSpPr>
        <p:spPr>
          <a:xfrm>
            <a:off x="8222749" y="3026510"/>
            <a:ext cx="3181990" cy="2252924"/>
          </a:xfrm>
          <a:prstGeom prst="rect">
            <a:avLst/>
          </a:prstGeom>
          <a:noFill/>
        </p:spPr>
        <p:txBody>
          <a:bodyPr wrap="square" rtlCol="0">
            <a:spAutoFit/>
          </a:bodyPr>
          <a:lstStyle/>
          <a:p>
            <a:pPr fontAlgn="base">
              <a:lnSpc>
                <a:spcPct val="130000"/>
              </a:lnSpc>
              <a:spcBef>
                <a:spcPct val="0"/>
              </a:spcBef>
              <a:spcAft>
                <a:spcPct val="0"/>
              </a:spcAft>
              <a:buClr>
                <a:srgbClr val="FF0000"/>
              </a:buClr>
              <a:defRPr/>
            </a:pPr>
            <a:r>
              <a:rPr lang="zh-CN" altLang="en-US"/>
              <a:t>加之政治上当家作主、经济上初步富足，中国人民的获得感幸福感安全感空前提高。特别是经过新冠肺炎疫情的大考，广大中国人民深深感到，生活在中国最安全、最幸福。</a:t>
            </a:r>
            <a:endParaRPr lang="zh-CN" altLang="en-US">
              <a:cs typeface="+mn-ea"/>
              <a:sym typeface="+mn-lt"/>
            </a:endParaRPr>
          </a:p>
        </p:txBody>
      </p:sp>
      <p:sp>
        <p:nvSpPr>
          <p:cNvPr id="48" name="PA-1022239"/>
          <p:cNvSpPr/>
          <p:nvPr>
            <p:custDataLst>
              <p:tags r:id="rId19"/>
            </p:custDataLst>
          </p:nvPr>
        </p:nvSpPr>
        <p:spPr>
          <a:xfrm>
            <a:off x="0" y="6329680"/>
            <a:ext cx="12192000" cy="52832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矩形 21"/>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1+#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par>
                                <p:cTn id="9" presetID="53"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nodeType="afterGroup">
                            <p:stCondLst>
                              <p:cond delay="500"/>
                            </p:stCondLst>
                            <p:childTnLst>
                              <p:par>
                                <p:cTn id="15" presetID="23" presetClass="entr" presetSubtype="32"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strVal val="4*#ppt_w"/>
                                          </p:val>
                                        </p:tav>
                                        <p:tav tm="100000">
                                          <p:val>
                                            <p:strVal val="#ppt_w"/>
                                          </p:val>
                                        </p:tav>
                                      </p:tavLst>
                                    </p:anim>
                                    <p:anim calcmode="lin" valueType="num">
                                      <p:cBhvr>
                                        <p:cTn id="18" dur="500" fill="hold"/>
                                        <p:tgtEl>
                                          <p:spTgt spid="30"/>
                                        </p:tgtEl>
                                        <p:attrNameLst>
                                          <p:attrName>ppt_h</p:attrName>
                                        </p:attrNameLst>
                                      </p:cBhvr>
                                      <p:tavLst>
                                        <p:tav tm="0">
                                          <p:val>
                                            <p:strVal val="4*#ppt_h"/>
                                          </p:val>
                                        </p:tav>
                                        <p:tav tm="100000">
                                          <p:val>
                                            <p:strVal val="#ppt_h"/>
                                          </p:val>
                                        </p:tav>
                                      </p:tavLst>
                                    </p:anim>
                                  </p:childTnLst>
                                </p:cTn>
                              </p:par>
                              <p:par>
                                <p:cTn id="19" presetID="12" presetClass="entr" presetSubtype="1" fill="hold" grpId="0" nodeType="withEffect">
                                  <p:stCondLst>
                                    <p:cond delay="50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500"/>
                                        <p:tgtEl>
                                          <p:spTgt spid="33"/>
                                        </p:tgtEl>
                                        <p:attrNameLst>
                                          <p:attrName>ppt_y</p:attrName>
                                        </p:attrNameLst>
                                      </p:cBhvr>
                                      <p:tavLst>
                                        <p:tav tm="0">
                                          <p:val>
                                            <p:strVal val="#ppt_y-#ppt_h*1.125000"/>
                                          </p:val>
                                        </p:tav>
                                        <p:tav tm="100000">
                                          <p:val>
                                            <p:strVal val="#ppt_y"/>
                                          </p:val>
                                        </p:tav>
                                      </p:tavLst>
                                    </p:anim>
                                    <p:animEffect transition="in" filter="wipe(down)">
                                      <p:cBhvr>
                                        <p:cTn id="22" dur="500"/>
                                        <p:tgtEl>
                                          <p:spTgt spid="33"/>
                                        </p:tgtEl>
                                      </p:cBhvr>
                                    </p:animEffect>
                                  </p:childTnLst>
                                </p:cTn>
                              </p:par>
                            </p:childTnLst>
                          </p:cTn>
                        </p:par>
                        <p:par>
                          <p:cTn id="23" fill="hold" nodeType="afterGroup">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up)">
                                      <p:cBhvr>
                                        <p:cTn id="26" dur="500"/>
                                        <p:tgtEl>
                                          <p:spTgt spid="34"/>
                                        </p:tgtEl>
                                      </p:cBhvr>
                                    </p:animEffect>
                                  </p:childTnLst>
                                </p:cTn>
                              </p:par>
                            </p:childTnLst>
                          </p:cTn>
                        </p:par>
                        <p:par>
                          <p:cTn id="27" fill="hold" nodeType="afterGroup">
                            <p:stCondLst>
                              <p:cond delay="2000"/>
                            </p:stCondLst>
                            <p:childTnLst>
                              <p:par>
                                <p:cTn id="28" presetID="53" presetClass="entr" presetSubtype="0" fill="hold" grpId="0" nodeType="afterEffect">
                                  <p:stCondLst>
                                    <p:cond delay="0"/>
                                  </p:stCondLst>
                                  <p:iterate type="lt">
                                    <p:tmPct val="10000"/>
                                  </p:iterate>
                                  <p:childTnLst>
                                    <p:set>
                                      <p:cBhvr>
                                        <p:cTn id="29" dur="1" fill="hold">
                                          <p:stCondLst>
                                            <p:cond delay="0"/>
                                          </p:stCondLst>
                                        </p:cTn>
                                        <p:tgtEl>
                                          <p:spTgt spid="35"/>
                                        </p:tgtEl>
                                        <p:attrNameLst>
                                          <p:attrName>style.visibility</p:attrName>
                                        </p:attrNameLst>
                                      </p:cBhvr>
                                      <p:to>
                                        <p:strVal val="visible"/>
                                      </p:to>
                                    </p:set>
                                    <p:anim calcmode="lin" valueType="num">
                                      <p:cBhvr>
                                        <p:cTn id="30" dur="500" fill="hold"/>
                                        <p:tgtEl>
                                          <p:spTgt spid="35"/>
                                        </p:tgtEl>
                                        <p:attrNameLst>
                                          <p:attrName>ppt_w</p:attrName>
                                        </p:attrNameLst>
                                      </p:cBhvr>
                                      <p:tavLst>
                                        <p:tav tm="0">
                                          <p:val>
                                            <p:fltVal val="0"/>
                                          </p:val>
                                        </p:tav>
                                        <p:tav tm="100000">
                                          <p:val>
                                            <p:strVal val="#ppt_w"/>
                                          </p:val>
                                        </p:tav>
                                      </p:tavLst>
                                    </p:anim>
                                    <p:anim calcmode="lin" valueType="num">
                                      <p:cBhvr>
                                        <p:cTn id="31" dur="500" fill="hold"/>
                                        <p:tgtEl>
                                          <p:spTgt spid="35"/>
                                        </p:tgtEl>
                                        <p:attrNameLst>
                                          <p:attrName>ppt_h</p:attrName>
                                        </p:attrNameLst>
                                      </p:cBhvr>
                                      <p:tavLst>
                                        <p:tav tm="0">
                                          <p:val>
                                            <p:fltVal val="0"/>
                                          </p:val>
                                        </p:tav>
                                        <p:tav tm="100000">
                                          <p:val>
                                            <p:strVal val="#ppt_h"/>
                                          </p:val>
                                        </p:tav>
                                      </p:tavLst>
                                    </p:anim>
                                    <p:animEffect transition="in" filter="fade">
                                      <p:cBhvr>
                                        <p:cTn id="32" dur="500"/>
                                        <p:tgtEl>
                                          <p:spTgt spid="35"/>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1+#ppt_w/2"/>
                                          </p:val>
                                        </p:tav>
                                        <p:tav tm="100000">
                                          <p:val>
                                            <p:strVal val="#ppt_x"/>
                                          </p:val>
                                        </p:tav>
                                      </p:tavLst>
                                    </p:anim>
                                    <p:anim calcmode="lin" valueType="num">
                                      <p:cBhvr additive="base">
                                        <p:cTn id="38" dur="500" fill="hold"/>
                                        <p:tgtEl>
                                          <p:spTgt spid="37"/>
                                        </p:tgtEl>
                                        <p:attrNameLst>
                                          <p:attrName>ppt_y</p:attrName>
                                        </p:attrNameLst>
                                      </p:cBhvr>
                                      <p:tavLst>
                                        <p:tav tm="0">
                                          <p:val>
                                            <p:strVal val="#ppt_y"/>
                                          </p:val>
                                        </p:tav>
                                        <p:tav tm="100000">
                                          <p:val>
                                            <p:strVal val="#ppt_y"/>
                                          </p:val>
                                        </p:tav>
                                      </p:tavLst>
                                    </p:anim>
                                  </p:childTnLst>
                                </p:cTn>
                              </p:par>
                              <p:par>
                                <p:cTn id="39" presetID="53"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animEffect transition="in" filter="fade">
                                      <p:cBhvr>
                                        <p:cTn id="43" dur="500"/>
                                        <p:tgtEl>
                                          <p:spTgt spid="38"/>
                                        </p:tgtEl>
                                      </p:cBhvr>
                                    </p:animEffect>
                                  </p:childTnLst>
                                </p:cTn>
                              </p:par>
                            </p:childTnLst>
                          </p:cTn>
                        </p:par>
                        <p:par>
                          <p:cTn id="44" fill="hold" nodeType="afterGroup">
                            <p:stCondLst>
                              <p:cond delay="500"/>
                            </p:stCondLst>
                            <p:childTnLst>
                              <p:par>
                                <p:cTn id="45" presetID="23" presetClass="entr" presetSubtype="32"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strVal val="4*#ppt_w"/>
                                          </p:val>
                                        </p:tav>
                                        <p:tav tm="100000">
                                          <p:val>
                                            <p:strVal val="#ppt_w"/>
                                          </p:val>
                                        </p:tav>
                                      </p:tavLst>
                                    </p:anim>
                                    <p:anim calcmode="lin" valueType="num">
                                      <p:cBhvr>
                                        <p:cTn id="48" dur="500" fill="hold"/>
                                        <p:tgtEl>
                                          <p:spTgt spid="36"/>
                                        </p:tgtEl>
                                        <p:attrNameLst>
                                          <p:attrName>ppt_h</p:attrName>
                                        </p:attrNameLst>
                                      </p:cBhvr>
                                      <p:tavLst>
                                        <p:tav tm="0">
                                          <p:val>
                                            <p:strVal val="4*#ppt_h"/>
                                          </p:val>
                                        </p:tav>
                                        <p:tav tm="100000">
                                          <p:val>
                                            <p:strVal val="#ppt_h"/>
                                          </p:val>
                                        </p:tav>
                                      </p:tavLst>
                                    </p:anim>
                                  </p:childTnLst>
                                </p:cTn>
                              </p:par>
                              <p:par>
                                <p:cTn id="49" presetID="12" presetClass="entr" presetSubtype="1" fill="hold" grpId="0" nodeType="withEffect">
                                  <p:stCondLst>
                                    <p:cond delay="500"/>
                                  </p:stCondLst>
                                  <p:childTnLst>
                                    <p:set>
                                      <p:cBhvr>
                                        <p:cTn id="50" dur="1" fill="hold">
                                          <p:stCondLst>
                                            <p:cond delay="0"/>
                                          </p:stCondLst>
                                        </p:cTn>
                                        <p:tgtEl>
                                          <p:spTgt spid="39"/>
                                        </p:tgtEl>
                                        <p:attrNameLst>
                                          <p:attrName>style.visibility</p:attrName>
                                        </p:attrNameLst>
                                      </p:cBhvr>
                                      <p:to>
                                        <p:strVal val="visible"/>
                                      </p:to>
                                    </p:set>
                                    <p:anim calcmode="lin" valueType="num">
                                      <p:cBhvr additive="base">
                                        <p:cTn id="51" dur="500"/>
                                        <p:tgtEl>
                                          <p:spTgt spid="39"/>
                                        </p:tgtEl>
                                        <p:attrNameLst>
                                          <p:attrName>ppt_y</p:attrName>
                                        </p:attrNameLst>
                                      </p:cBhvr>
                                      <p:tavLst>
                                        <p:tav tm="0">
                                          <p:val>
                                            <p:strVal val="#ppt_y-#ppt_h*1.125000"/>
                                          </p:val>
                                        </p:tav>
                                        <p:tav tm="100000">
                                          <p:val>
                                            <p:strVal val="#ppt_y"/>
                                          </p:val>
                                        </p:tav>
                                      </p:tavLst>
                                    </p:anim>
                                    <p:animEffect transition="in" filter="wipe(down)">
                                      <p:cBhvr>
                                        <p:cTn id="52" dur="500"/>
                                        <p:tgtEl>
                                          <p:spTgt spid="39"/>
                                        </p:tgtEl>
                                      </p:cBhvr>
                                    </p:animEffect>
                                  </p:childTnLst>
                                </p:cTn>
                              </p:par>
                            </p:childTnLst>
                          </p:cTn>
                        </p:par>
                        <p:par>
                          <p:cTn id="53" fill="hold" nodeType="afterGroup">
                            <p:stCondLst>
                              <p:cond delay="1500"/>
                            </p:stCondLst>
                            <p:childTnLst>
                              <p:par>
                                <p:cTn id="54" presetID="22" presetClass="entr" presetSubtype="1" fill="hold" grpId="0" nodeType="after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wipe(up)">
                                      <p:cBhvr>
                                        <p:cTn id="56" dur="500"/>
                                        <p:tgtEl>
                                          <p:spTgt spid="40"/>
                                        </p:tgtEl>
                                      </p:cBhvr>
                                    </p:animEffect>
                                  </p:childTnLst>
                                </p:cTn>
                              </p:par>
                            </p:childTnLst>
                          </p:cTn>
                        </p:par>
                        <p:par>
                          <p:cTn id="57" fill="hold" nodeType="afterGroup">
                            <p:stCondLst>
                              <p:cond delay="2000"/>
                            </p:stCondLst>
                            <p:childTnLst>
                              <p:par>
                                <p:cTn id="58" presetID="53" presetClass="entr" presetSubtype="0" fill="hold" grpId="0" nodeType="afterEffect">
                                  <p:stCondLst>
                                    <p:cond delay="0"/>
                                  </p:stCondLst>
                                  <p:iterate type="lt">
                                    <p:tmPct val="10000"/>
                                  </p:iterate>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additive="base">
                                        <p:cTn id="67" dur="500" fill="hold"/>
                                        <p:tgtEl>
                                          <p:spTgt spid="43"/>
                                        </p:tgtEl>
                                        <p:attrNameLst>
                                          <p:attrName>ppt_x</p:attrName>
                                        </p:attrNameLst>
                                      </p:cBhvr>
                                      <p:tavLst>
                                        <p:tav tm="0">
                                          <p:val>
                                            <p:strVal val="1+#ppt_w/2"/>
                                          </p:val>
                                        </p:tav>
                                        <p:tav tm="100000">
                                          <p:val>
                                            <p:strVal val="#ppt_x"/>
                                          </p:val>
                                        </p:tav>
                                      </p:tavLst>
                                    </p:anim>
                                    <p:anim calcmode="lin" valueType="num">
                                      <p:cBhvr additive="base">
                                        <p:cTn id="68" dur="500" fill="hold"/>
                                        <p:tgtEl>
                                          <p:spTgt spid="43"/>
                                        </p:tgtEl>
                                        <p:attrNameLst>
                                          <p:attrName>ppt_y</p:attrName>
                                        </p:attrNameLst>
                                      </p:cBhvr>
                                      <p:tavLst>
                                        <p:tav tm="0">
                                          <p:val>
                                            <p:strVal val="#ppt_y"/>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p:cTn id="71" dur="500" fill="hold"/>
                                        <p:tgtEl>
                                          <p:spTgt spid="44"/>
                                        </p:tgtEl>
                                        <p:attrNameLst>
                                          <p:attrName>ppt_w</p:attrName>
                                        </p:attrNameLst>
                                      </p:cBhvr>
                                      <p:tavLst>
                                        <p:tav tm="0">
                                          <p:val>
                                            <p:fltVal val="0"/>
                                          </p:val>
                                        </p:tav>
                                        <p:tav tm="100000">
                                          <p:val>
                                            <p:strVal val="#ppt_w"/>
                                          </p:val>
                                        </p:tav>
                                      </p:tavLst>
                                    </p:anim>
                                    <p:anim calcmode="lin" valueType="num">
                                      <p:cBhvr>
                                        <p:cTn id="72" dur="500" fill="hold"/>
                                        <p:tgtEl>
                                          <p:spTgt spid="44"/>
                                        </p:tgtEl>
                                        <p:attrNameLst>
                                          <p:attrName>ppt_h</p:attrName>
                                        </p:attrNameLst>
                                      </p:cBhvr>
                                      <p:tavLst>
                                        <p:tav tm="0">
                                          <p:val>
                                            <p:fltVal val="0"/>
                                          </p:val>
                                        </p:tav>
                                        <p:tav tm="100000">
                                          <p:val>
                                            <p:strVal val="#ppt_h"/>
                                          </p:val>
                                        </p:tav>
                                      </p:tavLst>
                                    </p:anim>
                                    <p:animEffect transition="in" filter="fade">
                                      <p:cBhvr>
                                        <p:cTn id="73" dur="500"/>
                                        <p:tgtEl>
                                          <p:spTgt spid="44"/>
                                        </p:tgtEl>
                                      </p:cBhvr>
                                    </p:animEffect>
                                  </p:childTnLst>
                                </p:cTn>
                              </p:par>
                            </p:childTnLst>
                          </p:cTn>
                        </p:par>
                        <p:par>
                          <p:cTn id="74" fill="hold" nodeType="afterGroup">
                            <p:stCondLst>
                              <p:cond delay="500"/>
                            </p:stCondLst>
                            <p:childTnLst>
                              <p:par>
                                <p:cTn id="75" presetID="23" presetClass="entr" presetSubtype="32"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p:cTn id="77" dur="500" fill="hold"/>
                                        <p:tgtEl>
                                          <p:spTgt spid="42"/>
                                        </p:tgtEl>
                                        <p:attrNameLst>
                                          <p:attrName>ppt_w</p:attrName>
                                        </p:attrNameLst>
                                      </p:cBhvr>
                                      <p:tavLst>
                                        <p:tav tm="0">
                                          <p:val>
                                            <p:strVal val="4*#ppt_w"/>
                                          </p:val>
                                        </p:tav>
                                        <p:tav tm="100000">
                                          <p:val>
                                            <p:strVal val="#ppt_w"/>
                                          </p:val>
                                        </p:tav>
                                      </p:tavLst>
                                    </p:anim>
                                    <p:anim calcmode="lin" valueType="num">
                                      <p:cBhvr>
                                        <p:cTn id="78" dur="500" fill="hold"/>
                                        <p:tgtEl>
                                          <p:spTgt spid="42"/>
                                        </p:tgtEl>
                                        <p:attrNameLst>
                                          <p:attrName>ppt_h</p:attrName>
                                        </p:attrNameLst>
                                      </p:cBhvr>
                                      <p:tavLst>
                                        <p:tav tm="0">
                                          <p:val>
                                            <p:strVal val="4*#ppt_h"/>
                                          </p:val>
                                        </p:tav>
                                        <p:tav tm="100000">
                                          <p:val>
                                            <p:strVal val="#ppt_h"/>
                                          </p:val>
                                        </p:tav>
                                      </p:tavLst>
                                    </p:anim>
                                  </p:childTnLst>
                                </p:cTn>
                              </p:par>
                              <p:par>
                                <p:cTn id="79" presetID="12" presetClass="entr" presetSubtype="1" fill="hold" grpId="0" nodeType="withEffect">
                                  <p:stCondLst>
                                    <p:cond delay="500"/>
                                  </p:stCondLst>
                                  <p:childTnLst>
                                    <p:set>
                                      <p:cBhvr>
                                        <p:cTn id="80" dur="1" fill="hold">
                                          <p:stCondLst>
                                            <p:cond delay="0"/>
                                          </p:stCondLst>
                                        </p:cTn>
                                        <p:tgtEl>
                                          <p:spTgt spid="45"/>
                                        </p:tgtEl>
                                        <p:attrNameLst>
                                          <p:attrName>style.visibility</p:attrName>
                                        </p:attrNameLst>
                                      </p:cBhvr>
                                      <p:to>
                                        <p:strVal val="visible"/>
                                      </p:to>
                                    </p:set>
                                    <p:anim calcmode="lin" valueType="num">
                                      <p:cBhvr additive="base">
                                        <p:cTn id="81" dur="500"/>
                                        <p:tgtEl>
                                          <p:spTgt spid="45"/>
                                        </p:tgtEl>
                                        <p:attrNameLst>
                                          <p:attrName>ppt_y</p:attrName>
                                        </p:attrNameLst>
                                      </p:cBhvr>
                                      <p:tavLst>
                                        <p:tav tm="0">
                                          <p:val>
                                            <p:strVal val="#ppt_y-#ppt_h*1.125000"/>
                                          </p:val>
                                        </p:tav>
                                        <p:tav tm="100000">
                                          <p:val>
                                            <p:strVal val="#ppt_y"/>
                                          </p:val>
                                        </p:tav>
                                      </p:tavLst>
                                    </p:anim>
                                    <p:animEffect transition="in" filter="wipe(down)">
                                      <p:cBhvr>
                                        <p:cTn id="82" dur="500"/>
                                        <p:tgtEl>
                                          <p:spTgt spid="45"/>
                                        </p:tgtEl>
                                      </p:cBhvr>
                                    </p:animEffect>
                                  </p:childTnLst>
                                </p:cTn>
                              </p:par>
                            </p:childTnLst>
                          </p:cTn>
                        </p:par>
                        <p:par>
                          <p:cTn id="83" fill="hold" nodeType="afterGroup">
                            <p:stCondLst>
                              <p:cond delay="1500"/>
                            </p:stCondLst>
                            <p:childTnLst>
                              <p:par>
                                <p:cTn id="84" presetID="22" presetClass="entr" presetSubtype="1"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Effect transition="in" filter="wipe(up)">
                                      <p:cBhvr>
                                        <p:cTn id="86" dur="500"/>
                                        <p:tgtEl>
                                          <p:spTgt spid="46"/>
                                        </p:tgtEl>
                                      </p:cBhvr>
                                    </p:animEffect>
                                  </p:childTnLst>
                                </p:cTn>
                              </p:par>
                            </p:childTnLst>
                          </p:cTn>
                        </p:par>
                        <p:par>
                          <p:cTn id="87" fill="hold" nodeType="afterGroup">
                            <p:stCondLst>
                              <p:cond delay="2000"/>
                            </p:stCondLst>
                            <p:childTnLst>
                              <p:par>
                                <p:cTn id="88" presetID="53" presetClass="entr" presetSubtype="0" fill="hold" grpId="0" nodeType="afterEffect">
                                  <p:stCondLst>
                                    <p:cond delay="0"/>
                                  </p:stCondLst>
                                  <p:iterate type="lt">
                                    <p:tmPct val="10000"/>
                                  </p:iterate>
                                  <p:childTnLst>
                                    <p:set>
                                      <p:cBhvr>
                                        <p:cTn id="89" dur="1" fill="hold">
                                          <p:stCondLst>
                                            <p:cond delay="0"/>
                                          </p:stCondLst>
                                        </p:cTn>
                                        <p:tgtEl>
                                          <p:spTgt spid="47"/>
                                        </p:tgtEl>
                                        <p:attrNameLst>
                                          <p:attrName>style.visibility</p:attrName>
                                        </p:attrNameLst>
                                      </p:cBhvr>
                                      <p:to>
                                        <p:strVal val="visible"/>
                                      </p:to>
                                    </p:set>
                                    <p:anim calcmode="lin" valueType="num">
                                      <p:cBhvr>
                                        <p:cTn id="90" dur="500" fill="hold"/>
                                        <p:tgtEl>
                                          <p:spTgt spid="47"/>
                                        </p:tgtEl>
                                        <p:attrNameLst>
                                          <p:attrName>ppt_w</p:attrName>
                                        </p:attrNameLst>
                                      </p:cBhvr>
                                      <p:tavLst>
                                        <p:tav tm="0">
                                          <p:val>
                                            <p:fltVal val="0"/>
                                          </p:val>
                                        </p:tav>
                                        <p:tav tm="100000">
                                          <p:val>
                                            <p:strVal val="#ppt_w"/>
                                          </p:val>
                                        </p:tav>
                                      </p:tavLst>
                                    </p:anim>
                                    <p:anim calcmode="lin" valueType="num">
                                      <p:cBhvr>
                                        <p:cTn id="91" dur="500" fill="hold"/>
                                        <p:tgtEl>
                                          <p:spTgt spid="47"/>
                                        </p:tgtEl>
                                        <p:attrNameLst>
                                          <p:attrName>ppt_h</p:attrName>
                                        </p:attrNameLst>
                                      </p:cBhvr>
                                      <p:tavLst>
                                        <p:tav tm="0">
                                          <p:val>
                                            <p:fltVal val="0"/>
                                          </p:val>
                                        </p:tav>
                                        <p:tav tm="100000">
                                          <p:val>
                                            <p:strVal val="#ppt_h"/>
                                          </p:val>
                                        </p:tav>
                                      </p:tavLst>
                                    </p:anim>
                                    <p:animEffect transition="in" filter="fade">
                                      <p:cBhvr>
                                        <p:cTn id="92" dur="500"/>
                                        <p:tgtEl>
                                          <p:spTgt spid="47"/>
                                        </p:tgtEl>
                                      </p:cBhvr>
                                    </p:animEffect>
                                  </p:childTnLst>
                                </p:cTn>
                              </p:par>
                            </p:childTnLst>
                          </p:cTn>
                        </p:par>
                        <p:par>
                          <p:cTn id="93" fill="hold" nodeType="afterGroup">
                            <p:stCondLst>
                              <p:cond delay="2500"/>
                            </p:stCondLst>
                            <p:childTnLst>
                              <p:par>
                                <p:cTn id="94" presetID="16" presetClass="entr" presetSubtype="21"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Effect transition="in" filter="barn(inVertical)">
                                      <p:cBhvr>
                                        <p:cTn id="96" dur="11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animBg="1"/>
      <p:bldP spid="33" grpId="0"/>
      <p:bldP spid="34" grpId="0" animBg="1"/>
      <p:bldP spid="35" grpId="0"/>
      <p:bldP spid="36" grpId="0"/>
      <p:bldP spid="37" grpId="0" animBg="1"/>
      <p:bldP spid="39" grpId="0"/>
      <p:bldP spid="40" grpId="0" animBg="1"/>
      <p:bldP spid="41" grpId="0"/>
      <p:bldP spid="42" grpId="0"/>
      <p:bldP spid="43" grpId="0" animBg="1"/>
      <p:bldP spid="45" grpId="0"/>
      <p:bldP spid="46" grpId="0" animBg="1"/>
      <p:bldP spid="47"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A-1022180"/>
          <p:cNvSpPr/>
          <p:nvPr>
            <p:custDataLst>
              <p:tags r:id="rId1"/>
            </p:custDataLst>
          </p:nvPr>
        </p:nvSpPr>
        <p:spPr>
          <a:xfrm>
            <a:off x="2795569" y="2691946"/>
            <a:ext cx="7442423" cy="464270"/>
          </a:xfrm>
          <a:prstGeom prst="roundRect">
            <a:avLst/>
          </a:prstGeom>
          <a:solidFill>
            <a:srgbClr val="C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defTabSz="914400" fontAlgn="base">
              <a:spcBef>
                <a:spcPct val="0"/>
              </a:spcBef>
              <a:spcAft>
                <a:spcPct val="0"/>
              </a:spcAft>
              <a:buFont typeface="Arial" panose="020B0604020202020204" pitchFamily="34" charset="0"/>
              <a:buChar char="•"/>
              <a:defRPr/>
            </a:pPr>
            <a:endParaRPr lang="zh-CN" altLang="en-US" sz="3200" kern="0">
              <a:ln w="3175">
                <a:noFill/>
              </a:ln>
              <a:solidFill>
                <a:schemeClr val="bg1"/>
              </a:solidFill>
              <a:cs typeface="+mn-ea"/>
              <a:sym typeface="+mn-lt"/>
            </a:endParaRPr>
          </a:p>
        </p:txBody>
      </p:sp>
      <p:sp>
        <p:nvSpPr>
          <p:cNvPr id="32" name="PA-1022181"/>
          <p:cNvSpPr/>
          <p:nvPr>
            <p:custDataLst>
              <p:tags r:id="rId2"/>
            </p:custDataLst>
          </p:nvPr>
        </p:nvSpPr>
        <p:spPr bwMode="auto">
          <a:xfrm>
            <a:off x="1824164" y="2557832"/>
            <a:ext cx="720080" cy="720080"/>
          </a:xfrm>
          <a:prstGeom prst="roundRect">
            <a:avLst/>
          </a:prstGeom>
          <a:solidFill>
            <a:srgbClr val="CC3300"/>
          </a:solidFill>
          <a:ln>
            <a:solidFill>
              <a:srgbClr val="C00000"/>
            </a:solidFill>
          </a:ln>
          <a:effectLst>
            <a:outerShdw blurRad="50800" dist="38100" dir="2700000" algn="tl" rotWithShape="0">
              <a:prstClr val="black">
                <a:alpha val="40000"/>
              </a:prstClr>
            </a:outerShdw>
          </a:effectLst>
        </p:spPr>
        <p:txBody>
          <a:bodyPr rtlCol="0" anchor="ctr">
            <a:scene3d>
              <a:camera prst="orthographicFront"/>
              <a:lightRig rig="threePt" dir="t"/>
            </a:scene3d>
            <a:sp3d contourW="12700">
              <a:contourClr>
                <a:srgbClr val="FFFFFF"/>
              </a:contourClr>
            </a:sp3d>
          </a:bodyPr>
          <a:lstStyle/>
          <a:p>
            <a:pPr algn="ctr"/>
            <a:r>
              <a:rPr lang="zh-CN" altLang="en-US" sz="4000">
                <a:solidFill>
                  <a:srgbClr val="FFFFFF"/>
                </a:solidFill>
                <a:cs typeface="+mn-ea"/>
                <a:sym typeface="+mn-lt"/>
              </a:rPr>
              <a:t>☆</a:t>
            </a:r>
          </a:p>
        </p:txBody>
      </p:sp>
      <p:sp>
        <p:nvSpPr>
          <p:cNvPr id="33" name="PA-1022182"/>
          <p:cNvSpPr txBox="1"/>
          <p:nvPr>
            <p:custDataLst>
              <p:tags r:id="rId3"/>
            </p:custDataLst>
          </p:nvPr>
        </p:nvSpPr>
        <p:spPr>
          <a:xfrm>
            <a:off x="2003479" y="3581989"/>
            <a:ext cx="9289525" cy="1054135"/>
          </a:xfrm>
          <a:prstGeom prst="rect">
            <a:avLst/>
          </a:prstGeom>
          <a:noFill/>
          <a:ln w="9525">
            <a:noFill/>
          </a:ln>
        </p:spPr>
        <p:txBody>
          <a:bodyPr wrap="square">
            <a:spAutoFit/>
          </a:bodyPr>
          <a:lstStyle/>
          <a:p>
            <a:pPr fontAlgn="base">
              <a:lnSpc>
                <a:spcPts val="2500"/>
              </a:lnSpc>
              <a:spcBef>
                <a:spcPct val="0"/>
              </a:spcBef>
              <a:spcAft>
                <a:spcPct val="0"/>
              </a:spcAft>
              <a:buFont typeface="Arial" panose="020B0604020202020204" pitchFamily="34" charset="0"/>
              <a:buNone/>
            </a:pPr>
            <a:r>
              <a:rPr lang="zh-CN" altLang="en-US" dirty="0" smtClean="0"/>
              <a:t>人民</a:t>
            </a:r>
            <a:r>
              <a:rPr lang="zh-CN" altLang="en-US" dirty="0"/>
              <a:t>是国家的主人。一个政党、政府好不好，首先要看能否维护和发展广大人民的根本利益。我们党始终秉持为中国人民谋幸福的初心，带领全国各族人民奏响了站起来、富起来、强起来三部曲，中国人民经济上、政治上、精神上的获得感自豪感前所未有</a:t>
            </a:r>
            <a:r>
              <a:rPr lang="zh-CN" altLang="en-US" dirty="0" smtClean="0"/>
              <a:t>。</a:t>
            </a:r>
            <a:endParaRPr lang="zh-CN" altLang="en-US" kern="100" dirty="0">
              <a:cs typeface="+mn-ea"/>
              <a:sym typeface="+mn-lt"/>
            </a:endParaRPr>
          </a:p>
        </p:txBody>
      </p:sp>
      <p:sp>
        <p:nvSpPr>
          <p:cNvPr id="34" name="PA-1022183"/>
          <p:cNvSpPr/>
          <p:nvPr>
            <p:custDataLst>
              <p:tags r:id="rId4"/>
            </p:custDataLst>
          </p:nvPr>
        </p:nvSpPr>
        <p:spPr>
          <a:xfrm>
            <a:off x="1642314" y="4741296"/>
            <a:ext cx="3240360" cy="432048"/>
          </a:xfrm>
          <a:prstGeom prst="roundRect">
            <a:avLst>
              <a:gd name="adj" fmla="val 7200"/>
            </a:avLst>
          </a:prstGeom>
          <a:solidFill>
            <a:srgbClr val="C00000"/>
          </a:solidFill>
          <a:ln>
            <a:noFill/>
          </a:ln>
          <a:effectLst>
            <a:outerShdw blurRad="107950" dist="12700" dir="5400000" algn="ctr">
              <a:srgbClr val="000000"/>
            </a:outerShdw>
          </a:effectLst>
          <a:scene3d>
            <a:camera prst="orthographicFront">
              <a:rot lat="0" lon="0" rev="0"/>
            </a:camera>
            <a:lightRig rig="soft" dir="t"/>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lnSpc>
                <a:spcPts val="2000"/>
              </a:lnSpc>
              <a:defRPr/>
            </a:pPr>
            <a:r>
              <a:rPr lang="zh-CN" altLang="en-US" sz="1600" b="1" smtClean="0">
                <a:solidFill>
                  <a:schemeClr val="bg1"/>
                </a:solidFill>
                <a:cs typeface="+mn-ea"/>
                <a:sym typeface="+mn-lt"/>
              </a:rPr>
              <a:t>完善国家行政体制</a:t>
            </a:r>
            <a:endParaRPr kumimoji="0" lang="zh-CN" altLang="en-US" sz="1600" b="1" i="0" u="none" strike="noStrike" kern="1200" cap="none" spc="0" normalizeH="0" baseline="0" noProof="0">
              <a:ln>
                <a:noFill/>
              </a:ln>
              <a:solidFill>
                <a:schemeClr val="bg1"/>
              </a:solidFill>
              <a:effectLst/>
              <a:uLnTx/>
              <a:uFillTx/>
              <a:cs typeface="+mn-ea"/>
              <a:sym typeface="+mn-lt"/>
            </a:endParaRPr>
          </a:p>
        </p:txBody>
      </p:sp>
      <p:sp>
        <p:nvSpPr>
          <p:cNvPr id="35" name="PA-1022184"/>
          <p:cNvSpPr/>
          <p:nvPr>
            <p:custDataLst>
              <p:tags r:id="rId5"/>
            </p:custDataLst>
          </p:nvPr>
        </p:nvSpPr>
        <p:spPr>
          <a:xfrm>
            <a:off x="1642314" y="5286916"/>
            <a:ext cx="3240360" cy="432048"/>
          </a:xfrm>
          <a:prstGeom prst="roundRect">
            <a:avLst>
              <a:gd name="adj" fmla="val 7200"/>
            </a:avLst>
          </a:prstGeom>
          <a:solidFill>
            <a:srgbClr val="C00000"/>
          </a:solidFill>
          <a:ln>
            <a:noFill/>
          </a:ln>
          <a:effectLst>
            <a:outerShdw blurRad="107950" dist="12700" dir="5400000" algn="ctr">
              <a:srgbClr val="000000"/>
            </a:outerShdw>
          </a:effectLst>
          <a:scene3d>
            <a:camera prst="orthographicFront">
              <a:rot lat="0" lon="0" rev="0"/>
            </a:camera>
            <a:lightRig rig="soft" dir="t"/>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lnSpc>
                <a:spcPts val="2000"/>
              </a:lnSpc>
              <a:defRPr/>
            </a:pPr>
            <a:r>
              <a:rPr lang="zh-CN" altLang="en-US" sz="1600" b="1">
                <a:solidFill>
                  <a:schemeClr val="bg1"/>
                </a:solidFill>
                <a:cs typeface="+mn-ea"/>
                <a:sym typeface="+mn-lt"/>
              </a:rPr>
              <a:t>优化政府职责体系</a:t>
            </a:r>
            <a:endParaRPr kumimoji="0" lang="zh-CN" altLang="en-US" sz="1600" b="1" i="0" u="none" strike="noStrike" kern="1200" cap="none" spc="0" normalizeH="0" baseline="0" noProof="0">
              <a:ln>
                <a:noFill/>
              </a:ln>
              <a:solidFill>
                <a:schemeClr val="bg1"/>
              </a:solidFill>
              <a:effectLst/>
              <a:uLnTx/>
              <a:uFillTx/>
              <a:cs typeface="+mn-ea"/>
              <a:sym typeface="+mn-lt"/>
            </a:endParaRPr>
          </a:p>
        </p:txBody>
      </p:sp>
      <p:sp>
        <p:nvSpPr>
          <p:cNvPr id="36" name="PA-1022185"/>
          <p:cNvSpPr/>
          <p:nvPr>
            <p:custDataLst>
              <p:tags r:id="rId6"/>
            </p:custDataLst>
          </p:nvPr>
        </p:nvSpPr>
        <p:spPr>
          <a:xfrm>
            <a:off x="1642314" y="5821416"/>
            <a:ext cx="3240360" cy="432048"/>
          </a:xfrm>
          <a:prstGeom prst="roundRect">
            <a:avLst>
              <a:gd name="adj" fmla="val 7200"/>
            </a:avLst>
          </a:prstGeom>
          <a:solidFill>
            <a:srgbClr val="C00000"/>
          </a:solidFill>
          <a:ln>
            <a:noFill/>
          </a:ln>
          <a:effectLst>
            <a:outerShdw blurRad="107950" dist="12700" dir="5400000" algn="ctr">
              <a:srgbClr val="000000"/>
            </a:outerShdw>
          </a:effectLst>
          <a:scene3d>
            <a:camera prst="orthographicFront">
              <a:rot lat="0" lon="0" rev="0"/>
            </a:camera>
            <a:lightRig rig="soft" dir="t"/>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lnSpc>
                <a:spcPts val="2000"/>
              </a:lnSpc>
              <a:defRPr/>
            </a:pPr>
            <a:r>
              <a:rPr lang="zh-CN" altLang="en-US" sz="1600" b="1">
                <a:solidFill>
                  <a:schemeClr val="bg1"/>
                </a:solidFill>
                <a:cs typeface="+mn-ea"/>
                <a:sym typeface="+mn-lt"/>
              </a:rPr>
              <a:t>优化政府组织结构</a:t>
            </a:r>
            <a:endParaRPr kumimoji="0" lang="zh-CN" altLang="en-US" sz="1600" b="1" i="0" u="none" strike="noStrike" kern="1200" cap="none" spc="0" normalizeH="0" baseline="0" noProof="0">
              <a:ln>
                <a:noFill/>
              </a:ln>
              <a:solidFill>
                <a:schemeClr val="bg1"/>
              </a:solidFill>
              <a:effectLst/>
              <a:uLnTx/>
              <a:uFillTx/>
              <a:cs typeface="+mn-ea"/>
              <a:sym typeface="+mn-lt"/>
            </a:endParaRPr>
          </a:p>
        </p:txBody>
      </p:sp>
      <p:sp>
        <p:nvSpPr>
          <p:cNvPr id="37" name="PA-1022186"/>
          <p:cNvSpPr txBox="1"/>
          <p:nvPr>
            <p:custDataLst>
              <p:tags r:id="rId7"/>
            </p:custDataLst>
          </p:nvPr>
        </p:nvSpPr>
        <p:spPr>
          <a:xfrm>
            <a:off x="6487208" y="4893537"/>
            <a:ext cx="5152986" cy="1143903"/>
          </a:xfrm>
          <a:prstGeom prst="rect">
            <a:avLst/>
          </a:prstGeom>
          <a:noFill/>
          <a:ln>
            <a:solidFill>
              <a:srgbClr val="C00000"/>
            </a:solidFill>
          </a:ln>
        </p:spPr>
        <p:txBody>
          <a:bodyPr wrap="square" rtlCol="0">
            <a:spAutoFit/>
          </a:bodyPr>
          <a:lstStyle/>
          <a:p>
            <a:pPr algn="ctr">
              <a:lnSpc>
                <a:spcPts val="4100"/>
              </a:lnSpc>
            </a:pPr>
            <a:r>
              <a:rPr lang="zh-CN" altLang="en-US"/>
              <a:t>国际权威机构的最新民意调查结果表明，中国民众对本国政府信任度达</a:t>
            </a:r>
            <a:r>
              <a:rPr lang="en-US" altLang="zh-CN"/>
              <a:t>95%</a:t>
            </a:r>
            <a:r>
              <a:rPr lang="zh-CN" altLang="en-US"/>
              <a:t>，高居各国榜首。</a:t>
            </a:r>
            <a:endParaRPr lang="zh-CN" altLang="en-US" b="1">
              <a:solidFill>
                <a:srgbClr val="C00000"/>
              </a:solidFill>
              <a:cs typeface="+mn-ea"/>
              <a:sym typeface="+mn-lt"/>
            </a:endParaRPr>
          </a:p>
        </p:txBody>
      </p:sp>
      <p:sp>
        <p:nvSpPr>
          <p:cNvPr id="38" name="PA-1022187"/>
          <p:cNvSpPr/>
          <p:nvPr>
            <p:custDataLst>
              <p:tags r:id="rId8"/>
            </p:custDataLst>
          </p:nvPr>
        </p:nvSpPr>
        <p:spPr bwMode="auto">
          <a:xfrm>
            <a:off x="5387857" y="5166165"/>
            <a:ext cx="720080" cy="504056"/>
          </a:xfrm>
          <a:prstGeom prst="rightArrow">
            <a:avLst/>
          </a:prstGeom>
          <a:solidFill>
            <a:srgbClr val="C00000"/>
          </a:solidFill>
          <a:ln>
            <a:noFill/>
          </a:ln>
        </p:spPr>
        <p:txBody>
          <a:bodyPr rtlCol="0" anchor="ctr">
            <a:scene3d>
              <a:camera prst="orthographicFront"/>
              <a:lightRig rig="threePt" dir="t"/>
            </a:scene3d>
            <a:sp3d contourW="12700">
              <a:contourClr>
                <a:srgbClr val="FFFFFF"/>
              </a:contourClr>
            </a:sp3d>
          </a:bodyPr>
          <a:lstStyle/>
          <a:p>
            <a:pPr algn="ctr"/>
            <a:endParaRPr lang="zh-CN" altLang="en-US">
              <a:solidFill>
                <a:srgbClr val="FFFFFF"/>
              </a:solidFill>
              <a:cs typeface="+mn-ea"/>
              <a:sym typeface="+mn-lt"/>
            </a:endParaRPr>
          </a:p>
        </p:txBody>
      </p:sp>
      <p:grpSp>
        <p:nvGrpSpPr>
          <p:cNvPr id="15" name="PA-1022188"/>
          <p:cNvGrpSpPr/>
          <p:nvPr>
            <p:custDataLst>
              <p:tags r:id="rId9"/>
            </p:custDataLst>
          </p:nvPr>
        </p:nvGrpSpPr>
        <p:grpSpPr>
          <a:xfrm>
            <a:off x="2298501" y="1357338"/>
            <a:ext cx="8994504" cy="864538"/>
            <a:chOff x="2514694" y="1600249"/>
            <a:chExt cx="8994504" cy="864538"/>
          </a:xfrm>
        </p:grpSpPr>
        <p:sp>
          <p:nvSpPr>
            <p:cNvPr id="24" name="PA-任意多边形 7"/>
            <p:cNvSpPr/>
            <p:nvPr>
              <p:custDataLst>
                <p:tags r:id="rId10"/>
              </p:custDataLst>
            </p:nvPr>
          </p:nvSpPr>
          <p:spPr bwMode="auto">
            <a:xfrm>
              <a:off x="9646242" y="1694157"/>
              <a:ext cx="1264994" cy="696199"/>
            </a:xfrm>
            <a:custGeom>
              <a:avLst/>
              <a:gdLst>
                <a:gd name="T0" fmla="*/ 649 w 16560"/>
                <a:gd name="T1" fmla="*/ 1791 h 8890"/>
                <a:gd name="T2" fmla="*/ 3583 w 16560"/>
                <a:gd name="T3" fmla="*/ 8882 h 8890"/>
                <a:gd name="T4" fmla="*/ 3686 w 16560"/>
                <a:gd name="T5" fmla="*/ 8827 h 8890"/>
                <a:gd name="T6" fmla="*/ 3825 w 16560"/>
                <a:gd name="T7" fmla="*/ 8759 h 8890"/>
                <a:gd name="T8" fmla="*/ 4016 w 16560"/>
                <a:gd name="T9" fmla="*/ 8676 h 8890"/>
                <a:gd name="T10" fmla="*/ 4254 w 16560"/>
                <a:gd name="T11" fmla="*/ 8586 h 8890"/>
                <a:gd name="T12" fmla="*/ 4538 w 16560"/>
                <a:gd name="T13" fmla="*/ 8497 h 8890"/>
                <a:gd name="T14" fmla="*/ 4867 w 16560"/>
                <a:gd name="T15" fmla="*/ 8416 h 8890"/>
                <a:gd name="T16" fmla="*/ 5234 w 16560"/>
                <a:gd name="T17" fmla="*/ 8351 h 8890"/>
                <a:gd name="T18" fmla="*/ 5639 w 16560"/>
                <a:gd name="T19" fmla="*/ 8309 h 8890"/>
                <a:gd name="T20" fmla="*/ 6079 w 16560"/>
                <a:gd name="T21" fmla="*/ 8297 h 8890"/>
                <a:gd name="T22" fmla="*/ 7176 w 16560"/>
                <a:gd name="T23" fmla="*/ 8367 h 8890"/>
                <a:gd name="T24" fmla="*/ 8664 w 16560"/>
                <a:gd name="T25" fmla="*/ 8468 h 8890"/>
                <a:gd name="T26" fmla="*/ 9716 w 16560"/>
                <a:gd name="T27" fmla="*/ 8523 h 8890"/>
                <a:gd name="T28" fmla="*/ 10717 w 16560"/>
                <a:gd name="T29" fmla="*/ 8550 h 8890"/>
                <a:gd name="T30" fmla="*/ 11676 w 16560"/>
                <a:gd name="T31" fmla="*/ 8537 h 8890"/>
                <a:gd name="T32" fmla="*/ 12596 w 16560"/>
                <a:gd name="T33" fmla="*/ 8476 h 8890"/>
                <a:gd name="T34" fmla="*/ 13484 w 16560"/>
                <a:gd name="T35" fmla="*/ 8355 h 8890"/>
                <a:gd name="T36" fmla="*/ 14346 w 16560"/>
                <a:gd name="T37" fmla="*/ 8165 h 8890"/>
                <a:gd name="T38" fmla="*/ 15188 w 16560"/>
                <a:gd name="T39" fmla="*/ 7894 h 8890"/>
                <a:gd name="T40" fmla="*/ 16015 w 16560"/>
                <a:gd name="T41" fmla="*/ 7534 h 8890"/>
                <a:gd name="T42" fmla="*/ 16544 w 16560"/>
                <a:gd name="T43" fmla="*/ 7225 h 8890"/>
                <a:gd name="T44" fmla="*/ 16436 w 16560"/>
                <a:gd name="T45" fmla="*/ 7122 h 8890"/>
                <a:gd name="T46" fmla="*/ 16299 w 16560"/>
                <a:gd name="T47" fmla="*/ 6977 h 8890"/>
                <a:gd name="T48" fmla="*/ 16129 w 16560"/>
                <a:gd name="T49" fmla="*/ 6772 h 8890"/>
                <a:gd name="T50" fmla="*/ 15941 w 16560"/>
                <a:gd name="T51" fmla="*/ 6509 h 8890"/>
                <a:gd name="T52" fmla="*/ 15744 w 16560"/>
                <a:gd name="T53" fmla="*/ 6188 h 8890"/>
                <a:gd name="T54" fmla="*/ 15553 w 16560"/>
                <a:gd name="T55" fmla="*/ 5807 h 8890"/>
                <a:gd name="T56" fmla="*/ 15379 w 16560"/>
                <a:gd name="T57" fmla="*/ 5366 h 8890"/>
                <a:gd name="T58" fmla="*/ 15236 w 16560"/>
                <a:gd name="T59" fmla="*/ 4867 h 8890"/>
                <a:gd name="T60" fmla="*/ 15137 w 16560"/>
                <a:gd name="T61" fmla="*/ 4307 h 8890"/>
                <a:gd name="T62" fmla="*/ 15090 w 16560"/>
                <a:gd name="T63" fmla="*/ 3695 h 8890"/>
                <a:gd name="T64" fmla="*/ 15069 w 16560"/>
                <a:gd name="T65" fmla="*/ 3136 h 8890"/>
                <a:gd name="T66" fmla="*/ 15060 w 16560"/>
                <a:gd name="T67" fmla="*/ 2654 h 8890"/>
                <a:gd name="T68" fmla="*/ 15061 w 16560"/>
                <a:gd name="T69" fmla="*/ 2246 h 8890"/>
                <a:gd name="T70" fmla="*/ 15071 w 16560"/>
                <a:gd name="T71" fmla="*/ 1908 h 8890"/>
                <a:gd name="T72" fmla="*/ 15085 w 16560"/>
                <a:gd name="T73" fmla="*/ 1633 h 8890"/>
                <a:gd name="T74" fmla="*/ 15104 w 16560"/>
                <a:gd name="T75" fmla="*/ 1417 h 8890"/>
                <a:gd name="T76" fmla="*/ 15122 w 16560"/>
                <a:gd name="T77" fmla="*/ 1255 h 8890"/>
                <a:gd name="T78" fmla="*/ 15145 w 16560"/>
                <a:gd name="T79" fmla="*/ 1115 h 8890"/>
                <a:gd name="T80" fmla="*/ 15161 w 16560"/>
                <a:gd name="T81" fmla="*/ 1043 h 8890"/>
                <a:gd name="T82" fmla="*/ 14715 w 16560"/>
                <a:gd name="T83" fmla="*/ 1310 h 8890"/>
                <a:gd name="T84" fmla="*/ 14093 w 16560"/>
                <a:gd name="T85" fmla="*/ 1523 h 8890"/>
                <a:gd name="T86" fmla="*/ 13332 w 16560"/>
                <a:gd name="T87" fmla="*/ 1686 h 8890"/>
                <a:gd name="T88" fmla="*/ 12471 w 16560"/>
                <a:gd name="T89" fmla="*/ 1801 h 8890"/>
                <a:gd name="T90" fmla="*/ 11550 w 16560"/>
                <a:gd name="T91" fmla="*/ 1872 h 8890"/>
                <a:gd name="T92" fmla="*/ 10606 w 16560"/>
                <a:gd name="T93" fmla="*/ 1898 h 8890"/>
                <a:gd name="T94" fmla="*/ 9677 w 16560"/>
                <a:gd name="T95" fmla="*/ 1884 h 8890"/>
                <a:gd name="T96" fmla="*/ 8805 w 16560"/>
                <a:gd name="T97" fmla="*/ 1832 h 8890"/>
                <a:gd name="T98" fmla="*/ 8026 w 16560"/>
                <a:gd name="T99" fmla="*/ 1744 h 8890"/>
                <a:gd name="T100" fmla="*/ 7380 w 16560"/>
                <a:gd name="T101" fmla="*/ 1622 h 8890"/>
                <a:gd name="T102" fmla="*/ 6827 w 16560"/>
                <a:gd name="T103" fmla="*/ 1448 h 8890"/>
                <a:gd name="T104" fmla="*/ 6196 w 16560"/>
                <a:gd name="T105" fmla="*/ 1244 h 8890"/>
                <a:gd name="T106" fmla="*/ 5583 w 16560"/>
                <a:gd name="T107" fmla="*/ 1072 h 8890"/>
                <a:gd name="T108" fmla="*/ 4984 w 16560"/>
                <a:gd name="T109" fmla="*/ 940 h 8890"/>
                <a:gd name="T110" fmla="*/ 4397 w 16560"/>
                <a:gd name="T111" fmla="*/ 852 h 8890"/>
                <a:gd name="T112" fmla="*/ 3820 w 16560"/>
                <a:gd name="T113" fmla="*/ 814 h 8890"/>
                <a:gd name="T114" fmla="*/ 3250 w 16560"/>
                <a:gd name="T115" fmla="*/ 832 h 8890"/>
                <a:gd name="T116" fmla="*/ 2685 w 16560"/>
                <a:gd name="T117" fmla="*/ 909 h 8890"/>
                <a:gd name="T118" fmla="*/ 2122 w 16560"/>
                <a:gd name="T119" fmla="*/ 1053 h 8890"/>
                <a:gd name="T120" fmla="*/ 1558 w 16560"/>
                <a:gd name="T121" fmla="*/ 1267 h 8890"/>
                <a:gd name="T122" fmla="*/ 990 w 16560"/>
                <a:gd name="T123" fmla="*/ 1559 h 8890"/>
                <a:gd name="T124" fmla="*/ 0 w 16560"/>
                <a:gd name="T125" fmla="*/ 0 h 8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60" h="8890">
                  <a:moveTo>
                    <a:pt x="0" y="0"/>
                  </a:moveTo>
                  <a:lnTo>
                    <a:pt x="167" y="1163"/>
                  </a:lnTo>
                  <a:lnTo>
                    <a:pt x="649" y="1791"/>
                  </a:lnTo>
                  <a:lnTo>
                    <a:pt x="649" y="1791"/>
                  </a:lnTo>
                  <a:lnTo>
                    <a:pt x="3571" y="8890"/>
                  </a:lnTo>
                  <a:lnTo>
                    <a:pt x="3583" y="8882"/>
                  </a:lnTo>
                  <a:lnTo>
                    <a:pt x="3623" y="8860"/>
                  </a:lnTo>
                  <a:lnTo>
                    <a:pt x="3650" y="8844"/>
                  </a:lnTo>
                  <a:lnTo>
                    <a:pt x="3686" y="8827"/>
                  </a:lnTo>
                  <a:lnTo>
                    <a:pt x="3726" y="8806"/>
                  </a:lnTo>
                  <a:lnTo>
                    <a:pt x="3773" y="8782"/>
                  </a:lnTo>
                  <a:lnTo>
                    <a:pt x="3825" y="8759"/>
                  </a:lnTo>
                  <a:lnTo>
                    <a:pt x="3883" y="8732"/>
                  </a:lnTo>
                  <a:lnTo>
                    <a:pt x="3946" y="8704"/>
                  </a:lnTo>
                  <a:lnTo>
                    <a:pt x="4016" y="8676"/>
                  </a:lnTo>
                  <a:lnTo>
                    <a:pt x="4090" y="8646"/>
                  </a:lnTo>
                  <a:lnTo>
                    <a:pt x="4169" y="8616"/>
                  </a:lnTo>
                  <a:lnTo>
                    <a:pt x="4254" y="8586"/>
                  </a:lnTo>
                  <a:lnTo>
                    <a:pt x="4344" y="8556"/>
                  </a:lnTo>
                  <a:lnTo>
                    <a:pt x="4439" y="8526"/>
                  </a:lnTo>
                  <a:lnTo>
                    <a:pt x="4538" y="8497"/>
                  </a:lnTo>
                  <a:lnTo>
                    <a:pt x="4643" y="8469"/>
                  </a:lnTo>
                  <a:lnTo>
                    <a:pt x="4753" y="8442"/>
                  </a:lnTo>
                  <a:lnTo>
                    <a:pt x="4867" y="8416"/>
                  </a:lnTo>
                  <a:lnTo>
                    <a:pt x="4985" y="8392"/>
                  </a:lnTo>
                  <a:lnTo>
                    <a:pt x="5107" y="8371"/>
                  </a:lnTo>
                  <a:lnTo>
                    <a:pt x="5234" y="8351"/>
                  </a:lnTo>
                  <a:lnTo>
                    <a:pt x="5364" y="8334"/>
                  </a:lnTo>
                  <a:lnTo>
                    <a:pt x="5500" y="8320"/>
                  </a:lnTo>
                  <a:lnTo>
                    <a:pt x="5639" y="8309"/>
                  </a:lnTo>
                  <a:lnTo>
                    <a:pt x="5782" y="8301"/>
                  </a:lnTo>
                  <a:lnTo>
                    <a:pt x="5928" y="8297"/>
                  </a:lnTo>
                  <a:lnTo>
                    <a:pt x="6079" y="8297"/>
                  </a:lnTo>
                  <a:lnTo>
                    <a:pt x="6232" y="8301"/>
                  </a:lnTo>
                  <a:lnTo>
                    <a:pt x="6389" y="8311"/>
                  </a:lnTo>
                  <a:lnTo>
                    <a:pt x="7176" y="8367"/>
                  </a:lnTo>
                  <a:lnTo>
                    <a:pt x="7933" y="8419"/>
                  </a:lnTo>
                  <a:lnTo>
                    <a:pt x="8302" y="8444"/>
                  </a:lnTo>
                  <a:lnTo>
                    <a:pt x="8664" y="8468"/>
                  </a:lnTo>
                  <a:lnTo>
                    <a:pt x="9021" y="8489"/>
                  </a:lnTo>
                  <a:lnTo>
                    <a:pt x="9371" y="8507"/>
                  </a:lnTo>
                  <a:lnTo>
                    <a:pt x="9716" y="8523"/>
                  </a:lnTo>
                  <a:lnTo>
                    <a:pt x="10055" y="8536"/>
                  </a:lnTo>
                  <a:lnTo>
                    <a:pt x="10389" y="8544"/>
                  </a:lnTo>
                  <a:lnTo>
                    <a:pt x="10717" y="8550"/>
                  </a:lnTo>
                  <a:lnTo>
                    <a:pt x="11041" y="8551"/>
                  </a:lnTo>
                  <a:lnTo>
                    <a:pt x="11361" y="8547"/>
                  </a:lnTo>
                  <a:lnTo>
                    <a:pt x="11676" y="8537"/>
                  </a:lnTo>
                  <a:lnTo>
                    <a:pt x="11986" y="8523"/>
                  </a:lnTo>
                  <a:lnTo>
                    <a:pt x="12293" y="8503"/>
                  </a:lnTo>
                  <a:lnTo>
                    <a:pt x="12596" y="8476"/>
                  </a:lnTo>
                  <a:lnTo>
                    <a:pt x="12895" y="8443"/>
                  </a:lnTo>
                  <a:lnTo>
                    <a:pt x="13191" y="8403"/>
                  </a:lnTo>
                  <a:lnTo>
                    <a:pt x="13484" y="8355"/>
                  </a:lnTo>
                  <a:lnTo>
                    <a:pt x="13774" y="8300"/>
                  </a:lnTo>
                  <a:lnTo>
                    <a:pt x="14062" y="8236"/>
                  </a:lnTo>
                  <a:lnTo>
                    <a:pt x="14346" y="8165"/>
                  </a:lnTo>
                  <a:lnTo>
                    <a:pt x="14629" y="8084"/>
                  </a:lnTo>
                  <a:lnTo>
                    <a:pt x="14909" y="7994"/>
                  </a:lnTo>
                  <a:lnTo>
                    <a:pt x="15188" y="7894"/>
                  </a:lnTo>
                  <a:lnTo>
                    <a:pt x="15464" y="7785"/>
                  </a:lnTo>
                  <a:lnTo>
                    <a:pt x="15739" y="7665"/>
                  </a:lnTo>
                  <a:lnTo>
                    <a:pt x="16015" y="7534"/>
                  </a:lnTo>
                  <a:lnTo>
                    <a:pt x="16288" y="7392"/>
                  </a:lnTo>
                  <a:lnTo>
                    <a:pt x="16560" y="7239"/>
                  </a:lnTo>
                  <a:lnTo>
                    <a:pt x="16544" y="7225"/>
                  </a:lnTo>
                  <a:lnTo>
                    <a:pt x="16502" y="7187"/>
                  </a:lnTo>
                  <a:lnTo>
                    <a:pt x="16472" y="7158"/>
                  </a:lnTo>
                  <a:lnTo>
                    <a:pt x="16436" y="7122"/>
                  </a:lnTo>
                  <a:lnTo>
                    <a:pt x="16394" y="7081"/>
                  </a:lnTo>
                  <a:lnTo>
                    <a:pt x="16349" y="7032"/>
                  </a:lnTo>
                  <a:lnTo>
                    <a:pt x="16299" y="6977"/>
                  </a:lnTo>
                  <a:lnTo>
                    <a:pt x="16245" y="6915"/>
                  </a:lnTo>
                  <a:lnTo>
                    <a:pt x="16189" y="6847"/>
                  </a:lnTo>
                  <a:lnTo>
                    <a:pt x="16129" y="6772"/>
                  </a:lnTo>
                  <a:lnTo>
                    <a:pt x="16068" y="6692"/>
                  </a:lnTo>
                  <a:lnTo>
                    <a:pt x="16005" y="6604"/>
                  </a:lnTo>
                  <a:lnTo>
                    <a:pt x="15941" y="6509"/>
                  </a:lnTo>
                  <a:lnTo>
                    <a:pt x="15875" y="6409"/>
                  </a:lnTo>
                  <a:lnTo>
                    <a:pt x="15810" y="6302"/>
                  </a:lnTo>
                  <a:lnTo>
                    <a:pt x="15744" y="6188"/>
                  </a:lnTo>
                  <a:lnTo>
                    <a:pt x="15679" y="6068"/>
                  </a:lnTo>
                  <a:lnTo>
                    <a:pt x="15615" y="5940"/>
                  </a:lnTo>
                  <a:lnTo>
                    <a:pt x="15553" y="5807"/>
                  </a:lnTo>
                  <a:lnTo>
                    <a:pt x="15492" y="5667"/>
                  </a:lnTo>
                  <a:lnTo>
                    <a:pt x="15434" y="5520"/>
                  </a:lnTo>
                  <a:lnTo>
                    <a:pt x="15379" y="5366"/>
                  </a:lnTo>
                  <a:lnTo>
                    <a:pt x="15327" y="5207"/>
                  </a:lnTo>
                  <a:lnTo>
                    <a:pt x="15280" y="5040"/>
                  </a:lnTo>
                  <a:lnTo>
                    <a:pt x="15236" y="4867"/>
                  </a:lnTo>
                  <a:lnTo>
                    <a:pt x="15198" y="4687"/>
                  </a:lnTo>
                  <a:lnTo>
                    <a:pt x="15164" y="4500"/>
                  </a:lnTo>
                  <a:lnTo>
                    <a:pt x="15137" y="4307"/>
                  </a:lnTo>
                  <a:lnTo>
                    <a:pt x="15115" y="4107"/>
                  </a:lnTo>
                  <a:lnTo>
                    <a:pt x="15101" y="3901"/>
                  </a:lnTo>
                  <a:lnTo>
                    <a:pt x="15090" y="3695"/>
                  </a:lnTo>
                  <a:lnTo>
                    <a:pt x="15081" y="3500"/>
                  </a:lnTo>
                  <a:lnTo>
                    <a:pt x="15075" y="3314"/>
                  </a:lnTo>
                  <a:lnTo>
                    <a:pt x="15069" y="3136"/>
                  </a:lnTo>
                  <a:lnTo>
                    <a:pt x="15064" y="2966"/>
                  </a:lnTo>
                  <a:lnTo>
                    <a:pt x="15061" y="2806"/>
                  </a:lnTo>
                  <a:lnTo>
                    <a:pt x="15060" y="2654"/>
                  </a:lnTo>
                  <a:lnTo>
                    <a:pt x="15059" y="2510"/>
                  </a:lnTo>
                  <a:lnTo>
                    <a:pt x="15060" y="2374"/>
                  </a:lnTo>
                  <a:lnTo>
                    <a:pt x="15061" y="2246"/>
                  </a:lnTo>
                  <a:lnTo>
                    <a:pt x="15063" y="2126"/>
                  </a:lnTo>
                  <a:lnTo>
                    <a:pt x="15066" y="2013"/>
                  </a:lnTo>
                  <a:lnTo>
                    <a:pt x="15071" y="1908"/>
                  </a:lnTo>
                  <a:lnTo>
                    <a:pt x="15075" y="1809"/>
                  </a:lnTo>
                  <a:lnTo>
                    <a:pt x="15080" y="1717"/>
                  </a:lnTo>
                  <a:lnTo>
                    <a:pt x="15085" y="1633"/>
                  </a:lnTo>
                  <a:lnTo>
                    <a:pt x="15091" y="1554"/>
                  </a:lnTo>
                  <a:lnTo>
                    <a:pt x="15098" y="1483"/>
                  </a:lnTo>
                  <a:lnTo>
                    <a:pt x="15104" y="1417"/>
                  </a:lnTo>
                  <a:lnTo>
                    <a:pt x="15110" y="1357"/>
                  </a:lnTo>
                  <a:lnTo>
                    <a:pt x="15116" y="1304"/>
                  </a:lnTo>
                  <a:lnTo>
                    <a:pt x="15122" y="1255"/>
                  </a:lnTo>
                  <a:lnTo>
                    <a:pt x="15129" y="1213"/>
                  </a:lnTo>
                  <a:lnTo>
                    <a:pt x="15134" y="1175"/>
                  </a:lnTo>
                  <a:lnTo>
                    <a:pt x="15145" y="1115"/>
                  </a:lnTo>
                  <a:lnTo>
                    <a:pt x="15153" y="1074"/>
                  </a:lnTo>
                  <a:lnTo>
                    <a:pt x="15159" y="1051"/>
                  </a:lnTo>
                  <a:lnTo>
                    <a:pt x="15161" y="1043"/>
                  </a:lnTo>
                  <a:lnTo>
                    <a:pt x="15034" y="1138"/>
                  </a:lnTo>
                  <a:lnTo>
                    <a:pt x="14885" y="1227"/>
                  </a:lnTo>
                  <a:lnTo>
                    <a:pt x="14715" y="1310"/>
                  </a:lnTo>
                  <a:lnTo>
                    <a:pt x="14525" y="1386"/>
                  </a:lnTo>
                  <a:lnTo>
                    <a:pt x="14317" y="1458"/>
                  </a:lnTo>
                  <a:lnTo>
                    <a:pt x="14093" y="1523"/>
                  </a:lnTo>
                  <a:lnTo>
                    <a:pt x="13852" y="1583"/>
                  </a:lnTo>
                  <a:lnTo>
                    <a:pt x="13598" y="1638"/>
                  </a:lnTo>
                  <a:lnTo>
                    <a:pt x="13332" y="1686"/>
                  </a:lnTo>
                  <a:lnTo>
                    <a:pt x="13053" y="1730"/>
                  </a:lnTo>
                  <a:lnTo>
                    <a:pt x="12767" y="1768"/>
                  </a:lnTo>
                  <a:lnTo>
                    <a:pt x="12471" y="1801"/>
                  </a:lnTo>
                  <a:lnTo>
                    <a:pt x="12168" y="1830"/>
                  </a:lnTo>
                  <a:lnTo>
                    <a:pt x="11861" y="1853"/>
                  </a:lnTo>
                  <a:lnTo>
                    <a:pt x="11550" y="1872"/>
                  </a:lnTo>
                  <a:lnTo>
                    <a:pt x="11235" y="1885"/>
                  </a:lnTo>
                  <a:lnTo>
                    <a:pt x="10920" y="1894"/>
                  </a:lnTo>
                  <a:lnTo>
                    <a:pt x="10606" y="1898"/>
                  </a:lnTo>
                  <a:lnTo>
                    <a:pt x="10292" y="1898"/>
                  </a:lnTo>
                  <a:lnTo>
                    <a:pt x="9983" y="1893"/>
                  </a:lnTo>
                  <a:lnTo>
                    <a:pt x="9677" y="1884"/>
                  </a:lnTo>
                  <a:lnTo>
                    <a:pt x="9379" y="1872"/>
                  </a:lnTo>
                  <a:lnTo>
                    <a:pt x="9087" y="1854"/>
                  </a:lnTo>
                  <a:lnTo>
                    <a:pt x="8805" y="1832"/>
                  </a:lnTo>
                  <a:lnTo>
                    <a:pt x="8534" y="1806"/>
                  </a:lnTo>
                  <a:lnTo>
                    <a:pt x="8273" y="1777"/>
                  </a:lnTo>
                  <a:lnTo>
                    <a:pt x="8026" y="1744"/>
                  </a:lnTo>
                  <a:lnTo>
                    <a:pt x="7794" y="1707"/>
                  </a:lnTo>
                  <a:lnTo>
                    <a:pt x="7578" y="1667"/>
                  </a:lnTo>
                  <a:lnTo>
                    <a:pt x="7380" y="1622"/>
                  </a:lnTo>
                  <a:lnTo>
                    <a:pt x="7199" y="1575"/>
                  </a:lnTo>
                  <a:lnTo>
                    <a:pt x="7041" y="1524"/>
                  </a:lnTo>
                  <a:lnTo>
                    <a:pt x="6827" y="1448"/>
                  </a:lnTo>
                  <a:lnTo>
                    <a:pt x="6614" y="1377"/>
                  </a:lnTo>
                  <a:lnTo>
                    <a:pt x="6404" y="1309"/>
                  </a:lnTo>
                  <a:lnTo>
                    <a:pt x="6196" y="1244"/>
                  </a:lnTo>
                  <a:lnTo>
                    <a:pt x="5990" y="1183"/>
                  </a:lnTo>
                  <a:lnTo>
                    <a:pt x="5785" y="1125"/>
                  </a:lnTo>
                  <a:lnTo>
                    <a:pt x="5583" y="1072"/>
                  </a:lnTo>
                  <a:lnTo>
                    <a:pt x="5381" y="1023"/>
                  </a:lnTo>
                  <a:lnTo>
                    <a:pt x="5181" y="980"/>
                  </a:lnTo>
                  <a:lnTo>
                    <a:pt x="4984" y="940"/>
                  </a:lnTo>
                  <a:lnTo>
                    <a:pt x="4787" y="905"/>
                  </a:lnTo>
                  <a:lnTo>
                    <a:pt x="4591" y="876"/>
                  </a:lnTo>
                  <a:lnTo>
                    <a:pt x="4397" y="852"/>
                  </a:lnTo>
                  <a:lnTo>
                    <a:pt x="4203" y="834"/>
                  </a:lnTo>
                  <a:lnTo>
                    <a:pt x="4012" y="821"/>
                  </a:lnTo>
                  <a:lnTo>
                    <a:pt x="3820" y="814"/>
                  </a:lnTo>
                  <a:lnTo>
                    <a:pt x="3629" y="814"/>
                  </a:lnTo>
                  <a:lnTo>
                    <a:pt x="3439" y="819"/>
                  </a:lnTo>
                  <a:lnTo>
                    <a:pt x="3250" y="832"/>
                  </a:lnTo>
                  <a:lnTo>
                    <a:pt x="3062" y="850"/>
                  </a:lnTo>
                  <a:lnTo>
                    <a:pt x="2873" y="876"/>
                  </a:lnTo>
                  <a:lnTo>
                    <a:pt x="2685" y="909"/>
                  </a:lnTo>
                  <a:lnTo>
                    <a:pt x="2496" y="950"/>
                  </a:lnTo>
                  <a:lnTo>
                    <a:pt x="2309" y="997"/>
                  </a:lnTo>
                  <a:lnTo>
                    <a:pt x="2122" y="1053"/>
                  </a:lnTo>
                  <a:lnTo>
                    <a:pt x="1933" y="1116"/>
                  </a:lnTo>
                  <a:lnTo>
                    <a:pt x="1746" y="1188"/>
                  </a:lnTo>
                  <a:lnTo>
                    <a:pt x="1558" y="1267"/>
                  </a:lnTo>
                  <a:lnTo>
                    <a:pt x="1369" y="1356"/>
                  </a:lnTo>
                  <a:lnTo>
                    <a:pt x="1180" y="1453"/>
                  </a:lnTo>
                  <a:lnTo>
                    <a:pt x="990" y="1559"/>
                  </a:lnTo>
                  <a:lnTo>
                    <a:pt x="801" y="1674"/>
                  </a:lnTo>
                  <a:lnTo>
                    <a:pt x="702" y="875"/>
                  </a:lnTo>
                  <a:lnTo>
                    <a:pt x="0" y="0"/>
                  </a:lnTo>
                  <a:close/>
                </a:path>
              </a:pathLst>
            </a:cu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lt1"/>
                </a:solidFill>
                <a:cs typeface="+mn-ea"/>
                <a:sym typeface="+mn-lt"/>
              </a:endParaRPr>
            </a:p>
          </p:txBody>
        </p:sp>
        <p:sp>
          <p:nvSpPr>
            <p:cNvPr id="20" name="PA-圆角矩形 38"/>
            <p:cNvSpPr/>
            <p:nvPr>
              <p:custDataLst>
                <p:tags r:id="rId11"/>
              </p:custDataLst>
            </p:nvPr>
          </p:nvSpPr>
          <p:spPr>
            <a:xfrm rot="16200000">
              <a:off x="6579677" y="-2464734"/>
              <a:ext cx="864538" cy="8994504"/>
            </a:xfrm>
            <a:prstGeom prst="roundRect">
              <a:avLst>
                <a:gd name="adj" fmla="val 50000"/>
              </a:avLst>
            </a:prstGeom>
            <a:noFill/>
            <a:ln w="12700" cap="flat" cmpd="sng" algn="ctr">
              <a:solidFill>
                <a:srgbClr val="9B1E11"/>
              </a:solidFill>
              <a:prstDash val="solid"/>
              <a:miter lim="800000"/>
            </a:ln>
            <a:effectLst/>
          </p:spPr>
          <p:txBody>
            <a:bodyPr rtlCol="0" anchor="ctr"/>
            <a:lstStyle/>
            <a:p>
              <a:pPr algn="ctr" defTabSz="914400" fontAlgn="auto">
                <a:spcBef>
                  <a:spcPct val="0"/>
                </a:spcBef>
                <a:spcAft>
                  <a:spcPct val="0"/>
                </a:spcAft>
                <a:defRPr/>
              </a:pPr>
              <a:endParaRPr lang="en-US" sz="3200" b="1" kern="0">
                <a:solidFill>
                  <a:srgbClr val="FFFFFF"/>
                </a:solidFill>
                <a:cs typeface="+mn-ea"/>
                <a:sym typeface="+mn-lt"/>
              </a:endParaRPr>
            </a:p>
          </p:txBody>
        </p:sp>
        <p:sp>
          <p:nvSpPr>
            <p:cNvPr id="21" name="PA-矩形 20"/>
            <p:cNvSpPr/>
            <p:nvPr>
              <p:custDataLst>
                <p:tags r:id="rId12"/>
              </p:custDataLst>
            </p:nvPr>
          </p:nvSpPr>
          <p:spPr>
            <a:xfrm>
              <a:off x="3283565" y="1634647"/>
              <a:ext cx="6253407" cy="707886"/>
            </a:xfrm>
            <a:prstGeom prst="rect">
              <a:avLst/>
            </a:prstGeom>
          </p:spPr>
          <p:txBody>
            <a:bodyPr wrap="square">
              <a:spAutoFit/>
            </a:bodyPr>
            <a:lstStyle/>
            <a:p>
              <a:r>
                <a:rPr lang="zh-CN" altLang="en-US" sz="4000" dirty="0">
                  <a:solidFill>
                    <a:schemeClr val="accent1"/>
                  </a:solidFill>
                </a:rPr>
                <a:t>人民是国家的主人</a:t>
              </a:r>
              <a:endParaRPr lang="zh-CN" altLang="en-US" sz="4000" b="1" kern="0" dirty="0">
                <a:solidFill>
                  <a:schemeClr val="accent1"/>
                </a:solidFill>
                <a:cs typeface="+mn-ea"/>
                <a:sym typeface="+mn-lt"/>
              </a:endParaRPr>
            </a:p>
          </p:txBody>
        </p:sp>
        <p:sp>
          <p:nvSpPr>
            <p:cNvPr id="22" name="PA-椭圆 21"/>
            <p:cNvSpPr/>
            <p:nvPr>
              <p:custDataLst>
                <p:tags r:id="rId13"/>
              </p:custDataLst>
            </p:nvPr>
          </p:nvSpPr>
          <p:spPr bwMode="auto">
            <a:xfrm>
              <a:off x="2831054" y="1981237"/>
              <a:ext cx="152396" cy="152396"/>
            </a:xfrm>
            <a:prstGeom prst="ellipse">
              <a:avLst/>
            </a:prstGeom>
            <a:solidFill>
              <a:srgbClr val="C00000"/>
            </a:solidFill>
            <a:ln w="9525" cap="flat" cmpd="sng" algn="ctr">
              <a:noFill/>
              <a:prstDash val="solid"/>
              <a:round/>
              <a:headEnd type="none" w="med" len="med"/>
              <a:tailEnd type="none" w="med" len="med"/>
            </a:ln>
            <a:effectLst>
              <a:outerShdw dist="17961" dir="2700000" algn="ctr" rotWithShape="0">
                <a:schemeClr val="tx1">
                  <a:gamma/>
                  <a:shade val="60000"/>
                  <a:invGamma/>
                </a:scheme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1" i="0" u="none" strike="noStrike" cap="none" normalizeH="0" baseline="0">
                <a:ln>
                  <a:noFill/>
                </a:ln>
                <a:solidFill>
                  <a:schemeClr val="tx1"/>
                </a:solidFill>
                <a:effectLst/>
                <a:cs typeface="+mn-ea"/>
                <a:sym typeface="+mn-lt"/>
              </a:endParaRPr>
            </a:p>
          </p:txBody>
        </p:sp>
      </p:grpSp>
      <p:sp>
        <p:nvSpPr>
          <p:cNvPr id="2" name="矩形 1"/>
          <p:cNvSpPr/>
          <p:nvPr/>
        </p:nvSpPr>
        <p:spPr>
          <a:xfrm>
            <a:off x="4168944" y="2755496"/>
            <a:ext cx="3877985" cy="369332"/>
          </a:xfrm>
          <a:prstGeom prst="rect">
            <a:avLst/>
          </a:prstGeom>
        </p:spPr>
        <p:txBody>
          <a:bodyPr wrap="none">
            <a:spAutoFit/>
          </a:bodyPr>
          <a:lstStyle/>
          <a:p>
            <a:pPr algn="ctr" defTabSz="914400" fontAlgn="base">
              <a:spcBef>
                <a:spcPct val="0"/>
              </a:spcBef>
              <a:spcAft>
                <a:spcPct val="0"/>
              </a:spcAft>
              <a:defRPr/>
            </a:pPr>
            <a:r>
              <a:rPr lang="zh-CN" altLang="en-US" kern="0">
                <a:ln w="3175">
                  <a:noFill/>
                </a:ln>
                <a:solidFill>
                  <a:schemeClr val="bg1"/>
                </a:solidFill>
                <a:cs typeface="+mn-ea"/>
                <a:sym typeface="+mn-lt"/>
              </a:rPr>
              <a:t>输入您的标题名称输入您的标题名称</a:t>
            </a:r>
          </a:p>
        </p:txBody>
      </p:sp>
      <p:sp>
        <p:nvSpPr>
          <p:cNvPr id="27" name="矩形 26"/>
          <p:cNvSpPr/>
          <p:nvPr/>
        </p:nvSpPr>
        <p:spPr>
          <a:xfrm>
            <a:off x="557079" y="406661"/>
            <a:ext cx="6205669" cy="523220"/>
          </a:xfrm>
          <a:prstGeom prst="rect">
            <a:avLst/>
          </a:prstGeom>
        </p:spPr>
        <p:txBody>
          <a:bodyPr wrap="square">
            <a:spAutoFit/>
          </a:bodyPr>
          <a:lstStyle/>
          <a:p>
            <a:pPr fontAlgn="base">
              <a:spcBef>
                <a:spcPct val="0"/>
              </a:spcBef>
              <a:spcAft>
                <a:spcPct val="0"/>
              </a:spcAft>
              <a:defRPr/>
            </a:pPr>
            <a:r>
              <a:rPr lang="zh-CN" altLang="en-US" sz="2800" b="1"/>
              <a:t>根本改变了中国人民的历史命运</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anim calcmode="lin" valueType="num">
                                      <p:cBhvr>
                                        <p:cTn id="8" dur="500" fill="hold"/>
                                        <p:tgtEl>
                                          <p:spTgt spid="32"/>
                                        </p:tgtEl>
                                        <p:attrNameLst>
                                          <p:attrName>ppt_x</p:attrName>
                                        </p:attrNameLst>
                                      </p:cBhvr>
                                      <p:tavLst>
                                        <p:tav tm="0">
                                          <p:val>
                                            <p:strVal val="#ppt_x"/>
                                          </p:val>
                                        </p:tav>
                                        <p:tav tm="100000">
                                          <p:val>
                                            <p:strVal val="#ppt_x"/>
                                          </p:val>
                                        </p:tav>
                                      </p:tavLst>
                                    </p:anim>
                                    <p:anim calcmode="lin" valueType="num">
                                      <p:cBhvr>
                                        <p:cTn id="9" dur="500" fill="hold"/>
                                        <p:tgtEl>
                                          <p:spTgt spid="3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wipe(left)">
                                      <p:cBhvr>
                                        <p:cTn id="13" dur="500"/>
                                        <p:tgtEl>
                                          <p:spTgt spid="31"/>
                                        </p:tgtEl>
                                      </p:cBhvr>
                                    </p:animEffect>
                                  </p:childTnLst>
                                </p:cTn>
                              </p:par>
                            </p:childTnLst>
                          </p:cTn>
                        </p:par>
                        <p:par>
                          <p:cTn id="14" fill="hold" nodeType="afterGroup">
                            <p:stCondLst>
                              <p:cond delay="10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33"/>
                                        </p:tgtEl>
                                        <p:attrNameLst>
                                          <p:attrName>style.visibility</p:attrName>
                                        </p:attrNameLst>
                                      </p:cBhvr>
                                      <p:to>
                                        <p:strVal val="visible"/>
                                      </p:to>
                                    </p:set>
                                    <p:anim calcmode="lin" valueType="num">
                                      <p:cBhvr>
                                        <p:cTn id="17"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3"/>
                                        </p:tgtEl>
                                        <p:attrNameLst>
                                          <p:attrName>ppt_y</p:attrName>
                                        </p:attrNameLst>
                                      </p:cBhvr>
                                      <p:tavLst>
                                        <p:tav tm="0">
                                          <p:val>
                                            <p:strVal val="#ppt_y"/>
                                          </p:val>
                                        </p:tav>
                                        <p:tav tm="100000">
                                          <p:val>
                                            <p:strVal val="#ppt_y"/>
                                          </p:val>
                                        </p:tav>
                                      </p:tavLst>
                                    </p:anim>
                                    <p:anim calcmode="lin" valueType="num">
                                      <p:cBhvr>
                                        <p:cTn id="19"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3"/>
                                        </p:tgtEl>
                                      </p:cBhvr>
                                    </p:animEffect>
                                  </p:childTnLst>
                                </p:cTn>
                              </p:par>
                            </p:childTnLst>
                          </p:cTn>
                        </p:par>
                      </p:childTnLst>
                    </p:cTn>
                  </p:par>
                  <p:par>
                    <p:cTn id="22" fill="hold" nodeType="clickPar">
                      <p:stCondLst>
                        <p:cond delay="indefinite"/>
                        <p:cond evt="onBegin" delay="0">
                          <p:tn val="21"/>
                        </p:cond>
                      </p:stCondLst>
                      <p:childTnLst>
                        <p:par>
                          <p:cTn id="23" fill="hold" nodeType="afterGroup">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randombar(horizontal)">
                                      <p:cBhvr>
                                        <p:cTn id="26" dur="500"/>
                                        <p:tgtEl>
                                          <p:spTgt spid="34"/>
                                        </p:tgtEl>
                                      </p:cBhvr>
                                    </p:animEffect>
                                  </p:childTnLst>
                                </p:cTn>
                              </p:par>
                            </p:childTnLst>
                          </p:cTn>
                        </p:par>
                      </p:childTnLst>
                    </p:cTn>
                  </p:par>
                  <p:par>
                    <p:cTn id="27" fill="hold" nodeType="clickPar">
                      <p:stCondLst>
                        <p:cond delay="indefinite"/>
                        <p:cond evt="onBegin" delay="0">
                          <p:tn val="26"/>
                        </p:cond>
                      </p:stCondLst>
                      <p:childTnLst>
                        <p:par>
                          <p:cTn id="28" fill="hold" nodeType="after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randombar(horizontal)">
                                      <p:cBhvr>
                                        <p:cTn id="31" dur="500"/>
                                        <p:tgtEl>
                                          <p:spTgt spid="35"/>
                                        </p:tgtEl>
                                      </p:cBhvr>
                                    </p:animEffect>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randombar(horizontal)">
                                      <p:cBhvr>
                                        <p:cTn id="36" dur="500"/>
                                        <p:tgtEl>
                                          <p:spTgt spid="36"/>
                                        </p:tgtEl>
                                      </p:cBhvr>
                                    </p:animEffect>
                                  </p:childTnLst>
                                </p:cTn>
                              </p:par>
                            </p:childTnLst>
                          </p:cTn>
                        </p:par>
                        <p:par>
                          <p:cTn id="37" fill="hold" nodeType="afterGroup">
                            <p:stCondLst>
                              <p:cond delay="500"/>
                            </p:stCondLst>
                            <p:childTnLst>
                              <p:par>
                                <p:cTn id="38" presetID="22" presetClass="entr" presetSubtype="8" fill="hold" grpId="0" nodeType="after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wipe(left)">
                                      <p:cBhvr>
                                        <p:cTn id="40" dur="500"/>
                                        <p:tgtEl>
                                          <p:spTgt spid="38"/>
                                        </p:tgtEl>
                                      </p:cBhvr>
                                    </p:animEffect>
                                  </p:childTnLst>
                                </p:cTn>
                              </p:par>
                            </p:childTnLst>
                          </p:cTn>
                        </p:par>
                        <p:par>
                          <p:cTn id="41" fill="hold" nodeType="afterGroup">
                            <p:stCondLst>
                              <p:cond delay="1000"/>
                            </p:stCondLst>
                            <p:childTnLst>
                              <p:par>
                                <p:cTn id="42" presetID="47" presetClass="entr" presetSubtype="0" fill="hold" grpId="0" nodeType="after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1000"/>
                                        <p:tgtEl>
                                          <p:spTgt spid="37"/>
                                        </p:tgtEl>
                                      </p:cBhvr>
                                    </p:animEffect>
                                    <p:anim calcmode="lin" valueType="num">
                                      <p:cBhvr>
                                        <p:cTn id="45" dur="1000" fill="hold"/>
                                        <p:tgtEl>
                                          <p:spTgt spid="37"/>
                                        </p:tgtEl>
                                        <p:attrNameLst>
                                          <p:attrName>ppt_x</p:attrName>
                                        </p:attrNameLst>
                                      </p:cBhvr>
                                      <p:tavLst>
                                        <p:tav tm="0">
                                          <p:val>
                                            <p:strVal val="#ppt_x"/>
                                          </p:val>
                                        </p:tav>
                                        <p:tav tm="100000">
                                          <p:val>
                                            <p:strVal val="#ppt_x"/>
                                          </p:val>
                                        </p:tav>
                                      </p:tavLst>
                                    </p:anim>
                                    <p:anim calcmode="lin" valueType="num">
                                      <p:cBhvr>
                                        <p:cTn id="46" dur="1000" fill="hold"/>
                                        <p:tgtEl>
                                          <p:spTgt spid="37"/>
                                        </p:tgtEl>
                                        <p:attrNameLst>
                                          <p:attrName>ppt_y</p:attrName>
                                        </p:attrNameLst>
                                      </p:cBhvr>
                                      <p:tavLst>
                                        <p:tav tm="0">
                                          <p:val>
                                            <p:strVal val="#ppt_y-.1"/>
                                          </p:val>
                                        </p:tav>
                                        <p:tav tm="100000">
                                          <p:val>
                                            <p:strVal val="#ppt_y"/>
                                          </p:val>
                                        </p:tav>
                                      </p:tavLst>
                                    </p:anim>
                                  </p:childTnLst>
                                </p:cTn>
                              </p:par>
                            </p:childTnLst>
                          </p:cTn>
                        </p:par>
                        <p:par>
                          <p:cTn id="47" fill="hold" nodeType="afterGroup">
                            <p:stCondLst>
                              <p:cond delay="2000"/>
                            </p:stCondLst>
                            <p:childTnLst>
                              <p:par>
                                <p:cTn id="48" presetID="53" presetClass="entr" presetSubtype="0" fill="hold" nodeType="after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nodeType="afterGroup">
                            <p:stCondLst>
                              <p:cond delay="2500"/>
                            </p:stCondLst>
                            <p:childTnLst>
                              <p:par>
                                <p:cTn id="54" presetID="16" presetClass="entr" presetSubtype="21" fill="hold" grpId="0" nodeType="after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arn(inVertical)">
                                      <p:cBhvr>
                                        <p:cTn id="56" dur="11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p:bldP spid="34" grpId="0" animBg="1"/>
      <p:bldP spid="35" grpId="0" animBg="1"/>
      <p:bldP spid="36" grpId="0" animBg="1"/>
      <p:bldP spid="37" grpId="0" animBg="1"/>
      <p:bldP spid="38" grpId="0" animBg="1"/>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1022171"/>
          <p:cNvSpPr/>
          <p:nvPr>
            <p:custDataLst>
              <p:tags r:id="rId1"/>
            </p:custDataLst>
          </p:nvPr>
        </p:nvSpPr>
        <p:spPr>
          <a:xfrm>
            <a:off x="557079" y="4205588"/>
            <a:ext cx="10516685" cy="1477328"/>
          </a:xfrm>
          <a:prstGeom prst="rect">
            <a:avLst/>
          </a:prstGeom>
          <a:noFill/>
        </p:spPr>
        <p:txBody>
          <a:bodyPr wrap="square" rtlCol="0">
            <a:spAutoFit/>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just" eaLnBrk="1" hangingPunct="1">
              <a:lnSpc>
                <a:spcPct val="150000"/>
              </a:lnSpc>
            </a:pPr>
            <a:r>
              <a:rPr lang="zh-CN" altLang="en-US" sz="2000"/>
              <a:t>中华民族</a:t>
            </a:r>
            <a:r>
              <a:rPr lang="en-US" altLang="zh-CN" sz="2000"/>
              <a:t>5000</a:t>
            </a:r>
            <a:r>
              <a:rPr lang="zh-CN" altLang="en-US" sz="2000"/>
              <a:t>多年文明史从未中断，经济社会发展曾长期处于世界前列，中华文明为人类文明作出了重大贡献。我们党带领全国各族人民经过艰苦卓绝的斗争，结束了鸦片战争以后任人宰割的历史，让中华民族走上了复兴道路，不仅根本改变了中国，也极大改变了世界。</a:t>
            </a:r>
            <a:endParaRPr lang="zh-CN" altLang="en-US" sz="2000">
              <a:latin typeface="+mn-lt"/>
              <a:ea typeface="+mn-ea"/>
              <a:cs typeface="+mn-ea"/>
              <a:sym typeface="+mn-lt"/>
            </a:endParaRPr>
          </a:p>
        </p:txBody>
      </p:sp>
      <p:grpSp>
        <p:nvGrpSpPr>
          <p:cNvPr id="7" name="PA-1022172"/>
          <p:cNvGrpSpPr/>
          <p:nvPr>
            <p:custDataLst>
              <p:tags r:id="rId2"/>
            </p:custDataLst>
          </p:nvPr>
        </p:nvGrpSpPr>
        <p:grpSpPr>
          <a:xfrm>
            <a:off x="1" y="1828118"/>
            <a:ext cx="12191916" cy="1576476"/>
            <a:chOff x="0" y="2120"/>
            <a:chExt cx="14779" cy="1911"/>
          </a:xfrm>
        </p:grpSpPr>
        <p:sp>
          <p:nvSpPr>
            <p:cNvPr id="11" name="PA- 219"/>
            <p:cNvSpPr/>
            <p:nvPr>
              <p:custDataLst>
                <p:tags r:id="rId4"/>
              </p:custDataLst>
            </p:nvPr>
          </p:nvSpPr>
          <p:spPr>
            <a:xfrm>
              <a:off x="0" y="2120"/>
              <a:ext cx="14779" cy="19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sz="3065">
                <a:solidFill>
                  <a:srgbClr val="FFFFFF"/>
                </a:solidFill>
                <a:cs typeface="+mn-ea"/>
                <a:sym typeface="+mn-lt"/>
              </a:endParaRPr>
            </a:p>
          </p:txBody>
        </p:sp>
        <p:sp>
          <p:nvSpPr>
            <p:cNvPr id="10" name="PA-文本框 9"/>
            <p:cNvSpPr txBox="1"/>
            <p:nvPr>
              <p:custDataLst>
                <p:tags r:id="rId5"/>
              </p:custDataLst>
            </p:nvPr>
          </p:nvSpPr>
          <p:spPr>
            <a:xfrm>
              <a:off x="938" y="2609"/>
              <a:ext cx="8127" cy="933"/>
            </a:xfrm>
            <a:prstGeom prst="rect">
              <a:avLst/>
            </a:prstGeom>
            <a:noFill/>
          </p:spPr>
          <p:txBody>
            <a:bodyPr wrap="square" rtlCol="0">
              <a:spAutoFit/>
            </a:bodyPr>
            <a:lstStyle/>
            <a:p>
              <a:pPr algn="dist"/>
              <a:r>
                <a:rPr lang="zh-CN" altLang="en-US" sz="4400" b="1" dirty="0">
                  <a:solidFill>
                    <a:schemeClr val="bg1"/>
                  </a:solidFill>
                </a:rPr>
                <a:t>中华民族走上了复兴道路</a:t>
              </a:r>
              <a:endParaRPr lang="zh-CN" altLang="en-US" sz="4400" b="1" dirty="0">
                <a:solidFill>
                  <a:schemeClr val="bg1"/>
                </a:solidFill>
                <a:cs typeface="+mn-ea"/>
                <a:sym typeface="+mn-lt"/>
              </a:endParaRPr>
            </a:p>
          </p:txBody>
        </p:sp>
      </p:grpSp>
      <p:pic>
        <p:nvPicPr>
          <p:cNvPr id="12" name="PA-1022173" descr="图片包含 游戏机, 刷子&#10;&#10;描述已自动生成"/>
          <p:cNvPicPr>
            <a:picLocks noChangeAspect="1"/>
          </p:cNvPicPr>
          <p:nvPr>
            <p:custDataLst>
              <p:tags r:id="rId3"/>
            </p:custDataLst>
          </p:nvPr>
        </p:nvPicPr>
        <p:blipFill>
          <a:blip r:embed="rId8" cstate="email">
            <a:extLst>
              <a:ext uri="{28A0092B-C50C-407E-A947-70E740481C1C}">
                <a14:useLocalDpi xmlns:a14="http://schemas.microsoft.com/office/drawing/2010/main"/>
              </a:ext>
            </a:extLst>
          </a:blip>
          <a:stretch>
            <a:fillRect/>
          </a:stretch>
        </p:blipFill>
        <p:spPr>
          <a:xfrm>
            <a:off x="7718069" y="1222186"/>
            <a:ext cx="3116134" cy="3116134"/>
          </a:xfrm>
          <a:prstGeom prst="rect">
            <a:avLst/>
          </a:prstGeom>
        </p:spPr>
      </p:pic>
      <p:sp>
        <p:nvSpPr>
          <p:cNvPr id="8" name="矩形 7"/>
          <p:cNvSpPr/>
          <p:nvPr/>
        </p:nvSpPr>
        <p:spPr>
          <a:xfrm>
            <a:off x="557079" y="406661"/>
            <a:ext cx="5803276" cy="523220"/>
          </a:xfrm>
          <a:prstGeom prst="rect">
            <a:avLst/>
          </a:prstGeom>
        </p:spPr>
        <p:txBody>
          <a:bodyPr wrap="square">
            <a:spAutoFit/>
          </a:bodyPr>
          <a:lstStyle/>
          <a:p>
            <a:pPr fontAlgn="base">
              <a:spcBef>
                <a:spcPct val="0"/>
              </a:spcBef>
              <a:spcAft>
                <a:spcPct val="0"/>
              </a:spcAft>
              <a:defRPr/>
            </a:pPr>
            <a:r>
              <a:rPr lang="zh-CN" altLang="en-US" sz="2800" b="1"/>
              <a:t>作出了解决全人类问题的中国贡献</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2" presetClass="entr" presetSubtype="8" fill="hold" grpId="0" nodeType="after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par>
                          <p:cTn id="13" fill="hold" nodeType="afterGroup">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11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矩形 3"/>
          <p:cNvSpPr/>
          <p:nvPr/>
        </p:nvSpPr>
        <p:spPr>
          <a:xfrm>
            <a:off x="5312942" y="2352295"/>
            <a:ext cx="2557018" cy="923330"/>
          </a:xfrm>
          <a:prstGeom prst="rect">
            <a:avLst/>
          </a:prstGeom>
        </p:spPr>
        <p:txBody>
          <a:bodyPr wrap="square">
            <a:spAutoFit/>
          </a:bodyPr>
          <a:lstStyle/>
          <a:p>
            <a:pPr defTabSz="914400" fontAlgn="base">
              <a:spcBef>
                <a:spcPct val="0"/>
              </a:spcBef>
              <a:spcAft>
                <a:spcPct val="0"/>
              </a:spcAft>
              <a:defRPr/>
            </a:pPr>
            <a:r>
              <a:rPr lang="zh-CN" altLang="en-US" sz="5400" kern="0" dirty="0">
                <a:ln w="3175">
                  <a:noFill/>
                </a:ln>
                <a:solidFill>
                  <a:srgbClr val="C00000"/>
                </a:solidFill>
                <a:latin typeface="Source Han Sans Regular" panose="020B0500000000000000" pitchFamily="34" charset="-122"/>
                <a:ea typeface="Source Han Sans Regular" panose="020B0500000000000000" pitchFamily="34" charset="-122"/>
              </a:rPr>
              <a:t>前 言</a:t>
            </a:r>
          </a:p>
        </p:txBody>
      </p:sp>
      <p:cxnSp>
        <p:nvCxnSpPr>
          <p:cNvPr id="5" name="PA-102227"/>
          <p:cNvCxnSpPr/>
          <p:nvPr>
            <p:custDataLst>
              <p:tags r:id="rId1"/>
            </p:custDataLst>
          </p:nvPr>
        </p:nvCxnSpPr>
        <p:spPr>
          <a:xfrm>
            <a:off x="829502" y="2150217"/>
            <a:ext cx="10329036" cy="0"/>
          </a:xfrm>
          <a:prstGeom prst="line">
            <a:avLst/>
          </a:prstGeom>
          <a:ln w="12700">
            <a:solidFill>
              <a:srgbClr val="DD0000">
                <a:alpha val="70000"/>
              </a:srgbClr>
            </a:solidFill>
            <a:prstDash val="dash"/>
          </a:ln>
        </p:spPr>
        <p:style>
          <a:lnRef idx="1">
            <a:schemeClr val="accent1"/>
          </a:lnRef>
          <a:fillRef idx="0">
            <a:schemeClr val="accent1"/>
          </a:fillRef>
          <a:effectRef idx="0">
            <a:schemeClr val="accent1"/>
          </a:effectRef>
          <a:fontRef idx="minor">
            <a:schemeClr val="tx1"/>
          </a:fontRef>
        </p:style>
      </p:cxnSp>
      <p:sp>
        <p:nvSpPr>
          <p:cNvPr id="7" name="PA-10226"/>
          <p:cNvSpPr/>
          <p:nvPr>
            <p:custDataLst>
              <p:tags r:id="rId2"/>
            </p:custDataLst>
          </p:nvPr>
        </p:nvSpPr>
        <p:spPr>
          <a:xfrm>
            <a:off x="829502" y="3678746"/>
            <a:ext cx="11166186" cy="2585323"/>
          </a:xfrm>
          <a:prstGeom prst="rect">
            <a:avLst/>
          </a:prstGeom>
        </p:spPr>
        <p:txBody>
          <a:bodyPr wrap="square">
            <a:spAutoFit/>
          </a:bodyPr>
          <a:lstStyle/>
          <a:p>
            <a:pPr fontAlgn="base">
              <a:lnSpc>
                <a:spcPct val="150000"/>
              </a:lnSpc>
              <a:spcBef>
                <a:spcPct val="0"/>
              </a:spcBef>
              <a:spcAft>
                <a:spcPct val="0"/>
              </a:spcAft>
              <a:defRPr/>
            </a:pPr>
            <a:r>
              <a:rPr lang="zh-CN" altLang="en-US" b="1" dirty="0">
                <a:solidFill>
                  <a:schemeClr val="accent2"/>
                </a:solidFill>
              </a:rPr>
              <a:t>我们党成立一百年来，实现了中国沧桑巨变，建立了丰功伟绩，主要是：指明了实现中华民族伟大复兴的正确道路，根本改变了中国人民的历史命运，作出了解决全人类问题的中国贡献，形成了中华民族伟大复兴的坚强领导核心</a:t>
            </a:r>
            <a:r>
              <a:rPr lang="zh-CN" altLang="en-US" b="1" dirty="0" smtClean="0">
                <a:solidFill>
                  <a:schemeClr val="accent2"/>
                </a:solidFill>
              </a:rPr>
              <a:t>。</a:t>
            </a:r>
            <a:endParaRPr lang="en-US" altLang="zh-CN" b="1" dirty="0" smtClean="0">
              <a:solidFill>
                <a:schemeClr val="accent2"/>
              </a:solidFill>
            </a:endParaRPr>
          </a:p>
          <a:p>
            <a:pPr fontAlgn="base">
              <a:lnSpc>
                <a:spcPct val="150000"/>
              </a:lnSpc>
              <a:spcBef>
                <a:spcPct val="0"/>
              </a:spcBef>
              <a:spcAft>
                <a:spcPct val="0"/>
              </a:spcAft>
              <a:defRPr/>
            </a:pPr>
            <a:r>
              <a:rPr lang="zh-CN" altLang="en-US" dirty="0" smtClean="0"/>
              <a:t>中国共产党</a:t>
            </a:r>
            <a:r>
              <a:rPr lang="zh-CN" altLang="en-US" dirty="0"/>
              <a:t>成立以来的一百年极不平凡，是中国人民根本改变历史命运的一百年，是中华民族迎来伟大复兴的一百年，是中国为全人类发展作出卓越贡献的一百年。而所有这一切，都因为有我们党这个坚强领导核心。我们党成就中国百年沧桑巨变的丰功伟绩，是世界上其他任何政党都无法比拟的。</a:t>
            </a:r>
            <a:endParaRPr lang="en-US" altLang="zh-CN" kern="0" dirty="0">
              <a:ln w="3175">
                <a:noFill/>
              </a:ln>
              <a:solidFill>
                <a:schemeClr val="tx1">
                  <a:lumMod val="85000"/>
                  <a:lumOff val="15000"/>
                </a:schemeClr>
              </a:solidFill>
              <a:latin typeface="Source Han Sans Regular" panose="020B0500000000000000" pitchFamily="34" charset="-122"/>
              <a:ea typeface="Source Han Sans Regular" panose="020B0500000000000000" pitchFamily="34" charset="-122"/>
            </a:endParaRPr>
          </a:p>
        </p:txBody>
      </p:sp>
      <p:pic>
        <p:nvPicPr>
          <p:cNvPr id="6" name="图片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292115"/>
            <a:ext cx="12192000" cy="1866288"/>
          </a:xfrm>
          <a:prstGeom prst="rect">
            <a:avLst/>
          </a:prstGeom>
        </p:spPr>
      </p:pic>
      <p:sp>
        <p:nvSpPr>
          <p:cNvPr id="2" name="文本框 1"/>
          <p:cNvSpPr txBox="1"/>
          <p:nvPr/>
        </p:nvSpPr>
        <p:spPr>
          <a:xfrm>
            <a:off x="1145219" y="2539014"/>
            <a:ext cx="1464816" cy="215444"/>
          </a:xfrm>
          <a:prstGeom prst="rect">
            <a:avLst/>
          </a:prstGeom>
          <a:noFill/>
        </p:spPr>
        <p:txBody>
          <a:bodyPr wrap="square" rtlCol="0">
            <a:spAutoFit/>
          </a:bodyPr>
          <a:lstStyle/>
          <a:p>
            <a:r>
              <a:rPr lang="en-US" altLang="zh-CN" sz="800" dirty="0">
                <a:solidFill>
                  <a:srgbClr val="F7EAC8"/>
                </a:solidFill>
              </a:rPr>
              <a:t>https://www.ypppt.com/</a:t>
            </a:r>
            <a:endParaRPr lang="zh-CN" altLang="en-US" sz="800" dirty="0">
              <a:solidFill>
                <a:srgbClr val="F7EAC8"/>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1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1189798" y="1777155"/>
            <a:ext cx="4459423" cy="712954"/>
          </a:xfrm>
          <a:prstGeom prst="roundRect">
            <a:avLst>
              <a:gd name="adj" fmla="val 72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7" name="PA-10226"/>
          <p:cNvSpPr/>
          <p:nvPr>
            <p:custDataLst>
              <p:tags r:id="rId1"/>
            </p:custDataLst>
          </p:nvPr>
        </p:nvSpPr>
        <p:spPr>
          <a:xfrm>
            <a:off x="1346519" y="1894746"/>
            <a:ext cx="4201942" cy="442878"/>
          </a:xfrm>
          <a:prstGeom prst="rect">
            <a:avLst/>
          </a:prstGeom>
        </p:spPr>
        <p:txBody>
          <a:bodyPr wrap="square">
            <a:spAutoFit/>
          </a:bodyPr>
          <a:lstStyle/>
          <a:p>
            <a:pPr algn="ctr" fontAlgn="base">
              <a:lnSpc>
                <a:spcPct val="150000"/>
              </a:lnSpc>
              <a:spcBef>
                <a:spcPct val="0"/>
              </a:spcBef>
              <a:spcAft>
                <a:spcPct val="0"/>
              </a:spcAft>
              <a:defRPr/>
            </a:pPr>
            <a:r>
              <a:rPr lang="zh-CN" altLang="en-US">
                <a:solidFill>
                  <a:schemeClr val="bg1"/>
                </a:solidFill>
              </a:rPr>
              <a:t>中国发展本身就是对世界的重大贡献</a:t>
            </a:r>
            <a:endParaRPr lang="en-US" altLang="zh-CN" b="1" kern="0">
              <a:ln w="3175">
                <a:noFill/>
              </a:ln>
              <a:solidFill>
                <a:schemeClr val="bg1"/>
              </a:solidFill>
              <a:cs typeface="+mn-ea"/>
              <a:sym typeface="+mn-lt"/>
            </a:endParaRPr>
          </a:p>
        </p:txBody>
      </p:sp>
      <p:sp>
        <p:nvSpPr>
          <p:cNvPr id="8" name="PA-10226"/>
          <p:cNvSpPr/>
          <p:nvPr>
            <p:custDataLst>
              <p:tags r:id="rId2"/>
            </p:custDataLst>
          </p:nvPr>
        </p:nvSpPr>
        <p:spPr>
          <a:xfrm>
            <a:off x="1245760" y="2658374"/>
            <a:ext cx="4403461" cy="2187587"/>
          </a:xfrm>
          <a:prstGeom prst="rect">
            <a:avLst/>
          </a:prstGeom>
        </p:spPr>
        <p:txBody>
          <a:bodyPr wrap="square">
            <a:spAutoFit/>
          </a:bodyPr>
          <a:lstStyle/>
          <a:p>
            <a:pPr>
              <a:lnSpc>
                <a:spcPct val="200000"/>
              </a:lnSpc>
            </a:pPr>
            <a:r>
              <a:rPr lang="zh-CN" altLang="en-US" sz="1400"/>
              <a:t>中国发展本身就是对世界的重大贡献。占全球</a:t>
            </a:r>
            <a:r>
              <a:rPr lang="en-US" altLang="zh-CN" sz="1400"/>
              <a:t>1/4</a:t>
            </a:r>
            <a:r>
              <a:rPr lang="zh-CN" altLang="en-US" sz="1400"/>
              <a:t>人口摆脱半殖民地半封建社会、走上社会主义道路，进一步动摇了全球资本主义体系、殖民统治体系，根本改变了世界政治格局，给被压迫民族反殖民统治、反帝国主义统治的民族解放运动以极大鼓舞。</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9" name="圆角矩形 8"/>
          <p:cNvSpPr/>
          <p:nvPr/>
        </p:nvSpPr>
        <p:spPr>
          <a:xfrm>
            <a:off x="6625795" y="1777155"/>
            <a:ext cx="4459423" cy="712954"/>
          </a:xfrm>
          <a:prstGeom prst="roundRect">
            <a:avLst>
              <a:gd name="adj" fmla="val 72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10" name="PA-10226"/>
          <p:cNvSpPr/>
          <p:nvPr>
            <p:custDataLst>
              <p:tags r:id="rId3"/>
            </p:custDataLst>
          </p:nvPr>
        </p:nvSpPr>
        <p:spPr>
          <a:xfrm>
            <a:off x="6883276" y="1816103"/>
            <a:ext cx="4063537" cy="559769"/>
          </a:xfrm>
          <a:prstGeom prst="rect">
            <a:avLst/>
          </a:prstGeom>
        </p:spPr>
        <p:txBody>
          <a:bodyPr wrap="square">
            <a:spAutoFit/>
          </a:bodyPr>
          <a:lstStyle/>
          <a:p>
            <a:pPr algn="ctr" fontAlgn="base">
              <a:lnSpc>
                <a:spcPct val="150000"/>
              </a:lnSpc>
              <a:spcBef>
                <a:spcPct val="0"/>
              </a:spcBef>
              <a:spcAft>
                <a:spcPct val="0"/>
              </a:spcAft>
              <a:defRPr/>
            </a:pPr>
            <a:r>
              <a:rPr lang="zh-CN" altLang="en-US" sz="2400">
                <a:solidFill>
                  <a:schemeClr val="bg1"/>
                </a:solidFill>
              </a:rPr>
              <a:t>社会主义事业带来新的希望</a:t>
            </a:r>
            <a:endParaRPr lang="en-US" altLang="zh-CN" sz="2400" b="1" kern="0">
              <a:ln w="3175">
                <a:noFill/>
              </a:ln>
              <a:solidFill>
                <a:schemeClr val="bg1"/>
              </a:solidFill>
              <a:cs typeface="+mn-ea"/>
              <a:sym typeface="+mn-lt"/>
            </a:endParaRPr>
          </a:p>
        </p:txBody>
      </p:sp>
      <p:sp>
        <p:nvSpPr>
          <p:cNvPr id="11" name="PA-10226"/>
          <p:cNvSpPr/>
          <p:nvPr>
            <p:custDataLst>
              <p:tags r:id="rId4"/>
            </p:custDataLst>
          </p:nvPr>
        </p:nvSpPr>
        <p:spPr>
          <a:xfrm>
            <a:off x="6681757" y="2658374"/>
            <a:ext cx="4403461" cy="2187587"/>
          </a:xfrm>
          <a:prstGeom prst="rect">
            <a:avLst/>
          </a:prstGeom>
        </p:spPr>
        <p:txBody>
          <a:bodyPr wrap="square">
            <a:spAutoFit/>
          </a:bodyPr>
          <a:lstStyle/>
          <a:p>
            <a:pPr>
              <a:lnSpc>
                <a:spcPct val="200000"/>
              </a:lnSpc>
            </a:pPr>
            <a:r>
              <a:rPr lang="zh-CN" altLang="en-US" sz="1400"/>
              <a:t>改革开放以后特别是党的十八大以来，我国持续开展大规模的扶贫攻坚，提前</a:t>
            </a:r>
            <a:r>
              <a:rPr lang="en-US" altLang="zh-CN" sz="1400"/>
              <a:t>10</a:t>
            </a:r>
            <a:r>
              <a:rPr lang="zh-CN" altLang="en-US" sz="1400"/>
              <a:t>年实现</a:t>
            </a:r>
            <a:r>
              <a:rPr lang="en-US" altLang="zh-CN" sz="1400"/>
              <a:t>《</a:t>
            </a:r>
            <a:r>
              <a:rPr lang="zh-CN" altLang="en-US" sz="1400"/>
              <a:t>联合国</a:t>
            </a:r>
            <a:r>
              <a:rPr lang="en-US" altLang="zh-CN" sz="1400"/>
              <a:t>2030</a:t>
            </a:r>
            <a:r>
              <a:rPr lang="zh-CN" altLang="en-US" sz="1400"/>
              <a:t>年可持续发展议程</a:t>
            </a:r>
            <a:r>
              <a:rPr lang="en-US" altLang="zh-CN" sz="1400"/>
              <a:t>》</a:t>
            </a:r>
            <a:r>
              <a:rPr lang="zh-CN" altLang="en-US" sz="1400"/>
              <a:t>减贫目标，为全球减贫事业作出了历史性贡献。同时，中国特色社会主义的成功发展，也为处于低潮的世界社会主义事业带来新的希望。</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pic>
        <p:nvPicPr>
          <p:cNvPr id="13" name="图片 1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343051" y="4959169"/>
            <a:ext cx="9742167" cy="773040"/>
          </a:xfrm>
          <a:prstGeom prst="rect">
            <a:avLst/>
          </a:prstGeom>
        </p:spPr>
      </p:pic>
      <p:sp>
        <p:nvSpPr>
          <p:cNvPr id="15" name="矩形 14"/>
          <p:cNvSpPr/>
          <p:nvPr/>
        </p:nvSpPr>
        <p:spPr>
          <a:xfrm>
            <a:off x="557079" y="406661"/>
            <a:ext cx="5803276" cy="523220"/>
          </a:xfrm>
          <a:prstGeom prst="rect">
            <a:avLst/>
          </a:prstGeom>
        </p:spPr>
        <p:txBody>
          <a:bodyPr wrap="square">
            <a:spAutoFit/>
          </a:bodyPr>
          <a:lstStyle/>
          <a:p>
            <a:pPr fontAlgn="base">
              <a:spcBef>
                <a:spcPct val="0"/>
              </a:spcBef>
              <a:spcAft>
                <a:spcPct val="0"/>
              </a:spcAft>
              <a:defRPr/>
            </a:pPr>
            <a:r>
              <a:rPr lang="zh-CN" altLang="en-US" sz="2800" b="1"/>
              <a:t>作出了解决全人类问题的中国贡献</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4000"/>
                            </p:stCondLst>
                            <p:childTnLst>
                              <p:par>
                                <p:cTn id="29" presetID="16" presetClass="entr" presetSubtype="2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barn(inVertical)">
                                      <p:cBhvr>
                                        <p:cTn id="31" dur="11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80170" y="1484894"/>
            <a:ext cx="3326931" cy="1090595"/>
            <a:chOff x="3452603" y="2639100"/>
            <a:chExt cx="2780553" cy="1090595"/>
          </a:xfrm>
        </p:grpSpPr>
        <p:sp>
          <p:nvSpPr>
            <p:cNvPr id="7" name="圆角矩形 6"/>
            <p:cNvSpPr/>
            <p:nvPr/>
          </p:nvSpPr>
          <p:spPr>
            <a:xfrm>
              <a:off x="3452603" y="2795707"/>
              <a:ext cx="2444216" cy="933988"/>
            </a:xfrm>
            <a:prstGeom prst="roundRect">
              <a:avLst>
                <a:gd name="adj" fmla="val 0"/>
              </a:avLst>
            </a:prstGeom>
            <a:solidFill>
              <a:srgbClr val="B70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bg1"/>
                </a:solidFill>
                <a:cs typeface="+mn-ea"/>
                <a:sym typeface="+mn-lt"/>
              </a:endParaRPr>
            </a:p>
          </p:txBody>
        </p:sp>
        <p:sp>
          <p:nvSpPr>
            <p:cNvPr id="8" name="PA-10223"/>
            <p:cNvSpPr/>
            <p:nvPr>
              <p:custDataLst>
                <p:tags r:id="rId4"/>
              </p:custDataLst>
            </p:nvPr>
          </p:nvSpPr>
          <p:spPr>
            <a:xfrm>
              <a:off x="3788940" y="2639100"/>
              <a:ext cx="2444216" cy="1077218"/>
            </a:xfrm>
            <a:prstGeom prst="rect">
              <a:avLst/>
            </a:prstGeom>
          </p:spPr>
          <p:txBody>
            <a:bodyPr wrap="square">
              <a:spAutoFit/>
            </a:bodyPr>
            <a:lstStyle/>
            <a:p>
              <a:pPr>
                <a:lnSpc>
                  <a:spcPct val="200000"/>
                </a:lnSpc>
              </a:pPr>
              <a:r>
                <a:rPr lang="zh-CN" altLang="en-US" sz="3200">
                  <a:solidFill>
                    <a:schemeClr val="bg1"/>
                  </a:solidFill>
                </a:rPr>
                <a:t>无私帮助</a:t>
              </a:r>
              <a:endParaRPr lang="en-US" altLang="zh-CN" sz="3200">
                <a:solidFill>
                  <a:schemeClr val="bg1"/>
                </a:solidFill>
                <a:latin typeface="字魂58号-创中黑" panose="00000500000000000000" pitchFamily="2" charset="-122"/>
                <a:ea typeface="字魂58号-创中黑" panose="00000500000000000000" pitchFamily="2" charset="-122"/>
              </a:endParaRPr>
            </a:p>
          </p:txBody>
        </p:sp>
      </p:grpSp>
      <p:grpSp>
        <p:nvGrpSpPr>
          <p:cNvPr id="9" name="组合 8"/>
          <p:cNvGrpSpPr/>
          <p:nvPr/>
        </p:nvGrpSpPr>
        <p:grpSpPr>
          <a:xfrm>
            <a:off x="3436190" y="1608355"/>
            <a:ext cx="8162251" cy="1417138"/>
            <a:chOff x="3452602" y="2774274"/>
            <a:chExt cx="6821774" cy="1417138"/>
          </a:xfrm>
        </p:grpSpPr>
        <p:sp>
          <p:nvSpPr>
            <p:cNvPr id="10" name="圆角矩形 9"/>
            <p:cNvSpPr/>
            <p:nvPr/>
          </p:nvSpPr>
          <p:spPr>
            <a:xfrm>
              <a:off x="3452602" y="2795707"/>
              <a:ext cx="6821774" cy="1395705"/>
            </a:xfrm>
            <a:prstGeom prst="roundRect">
              <a:avLst>
                <a:gd name="adj"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bg1"/>
                </a:solidFill>
                <a:cs typeface="+mn-ea"/>
                <a:sym typeface="+mn-lt"/>
              </a:endParaRPr>
            </a:p>
          </p:txBody>
        </p:sp>
        <p:sp>
          <p:nvSpPr>
            <p:cNvPr id="11" name="PA-10223"/>
            <p:cNvSpPr/>
            <p:nvPr>
              <p:custDataLst>
                <p:tags r:id="rId3"/>
              </p:custDataLst>
            </p:nvPr>
          </p:nvSpPr>
          <p:spPr>
            <a:xfrm>
              <a:off x="3519186" y="2774274"/>
              <a:ext cx="6581245" cy="1238929"/>
            </a:xfrm>
            <a:prstGeom prst="rect">
              <a:avLst/>
            </a:prstGeom>
          </p:spPr>
          <p:txBody>
            <a:bodyPr wrap="square">
              <a:spAutoFit/>
            </a:bodyPr>
            <a:lstStyle/>
            <a:p>
              <a:pPr>
                <a:lnSpc>
                  <a:spcPct val="200000"/>
                </a:lnSpc>
              </a:pPr>
              <a:r>
                <a:rPr lang="zh-CN" altLang="en-US" sz="2000"/>
                <a:t>中国为发展中国家提供了无私帮助。新中国成立以来，我国与广大发展中国家相互支持，为发展中国家提供力所能及的帮助。</a:t>
              </a:r>
              <a:endParaRPr lang="en-US" altLang="zh-CN" sz="2000">
                <a:solidFill>
                  <a:schemeClr val="bg2">
                    <a:lumMod val="10000"/>
                  </a:schemeClr>
                </a:solidFill>
                <a:latin typeface="字魂58号-创中黑" panose="00000500000000000000" pitchFamily="2" charset="-122"/>
                <a:ea typeface="字魂58号-创中黑" panose="00000500000000000000" pitchFamily="2" charset="-122"/>
              </a:endParaRPr>
            </a:p>
          </p:txBody>
        </p:sp>
      </p:grpSp>
      <p:grpSp>
        <p:nvGrpSpPr>
          <p:cNvPr id="24" name="组合 23"/>
          <p:cNvGrpSpPr/>
          <p:nvPr/>
        </p:nvGrpSpPr>
        <p:grpSpPr>
          <a:xfrm>
            <a:off x="380170" y="3558904"/>
            <a:ext cx="1913851" cy="1206067"/>
            <a:chOff x="3452603" y="2795707"/>
            <a:chExt cx="2444216" cy="933988"/>
          </a:xfrm>
        </p:grpSpPr>
        <p:sp>
          <p:nvSpPr>
            <p:cNvPr id="25" name="圆角矩形 24"/>
            <p:cNvSpPr/>
            <p:nvPr/>
          </p:nvSpPr>
          <p:spPr>
            <a:xfrm>
              <a:off x="3452603" y="2795707"/>
              <a:ext cx="2444216" cy="933988"/>
            </a:xfrm>
            <a:prstGeom prst="roundRect">
              <a:avLst>
                <a:gd name="adj" fmla="val 0"/>
              </a:avLst>
            </a:prstGeom>
            <a:solidFill>
              <a:srgbClr val="B70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bg1"/>
                </a:solidFill>
                <a:cs typeface="+mn-ea"/>
                <a:sym typeface="+mn-lt"/>
              </a:endParaRPr>
            </a:p>
          </p:txBody>
        </p:sp>
        <p:sp>
          <p:nvSpPr>
            <p:cNvPr id="26" name="PA-10223"/>
            <p:cNvSpPr/>
            <p:nvPr>
              <p:custDataLst>
                <p:tags r:id="rId2"/>
              </p:custDataLst>
            </p:nvPr>
          </p:nvSpPr>
          <p:spPr>
            <a:xfrm>
              <a:off x="3452603" y="3056619"/>
              <a:ext cx="2444216" cy="357517"/>
            </a:xfrm>
            <a:prstGeom prst="rect">
              <a:avLst/>
            </a:prstGeom>
          </p:spPr>
          <p:txBody>
            <a:bodyPr wrap="square">
              <a:spAutoFit/>
            </a:bodyPr>
            <a:lstStyle/>
            <a:p>
              <a:pPr algn="ctr"/>
              <a:r>
                <a:rPr lang="zh-CN" altLang="en-US" sz="2400" b="1">
                  <a:solidFill>
                    <a:schemeClr val="bg1"/>
                  </a:solidFill>
                </a:rPr>
                <a:t>突出贡献</a:t>
              </a:r>
              <a:endParaRPr lang="en-US" altLang="zh-CN" sz="2400" b="1">
                <a:solidFill>
                  <a:schemeClr val="bg1"/>
                </a:solidFill>
                <a:latin typeface="字魂58号-创中黑" panose="00000500000000000000" pitchFamily="2" charset="-122"/>
                <a:ea typeface="字魂58号-创中黑" panose="00000500000000000000" pitchFamily="2" charset="-122"/>
              </a:endParaRPr>
            </a:p>
          </p:txBody>
        </p:sp>
      </p:grpSp>
      <p:sp>
        <p:nvSpPr>
          <p:cNvPr id="28" name="PA-10223"/>
          <p:cNvSpPr/>
          <p:nvPr>
            <p:custDataLst>
              <p:tags r:id="rId1"/>
            </p:custDataLst>
          </p:nvPr>
        </p:nvSpPr>
        <p:spPr>
          <a:xfrm>
            <a:off x="2658731" y="3558904"/>
            <a:ext cx="8844463" cy="2486899"/>
          </a:xfrm>
          <a:prstGeom prst="rect">
            <a:avLst/>
          </a:prstGeom>
        </p:spPr>
        <p:txBody>
          <a:bodyPr wrap="square">
            <a:spAutoFit/>
          </a:bodyPr>
          <a:lstStyle/>
          <a:p>
            <a:pPr>
              <a:lnSpc>
                <a:spcPct val="200000"/>
              </a:lnSpc>
            </a:pPr>
            <a:r>
              <a:rPr lang="zh-CN" altLang="en-US" sz="1600"/>
              <a:t>特别是党的十八大以来，我国建立和完善中非、中拉、中阿、中国</a:t>
            </a:r>
            <a:r>
              <a:rPr lang="en-US" altLang="zh-CN" sz="1600"/>
              <a:t>—</a:t>
            </a:r>
            <a:r>
              <a:rPr lang="zh-CN" altLang="en-US" sz="1600"/>
              <a:t>太平洋岛国等合作机制，在自愿、互惠条件下开展广泛合作，为发展中国家提供支援。长期以来，我国一直为非洲国家提供卫生医疗援助。在抗击新冠肺炎疫情斗争中，我国不仅率先控制住疫情，而且向许多发展中国家提供了大量技术、物资、医疗等帮助，并将我国研发的疫苗作为全球公共产品提供给许多国家特别是发展中国家，为全球抗疫作出了突出贡献。</a:t>
            </a:r>
            <a:endParaRPr lang="en-US" altLang="zh-CN" sz="16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29" name="矩形 28"/>
          <p:cNvSpPr/>
          <p:nvPr/>
        </p:nvSpPr>
        <p:spPr>
          <a:xfrm>
            <a:off x="557079" y="406661"/>
            <a:ext cx="5803276" cy="523220"/>
          </a:xfrm>
          <a:prstGeom prst="rect">
            <a:avLst/>
          </a:prstGeom>
        </p:spPr>
        <p:txBody>
          <a:bodyPr wrap="square">
            <a:spAutoFit/>
          </a:bodyPr>
          <a:lstStyle/>
          <a:p>
            <a:pPr fontAlgn="base">
              <a:spcBef>
                <a:spcPct val="0"/>
              </a:spcBef>
              <a:spcAft>
                <a:spcPct val="0"/>
              </a:spcAft>
              <a:defRPr/>
            </a:pPr>
            <a:r>
              <a:rPr lang="zh-CN" altLang="en-US" sz="2800" b="1"/>
              <a:t>作出了解决全人类问题的中国贡献</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dissolve">
                                      <p:cBhvr>
                                        <p:cTn id="17" dur="500"/>
                                        <p:tgtEl>
                                          <p:spTgt spid="2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dissolve">
                                      <p:cBhvr>
                                        <p:cTn id="22" dur="500"/>
                                        <p:tgtEl>
                                          <p:spTgt spid="28"/>
                                        </p:tgtEl>
                                      </p:cBhvr>
                                    </p:animEffect>
                                  </p:childTnLst>
                                </p:cTn>
                              </p:par>
                            </p:childTnLst>
                          </p:cTn>
                        </p:par>
                        <p:par>
                          <p:cTn id="23" fill="hold" nodeType="afterGroup">
                            <p:stCondLst>
                              <p:cond delay="500"/>
                            </p:stCondLst>
                            <p:childTnLst>
                              <p:par>
                                <p:cTn id="24" presetID="16" presetClass="entr" presetSubtype="21" fill="hold" grpId="0" nodeType="after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barn(inVertical)">
                                      <p:cBhvr>
                                        <p:cTn id="26" dur="11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A-1022145"/>
          <p:cNvSpPr/>
          <p:nvPr>
            <p:custDataLst>
              <p:tags r:id="rId1"/>
            </p:custDataLst>
          </p:nvPr>
        </p:nvSpPr>
        <p:spPr>
          <a:xfrm>
            <a:off x="340850" y="1468825"/>
            <a:ext cx="11490648" cy="2790187"/>
          </a:xfrm>
          <a:prstGeom prst="rect">
            <a:avLst/>
          </a:prstGeom>
        </p:spPr>
        <p:txBody>
          <a:bodyPr wrap="square">
            <a:spAutoFit/>
          </a:bodyPr>
          <a:lstStyle/>
          <a:p>
            <a:pPr fontAlgn="base">
              <a:lnSpc>
                <a:spcPct val="150000"/>
              </a:lnSpc>
              <a:spcBef>
                <a:spcPct val="0"/>
              </a:spcBef>
              <a:spcAft>
                <a:spcPct val="0"/>
              </a:spcAft>
              <a:buClr>
                <a:srgbClr val="FF0000"/>
              </a:buClr>
              <a:defRPr/>
            </a:pPr>
            <a:r>
              <a:rPr lang="zh-CN" altLang="en-US" sz="2000"/>
              <a:t>中国为全球发展和治理提供了中国方案。中国是联合国创始成员国和安理会常任理事国，始终坚持和平共处五项原则，坚定维护以联合国为核心的国际体系，坚定维护以国际法为基础的国际秩序，一直在国际舞台上为广大发展中国家主持正义、公道，为维护世界和平与发展作出了巨大贡献。改革开放以后特别是党的十八大以来，我国在扶贫、环保等方面取得了巨大成就，为全球扶贫、环保事业提供了“中国样本”。我国坚定维护世界多边贸易体制，主张推进新型经济全球化，主张基于规则的全球共同治理，坚决反对单边主义、保护主义、霸凌行径，体现了对全人类共同利益的责任担当。</a:t>
            </a:r>
            <a:endParaRPr lang="zh-CN" altLang="en-US" sz="2000">
              <a:cs typeface="+mn-ea"/>
              <a:sym typeface="+mn-lt"/>
            </a:endParaRPr>
          </a:p>
        </p:txBody>
      </p:sp>
      <p:grpSp>
        <p:nvGrpSpPr>
          <p:cNvPr id="32" name="PA-1022149"/>
          <p:cNvGrpSpPr/>
          <p:nvPr>
            <p:custDataLst>
              <p:tags r:id="rId2"/>
            </p:custDataLst>
          </p:nvPr>
        </p:nvGrpSpPr>
        <p:grpSpPr>
          <a:xfrm>
            <a:off x="340850" y="4859550"/>
            <a:ext cx="11430000" cy="723900"/>
            <a:chOff x="457200" y="2724150"/>
            <a:chExt cx="11430000" cy="723900"/>
          </a:xfrm>
        </p:grpSpPr>
        <p:sp>
          <p:nvSpPr>
            <p:cNvPr id="33" name="PA-椭圆 32"/>
            <p:cNvSpPr/>
            <p:nvPr>
              <p:custDataLst>
                <p:tags r:id="rId3"/>
              </p:custDataLst>
            </p:nvPr>
          </p:nvSpPr>
          <p:spPr>
            <a:xfrm>
              <a:off x="5671589" y="2724150"/>
              <a:ext cx="723900" cy="723900"/>
            </a:xfrm>
            <a:prstGeom prst="ellipse">
              <a:avLst/>
            </a:prstGeom>
            <a:solidFill>
              <a:srgbClr val="DC15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cs typeface="+mn-ea"/>
                <a:sym typeface="+mn-lt"/>
              </a:endParaRPr>
            </a:p>
          </p:txBody>
        </p:sp>
        <p:sp>
          <p:nvSpPr>
            <p:cNvPr id="34" name="PA-矩形 33"/>
            <p:cNvSpPr/>
            <p:nvPr>
              <p:custDataLst>
                <p:tags r:id="rId4"/>
              </p:custDataLst>
            </p:nvPr>
          </p:nvSpPr>
          <p:spPr>
            <a:xfrm>
              <a:off x="2565400" y="2783519"/>
              <a:ext cx="6857968" cy="523220"/>
            </a:xfrm>
            <a:prstGeom prst="rect">
              <a:avLst/>
            </a:prstGeom>
          </p:spPr>
          <p:txBody>
            <a:bodyPr wrap="none">
              <a:spAutoFit/>
            </a:bodyPr>
            <a:lstStyle/>
            <a:p>
              <a:r>
                <a:rPr lang="zh-CN" altLang="en-US" sz="2800" b="1">
                  <a:cs typeface="+mn-ea"/>
                  <a:sym typeface="+mn-lt"/>
                </a:rPr>
                <a:t>一个政党只有</a:t>
              </a:r>
              <a:r>
                <a:rPr lang="zh-CN" altLang="en-US" sz="2800" b="1" smtClean="0">
                  <a:cs typeface="+mn-ea"/>
                  <a:sym typeface="+mn-lt"/>
                </a:rPr>
                <a:t>朝气 </a:t>
              </a:r>
              <a:r>
                <a:rPr lang="zh-CN" altLang="en-US" sz="2800" b="1" smtClean="0">
                  <a:solidFill>
                    <a:schemeClr val="bg1"/>
                  </a:solidFill>
                  <a:cs typeface="+mn-ea"/>
                  <a:sym typeface="+mn-lt"/>
                </a:rPr>
                <a:t>蓬勃</a:t>
              </a:r>
              <a:r>
                <a:rPr lang="zh-CN" altLang="en-US" sz="2800" b="1">
                  <a:cs typeface="+mn-ea"/>
                  <a:sym typeface="+mn-lt"/>
                </a:rPr>
                <a:t>，才能赢得未来。</a:t>
              </a:r>
            </a:p>
          </p:txBody>
        </p:sp>
        <p:cxnSp>
          <p:nvCxnSpPr>
            <p:cNvPr id="35" name="PA-直接连接符 34"/>
            <p:cNvCxnSpPr/>
            <p:nvPr>
              <p:custDataLst>
                <p:tags r:id="rId5"/>
              </p:custDataLst>
            </p:nvPr>
          </p:nvCxnSpPr>
          <p:spPr>
            <a:xfrm>
              <a:off x="457200" y="3124200"/>
              <a:ext cx="21082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PA-直接连接符 35"/>
            <p:cNvCxnSpPr/>
            <p:nvPr>
              <p:custDataLst>
                <p:tags r:id="rId6"/>
              </p:custDataLst>
            </p:nvPr>
          </p:nvCxnSpPr>
          <p:spPr>
            <a:xfrm>
              <a:off x="9296400" y="3086100"/>
              <a:ext cx="25908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9" name="矩形 18"/>
          <p:cNvSpPr/>
          <p:nvPr/>
        </p:nvSpPr>
        <p:spPr>
          <a:xfrm>
            <a:off x="557079" y="406661"/>
            <a:ext cx="5803276" cy="523220"/>
          </a:xfrm>
          <a:prstGeom prst="rect">
            <a:avLst/>
          </a:prstGeom>
        </p:spPr>
        <p:txBody>
          <a:bodyPr wrap="square">
            <a:spAutoFit/>
          </a:bodyPr>
          <a:lstStyle/>
          <a:p>
            <a:pPr fontAlgn="base">
              <a:spcBef>
                <a:spcPct val="0"/>
              </a:spcBef>
              <a:spcAft>
                <a:spcPct val="0"/>
              </a:spcAft>
              <a:defRPr/>
            </a:pPr>
            <a:r>
              <a:rPr lang="zh-CN" altLang="en-US" sz="2800" b="1"/>
              <a:t>作出了解决全人类问题的中国贡献</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6" presetClass="entr" presetSubtype="21"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1000"/>
                                        <p:tgtEl>
                                          <p:spTgt spid="32"/>
                                        </p:tgtEl>
                                      </p:cBhvr>
                                    </p:animEffect>
                                  </p:childTnLst>
                                </p:cTn>
                              </p:par>
                            </p:childTnLst>
                          </p:cTn>
                        </p:par>
                        <p:par>
                          <p:cTn id="13" fill="hold" nodeType="afterGroup">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arn(inVertical)">
                                      <p:cBhvr>
                                        <p:cTn id="16" dur="11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A-1022145"/>
          <p:cNvSpPr/>
          <p:nvPr>
            <p:custDataLst>
              <p:tags r:id="rId1"/>
            </p:custDataLst>
          </p:nvPr>
        </p:nvSpPr>
        <p:spPr>
          <a:xfrm>
            <a:off x="557079" y="3023605"/>
            <a:ext cx="11267381" cy="2677656"/>
          </a:xfrm>
          <a:prstGeom prst="rect">
            <a:avLst/>
          </a:prstGeom>
        </p:spPr>
        <p:txBody>
          <a:bodyPr wrap="square">
            <a:spAutoFit/>
          </a:bodyPr>
          <a:lstStyle/>
          <a:p>
            <a:pPr fontAlgn="base">
              <a:lnSpc>
                <a:spcPct val="150000"/>
              </a:lnSpc>
              <a:spcBef>
                <a:spcPct val="0"/>
              </a:spcBef>
              <a:spcAft>
                <a:spcPct val="0"/>
              </a:spcAft>
              <a:buClr>
                <a:srgbClr val="FF0000"/>
              </a:buClr>
              <a:defRPr/>
            </a:pPr>
            <a:r>
              <a:rPr lang="zh-CN" altLang="en-US" sz="2800" b="1">
                <a:solidFill>
                  <a:schemeClr val="accent1"/>
                </a:solidFill>
              </a:rPr>
              <a:t>我国提出并带头实践共建“一带一路”，为全球发展特别是发展中国家发展提供了公共产品和发展机遇。我国提出构建人类命运共同体的主张，得到绝大多数国家和联合国等国际组织的高度认同，为人类发展展示了正确道路和光明前景。</a:t>
            </a:r>
            <a:endParaRPr lang="zh-CN" altLang="en-US" sz="2800" b="1">
              <a:solidFill>
                <a:schemeClr val="accent1"/>
              </a:solidFill>
              <a:cs typeface="+mn-ea"/>
              <a:sym typeface="+mn-lt"/>
            </a:endParaRPr>
          </a:p>
        </p:txBody>
      </p:sp>
      <p:grpSp>
        <p:nvGrpSpPr>
          <p:cNvPr id="32" name="PA-1022149"/>
          <p:cNvGrpSpPr/>
          <p:nvPr>
            <p:custDataLst>
              <p:tags r:id="rId2"/>
            </p:custDataLst>
          </p:nvPr>
        </p:nvGrpSpPr>
        <p:grpSpPr>
          <a:xfrm>
            <a:off x="394460" y="1820366"/>
            <a:ext cx="11430000" cy="723900"/>
            <a:chOff x="457200" y="2724150"/>
            <a:chExt cx="11430000" cy="723900"/>
          </a:xfrm>
        </p:grpSpPr>
        <p:sp>
          <p:nvSpPr>
            <p:cNvPr id="33" name="PA-椭圆 32"/>
            <p:cNvSpPr/>
            <p:nvPr>
              <p:custDataLst>
                <p:tags r:id="rId3"/>
              </p:custDataLst>
            </p:nvPr>
          </p:nvSpPr>
          <p:spPr>
            <a:xfrm>
              <a:off x="5671589" y="2724150"/>
              <a:ext cx="723900" cy="723900"/>
            </a:xfrm>
            <a:prstGeom prst="ellipse">
              <a:avLst/>
            </a:prstGeom>
            <a:solidFill>
              <a:srgbClr val="DC15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cs typeface="+mn-ea"/>
                <a:sym typeface="+mn-lt"/>
              </a:endParaRPr>
            </a:p>
          </p:txBody>
        </p:sp>
        <p:sp>
          <p:nvSpPr>
            <p:cNvPr id="34" name="PA-矩形 33"/>
            <p:cNvSpPr/>
            <p:nvPr>
              <p:custDataLst>
                <p:tags r:id="rId4"/>
              </p:custDataLst>
            </p:nvPr>
          </p:nvSpPr>
          <p:spPr>
            <a:xfrm>
              <a:off x="2565400" y="2783519"/>
              <a:ext cx="6857968" cy="523220"/>
            </a:xfrm>
            <a:prstGeom prst="rect">
              <a:avLst/>
            </a:prstGeom>
          </p:spPr>
          <p:txBody>
            <a:bodyPr wrap="none">
              <a:spAutoFit/>
            </a:bodyPr>
            <a:lstStyle/>
            <a:p>
              <a:r>
                <a:rPr lang="zh-CN" altLang="en-US" sz="2800" b="1">
                  <a:cs typeface="+mn-ea"/>
                  <a:sym typeface="+mn-lt"/>
                </a:rPr>
                <a:t>一个政党只有</a:t>
              </a:r>
              <a:r>
                <a:rPr lang="zh-CN" altLang="en-US" sz="2800" b="1" smtClean="0">
                  <a:cs typeface="+mn-ea"/>
                  <a:sym typeface="+mn-lt"/>
                </a:rPr>
                <a:t>朝气 </a:t>
              </a:r>
              <a:r>
                <a:rPr lang="zh-CN" altLang="en-US" sz="2800" b="1" smtClean="0">
                  <a:solidFill>
                    <a:schemeClr val="bg1"/>
                  </a:solidFill>
                  <a:cs typeface="+mn-ea"/>
                  <a:sym typeface="+mn-lt"/>
                </a:rPr>
                <a:t>蓬勃</a:t>
              </a:r>
              <a:r>
                <a:rPr lang="zh-CN" altLang="en-US" sz="2800" b="1">
                  <a:cs typeface="+mn-ea"/>
                  <a:sym typeface="+mn-lt"/>
                </a:rPr>
                <a:t>，才能赢得未来。</a:t>
              </a:r>
            </a:p>
          </p:txBody>
        </p:sp>
        <p:cxnSp>
          <p:nvCxnSpPr>
            <p:cNvPr id="35" name="PA-直接连接符 34"/>
            <p:cNvCxnSpPr/>
            <p:nvPr>
              <p:custDataLst>
                <p:tags r:id="rId5"/>
              </p:custDataLst>
            </p:nvPr>
          </p:nvCxnSpPr>
          <p:spPr>
            <a:xfrm>
              <a:off x="457200" y="3124200"/>
              <a:ext cx="21082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PA-直接连接符 35"/>
            <p:cNvCxnSpPr/>
            <p:nvPr>
              <p:custDataLst>
                <p:tags r:id="rId6"/>
              </p:custDataLst>
            </p:nvPr>
          </p:nvCxnSpPr>
          <p:spPr>
            <a:xfrm>
              <a:off x="9296400" y="3086100"/>
              <a:ext cx="259080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0" name="矩形 9"/>
          <p:cNvSpPr/>
          <p:nvPr/>
        </p:nvSpPr>
        <p:spPr>
          <a:xfrm>
            <a:off x="557079" y="406661"/>
            <a:ext cx="5803276" cy="523220"/>
          </a:xfrm>
          <a:prstGeom prst="rect">
            <a:avLst/>
          </a:prstGeom>
        </p:spPr>
        <p:txBody>
          <a:bodyPr wrap="square">
            <a:spAutoFit/>
          </a:bodyPr>
          <a:lstStyle/>
          <a:p>
            <a:pPr fontAlgn="base">
              <a:spcBef>
                <a:spcPct val="0"/>
              </a:spcBef>
              <a:spcAft>
                <a:spcPct val="0"/>
              </a:spcAft>
              <a:defRPr/>
            </a:pPr>
            <a:r>
              <a:rPr lang="zh-CN" altLang="en-US" sz="2800" b="1"/>
              <a:t>作出了解决全人类问题的中国贡献</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6" presetClass="entr" presetSubtype="21"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1000"/>
                                        <p:tgtEl>
                                          <p:spTgt spid="32"/>
                                        </p:tgtEl>
                                      </p:cBhvr>
                                    </p:animEffect>
                                  </p:childTnLst>
                                </p:cTn>
                              </p:par>
                            </p:childTnLst>
                          </p:cTn>
                        </p:par>
                        <p:par>
                          <p:cTn id="13" fill="hold" nodeType="afterGroup">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11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PA-1022188"/>
          <p:cNvGrpSpPr/>
          <p:nvPr>
            <p:custDataLst>
              <p:tags r:id="rId1"/>
            </p:custDataLst>
          </p:nvPr>
        </p:nvGrpSpPr>
        <p:grpSpPr>
          <a:xfrm>
            <a:off x="912341" y="1576982"/>
            <a:ext cx="4616194" cy="411179"/>
            <a:chOff x="760768" y="1968049"/>
            <a:chExt cx="7057687" cy="628650"/>
          </a:xfrm>
        </p:grpSpPr>
        <p:sp>
          <p:nvSpPr>
            <p:cNvPr id="6" name="PA-平行四边形 5"/>
            <p:cNvSpPr/>
            <p:nvPr>
              <p:custDataLst>
                <p:tags r:id="rId12"/>
              </p:custDataLst>
            </p:nvPr>
          </p:nvSpPr>
          <p:spPr>
            <a:xfrm>
              <a:off x="760768" y="2133600"/>
              <a:ext cx="952500" cy="419100"/>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7" name="PA-平行四边形 6"/>
            <p:cNvSpPr/>
            <p:nvPr>
              <p:custDataLst>
                <p:tags r:id="rId13"/>
              </p:custDataLst>
            </p:nvPr>
          </p:nvSpPr>
          <p:spPr>
            <a:xfrm>
              <a:off x="5811855" y="2177600"/>
              <a:ext cx="2006600" cy="419099"/>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8" name="PA-平行四边形 7"/>
            <p:cNvSpPr/>
            <p:nvPr>
              <p:custDataLst>
                <p:tags r:id="rId14"/>
              </p:custDataLst>
            </p:nvPr>
          </p:nvSpPr>
          <p:spPr>
            <a:xfrm>
              <a:off x="1112867" y="1968049"/>
              <a:ext cx="6155454" cy="524072"/>
            </a:xfrm>
            <a:prstGeom prst="parallelogram">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10" name="PA-1022190"/>
          <p:cNvSpPr txBox="1">
            <a:spLocks noChangeArrowheads="1"/>
          </p:cNvSpPr>
          <p:nvPr>
            <p:custDataLst>
              <p:tags r:id="rId2"/>
            </p:custDataLst>
          </p:nvPr>
        </p:nvSpPr>
        <p:spPr bwMode="auto">
          <a:xfrm>
            <a:off x="1948725" y="1563924"/>
            <a:ext cx="3241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a:defRPr/>
            </a:pPr>
            <a:r>
              <a:rPr lang="zh-CN" altLang="en-US">
                <a:solidFill>
                  <a:schemeClr val="bg1"/>
                </a:solidFill>
              </a:rPr>
              <a:t>既要革命，就要有一个革命党</a:t>
            </a:r>
            <a:endParaRPr lang="zh-CN" altLang="en-US" b="1" kern="0">
              <a:solidFill>
                <a:schemeClr val="bg1"/>
              </a:solidFill>
              <a:latin typeface="+mn-lt"/>
              <a:ea typeface="+mn-ea"/>
              <a:cs typeface="+mn-ea"/>
              <a:sym typeface="+mn-lt"/>
            </a:endParaRPr>
          </a:p>
        </p:txBody>
      </p:sp>
      <p:sp>
        <p:nvSpPr>
          <p:cNvPr id="18" name="PA-1022192"/>
          <p:cNvSpPr txBox="1"/>
          <p:nvPr>
            <p:custDataLst>
              <p:tags r:id="rId3"/>
            </p:custDataLst>
          </p:nvPr>
        </p:nvSpPr>
        <p:spPr>
          <a:xfrm>
            <a:off x="1142637" y="2406438"/>
            <a:ext cx="10239103" cy="1219561"/>
          </a:xfrm>
          <a:prstGeom prst="rect">
            <a:avLst/>
          </a:prstGeom>
          <a:noFill/>
        </p:spPr>
        <p:txBody>
          <a:bodyPr lIns="120948" tIns="60475" rIns="120948" bIns="60475" anchor="ctr"/>
          <a:lstStyle/>
          <a:p>
            <a:pPr fontAlgn="base">
              <a:lnSpc>
                <a:spcPct val="130000"/>
              </a:lnSpc>
              <a:spcBef>
                <a:spcPct val="0"/>
              </a:spcBef>
              <a:spcAft>
                <a:spcPct val="0"/>
              </a:spcAft>
              <a:buClr>
                <a:srgbClr val="FF0000"/>
              </a:buClr>
              <a:defRPr/>
            </a:pPr>
            <a:r>
              <a:rPr lang="zh-CN" altLang="en-US"/>
              <a:t>毛泽东同志指出：“既要革命，就要有一个革命党”。在中国这样一个多民族的国家，要实现民族伟大复兴，就必须有一个坚强的领导核心。我们党在百年革命、建设、改革的实践中，带领全国各族人民创造了“中国奇迹”，赢得了包括各民主党派在内的全国各族人民的衷心拥护，成为当之无愧的坚强领导核心</a:t>
            </a:r>
            <a:r>
              <a:rPr lang="zh-CN" altLang="en-US" smtClean="0"/>
              <a:t>。</a:t>
            </a:r>
            <a:endParaRPr lang="zh-CN" altLang="en-US">
              <a:cs typeface="+mn-ea"/>
              <a:sym typeface="+mn-lt"/>
            </a:endParaRPr>
          </a:p>
        </p:txBody>
      </p:sp>
      <p:sp>
        <p:nvSpPr>
          <p:cNvPr id="19" name="PA-1022193"/>
          <p:cNvSpPr/>
          <p:nvPr>
            <p:custDataLst>
              <p:tags r:id="rId4"/>
            </p:custDataLst>
          </p:nvPr>
        </p:nvSpPr>
        <p:spPr>
          <a:xfrm>
            <a:off x="1042170" y="2214178"/>
            <a:ext cx="10339570" cy="1609550"/>
          </a:xfrm>
          <a:prstGeom prst="roundRect">
            <a:avLst>
              <a:gd name="adj" fmla="val 8722"/>
            </a:avLst>
          </a:prstGeom>
          <a:no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grpSp>
        <p:nvGrpSpPr>
          <p:cNvPr id="20" name="PA-1022194"/>
          <p:cNvGrpSpPr/>
          <p:nvPr>
            <p:custDataLst>
              <p:tags r:id="rId5"/>
            </p:custDataLst>
          </p:nvPr>
        </p:nvGrpSpPr>
        <p:grpSpPr>
          <a:xfrm>
            <a:off x="912341" y="4091582"/>
            <a:ext cx="6603990" cy="411179"/>
            <a:chOff x="760768" y="1968049"/>
            <a:chExt cx="7057687" cy="628650"/>
          </a:xfrm>
        </p:grpSpPr>
        <p:sp>
          <p:nvSpPr>
            <p:cNvPr id="21" name="PA-平行四边形 20"/>
            <p:cNvSpPr/>
            <p:nvPr>
              <p:custDataLst>
                <p:tags r:id="rId9"/>
              </p:custDataLst>
            </p:nvPr>
          </p:nvSpPr>
          <p:spPr>
            <a:xfrm>
              <a:off x="760768" y="2133600"/>
              <a:ext cx="952500" cy="419100"/>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2" name="PA-平行四边形 21"/>
            <p:cNvSpPr/>
            <p:nvPr>
              <p:custDataLst>
                <p:tags r:id="rId10"/>
              </p:custDataLst>
            </p:nvPr>
          </p:nvSpPr>
          <p:spPr>
            <a:xfrm>
              <a:off x="5811855" y="2177600"/>
              <a:ext cx="2006600" cy="419099"/>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3" name="PA-平行四边形 22"/>
            <p:cNvSpPr/>
            <p:nvPr>
              <p:custDataLst>
                <p:tags r:id="rId11"/>
              </p:custDataLst>
            </p:nvPr>
          </p:nvSpPr>
          <p:spPr>
            <a:xfrm>
              <a:off x="1112867" y="1968049"/>
              <a:ext cx="6155454" cy="524072"/>
            </a:xfrm>
            <a:prstGeom prst="parallelogram">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25" name="PA-1022196"/>
          <p:cNvSpPr txBox="1">
            <a:spLocks noChangeArrowheads="1"/>
          </p:cNvSpPr>
          <p:nvPr>
            <p:custDataLst>
              <p:tags r:id="rId6"/>
            </p:custDataLst>
          </p:nvPr>
        </p:nvSpPr>
        <p:spPr bwMode="auto">
          <a:xfrm>
            <a:off x="1421436" y="4078305"/>
            <a:ext cx="60948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a:defRPr/>
            </a:pPr>
            <a:r>
              <a:rPr lang="zh-CN" altLang="en-US">
                <a:solidFill>
                  <a:schemeClr val="bg1"/>
                </a:solidFill>
              </a:rPr>
              <a:t>中国脱贫攻坚是“人类社会发展史上前所未有的创举</a:t>
            </a:r>
            <a:endParaRPr lang="zh-CN" altLang="en-US" b="1" kern="0">
              <a:solidFill>
                <a:schemeClr val="bg1"/>
              </a:solidFill>
              <a:latin typeface="+mn-lt"/>
              <a:ea typeface="+mn-ea"/>
              <a:cs typeface="+mn-ea"/>
              <a:sym typeface="+mn-lt"/>
            </a:endParaRPr>
          </a:p>
        </p:txBody>
      </p:sp>
      <p:sp>
        <p:nvSpPr>
          <p:cNvPr id="33" name="PA-1022198"/>
          <p:cNvSpPr txBox="1"/>
          <p:nvPr>
            <p:custDataLst>
              <p:tags r:id="rId7"/>
            </p:custDataLst>
          </p:nvPr>
        </p:nvSpPr>
        <p:spPr>
          <a:xfrm>
            <a:off x="1266422" y="4797179"/>
            <a:ext cx="9891066" cy="1219561"/>
          </a:xfrm>
          <a:prstGeom prst="rect">
            <a:avLst/>
          </a:prstGeom>
          <a:noFill/>
        </p:spPr>
        <p:txBody>
          <a:bodyPr lIns="120948" tIns="60475" rIns="120948" bIns="60475" anchor="ctr"/>
          <a:lstStyle/>
          <a:p>
            <a:pPr fontAlgn="base">
              <a:lnSpc>
                <a:spcPct val="130000"/>
              </a:lnSpc>
              <a:spcBef>
                <a:spcPct val="0"/>
              </a:spcBef>
              <a:spcAft>
                <a:spcPct val="0"/>
              </a:spcAft>
              <a:buClr>
                <a:srgbClr val="FF0000"/>
              </a:buClr>
              <a:defRPr/>
            </a:pPr>
            <a:r>
              <a:rPr lang="zh-CN" altLang="en-US"/>
              <a:t>最近，许多国际政要、学者评价说：中国脱贫攻坚是“人类社会发展史上前所未有的创举”，再次彰显中国共产党的“超强执政力”。我们党成为中华民族伟大复兴的坚强领导核心，有其历史逻辑、实践逻辑、理论逻辑。</a:t>
            </a:r>
            <a:endParaRPr lang="zh-CN" altLang="en-US">
              <a:cs typeface="+mn-ea"/>
              <a:sym typeface="+mn-lt"/>
            </a:endParaRPr>
          </a:p>
        </p:txBody>
      </p:sp>
      <p:sp>
        <p:nvSpPr>
          <p:cNvPr id="34" name="PA-1022199"/>
          <p:cNvSpPr/>
          <p:nvPr>
            <p:custDataLst>
              <p:tags r:id="rId8"/>
            </p:custDataLst>
          </p:nvPr>
        </p:nvSpPr>
        <p:spPr>
          <a:xfrm>
            <a:off x="1042170" y="4728778"/>
            <a:ext cx="10339570" cy="1341765"/>
          </a:xfrm>
          <a:prstGeom prst="roundRect">
            <a:avLst>
              <a:gd name="adj" fmla="val 8722"/>
            </a:avLst>
          </a:prstGeom>
          <a:no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26" name="矩形 25"/>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par>
                          <p:cTn id="11" fill="hold" nodeType="afterGroup">
                            <p:stCondLst>
                              <p:cond delay="500"/>
                            </p:stCondLst>
                            <p:childTnLst>
                              <p:par>
                                <p:cTn id="12" presetID="21" presetClass="entr" presetSubtype="1"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heel(1)">
                                      <p:cBhvr>
                                        <p:cTn id="14" dur="200"/>
                                        <p:tgtEl>
                                          <p:spTgt spid="19"/>
                                        </p:tgtEl>
                                      </p:cBhvr>
                                    </p:animEffect>
                                  </p:childTnLst>
                                </p:cTn>
                              </p:par>
                            </p:childTnLst>
                          </p:cTn>
                        </p:par>
                        <p:par>
                          <p:cTn id="15" fill="hold" nodeType="afterGroup">
                            <p:stCondLst>
                              <p:cond delay="700"/>
                            </p:stCondLst>
                            <p:childTnLst>
                              <p:par>
                                <p:cTn id="16" presetID="22" presetClass="entr" presetSubtype="8"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left)">
                                      <p:cBhvr>
                                        <p:cTn id="18" dur="500"/>
                                        <p:tgtEl>
                                          <p:spTgt spid="18"/>
                                        </p:tgtEl>
                                      </p:cBhvr>
                                    </p:animEffect>
                                  </p:childTnLst>
                                </p:cTn>
                              </p:par>
                              <p:par>
                                <p:cTn id="19" presetID="22" presetClass="entr" presetSubtype="8"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500"/>
                                        <p:tgtEl>
                                          <p:spTgt spid="25"/>
                                        </p:tgtEl>
                                      </p:cBhvr>
                                    </p:animEffect>
                                  </p:childTnLst>
                                </p:cTn>
                              </p:par>
                            </p:childTnLst>
                          </p:cTn>
                        </p:par>
                        <p:par>
                          <p:cTn id="25" fill="hold" nodeType="afterGroup">
                            <p:stCondLst>
                              <p:cond delay="1200"/>
                            </p:stCondLst>
                            <p:childTnLst>
                              <p:par>
                                <p:cTn id="26" presetID="21" presetClass="entr" presetSubtype="1"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heel(1)">
                                      <p:cBhvr>
                                        <p:cTn id="28" dur="200"/>
                                        <p:tgtEl>
                                          <p:spTgt spid="34"/>
                                        </p:tgtEl>
                                      </p:cBhvr>
                                    </p:animEffect>
                                  </p:childTnLst>
                                </p:cTn>
                              </p:par>
                            </p:childTnLst>
                          </p:cTn>
                        </p:par>
                        <p:par>
                          <p:cTn id="29" fill="hold" nodeType="afterGroup">
                            <p:stCondLst>
                              <p:cond delay="1400"/>
                            </p:stCondLst>
                            <p:childTnLst>
                              <p:par>
                                <p:cTn id="30" presetID="22" presetClass="entr" presetSubtype="8"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left)">
                                      <p:cBhvr>
                                        <p:cTn id="32" dur="500"/>
                                        <p:tgtEl>
                                          <p:spTgt spid="33"/>
                                        </p:tgtEl>
                                      </p:cBhvr>
                                    </p:animEffect>
                                  </p:childTnLst>
                                </p:cTn>
                              </p:par>
                            </p:childTnLst>
                          </p:cTn>
                        </p:par>
                        <p:par>
                          <p:cTn id="33" fill="hold" nodeType="afterGroup">
                            <p:stCondLst>
                              <p:cond delay="1900"/>
                            </p:stCondLst>
                            <p:childTnLst>
                              <p:par>
                                <p:cTn id="34" presetID="16" presetClass="entr" presetSubtype="21"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barn(inVertical)">
                                      <p:cBhvr>
                                        <p:cTn id="36" dur="11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P spid="19" grpId="0" animBg="1"/>
      <p:bldP spid="25" grpId="0"/>
      <p:bldP spid="33" grpId="0"/>
      <p:bldP spid="34" grpId="0" animBg="1"/>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1022177"/>
          <p:cNvSpPr/>
          <p:nvPr>
            <p:custDataLst>
              <p:tags r:id="rId1"/>
            </p:custDataLst>
          </p:nvPr>
        </p:nvSpPr>
        <p:spPr>
          <a:xfrm>
            <a:off x="982148" y="1548347"/>
            <a:ext cx="10227703" cy="358455"/>
          </a:xfrm>
          <a:prstGeom prst="roundRect">
            <a:avLst>
              <a:gd name="adj" fmla="val 0"/>
            </a:avLst>
          </a:prstGeom>
          <a:noFill/>
          <a:ln w="9" cap="flat">
            <a:noFill/>
            <a:prstDash val="solid"/>
            <a:miter lim="800000"/>
          </a:ln>
          <a:effectLst/>
        </p:spPr>
        <p:txBody>
          <a:bodyPr vert="horz" wrap="square" lIns="121917" tIns="60958" rIns="121917" bIns="60958" numCol="1" anchor="ctr" anchorCtr="0" compatLnSpc="1"/>
          <a:lstStyle/>
          <a:p>
            <a:pPr>
              <a:lnSpc>
                <a:spcPct val="120000"/>
              </a:lnSpc>
            </a:pPr>
            <a:r>
              <a:rPr lang="zh-CN" altLang="en-US" sz="2400">
                <a:solidFill>
                  <a:srgbClr val="C00000"/>
                </a:solidFill>
                <a:cs typeface="+mn-ea"/>
                <a:sym typeface="+mn-lt"/>
              </a:rPr>
              <a:t>中国共产党人的初心和使命，就是为中国人民谋幸福，为中华民族谋复兴。</a:t>
            </a:r>
          </a:p>
        </p:txBody>
      </p:sp>
      <p:sp>
        <p:nvSpPr>
          <p:cNvPr id="7" name="PA-1022178"/>
          <p:cNvSpPr/>
          <p:nvPr>
            <p:custDataLst>
              <p:tags r:id="rId2"/>
            </p:custDataLst>
          </p:nvPr>
        </p:nvSpPr>
        <p:spPr>
          <a:xfrm>
            <a:off x="2427514" y="2265255"/>
            <a:ext cx="9180717" cy="3328191"/>
          </a:xfrm>
          <a:prstGeom prst="rect">
            <a:avLst/>
          </a:prstGeom>
          <a:noFill/>
          <a:ln w="19050" cap="flat" cmpd="sng" algn="ctr">
            <a:solidFill>
              <a:srgbClr val="C00000"/>
            </a:solidFill>
            <a:prstDash val="sysDot"/>
          </a:ln>
          <a:effectLst/>
        </p:spPr>
        <p:txBody>
          <a:bodyPr rtlCol="0" anchor="ctr"/>
          <a:lstStyle/>
          <a:p>
            <a:pPr algn="ctr" fontAlgn="base">
              <a:spcBef>
                <a:spcPct val="0"/>
              </a:spcBef>
              <a:spcAft>
                <a:spcPct val="0"/>
              </a:spcAft>
              <a:defRPr/>
            </a:pPr>
            <a:endParaRPr lang="zh-CN" altLang="en-US" sz="4000" b="1" kern="0">
              <a:solidFill>
                <a:srgbClr val="FFFDFB"/>
              </a:solidFill>
              <a:cs typeface="+mn-ea"/>
              <a:sym typeface="+mn-lt"/>
            </a:endParaRPr>
          </a:p>
        </p:txBody>
      </p:sp>
      <p:sp>
        <p:nvSpPr>
          <p:cNvPr id="8" name="PA-1022179"/>
          <p:cNvSpPr/>
          <p:nvPr>
            <p:custDataLst>
              <p:tags r:id="rId3"/>
            </p:custDataLst>
          </p:nvPr>
        </p:nvSpPr>
        <p:spPr>
          <a:xfrm>
            <a:off x="1071665" y="2265255"/>
            <a:ext cx="1181678" cy="1774007"/>
          </a:xfrm>
          <a:prstGeom prst="roundRect">
            <a:avLst>
              <a:gd name="adj" fmla="val 0"/>
            </a:avLst>
          </a:prstGeom>
          <a:solidFill>
            <a:schemeClr val="accent1"/>
          </a:solidFill>
          <a:ln w="9" cap="flat">
            <a:noFill/>
            <a:prstDash val="solid"/>
            <a:miter lim="800000"/>
          </a:ln>
          <a:effectLst>
            <a:outerShdw blurRad="50800" dist="38100" dir="8100000" algn="tr" rotWithShape="0">
              <a:prstClr val="black">
                <a:alpha val="40000"/>
              </a:prstClr>
            </a:outerShdw>
          </a:effectLst>
        </p:spPr>
        <p:txBody>
          <a:bodyPr vert="horz" wrap="square" lIns="121917" tIns="60958" rIns="121917" bIns="60958" numCol="1" anchor="ctr" anchorCtr="0" compatLnSpc="1"/>
          <a:lstStyle/>
          <a:p>
            <a:pPr algn="ctr"/>
            <a:r>
              <a:rPr lang="zh-CN" altLang="en-US" sz="2800" b="1">
                <a:solidFill>
                  <a:schemeClr val="bg1"/>
                </a:solidFill>
              </a:rPr>
              <a:t>思想理论的先进性</a:t>
            </a:r>
            <a:endParaRPr lang="zh-CN" altLang="en-US" sz="2800" b="1" spc="300">
              <a:solidFill>
                <a:schemeClr val="bg1"/>
              </a:solidFill>
              <a:cs typeface="+mn-ea"/>
              <a:sym typeface="+mn-lt"/>
            </a:endParaRPr>
          </a:p>
        </p:txBody>
      </p:sp>
      <p:sp>
        <p:nvSpPr>
          <p:cNvPr id="9" name="PA-1022180"/>
          <p:cNvSpPr/>
          <p:nvPr>
            <p:custDataLst>
              <p:tags r:id="rId4"/>
            </p:custDataLst>
          </p:nvPr>
        </p:nvSpPr>
        <p:spPr>
          <a:xfrm>
            <a:off x="2590799" y="2326227"/>
            <a:ext cx="8877947" cy="2862322"/>
          </a:xfrm>
          <a:prstGeom prst="rect">
            <a:avLst/>
          </a:prstGeom>
          <a:noFill/>
        </p:spPr>
        <p:txBody>
          <a:bodyPr wrap="square">
            <a:spAutoFit/>
          </a:bodyPr>
          <a:lstStyle/>
          <a:p>
            <a:pPr marL="342900" indent="-342900" algn="just">
              <a:lnSpc>
                <a:spcPct val="150000"/>
              </a:lnSpc>
              <a:buClr>
                <a:srgbClr val="C00000"/>
              </a:buClr>
              <a:buFont typeface="Arial" panose="020B0604020202020204" pitchFamily="34" charset="0"/>
              <a:buChar char="•"/>
            </a:pPr>
            <a:r>
              <a:rPr lang="zh-CN" altLang="en-US" sz="2000"/>
              <a:t>思想理论的先进性。马克思主义科学揭示了人类社会发展客观规律，为人类社会发展指明了唯一的正确道路。我们党一成立就把马克思列宁主义写在自己的旗帜上，并把马克思列宁主义基本原理同中国革命、建设、改革的实践紧密结合起来，不断推进马克思主义中国化、时代化，产生了毛泽东思想、邓小平理论、“三个代表”重要思想、科学发展观，产生了习近平新时代中国特色社会主义思想，实现了党的指导思想的与时俱进。</a:t>
            </a:r>
            <a:endParaRPr lang="zh-CN" altLang="en-US" sz="2000" kern="0">
              <a:solidFill>
                <a:schemeClr val="bg2">
                  <a:lumMod val="25000"/>
                </a:schemeClr>
              </a:solidFill>
              <a:cs typeface="+mn-ea"/>
              <a:sym typeface="+mn-lt"/>
            </a:endParaRPr>
          </a:p>
        </p:txBody>
      </p:sp>
      <p:sp>
        <p:nvSpPr>
          <p:cNvPr id="16" name="矩形 15"/>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nodeType="afterGroup">
                            <p:stCondLst>
                              <p:cond delay="1000"/>
                            </p:stCondLst>
                            <p:childTnLst>
                              <p:par>
                                <p:cTn id="15" presetID="21"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1000"/>
                                        <p:tgtEl>
                                          <p:spTgt spid="7"/>
                                        </p:tgtEl>
                                      </p:cBhvr>
                                    </p:animEffect>
                                  </p:childTnLst>
                                </p:cTn>
                              </p:par>
                            </p:childTnLst>
                          </p:cTn>
                        </p:par>
                        <p:par>
                          <p:cTn id="18" fill="hold" nodeType="afterGroup">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3000"/>
                            </p:stCondLst>
                            <p:childTnLst>
                              <p:par>
                                <p:cTn id="25" presetID="16" presetClass="entr" presetSubtype="21"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11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1022182"/>
          <p:cNvSpPr/>
          <p:nvPr>
            <p:custDataLst>
              <p:tags r:id="rId1"/>
            </p:custDataLst>
          </p:nvPr>
        </p:nvSpPr>
        <p:spPr>
          <a:xfrm>
            <a:off x="387458" y="1750394"/>
            <a:ext cx="2482900" cy="1657959"/>
          </a:xfrm>
          <a:prstGeom prst="roundRect">
            <a:avLst>
              <a:gd name="adj" fmla="val 0"/>
            </a:avLst>
          </a:prstGeom>
          <a:solidFill>
            <a:schemeClr val="accent1"/>
          </a:solidFill>
          <a:ln w="9" cap="flat">
            <a:noFill/>
            <a:prstDash val="solid"/>
            <a:miter lim="800000"/>
          </a:ln>
          <a:effectLst>
            <a:outerShdw blurRad="50800" dist="38100" dir="8100000" algn="tr" rotWithShape="0">
              <a:prstClr val="black">
                <a:alpha val="40000"/>
              </a:prstClr>
            </a:outerShdw>
          </a:effectLst>
        </p:spPr>
        <p:txBody>
          <a:bodyPr vert="horz" wrap="square" lIns="121917" tIns="60958" rIns="121917" bIns="60958" numCol="1" anchor="ctr" anchorCtr="0" compatLnSpc="1"/>
          <a:lstStyle/>
          <a:p>
            <a:pPr algn="ctr"/>
            <a:r>
              <a:rPr lang="zh-CN" altLang="en-US" sz="3200" b="1">
                <a:solidFill>
                  <a:schemeClr val="bg1"/>
                </a:solidFill>
              </a:rPr>
              <a:t>站在历史正确的一边</a:t>
            </a:r>
            <a:endParaRPr lang="zh-CN" altLang="en-US" sz="3200" b="1">
              <a:solidFill>
                <a:schemeClr val="bg1"/>
              </a:solidFill>
              <a:cs typeface="+mn-ea"/>
              <a:sym typeface="+mn-lt"/>
            </a:endParaRPr>
          </a:p>
        </p:txBody>
      </p:sp>
      <p:sp>
        <p:nvSpPr>
          <p:cNvPr id="3" name="PA-1022183"/>
          <p:cNvSpPr/>
          <p:nvPr>
            <p:custDataLst>
              <p:tags r:id="rId2"/>
            </p:custDataLst>
          </p:nvPr>
        </p:nvSpPr>
        <p:spPr>
          <a:xfrm>
            <a:off x="3084501" y="1749480"/>
            <a:ext cx="7779812" cy="2590045"/>
          </a:xfrm>
          <a:prstGeom prst="rect">
            <a:avLst/>
          </a:prstGeom>
          <a:noFill/>
          <a:ln w="9" cap="flat">
            <a:solidFill>
              <a:schemeClr val="accent1"/>
            </a:solidFill>
            <a:prstDash val="solid"/>
            <a:miter lim="800000"/>
          </a:ln>
          <a:effectLst/>
        </p:spPr>
        <p:txBody>
          <a:bodyPr vert="horz" wrap="square" lIns="121917" tIns="60958" rIns="121917" bIns="60958" numCol="1" anchor="ctr" anchorCtr="0" compatLnSpc="1"/>
          <a:lstStyle/>
          <a:p>
            <a:pPr>
              <a:lnSpc>
                <a:spcPct val="150000"/>
              </a:lnSpc>
            </a:pPr>
            <a:r>
              <a:rPr lang="zh-CN" altLang="en-US" sz="2000"/>
              <a:t>在科学理论指导下，我们党及时洞察和把握社会发展大趋势，始终“站在历史正确的一边”，不断增强决策的战略性、前瞻性、科学性。同时，马克思主义及其中国化、时代化的理论成果，为中国人民认识和改造世界提供了强大思想武器，使中国人民在精神上由被动变为主动。</a:t>
            </a:r>
            <a:endParaRPr lang="zh-CN" altLang="en-US" sz="2000">
              <a:cs typeface="+mn-ea"/>
              <a:sym typeface="+mn-lt"/>
            </a:endParaRPr>
          </a:p>
        </p:txBody>
      </p:sp>
      <p:sp>
        <p:nvSpPr>
          <p:cNvPr id="6" name="矩形 5"/>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pic>
        <p:nvPicPr>
          <p:cNvPr id="7" name="图片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0" y="2315820"/>
            <a:ext cx="12192000" cy="45421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par>
                          <p:cTn id="14" fill="hold" nodeType="afterGroup">
                            <p:stCondLst>
                              <p:cond delay="1000"/>
                            </p:stCondLst>
                            <p:childTnLst>
                              <p:par>
                                <p:cTn id="15" presetID="16" presetClass="entr" presetSubtype="2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1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PA-1022188"/>
          <p:cNvGrpSpPr/>
          <p:nvPr>
            <p:custDataLst>
              <p:tags r:id="rId1"/>
            </p:custDataLst>
          </p:nvPr>
        </p:nvGrpSpPr>
        <p:grpSpPr>
          <a:xfrm>
            <a:off x="977255" y="1236577"/>
            <a:ext cx="10469399" cy="1172038"/>
            <a:chOff x="760768" y="1968049"/>
            <a:chExt cx="7057687" cy="628650"/>
          </a:xfrm>
        </p:grpSpPr>
        <p:sp>
          <p:nvSpPr>
            <p:cNvPr id="6" name="PA-平行四边形 5"/>
            <p:cNvSpPr/>
            <p:nvPr>
              <p:custDataLst>
                <p:tags r:id="rId7"/>
              </p:custDataLst>
            </p:nvPr>
          </p:nvSpPr>
          <p:spPr>
            <a:xfrm>
              <a:off x="760768" y="2133600"/>
              <a:ext cx="952500" cy="419100"/>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7" name="PA-平行四边形 6"/>
            <p:cNvSpPr/>
            <p:nvPr>
              <p:custDataLst>
                <p:tags r:id="rId8"/>
              </p:custDataLst>
            </p:nvPr>
          </p:nvSpPr>
          <p:spPr>
            <a:xfrm>
              <a:off x="5811855" y="2177600"/>
              <a:ext cx="2006600" cy="419099"/>
            </a:xfrm>
            <a:prstGeom prst="parallelogram">
              <a:avLst/>
            </a:prstGeom>
            <a:solidFill>
              <a:srgbClr val="B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8" name="PA-平行四边形 7"/>
            <p:cNvSpPr/>
            <p:nvPr>
              <p:custDataLst>
                <p:tags r:id="rId9"/>
              </p:custDataLst>
            </p:nvPr>
          </p:nvSpPr>
          <p:spPr>
            <a:xfrm>
              <a:off x="1112867" y="1968049"/>
              <a:ext cx="6155454" cy="524072"/>
            </a:xfrm>
            <a:prstGeom prst="parallelogram">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10" name="PA-1022190"/>
          <p:cNvSpPr txBox="1">
            <a:spLocks noChangeArrowheads="1"/>
          </p:cNvSpPr>
          <p:nvPr>
            <p:custDataLst>
              <p:tags r:id="rId2"/>
            </p:custDataLst>
          </p:nvPr>
        </p:nvSpPr>
        <p:spPr bwMode="auto">
          <a:xfrm>
            <a:off x="1683726" y="1260522"/>
            <a:ext cx="9433014" cy="733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algn="ctr" fontAlgn="base">
              <a:lnSpc>
                <a:spcPct val="130000"/>
              </a:lnSpc>
              <a:spcBef>
                <a:spcPct val="0"/>
              </a:spcBef>
              <a:spcAft>
                <a:spcPct val="0"/>
              </a:spcAft>
              <a:buClr>
                <a:srgbClr val="FF0000"/>
              </a:buClr>
              <a:defRPr/>
            </a:pPr>
            <a:r>
              <a:rPr lang="zh-CN" altLang="en-US" sz="3600" b="1">
                <a:solidFill>
                  <a:schemeClr val="bg1"/>
                </a:solidFill>
              </a:rPr>
              <a:t>党与人民同心同德、水乳交融</a:t>
            </a:r>
            <a:r>
              <a:rPr lang="zh-CN" altLang="en-US" sz="3600" b="1" smtClean="0">
                <a:solidFill>
                  <a:schemeClr val="bg1"/>
                </a:solidFill>
              </a:rPr>
              <a:t>，</a:t>
            </a:r>
            <a:endParaRPr lang="zh-CN" altLang="en-US" sz="3600" b="1">
              <a:solidFill>
                <a:schemeClr val="bg1"/>
              </a:solidFill>
              <a:cs typeface="+mn-ea"/>
              <a:sym typeface="+mn-lt"/>
            </a:endParaRPr>
          </a:p>
        </p:txBody>
      </p:sp>
      <p:sp>
        <p:nvSpPr>
          <p:cNvPr id="18" name="PA-1022192"/>
          <p:cNvSpPr txBox="1"/>
          <p:nvPr>
            <p:custDataLst>
              <p:tags r:id="rId3"/>
            </p:custDataLst>
          </p:nvPr>
        </p:nvSpPr>
        <p:spPr>
          <a:xfrm>
            <a:off x="1142637" y="2690607"/>
            <a:ext cx="10239103" cy="1219561"/>
          </a:xfrm>
          <a:prstGeom prst="rect">
            <a:avLst/>
          </a:prstGeom>
          <a:noFill/>
        </p:spPr>
        <p:txBody>
          <a:bodyPr lIns="120948" tIns="60475" rIns="120948" bIns="60475" anchor="ctr"/>
          <a:lstStyle/>
          <a:p>
            <a:pPr fontAlgn="base">
              <a:lnSpc>
                <a:spcPct val="130000"/>
              </a:lnSpc>
              <a:spcBef>
                <a:spcPct val="0"/>
              </a:spcBef>
              <a:spcAft>
                <a:spcPct val="0"/>
              </a:spcAft>
              <a:buClr>
                <a:srgbClr val="FF0000"/>
              </a:buClr>
              <a:defRPr/>
            </a:pPr>
            <a:r>
              <a:rPr lang="zh-CN" altLang="en-US"/>
              <a:t>价值追求的人民性。我们党来自人民、植根人民，坚持人民至上的价值追求，坚持全心全意为人民服务的根本宗旨，始终谋求国家和人民的根本利益，没有自己的私利，是名副其实的中国工人阶级的先锋队、中华民族和中国人民的先锋队。习近平总书记指出：“民心是最大的政治”“人民对美好生活的向往，就是我们的奋斗目标”。</a:t>
            </a:r>
            <a:endParaRPr lang="zh-CN" altLang="en-US">
              <a:cs typeface="+mn-ea"/>
              <a:sym typeface="+mn-lt"/>
            </a:endParaRPr>
          </a:p>
        </p:txBody>
      </p:sp>
      <p:sp>
        <p:nvSpPr>
          <p:cNvPr id="19" name="PA-1022193"/>
          <p:cNvSpPr/>
          <p:nvPr>
            <p:custDataLst>
              <p:tags r:id="rId4"/>
            </p:custDataLst>
          </p:nvPr>
        </p:nvSpPr>
        <p:spPr>
          <a:xfrm>
            <a:off x="1042170" y="2498347"/>
            <a:ext cx="10339570" cy="1609550"/>
          </a:xfrm>
          <a:prstGeom prst="roundRect">
            <a:avLst>
              <a:gd name="adj" fmla="val 8722"/>
            </a:avLst>
          </a:prstGeom>
          <a:no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33" name="PA-1022198"/>
          <p:cNvSpPr txBox="1"/>
          <p:nvPr>
            <p:custDataLst>
              <p:tags r:id="rId5"/>
            </p:custDataLst>
          </p:nvPr>
        </p:nvSpPr>
        <p:spPr>
          <a:xfrm>
            <a:off x="1142637" y="4477388"/>
            <a:ext cx="9891066" cy="1219561"/>
          </a:xfrm>
          <a:prstGeom prst="rect">
            <a:avLst/>
          </a:prstGeom>
          <a:noFill/>
        </p:spPr>
        <p:txBody>
          <a:bodyPr lIns="120948" tIns="60475" rIns="120948" bIns="60475" anchor="ctr"/>
          <a:lstStyle/>
          <a:p>
            <a:pPr fontAlgn="base">
              <a:lnSpc>
                <a:spcPct val="130000"/>
              </a:lnSpc>
              <a:spcBef>
                <a:spcPct val="0"/>
              </a:spcBef>
              <a:spcAft>
                <a:spcPct val="0"/>
              </a:spcAft>
              <a:buClr>
                <a:srgbClr val="FF0000"/>
              </a:buClr>
              <a:defRPr/>
            </a:pPr>
            <a:r>
              <a:rPr lang="zh-CN" altLang="en-US"/>
              <a:t>我们党坚持历史唯物主义，视人民为历史进步的根本动力，把党作为人民实现其根本利益的工具，把群众路线作为党的根本工作路线，始终与人民同呼吸、共命运、心连心。我们党始终把保障人民的国家主人地位、实现人民根本利益作为制定方针政策的出发点和落脚点，不断增强人民的获得感幸福感安全感</a:t>
            </a:r>
            <a:r>
              <a:rPr lang="zh-CN" altLang="en-US" smtClean="0"/>
              <a:t>。</a:t>
            </a:r>
            <a:endParaRPr lang="zh-CN" altLang="en-US">
              <a:cs typeface="+mn-ea"/>
              <a:sym typeface="+mn-lt"/>
            </a:endParaRPr>
          </a:p>
        </p:txBody>
      </p:sp>
      <p:sp>
        <p:nvSpPr>
          <p:cNvPr id="34" name="PA-1022199"/>
          <p:cNvSpPr/>
          <p:nvPr>
            <p:custDataLst>
              <p:tags r:id="rId6"/>
            </p:custDataLst>
          </p:nvPr>
        </p:nvSpPr>
        <p:spPr>
          <a:xfrm>
            <a:off x="1092403" y="4279659"/>
            <a:ext cx="10339570" cy="1516707"/>
          </a:xfrm>
          <a:prstGeom prst="roundRect">
            <a:avLst>
              <a:gd name="adj" fmla="val 8722"/>
            </a:avLst>
          </a:prstGeom>
          <a:no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prstClr val="white"/>
              </a:solidFill>
              <a:effectLst/>
              <a:uLnTx/>
              <a:uFillTx/>
              <a:cs typeface="+mn-ea"/>
              <a:sym typeface="+mn-lt"/>
            </a:endParaRPr>
          </a:p>
        </p:txBody>
      </p:sp>
      <p:sp>
        <p:nvSpPr>
          <p:cNvPr id="2" name="矩形 1"/>
          <p:cNvSpPr/>
          <p:nvPr/>
        </p:nvSpPr>
        <p:spPr>
          <a:xfrm>
            <a:off x="1683726" y="5845000"/>
            <a:ext cx="9623147" cy="641714"/>
          </a:xfrm>
          <a:prstGeom prst="rect">
            <a:avLst/>
          </a:prstGeom>
        </p:spPr>
        <p:txBody>
          <a:bodyPr wrap="none">
            <a:spAutoFit/>
          </a:bodyPr>
          <a:lstStyle/>
          <a:p>
            <a:pPr fontAlgn="base">
              <a:lnSpc>
                <a:spcPct val="130000"/>
              </a:lnSpc>
              <a:spcBef>
                <a:spcPct val="0"/>
              </a:spcBef>
              <a:spcAft>
                <a:spcPct val="0"/>
              </a:spcAft>
              <a:buClr>
                <a:srgbClr val="FF0000"/>
              </a:buClr>
              <a:defRPr/>
            </a:pPr>
            <a:r>
              <a:rPr lang="zh-CN" altLang="en-US" sz="3200">
                <a:solidFill>
                  <a:schemeClr val="accent1"/>
                </a:solidFill>
              </a:rPr>
              <a:t>党和人民的血肉联系是任何敌对势力都无法离间的。</a:t>
            </a:r>
            <a:endParaRPr lang="zh-CN" altLang="en-US" sz="3200">
              <a:solidFill>
                <a:schemeClr val="accent1"/>
              </a:solidFill>
              <a:cs typeface="+mn-ea"/>
              <a:sym typeface="+mn-lt"/>
            </a:endParaRPr>
          </a:p>
        </p:txBody>
      </p:sp>
      <p:sp>
        <p:nvSpPr>
          <p:cNvPr id="24" name="矩形 23"/>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par>
                          <p:cTn id="11" fill="hold" nodeType="afterGroup">
                            <p:stCondLst>
                              <p:cond delay="500"/>
                            </p:stCondLst>
                            <p:childTnLst>
                              <p:par>
                                <p:cTn id="12" presetID="21" presetClass="entr" presetSubtype="1"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wheel(1)">
                                      <p:cBhvr>
                                        <p:cTn id="14" dur="200"/>
                                        <p:tgtEl>
                                          <p:spTgt spid="19"/>
                                        </p:tgtEl>
                                      </p:cBhvr>
                                    </p:animEffect>
                                  </p:childTnLst>
                                </p:cTn>
                              </p:par>
                            </p:childTnLst>
                          </p:cTn>
                        </p:par>
                        <p:par>
                          <p:cTn id="15" fill="hold" nodeType="afterGroup">
                            <p:stCondLst>
                              <p:cond delay="700"/>
                            </p:stCondLst>
                            <p:childTnLst>
                              <p:par>
                                <p:cTn id="16" presetID="22" presetClass="entr" presetSubtype="8"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left)">
                                      <p:cBhvr>
                                        <p:cTn id="18" dur="500"/>
                                        <p:tgtEl>
                                          <p:spTgt spid="18"/>
                                        </p:tgtEl>
                                      </p:cBhvr>
                                    </p:animEffect>
                                  </p:childTnLst>
                                </p:cTn>
                              </p:par>
                            </p:childTnLst>
                          </p:cTn>
                        </p:par>
                        <p:par>
                          <p:cTn id="19" fill="hold" nodeType="afterGroup">
                            <p:stCondLst>
                              <p:cond delay="1200"/>
                            </p:stCondLst>
                            <p:childTnLst>
                              <p:par>
                                <p:cTn id="20" presetID="21" presetClass="entr" presetSubtype="1"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heel(1)">
                                      <p:cBhvr>
                                        <p:cTn id="22" dur="200"/>
                                        <p:tgtEl>
                                          <p:spTgt spid="34"/>
                                        </p:tgtEl>
                                      </p:cBhvr>
                                    </p:animEffect>
                                  </p:childTnLst>
                                </p:cTn>
                              </p:par>
                            </p:childTnLst>
                          </p:cTn>
                        </p:par>
                        <p:par>
                          <p:cTn id="23" fill="hold" nodeType="afterGroup">
                            <p:stCondLst>
                              <p:cond delay="1400"/>
                            </p:stCondLst>
                            <p:childTnLst>
                              <p:par>
                                <p:cTn id="24" presetID="22" presetClass="entr" presetSubtype="8"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wipe(left)">
                                      <p:cBhvr>
                                        <p:cTn id="26" dur="500"/>
                                        <p:tgtEl>
                                          <p:spTgt spid="33"/>
                                        </p:tgtEl>
                                      </p:cBhvr>
                                    </p:animEffect>
                                  </p:childTnLst>
                                </p:cTn>
                              </p:par>
                            </p:childTnLst>
                          </p:cTn>
                        </p:par>
                        <p:par>
                          <p:cTn id="27" fill="hold" nodeType="afterGroup">
                            <p:stCondLst>
                              <p:cond delay="1900"/>
                            </p:stCondLst>
                            <p:childTnLst>
                              <p:par>
                                <p:cTn id="28" presetID="16" presetClass="entr" presetSubtype="21"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barn(inVertical)">
                                      <p:cBhvr>
                                        <p:cTn id="30" dur="11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P spid="19" grpId="0" animBg="1"/>
      <p:bldP spid="33" grpId="0"/>
      <p:bldP spid="34" grpId="0" animBg="1"/>
      <p:bldP spid="2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3779057" y="1945420"/>
            <a:ext cx="4459423" cy="712954"/>
          </a:xfrm>
          <a:prstGeom prst="roundRect">
            <a:avLst>
              <a:gd name="adj" fmla="val 72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7" name="PA-10226"/>
          <p:cNvSpPr/>
          <p:nvPr>
            <p:custDataLst>
              <p:tags r:id="rId1"/>
            </p:custDataLst>
          </p:nvPr>
        </p:nvSpPr>
        <p:spPr>
          <a:xfrm>
            <a:off x="3907797" y="1863982"/>
            <a:ext cx="4201942" cy="715581"/>
          </a:xfrm>
          <a:prstGeom prst="rect">
            <a:avLst/>
          </a:prstGeom>
        </p:spPr>
        <p:txBody>
          <a:bodyPr wrap="square">
            <a:spAutoFit/>
          </a:bodyPr>
          <a:lstStyle/>
          <a:p>
            <a:pPr algn="ctr" fontAlgn="base">
              <a:lnSpc>
                <a:spcPct val="150000"/>
              </a:lnSpc>
              <a:spcBef>
                <a:spcPct val="0"/>
              </a:spcBef>
              <a:spcAft>
                <a:spcPct val="0"/>
              </a:spcAft>
              <a:defRPr/>
            </a:pPr>
            <a:r>
              <a:rPr lang="zh-CN" altLang="en-US" sz="3200">
                <a:solidFill>
                  <a:schemeClr val="bg1"/>
                </a:solidFill>
              </a:rPr>
              <a:t>不懈奋斗的坚韧性</a:t>
            </a:r>
            <a:endParaRPr lang="en-US" altLang="zh-CN" sz="3200" b="1" kern="0">
              <a:ln w="3175">
                <a:noFill/>
              </a:ln>
              <a:solidFill>
                <a:schemeClr val="bg1"/>
              </a:solidFill>
              <a:cs typeface="+mn-ea"/>
              <a:sym typeface="+mn-lt"/>
            </a:endParaRPr>
          </a:p>
        </p:txBody>
      </p:sp>
      <p:sp>
        <p:nvSpPr>
          <p:cNvPr id="8" name="PA-10226"/>
          <p:cNvSpPr/>
          <p:nvPr>
            <p:custDataLst>
              <p:tags r:id="rId2"/>
            </p:custDataLst>
          </p:nvPr>
        </p:nvSpPr>
        <p:spPr>
          <a:xfrm>
            <a:off x="940095" y="2713033"/>
            <a:ext cx="5248030" cy="3108543"/>
          </a:xfrm>
          <a:prstGeom prst="rect">
            <a:avLst/>
          </a:prstGeom>
        </p:spPr>
        <p:txBody>
          <a:bodyPr wrap="square">
            <a:spAutoFit/>
          </a:bodyPr>
          <a:lstStyle/>
          <a:p>
            <a:pPr>
              <a:lnSpc>
                <a:spcPct val="200000"/>
              </a:lnSpc>
            </a:pPr>
            <a:r>
              <a:rPr lang="zh-CN" altLang="en-US" sz="1400"/>
              <a:t>不懈奋斗的坚韧性。我们党成立以来，始终秉承为中国人民谋幸福、为中华民族谋复兴的初心使命，不懈奋斗、矢志不渝。面对百年奋斗历程中的荆棘遍布、艰难险阻，我们党事不避难敢担当，审时度势、科学决策，敢于斗争、善于斗争，以“越是艰险越向前”的大无畏革命精神去战胜前进道路上的各种困难，作出了巨大牺牲，上百万共产党人献出了宝贵生命，谱写了一曲曲惊天地泣鬼神的奋斗赞歌。</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1" name="PA-10226"/>
          <p:cNvSpPr/>
          <p:nvPr>
            <p:custDataLst>
              <p:tags r:id="rId3"/>
            </p:custDataLst>
          </p:nvPr>
        </p:nvSpPr>
        <p:spPr>
          <a:xfrm>
            <a:off x="6759248" y="2775965"/>
            <a:ext cx="4403461" cy="2618474"/>
          </a:xfrm>
          <a:prstGeom prst="rect">
            <a:avLst/>
          </a:prstGeom>
        </p:spPr>
        <p:txBody>
          <a:bodyPr wrap="square">
            <a:spAutoFit/>
          </a:bodyPr>
          <a:lstStyle/>
          <a:p>
            <a:pPr>
              <a:lnSpc>
                <a:spcPct val="200000"/>
              </a:lnSpc>
            </a:pPr>
            <a:r>
              <a:rPr lang="zh-CN" altLang="en-US" sz="1400"/>
              <a:t>我们党胜不骄败不馁、愈挫愈勇，“不到长城非好汉”，马不停蹄、只争朝夕地朝着中华民族伟大复兴的目标不懈奋进，用几十年时间走完了发达国家用上百年甚至几百年时间才走完的路。全国各族人民为我们党这种不畏艰险、不怕牺牲、永不懈怠的奋斗精神深深感染，由衷地把我们党当作自己的“主心骨”。</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pic>
        <p:nvPicPr>
          <p:cNvPr id="13" name="图片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40095" y="1037574"/>
            <a:ext cx="9742167" cy="773040"/>
          </a:xfrm>
          <a:prstGeom prst="rect">
            <a:avLst/>
          </a:prstGeom>
        </p:spPr>
      </p:pic>
      <p:sp>
        <p:nvSpPr>
          <p:cNvPr id="14" name="矩形 13"/>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16" presetClass="entr" presetSubtype="21"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arn(inVertical)">
                                      <p:cBhvr>
                                        <p:cTn id="25" dur="11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2611034" y="1945420"/>
            <a:ext cx="7416369" cy="712954"/>
          </a:xfrm>
          <a:prstGeom prst="roundRect">
            <a:avLst>
              <a:gd name="adj" fmla="val 72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7" name="PA-10226"/>
          <p:cNvSpPr/>
          <p:nvPr>
            <p:custDataLst>
              <p:tags r:id="rId1"/>
            </p:custDataLst>
          </p:nvPr>
        </p:nvSpPr>
        <p:spPr>
          <a:xfrm>
            <a:off x="2611034" y="1865273"/>
            <a:ext cx="7607444" cy="715581"/>
          </a:xfrm>
          <a:prstGeom prst="rect">
            <a:avLst/>
          </a:prstGeom>
        </p:spPr>
        <p:txBody>
          <a:bodyPr wrap="square">
            <a:spAutoFit/>
          </a:bodyPr>
          <a:lstStyle/>
          <a:p>
            <a:pPr algn="ctr" fontAlgn="base">
              <a:lnSpc>
                <a:spcPct val="150000"/>
              </a:lnSpc>
              <a:spcBef>
                <a:spcPct val="0"/>
              </a:spcBef>
              <a:spcAft>
                <a:spcPct val="0"/>
              </a:spcAft>
              <a:defRPr/>
            </a:pPr>
            <a:r>
              <a:rPr lang="zh-CN" altLang="en-US" sz="3200" b="1">
                <a:solidFill>
                  <a:schemeClr val="bg1"/>
                </a:solidFill>
              </a:rPr>
              <a:t>其他任何政党都不具有的强大组织优势</a:t>
            </a:r>
            <a:endParaRPr lang="en-US" altLang="zh-CN" sz="3200" b="1" kern="0">
              <a:ln w="3175">
                <a:noFill/>
              </a:ln>
              <a:solidFill>
                <a:schemeClr val="bg1"/>
              </a:solidFill>
              <a:cs typeface="+mn-ea"/>
              <a:sym typeface="+mn-lt"/>
            </a:endParaRPr>
          </a:p>
        </p:txBody>
      </p:sp>
      <p:sp>
        <p:nvSpPr>
          <p:cNvPr id="8" name="PA-10226"/>
          <p:cNvSpPr/>
          <p:nvPr>
            <p:custDataLst>
              <p:tags r:id="rId2"/>
            </p:custDataLst>
          </p:nvPr>
        </p:nvSpPr>
        <p:spPr>
          <a:xfrm>
            <a:off x="940095" y="2713033"/>
            <a:ext cx="10714630" cy="1815882"/>
          </a:xfrm>
          <a:prstGeom prst="rect">
            <a:avLst/>
          </a:prstGeom>
        </p:spPr>
        <p:txBody>
          <a:bodyPr wrap="square">
            <a:spAutoFit/>
          </a:bodyPr>
          <a:lstStyle/>
          <a:p>
            <a:pPr>
              <a:lnSpc>
                <a:spcPct val="200000"/>
              </a:lnSpc>
            </a:pPr>
            <a:r>
              <a:rPr lang="zh-CN" altLang="en-US" sz="1400"/>
              <a:t>组织体系的科学性。按照民主集中制原则，我们党建立起坚强、严密的组织体系，这就是由党的中央组织、地方组织、基层组织共同构成的科学组织体系。党中央是大脑和中枢，负责制定党的大政方针，具有定于一尊、一锤定音的权威；党的地方组织确保党中央的决策部署在本地区的贯彻落实，并把基层和党员的意见建议报送到党中央；党的基层组织负责把党中央和上级党委的决策部署贯彻落实到基层，并负责收集、反映党员和群众的意见建议。</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1" name="PA-10226"/>
          <p:cNvSpPr/>
          <p:nvPr>
            <p:custDataLst>
              <p:tags r:id="rId3"/>
            </p:custDataLst>
          </p:nvPr>
        </p:nvSpPr>
        <p:spPr>
          <a:xfrm>
            <a:off x="940095" y="4738836"/>
            <a:ext cx="10931607" cy="1384995"/>
          </a:xfrm>
          <a:prstGeom prst="rect">
            <a:avLst/>
          </a:prstGeom>
        </p:spPr>
        <p:txBody>
          <a:bodyPr wrap="square">
            <a:spAutoFit/>
          </a:bodyPr>
          <a:lstStyle/>
          <a:p>
            <a:pPr>
              <a:lnSpc>
                <a:spcPct val="200000"/>
              </a:lnSpc>
            </a:pPr>
            <a:r>
              <a:rPr lang="zh-CN" altLang="en-US" sz="1400"/>
              <a:t>目前，我们党有近</a:t>
            </a:r>
            <a:r>
              <a:rPr lang="en-US" altLang="zh-CN" sz="1400"/>
              <a:t>470</a:t>
            </a:r>
            <a:r>
              <a:rPr lang="zh-CN" altLang="en-US" sz="1400"/>
              <a:t>万个基层组织分布在全国各地各单位，有</a:t>
            </a:r>
            <a:r>
              <a:rPr lang="en-US" altLang="zh-CN" sz="1400"/>
              <a:t>9100</a:t>
            </a:r>
            <a:r>
              <a:rPr lang="zh-CN" altLang="en-US" sz="1400"/>
              <a:t>多万党员生活、工作在各个基层组织中。这种广泛的、严密的、坚强的组织体系，既可以让党中央“如身使臂，如臂使指”，使党的大政方针和党中央决策部署及时地、不折不扣地贯彻落实到基层，又可以使党的组织和党员深深植根人民、扎根人民。这是世界上其他任何政党都不具有的强大组织优势。</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pic>
        <p:nvPicPr>
          <p:cNvPr id="13" name="图片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40095" y="1037574"/>
            <a:ext cx="9742167" cy="773040"/>
          </a:xfrm>
          <a:prstGeom prst="rect">
            <a:avLst/>
          </a:prstGeom>
        </p:spPr>
      </p:pic>
      <p:sp>
        <p:nvSpPr>
          <p:cNvPr id="9" name="矩形 8"/>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3000"/>
                            </p:stCondLst>
                            <p:childTnLst>
                              <p:par>
                                <p:cTn id="23" presetID="16" presetClass="entr" presetSubtype="21"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1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图片 47"/>
          <p:cNvPicPr>
            <a:picLocks noChangeAspect="1"/>
          </p:cNvPicPr>
          <p:nvPr/>
        </p:nvPicPr>
        <p:blipFill>
          <a:blip r:embed="rId28">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矩形 4"/>
          <p:cNvSpPr/>
          <p:nvPr/>
        </p:nvSpPr>
        <p:spPr>
          <a:xfrm>
            <a:off x="479277" y="176515"/>
            <a:ext cx="2557018" cy="1200329"/>
          </a:xfrm>
          <a:prstGeom prst="rect">
            <a:avLst/>
          </a:prstGeom>
        </p:spPr>
        <p:txBody>
          <a:bodyPr wrap="square">
            <a:spAutoFit/>
          </a:bodyPr>
          <a:lstStyle/>
          <a:p>
            <a:pPr defTabSz="914400" fontAlgn="base">
              <a:spcBef>
                <a:spcPct val="0"/>
              </a:spcBef>
              <a:spcAft>
                <a:spcPct val="0"/>
              </a:spcAft>
              <a:defRPr/>
            </a:pPr>
            <a:r>
              <a:rPr lang="zh-CN" altLang="en-US" sz="7200" b="1" kern="0">
                <a:ln w="3175">
                  <a:noFill/>
                </a:ln>
                <a:solidFill>
                  <a:srgbClr val="C00000"/>
                </a:solidFill>
                <a:latin typeface="微软雅黑" panose="020B0503020204020204" pitchFamily="34" charset="-122"/>
                <a:ea typeface="微软雅黑" panose="020B0503020204020204" pitchFamily="34" charset="-122"/>
              </a:rPr>
              <a:t>目 录</a:t>
            </a:r>
          </a:p>
        </p:txBody>
      </p:sp>
      <p:cxnSp>
        <p:nvCxnSpPr>
          <p:cNvPr id="6" name="PA-102227"/>
          <p:cNvCxnSpPr/>
          <p:nvPr>
            <p:custDataLst>
              <p:tags r:id="rId1"/>
            </p:custDataLst>
          </p:nvPr>
        </p:nvCxnSpPr>
        <p:spPr>
          <a:xfrm>
            <a:off x="2861667" y="776679"/>
            <a:ext cx="9330333" cy="0"/>
          </a:xfrm>
          <a:prstGeom prst="line">
            <a:avLst/>
          </a:prstGeom>
          <a:ln w="12700">
            <a:solidFill>
              <a:srgbClr val="DD0000">
                <a:alpha val="70000"/>
              </a:srgbClr>
            </a:solidFill>
            <a:prstDash val="dash"/>
          </a:ln>
        </p:spPr>
        <p:style>
          <a:lnRef idx="1">
            <a:schemeClr val="accent1"/>
          </a:lnRef>
          <a:fillRef idx="0">
            <a:schemeClr val="accent1"/>
          </a:fillRef>
          <a:effectRef idx="0">
            <a:schemeClr val="accent1"/>
          </a:effectRef>
          <a:fontRef idx="minor">
            <a:schemeClr val="tx1"/>
          </a:fontRef>
        </p:style>
      </p:cxnSp>
      <p:grpSp>
        <p:nvGrpSpPr>
          <p:cNvPr id="7" name="PA-102224"/>
          <p:cNvGrpSpPr/>
          <p:nvPr>
            <p:custDataLst>
              <p:tags r:id="rId2"/>
            </p:custDataLst>
          </p:nvPr>
        </p:nvGrpSpPr>
        <p:grpSpPr>
          <a:xfrm>
            <a:off x="1728402" y="1550803"/>
            <a:ext cx="8114633" cy="630235"/>
            <a:chOff x="4946494" y="1597309"/>
            <a:chExt cx="4305498" cy="453090"/>
          </a:xfrm>
        </p:grpSpPr>
        <p:grpSp>
          <p:nvGrpSpPr>
            <p:cNvPr id="8" name="组合 7"/>
            <p:cNvGrpSpPr/>
            <p:nvPr/>
          </p:nvGrpSpPr>
          <p:grpSpPr>
            <a:xfrm>
              <a:off x="4946494" y="1597309"/>
              <a:ext cx="4305498" cy="453090"/>
              <a:chOff x="1363752" y="2406894"/>
              <a:chExt cx="4146094" cy="453090"/>
            </a:xfrm>
          </p:grpSpPr>
          <p:sp>
            <p:nvSpPr>
              <p:cNvPr id="10" name="PA-文本框 35"/>
              <p:cNvSpPr txBox="1"/>
              <p:nvPr>
                <p:custDataLst>
                  <p:tags r:id="rId22"/>
                </p:custDataLst>
              </p:nvPr>
            </p:nvSpPr>
            <p:spPr>
              <a:xfrm rot="16200000">
                <a:off x="3207374" y="591569"/>
                <a:ext cx="448412" cy="4079062"/>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 </a:t>
                </a:r>
              </a:p>
            </p:txBody>
          </p:sp>
          <p:grpSp>
            <p:nvGrpSpPr>
              <p:cNvPr id="11" name="组合 10"/>
              <p:cNvGrpSpPr/>
              <p:nvPr/>
            </p:nvGrpSpPr>
            <p:grpSpPr>
              <a:xfrm rot="16200000">
                <a:off x="3263102" y="556873"/>
                <a:ext cx="347394" cy="4146094"/>
                <a:chOff x="1861559" y="2468597"/>
                <a:chExt cx="1872217" cy="4146094"/>
              </a:xfrm>
            </p:grpSpPr>
            <p:sp>
              <p:nvSpPr>
                <p:cNvPr id="13" name="PA-圆角矩形 10"/>
                <p:cNvSpPr/>
                <p:nvPr>
                  <p:custDataLst>
                    <p:tags r:id="rId24"/>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14" name="PA-圆角矩形 11"/>
                <p:cNvSpPr/>
                <p:nvPr>
                  <p:custDataLst>
                    <p:tags r:id="rId25"/>
                  </p:custDataLst>
                </p:nvPr>
              </p:nvSpPr>
              <p:spPr>
                <a:xfrm>
                  <a:off x="1861574" y="6537222"/>
                  <a:ext cx="1872202"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grpSp>
          <p:sp>
            <p:nvSpPr>
              <p:cNvPr id="12" name="PA-文本框 20"/>
              <p:cNvSpPr txBox="1"/>
              <p:nvPr>
                <p:custDataLst>
                  <p:tags r:id="rId23"/>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rPr>
                  <a:t>01</a:t>
                </a:r>
                <a:endParaRPr kumimoji="0" lang="zh-CN" altLang="en-US"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grpSp>
        <p:sp>
          <p:nvSpPr>
            <p:cNvPr id="9" name="PA-文本框 21"/>
            <p:cNvSpPr txBox="1">
              <a:spLocks noChangeArrowheads="1"/>
            </p:cNvSpPr>
            <p:nvPr>
              <p:custDataLst>
                <p:tags r:id="rId21"/>
              </p:custDataLst>
            </p:nvPr>
          </p:nvSpPr>
          <p:spPr bwMode="auto">
            <a:xfrm>
              <a:off x="5905284" y="1645429"/>
              <a:ext cx="3026510" cy="3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dirty="0"/>
                <a:t>指明了实现中华民族伟大复兴的正确道路</a:t>
              </a:r>
              <a:endParaRPr lang="zh-CN" altLang="en-US" sz="2400" b="1" dirty="0">
                <a:solidFill>
                  <a:srgbClr val="C00000"/>
                </a:solidFill>
                <a:latin typeface="微软雅黑" panose="020B0503020204020204" pitchFamily="34" charset="-122"/>
                <a:ea typeface="微软雅黑" panose="020B0503020204020204" pitchFamily="34" charset="-122"/>
              </a:endParaRPr>
            </a:p>
          </p:txBody>
        </p:sp>
      </p:grpSp>
      <p:grpSp>
        <p:nvGrpSpPr>
          <p:cNvPr id="23" name="PA-102224"/>
          <p:cNvGrpSpPr/>
          <p:nvPr>
            <p:custDataLst>
              <p:tags r:id="rId3"/>
            </p:custDataLst>
          </p:nvPr>
        </p:nvGrpSpPr>
        <p:grpSpPr>
          <a:xfrm>
            <a:off x="1728402" y="2463206"/>
            <a:ext cx="8114633" cy="630235"/>
            <a:chOff x="4946494" y="1597309"/>
            <a:chExt cx="4305498" cy="453090"/>
          </a:xfrm>
        </p:grpSpPr>
        <p:grpSp>
          <p:nvGrpSpPr>
            <p:cNvPr id="24" name="组合 23"/>
            <p:cNvGrpSpPr/>
            <p:nvPr/>
          </p:nvGrpSpPr>
          <p:grpSpPr>
            <a:xfrm>
              <a:off x="4946494" y="1597309"/>
              <a:ext cx="4305498" cy="453090"/>
              <a:chOff x="1363752" y="2406894"/>
              <a:chExt cx="4146094" cy="453090"/>
            </a:xfrm>
          </p:grpSpPr>
          <p:sp>
            <p:nvSpPr>
              <p:cNvPr id="26" name="PA-文本框 35"/>
              <p:cNvSpPr txBox="1"/>
              <p:nvPr>
                <p:custDataLst>
                  <p:tags r:id="rId17"/>
                </p:custDataLst>
              </p:nvPr>
            </p:nvSpPr>
            <p:spPr>
              <a:xfrm rot="16200000">
                <a:off x="3207374" y="591569"/>
                <a:ext cx="448412" cy="4079062"/>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 </a:t>
                </a:r>
              </a:p>
            </p:txBody>
          </p:sp>
          <p:grpSp>
            <p:nvGrpSpPr>
              <p:cNvPr id="27" name="组合 26"/>
              <p:cNvGrpSpPr/>
              <p:nvPr/>
            </p:nvGrpSpPr>
            <p:grpSpPr>
              <a:xfrm rot="16200000">
                <a:off x="3263102" y="556873"/>
                <a:ext cx="347394" cy="4146094"/>
                <a:chOff x="1861559" y="2468597"/>
                <a:chExt cx="1872217" cy="4146094"/>
              </a:xfrm>
            </p:grpSpPr>
            <p:sp>
              <p:nvSpPr>
                <p:cNvPr id="29" name="PA-圆角矩形 10"/>
                <p:cNvSpPr/>
                <p:nvPr>
                  <p:custDataLst>
                    <p:tags r:id="rId19"/>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30" name="PA-圆角矩形 11"/>
                <p:cNvSpPr/>
                <p:nvPr>
                  <p:custDataLst>
                    <p:tags r:id="rId20"/>
                  </p:custDataLst>
                </p:nvPr>
              </p:nvSpPr>
              <p:spPr>
                <a:xfrm>
                  <a:off x="1861574" y="6537222"/>
                  <a:ext cx="1872202"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grpSp>
          <p:sp>
            <p:nvSpPr>
              <p:cNvPr id="28" name="PA-文本框 20"/>
              <p:cNvSpPr txBox="1"/>
              <p:nvPr>
                <p:custDataLst>
                  <p:tags r:id="rId18"/>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rPr>
                  <a:t>02</a:t>
                </a:r>
                <a:endParaRPr kumimoji="0" lang="zh-CN" altLang="en-US"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grpSp>
        <p:sp>
          <p:nvSpPr>
            <p:cNvPr id="25" name="PA-文本框 21"/>
            <p:cNvSpPr txBox="1">
              <a:spLocks noChangeArrowheads="1"/>
            </p:cNvSpPr>
            <p:nvPr>
              <p:custDataLst>
                <p:tags r:id="rId16"/>
              </p:custDataLst>
            </p:nvPr>
          </p:nvSpPr>
          <p:spPr bwMode="auto">
            <a:xfrm>
              <a:off x="5905284" y="1645429"/>
              <a:ext cx="3026510" cy="3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t>根本改变了中国人民的历史命运</a:t>
              </a:r>
              <a:endParaRPr lang="zh-CN" altLang="en-US" sz="2400" b="1">
                <a:solidFill>
                  <a:srgbClr val="C00000"/>
                </a:solidFill>
                <a:latin typeface="微软雅黑" panose="020B0503020204020204" pitchFamily="34" charset="-122"/>
                <a:ea typeface="微软雅黑" panose="020B0503020204020204" pitchFamily="34" charset="-122"/>
              </a:endParaRPr>
            </a:p>
          </p:txBody>
        </p:sp>
      </p:grpSp>
      <p:grpSp>
        <p:nvGrpSpPr>
          <p:cNvPr id="39" name="PA-102224"/>
          <p:cNvGrpSpPr/>
          <p:nvPr>
            <p:custDataLst>
              <p:tags r:id="rId4"/>
            </p:custDataLst>
          </p:nvPr>
        </p:nvGrpSpPr>
        <p:grpSpPr>
          <a:xfrm>
            <a:off x="1757786" y="3439520"/>
            <a:ext cx="8114633" cy="630235"/>
            <a:chOff x="4946494" y="1597309"/>
            <a:chExt cx="4305498" cy="453090"/>
          </a:xfrm>
        </p:grpSpPr>
        <p:grpSp>
          <p:nvGrpSpPr>
            <p:cNvPr id="40" name="组合 39"/>
            <p:cNvGrpSpPr/>
            <p:nvPr/>
          </p:nvGrpSpPr>
          <p:grpSpPr>
            <a:xfrm>
              <a:off x="4946494" y="1597309"/>
              <a:ext cx="4305498" cy="453090"/>
              <a:chOff x="1363752" y="2406894"/>
              <a:chExt cx="4146094" cy="453090"/>
            </a:xfrm>
          </p:grpSpPr>
          <p:sp>
            <p:nvSpPr>
              <p:cNvPr id="42" name="PA-文本框 35"/>
              <p:cNvSpPr txBox="1"/>
              <p:nvPr>
                <p:custDataLst>
                  <p:tags r:id="rId12"/>
                </p:custDataLst>
              </p:nvPr>
            </p:nvSpPr>
            <p:spPr>
              <a:xfrm rot="16200000">
                <a:off x="3207374" y="591569"/>
                <a:ext cx="448412" cy="4079062"/>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 </a:t>
                </a:r>
              </a:p>
            </p:txBody>
          </p:sp>
          <p:grpSp>
            <p:nvGrpSpPr>
              <p:cNvPr id="43" name="组合 42"/>
              <p:cNvGrpSpPr/>
              <p:nvPr/>
            </p:nvGrpSpPr>
            <p:grpSpPr>
              <a:xfrm rot="16200000">
                <a:off x="3263102" y="556873"/>
                <a:ext cx="347394" cy="4146094"/>
                <a:chOff x="1861559" y="2468597"/>
                <a:chExt cx="1872217" cy="4146094"/>
              </a:xfrm>
            </p:grpSpPr>
            <p:sp>
              <p:nvSpPr>
                <p:cNvPr id="45" name="PA-圆角矩形 10"/>
                <p:cNvSpPr/>
                <p:nvPr>
                  <p:custDataLst>
                    <p:tags r:id="rId14"/>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46" name="PA-圆角矩形 11"/>
                <p:cNvSpPr/>
                <p:nvPr>
                  <p:custDataLst>
                    <p:tags r:id="rId15"/>
                  </p:custDataLst>
                </p:nvPr>
              </p:nvSpPr>
              <p:spPr>
                <a:xfrm>
                  <a:off x="1861574" y="6537222"/>
                  <a:ext cx="1872202"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grpSp>
          <p:sp>
            <p:nvSpPr>
              <p:cNvPr id="44" name="PA-文本框 20"/>
              <p:cNvSpPr txBox="1"/>
              <p:nvPr>
                <p:custDataLst>
                  <p:tags r:id="rId13"/>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rPr>
                  <a:t>03</a:t>
                </a:r>
                <a:endParaRPr kumimoji="0" lang="zh-CN" altLang="en-US"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grpSp>
        <p:sp>
          <p:nvSpPr>
            <p:cNvPr id="41" name="PA-文本框 21"/>
            <p:cNvSpPr txBox="1">
              <a:spLocks noChangeArrowheads="1"/>
            </p:cNvSpPr>
            <p:nvPr>
              <p:custDataLst>
                <p:tags r:id="rId11"/>
              </p:custDataLst>
            </p:nvPr>
          </p:nvSpPr>
          <p:spPr bwMode="auto">
            <a:xfrm>
              <a:off x="5905284" y="1645429"/>
              <a:ext cx="3026510" cy="3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t>作出了解决全人类问题的中国贡献</a:t>
              </a:r>
              <a:endParaRPr lang="zh-CN" altLang="en-US" sz="2400" b="1">
                <a:solidFill>
                  <a:srgbClr val="C00000"/>
                </a:solidFill>
                <a:latin typeface="微软雅黑" panose="020B0503020204020204" pitchFamily="34" charset="-122"/>
                <a:ea typeface="微软雅黑" panose="020B0503020204020204" pitchFamily="34" charset="-122"/>
              </a:endParaRPr>
            </a:p>
          </p:txBody>
        </p:sp>
      </p:grpSp>
      <p:grpSp>
        <p:nvGrpSpPr>
          <p:cNvPr id="49" name="PA-102224"/>
          <p:cNvGrpSpPr/>
          <p:nvPr>
            <p:custDataLst>
              <p:tags r:id="rId5"/>
            </p:custDataLst>
          </p:nvPr>
        </p:nvGrpSpPr>
        <p:grpSpPr>
          <a:xfrm>
            <a:off x="1735674" y="4337953"/>
            <a:ext cx="8114633" cy="630235"/>
            <a:chOff x="4946494" y="1597309"/>
            <a:chExt cx="4305498" cy="453090"/>
          </a:xfrm>
        </p:grpSpPr>
        <p:grpSp>
          <p:nvGrpSpPr>
            <p:cNvPr id="50" name="组合 49"/>
            <p:cNvGrpSpPr/>
            <p:nvPr/>
          </p:nvGrpSpPr>
          <p:grpSpPr>
            <a:xfrm>
              <a:off x="4946494" y="1597309"/>
              <a:ext cx="4305498" cy="453090"/>
              <a:chOff x="1363752" y="2406894"/>
              <a:chExt cx="4146094" cy="453090"/>
            </a:xfrm>
          </p:grpSpPr>
          <p:sp>
            <p:nvSpPr>
              <p:cNvPr id="52" name="PA-文本框 35"/>
              <p:cNvSpPr txBox="1"/>
              <p:nvPr>
                <p:custDataLst>
                  <p:tags r:id="rId7"/>
                </p:custDataLst>
              </p:nvPr>
            </p:nvSpPr>
            <p:spPr>
              <a:xfrm rot="16200000">
                <a:off x="3207374" y="591569"/>
                <a:ext cx="448412" cy="4079062"/>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微软雅黑" panose="020B0503020204020204" pitchFamily="34" charset="-122"/>
                    <a:ea typeface="微软雅黑" panose="020B0503020204020204" pitchFamily="34" charset="-122"/>
                  </a:rPr>
                  <a:t> </a:t>
                </a:r>
              </a:p>
            </p:txBody>
          </p:sp>
          <p:grpSp>
            <p:nvGrpSpPr>
              <p:cNvPr id="53" name="组合 52"/>
              <p:cNvGrpSpPr/>
              <p:nvPr/>
            </p:nvGrpSpPr>
            <p:grpSpPr>
              <a:xfrm rot="16200000">
                <a:off x="3263102" y="556873"/>
                <a:ext cx="347394" cy="4146094"/>
                <a:chOff x="1861559" y="2468597"/>
                <a:chExt cx="1872217" cy="4146094"/>
              </a:xfrm>
            </p:grpSpPr>
            <p:sp>
              <p:nvSpPr>
                <p:cNvPr id="55" name="PA-圆角矩形 10"/>
                <p:cNvSpPr/>
                <p:nvPr>
                  <p:custDataLst>
                    <p:tags r:id="rId9"/>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sp>
              <p:nvSpPr>
                <p:cNvPr id="56" name="PA-圆角矩形 11"/>
                <p:cNvSpPr/>
                <p:nvPr>
                  <p:custDataLst>
                    <p:tags r:id="rId10"/>
                  </p:custDataLst>
                </p:nvPr>
              </p:nvSpPr>
              <p:spPr>
                <a:xfrm>
                  <a:off x="1861574" y="6537222"/>
                  <a:ext cx="1872202"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endParaRPr>
                </a:p>
              </p:txBody>
            </p:sp>
          </p:grpSp>
          <p:sp>
            <p:nvSpPr>
              <p:cNvPr id="54" name="PA-文本框 20"/>
              <p:cNvSpPr txBox="1"/>
              <p:nvPr>
                <p:custDataLst>
                  <p:tags r:id="rId8"/>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rPr>
                  <a:t>04</a:t>
                </a:r>
                <a:endParaRPr kumimoji="0" lang="zh-CN" altLang="en-US" sz="2400" b="1" i="0" u="none" strike="noStrike" kern="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grpSp>
        <p:sp>
          <p:nvSpPr>
            <p:cNvPr id="51" name="PA-文本框 21"/>
            <p:cNvSpPr txBox="1">
              <a:spLocks noChangeArrowheads="1"/>
            </p:cNvSpPr>
            <p:nvPr>
              <p:custDataLst>
                <p:tags r:id="rId6"/>
              </p:custDataLst>
            </p:nvPr>
          </p:nvSpPr>
          <p:spPr bwMode="auto">
            <a:xfrm>
              <a:off x="5905284" y="1645429"/>
              <a:ext cx="3026510" cy="3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t>形成了中华民族伟大复兴的坚强领导核心</a:t>
              </a:r>
              <a:endParaRPr lang="zh-CN" altLang="en-US" sz="2400" b="1">
                <a:solidFill>
                  <a:srgbClr val="C00000"/>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1100"/>
                                        <p:tgtEl>
                                          <p:spTgt spid="5"/>
                                        </p:tgtEl>
                                      </p:cBhvr>
                                    </p:animEffect>
                                  </p:childTnLst>
                                </p:cTn>
                              </p:par>
                              <p:par>
                                <p:cTn id="8" presetID="42"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1000" fill="hold"/>
                                        <p:tgtEl>
                                          <p:spTgt spid="23"/>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1000"/>
                                        <p:tgtEl>
                                          <p:spTgt spid="49"/>
                                        </p:tgtEl>
                                      </p:cBhvr>
                                    </p:animEffect>
                                    <p:anim calcmode="lin" valueType="num">
                                      <p:cBhvr>
                                        <p:cTn id="26" dur="1000" fill="hold"/>
                                        <p:tgtEl>
                                          <p:spTgt spid="49"/>
                                        </p:tgtEl>
                                        <p:attrNameLst>
                                          <p:attrName>ppt_x</p:attrName>
                                        </p:attrNameLst>
                                      </p:cBhvr>
                                      <p:tavLst>
                                        <p:tav tm="0">
                                          <p:val>
                                            <p:strVal val="#ppt_x"/>
                                          </p:val>
                                        </p:tav>
                                        <p:tav tm="100000">
                                          <p:val>
                                            <p:strVal val="#ppt_x"/>
                                          </p:val>
                                        </p:tav>
                                      </p:tavLst>
                                    </p:anim>
                                    <p:anim calcmode="lin" valueType="num">
                                      <p:cBhvr>
                                        <p:cTn id="27"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2611034" y="1945420"/>
            <a:ext cx="7416369" cy="712954"/>
          </a:xfrm>
          <a:prstGeom prst="roundRect">
            <a:avLst>
              <a:gd name="adj" fmla="val 72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7" name="PA-10226"/>
          <p:cNvSpPr/>
          <p:nvPr>
            <p:custDataLst>
              <p:tags r:id="rId1"/>
            </p:custDataLst>
          </p:nvPr>
        </p:nvSpPr>
        <p:spPr>
          <a:xfrm>
            <a:off x="2611034" y="1865273"/>
            <a:ext cx="7607444" cy="715581"/>
          </a:xfrm>
          <a:prstGeom prst="rect">
            <a:avLst/>
          </a:prstGeom>
        </p:spPr>
        <p:txBody>
          <a:bodyPr wrap="square">
            <a:spAutoFit/>
          </a:bodyPr>
          <a:lstStyle/>
          <a:p>
            <a:pPr algn="ctr" fontAlgn="base">
              <a:lnSpc>
                <a:spcPct val="150000"/>
              </a:lnSpc>
              <a:spcBef>
                <a:spcPct val="0"/>
              </a:spcBef>
              <a:spcAft>
                <a:spcPct val="0"/>
              </a:spcAft>
              <a:defRPr/>
            </a:pPr>
            <a:r>
              <a:rPr lang="zh-CN" altLang="en-US" sz="3200" b="1">
                <a:solidFill>
                  <a:schemeClr val="bg1"/>
                </a:solidFill>
              </a:rPr>
              <a:t>为人民利益坚持好的、改正错的</a:t>
            </a:r>
            <a:endParaRPr lang="en-US" altLang="zh-CN" sz="3200" b="1" kern="0">
              <a:ln w="3175">
                <a:noFill/>
              </a:ln>
              <a:solidFill>
                <a:schemeClr val="bg1"/>
              </a:solidFill>
              <a:cs typeface="+mn-ea"/>
              <a:sym typeface="+mn-lt"/>
            </a:endParaRPr>
          </a:p>
        </p:txBody>
      </p:sp>
      <p:sp>
        <p:nvSpPr>
          <p:cNvPr id="8" name="PA-10226"/>
          <p:cNvSpPr/>
          <p:nvPr>
            <p:custDataLst>
              <p:tags r:id="rId2"/>
            </p:custDataLst>
          </p:nvPr>
        </p:nvSpPr>
        <p:spPr>
          <a:xfrm>
            <a:off x="831606" y="2883514"/>
            <a:ext cx="10714630" cy="2618474"/>
          </a:xfrm>
          <a:prstGeom prst="rect">
            <a:avLst/>
          </a:prstGeom>
        </p:spPr>
        <p:txBody>
          <a:bodyPr wrap="square">
            <a:spAutoFit/>
          </a:bodyPr>
          <a:lstStyle/>
          <a:p>
            <a:pPr>
              <a:lnSpc>
                <a:spcPct val="200000"/>
              </a:lnSpc>
            </a:pPr>
            <a:r>
              <a:rPr lang="zh-CN" altLang="en-US" sz="1400"/>
              <a:t>自我革命的坚定性。打铁必须自身硬。我们党在推进民族复兴的伟大实践中，不断推进党的伟大自我革命，坚定不移全面从严治党，不断强化党内监督，坚持自我净化、自我完善、自我革新、自我提高，始终保持党的先进性和纯洁性。我们党“坚持真理，修正错误”“为人民利益坚持好的、改正错的”；按照好干部标准培养选拔执政骨干，加强理论学习，不断提高长期执政能力；坚持制度治党、依规治党，认真开展批评和自我批评，依靠严明纪律保证全党步调一致；坚决整治形式主义、官僚主义、享乐主义和奢靡之风等不正之风，树立清正廉洁、求真务实等优良作风，始终保持同人民群众的血肉联系；坚持刀刃向内，零容忍惩治腐败，不断祛除党的肌体上的毒瘤，等等。我们党这种勇于自我革命精神也是其他政党不能比拟的。</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40095" y="1037574"/>
            <a:ext cx="9742167" cy="773040"/>
          </a:xfrm>
          <a:prstGeom prst="rect">
            <a:avLst/>
          </a:prstGeom>
        </p:spPr>
      </p:pic>
      <p:sp>
        <p:nvSpPr>
          <p:cNvPr id="9" name="矩形 8"/>
          <p:cNvSpPr/>
          <p:nvPr/>
        </p:nvSpPr>
        <p:spPr>
          <a:xfrm>
            <a:off x="487742" y="293558"/>
            <a:ext cx="7524882" cy="523220"/>
          </a:xfrm>
          <a:prstGeom prst="rect">
            <a:avLst/>
          </a:prstGeom>
        </p:spPr>
        <p:txBody>
          <a:bodyPr wrap="square">
            <a:spAutoFit/>
          </a:bodyPr>
          <a:lstStyle/>
          <a:p>
            <a:pPr fontAlgn="base">
              <a:spcBef>
                <a:spcPct val="0"/>
              </a:spcBef>
              <a:spcAft>
                <a:spcPct val="0"/>
              </a:spcAft>
              <a:defRPr/>
            </a:pPr>
            <a:r>
              <a:rPr lang="zh-CN" altLang="en-US" sz="2800" b="1"/>
              <a:t>形成了中华民族伟大复兴的坚强领导核心</a:t>
            </a:r>
            <a:endParaRPr lang="en-US" altLang="zh-CN" sz="2800" b="1" kern="0">
              <a:ln w="3175">
                <a:noFill/>
              </a:ln>
              <a:latin typeface="Source Han Sans Regular" panose="020B0500000000000000" pitchFamily="34" charset="-122"/>
              <a:ea typeface="Source Han Sans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16" presetClass="entr" presetSubtype="21"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11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矩形 3"/>
          <p:cNvSpPr/>
          <p:nvPr/>
        </p:nvSpPr>
        <p:spPr>
          <a:xfrm>
            <a:off x="4600020" y="2352295"/>
            <a:ext cx="2557018" cy="923330"/>
          </a:xfrm>
          <a:prstGeom prst="rect">
            <a:avLst/>
          </a:prstGeom>
        </p:spPr>
        <p:txBody>
          <a:bodyPr wrap="square">
            <a:spAutoFit/>
          </a:bodyPr>
          <a:lstStyle/>
          <a:p>
            <a:pPr defTabSz="914400" fontAlgn="base">
              <a:spcBef>
                <a:spcPct val="0"/>
              </a:spcBef>
              <a:spcAft>
                <a:spcPct val="0"/>
              </a:spcAft>
              <a:defRPr/>
            </a:pPr>
            <a:r>
              <a:rPr lang="zh-CN" altLang="en-US" sz="5400" kern="0">
                <a:ln w="3175">
                  <a:noFill/>
                </a:ln>
                <a:solidFill>
                  <a:srgbClr val="C00000"/>
                </a:solidFill>
                <a:latin typeface="Source Han Sans Regular" panose="020B0500000000000000" pitchFamily="34" charset="-122"/>
                <a:ea typeface="Source Han Sans Regular" panose="020B0500000000000000" pitchFamily="34" charset="-122"/>
              </a:rPr>
              <a:t>结束语</a:t>
            </a:r>
          </a:p>
        </p:txBody>
      </p:sp>
      <p:cxnSp>
        <p:nvCxnSpPr>
          <p:cNvPr id="5" name="PA-102227"/>
          <p:cNvCxnSpPr/>
          <p:nvPr>
            <p:custDataLst>
              <p:tags r:id="rId1"/>
            </p:custDataLst>
          </p:nvPr>
        </p:nvCxnSpPr>
        <p:spPr>
          <a:xfrm>
            <a:off x="829502" y="2150217"/>
            <a:ext cx="10329036" cy="0"/>
          </a:xfrm>
          <a:prstGeom prst="line">
            <a:avLst/>
          </a:prstGeom>
          <a:ln w="12700">
            <a:solidFill>
              <a:srgbClr val="DD0000">
                <a:alpha val="70000"/>
              </a:srgbClr>
            </a:solidFill>
            <a:prstDash val="dash"/>
          </a:ln>
        </p:spPr>
        <p:style>
          <a:lnRef idx="1">
            <a:schemeClr val="accent1"/>
          </a:lnRef>
          <a:fillRef idx="0">
            <a:schemeClr val="accent1"/>
          </a:fillRef>
          <a:effectRef idx="0">
            <a:schemeClr val="accent1"/>
          </a:effectRef>
          <a:fontRef idx="minor">
            <a:schemeClr val="tx1"/>
          </a:fontRef>
        </p:style>
      </p:cxnSp>
      <p:sp>
        <p:nvSpPr>
          <p:cNvPr id="7" name="PA-10226"/>
          <p:cNvSpPr/>
          <p:nvPr>
            <p:custDataLst>
              <p:tags r:id="rId2"/>
            </p:custDataLst>
          </p:nvPr>
        </p:nvSpPr>
        <p:spPr>
          <a:xfrm>
            <a:off x="674518" y="3565603"/>
            <a:ext cx="11166186" cy="1885196"/>
          </a:xfrm>
          <a:prstGeom prst="rect">
            <a:avLst/>
          </a:prstGeom>
        </p:spPr>
        <p:txBody>
          <a:bodyPr wrap="square">
            <a:spAutoFit/>
          </a:bodyPr>
          <a:lstStyle/>
          <a:p>
            <a:pPr fontAlgn="base">
              <a:lnSpc>
                <a:spcPct val="150000"/>
              </a:lnSpc>
              <a:spcBef>
                <a:spcPct val="0"/>
              </a:spcBef>
              <a:spcAft>
                <a:spcPct val="0"/>
              </a:spcAft>
              <a:defRPr/>
            </a:pPr>
            <a:r>
              <a:rPr lang="zh-CN" altLang="en-US" sz="2000">
                <a:solidFill>
                  <a:schemeClr val="accent2"/>
                </a:solidFill>
              </a:rPr>
              <a:t>我们党的这些优秀品格是其他任何政党所不具备的，理所当然地成为民族复兴事业的坚强领导核心。这是中国人民之幸、中华民族之幸。历史和人民选择了我们党，我们党则带领中国人民创造了世所罕见的“两大奇迹”。在以习近平同志为核心的党中央坚强领导下，中国人民必将在实现中华民族伟大复兴道路上创造出令世界刮目相看的新的更大奇迹。</a:t>
            </a:r>
            <a:endParaRPr lang="en-US" altLang="zh-CN" sz="2000" kern="0">
              <a:ln w="3175">
                <a:noFill/>
              </a:ln>
              <a:solidFill>
                <a:schemeClr val="accent2"/>
              </a:solidFill>
              <a:latin typeface="Source Han Sans Regular" panose="020B0500000000000000" pitchFamily="34" charset="-122"/>
              <a:ea typeface="Source Han Sans Regular" panose="020B0500000000000000" pitchFamily="34" charset="-122"/>
            </a:endParaRPr>
          </a:p>
        </p:txBody>
      </p:sp>
      <p:pic>
        <p:nvPicPr>
          <p:cNvPr id="6" name="图片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292115"/>
            <a:ext cx="12192000" cy="1866288"/>
          </a:xfrm>
          <a:prstGeom prst="rect">
            <a:avLst/>
          </a:prstGeom>
        </p:spPr>
      </p:pic>
      <p:sp>
        <p:nvSpPr>
          <p:cNvPr id="2" name="矩形 1"/>
          <p:cNvSpPr/>
          <p:nvPr/>
        </p:nvSpPr>
        <p:spPr>
          <a:xfrm>
            <a:off x="7279037" y="5997324"/>
            <a:ext cx="6096000" cy="646331"/>
          </a:xfrm>
          <a:prstGeom prst="rect">
            <a:avLst/>
          </a:prstGeom>
        </p:spPr>
        <p:txBody>
          <a:bodyPr>
            <a:spAutoFit/>
          </a:bodyPr>
          <a:lstStyle/>
          <a:p>
            <a:pPr algn="just"/>
            <a:r>
              <a:rPr lang="zh-CN" altLang="en-US">
                <a:solidFill>
                  <a:srgbClr val="000000"/>
                </a:solidFill>
                <a:latin typeface="微软雅黑" panose="020B0503020204020204" pitchFamily="34" charset="-122"/>
                <a:ea typeface="微软雅黑" panose="020B0503020204020204" pitchFamily="34" charset="-122"/>
              </a:rPr>
              <a:t>（作者为中央政策研究室主任） </a:t>
            </a:r>
          </a:p>
          <a:p>
            <a:pPr algn="just"/>
            <a:r>
              <a:rPr lang="en-US" altLang="zh-CN">
                <a:solidFill>
                  <a:srgbClr val="000000"/>
                </a:solidFill>
                <a:latin typeface="微软雅黑" panose="020B0503020204020204" pitchFamily="34" charset="-122"/>
                <a:ea typeface="微软雅黑" panose="020B0503020204020204" pitchFamily="34" charset="-122"/>
              </a:rPr>
              <a:t>《 </a:t>
            </a:r>
            <a:r>
              <a:rPr lang="zh-CN" altLang="en-US">
                <a:solidFill>
                  <a:srgbClr val="000000"/>
                </a:solidFill>
                <a:latin typeface="微软雅黑" panose="020B0503020204020204" pitchFamily="34" charset="-122"/>
                <a:ea typeface="微软雅黑" panose="020B0503020204020204" pitchFamily="34" charset="-122"/>
              </a:rPr>
              <a:t>人民日报 </a:t>
            </a:r>
            <a:r>
              <a:rPr lang="en-US" altLang="zh-CN">
                <a:solidFill>
                  <a:srgbClr val="000000"/>
                </a:solidFill>
                <a:latin typeface="微软雅黑" panose="020B0503020204020204" pitchFamily="34" charset="-122"/>
                <a:ea typeface="微软雅黑" panose="020B0503020204020204" pitchFamily="34" charset="-122"/>
              </a:rPr>
              <a:t>》</a:t>
            </a:r>
            <a:r>
              <a:rPr lang="zh-CN" altLang="en-US">
                <a:solidFill>
                  <a:srgbClr val="000000"/>
                </a:solidFill>
                <a:latin typeface="微软雅黑" panose="020B0503020204020204" pitchFamily="34" charset="-122"/>
                <a:ea typeface="微软雅黑" panose="020B0503020204020204" pitchFamily="34" charset="-122"/>
              </a:rPr>
              <a:t>（ </a:t>
            </a:r>
            <a:r>
              <a:rPr lang="en-US" altLang="zh-CN">
                <a:solidFill>
                  <a:srgbClr val="000000"/>
                </a:solidFill>
                <a:latin typeface="微软雅黑" panose="020B0503020204020204" pitchFamily="34" charset="-122"/>
                <a:ea typeface="微软雅黑" panose="020B0503020204020204" pitchFamily="34" charset="-122"/>
              </a:rPr>
              <a:t>2021</a:t>
            </a:r>
            <a:r>
              <a:rPr lang="zh-CN" altLang="en-US">
                <a:solidFill>
                  <a:srgbClr val="000000"/>
                </a:solidFill>
                <a:latin typeface="微软雅黑" panose="020B0503020204020204" pitchFamily="34" charset="-122"/>
                <a:ea typeface="微软雅黑" panose="020B0503020204020204" pitchFamily="34" charset="-122"/>
              </a:rPr>
              <a:t>年</a:t>
            </a:r>
            <a:r>
              <a:rPr lang="en-US" altLang="zh-CN">
                <a:solidFill>
                  <a:srgbClr val="000000"/>
                </a:solidFill>
                <a:latin typeface="微软雅黑" panose="020B0503020204020204" pitchFamily="34" charset="-122"/>
                <a:ea typeface="微软雅黑" panose="020B0503020204020204" pitchFamily="34" charset="-122"/>
              </a:rPr>
              <a:t>04</a:t>
            </a:r>
            <a:r>
              <a:rPr lang="zh-CN" altLang="en-US">
                <a:solidFill>
                  <a:srgbClr val="000000"/>
                </a:solidFill>
                <a:latin typeface="微软雅黑" panose="020B0503020204020204" pitchFamily="34" charset="-122"/>
                <a:ea typeface="微软雅黑" panose="020B0503020204020204" pitchFamily="34" charset="-122"/>
              </a:rPr>
              <a:t>月</a:t>
            </a:r>
            <a:r>
              <a:rPr lang="en-US" altLang="zh-CN">
                <a:solidFill>
                  <a:srgbClr val="000000"/>
                </a:solidFill>
                <a:latin typeface="微软雅黑" panose="020B0503020204020204" pitchFamily="34" charset="-122"/>
                <a:ea typeface="微软雅黑" panose="020B0503020204020204" pitchFamily="34" charset="-122"/>
              </a:rPr>
              <a:t>14</a:t>
            </a:r>
            <a:r>
              <a:rPr lang="zh-CN" altLang="en-US">
                <a:solidFill>
                  <a:srgbClr val="000000"/>
                </a:solidFill>
                <a:latin typeface="微软雅黑" panose="020B0503020204020204" pitchFamily="34" charset="-122"/>
                <a:ea typeface="微软雅黑" panose="020B0503020204020204" pitchFamily="34" charset="-122"/>
              </a:rPr>
              <a:t>日 </a:t>
            </a:r>
            <a:r>
              <a:rPr lang="en-US" altLang="zh-CN">
                <a:solidFill>
                  <a:srgbClr val="000000"/>
                </a:solidFill>
                <a:latin typeface="微软雅黑" panose="020B0503020204020204" pitchFamily="34" charset="-122"/>
                <a:ea typeface="微软雅黑" panose="020B0503020204020204" pitchFamily="34" charset="-122"/>
              </a:rPr>
              <a:t>09 </a:t>
            </a:r>
            <a:r>
              <a:rPr lang="zh-CN" altLang="en-US">
                <a:solidFill>
                  <a:srgbClr val="000000"/>
                </a:solidFill>
                <a:latin typeface="微软雅黑" panose="020B0503020204020204" pitchFamily="34" charset="-122"/>
                <a:ea typeface="微软雅黑" panose="020B0503020204020204" pitchFamily="34" charset="-122"/>
              </a:rPr>
              <a:t>版）</a:t>
            </a:r>
            <a:endParaRPr lang="zh-CN" altLang="en-US" b="0" i="0">
              <a:solidFill>
                <a:srgbClr val="000000"/>
              </a:solidFill>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100"/>
                                        <p:tgtEl>
                                          <p:spTgt spid="4"/>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29901"/>
            <a:ext cx="12192000" cy="6858000"/>
          </a:xfrm>
          <a:prstGeom prst="rect">
            <a:avLst/>
          </a:prstGeom>
        </p:spPr>
      </p:pic>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631697"/>
            <a:ext cx="12192000" cy="5226303"/>
          </a:xfrm>
          <a:prstGeom prst="rect">
            <a:avLst/>
          </a:prstGeom>
        </p:spPr>
      </p:pic>
      <p:sp>
        <p:nvSpPr>
          <p:cNvPr id="10" name="矩形 9"/>
          <p:cNvSpPr/>
          <p:nvPr/>
        </p:nvSpPr>
        <p:spPr>
          <a:xfrm>
            <a:off x="1501633" y="1598121"/>
            <a:ext cx="9188734" cy="1446550"/>
          </a:xfrm>
          <a:prstGeom prst="rect">
            <a:avLst/>
          </a:prstGeom>
        </p:spPr>
        <p:txBody>
          <a:bodyPr wrap="none">
            <a:spAutoFit/>
          </a:bodyPr>
          <a:lstStyle/>
          <a:p>
            <a:r>
              <a:rPr lang="zh-CN" altLang="en-US" sz="8800" smtClean="0">
                <a:solidFill>
                  <a:schemeClr val="accent2"/>
                </a:solidFill>
                <a:latin typeface="汉呈王天喜毛笔书法" panose="00020600040101010101" pitchFamily="18" charset="-128"/>
                <a:ea typeface="汉呈王天喜毛笔书法" panose="00020600040101010101" pitchFamily="18" charset="-128"/>
              </a:rPr>
              <a:t>非常感谢您的聆听</a:t>
            </a:r>
            <a:endParaRPr lang="zh-CN" altLang="en-US" sz="8800">
              <a:solidFill>
                <a:schemeClr val="accent2"/>
              </a:solidFill>
              <a:latin typeface="汉呈王天喜毛笔书法" panose="00020600040101010101" pitchFamily="18" charset="-128"/>
              <a:ea typeface="汉呈王天喜毛笔书法" panose="00020600040101010101" pitchFamily="18" charset="-128"/>
            </a:endParaRPr>
          </a:p>
        </p:txBody>
      </p:sp>
      <p:sp>
        <p:nvSpPr>
          <p:cNvPr id="11" name="文本框 10"/>
          <p:cNvSpPr txBox="1"/>
          <p:nvPr/>
        </p:nvSpPr>
        <p:spPr>
          <a:xfrm>
            <a:off x="3042931" y="3152195"/>
            <a:ext cx="6272871" cy="523220"/>
          </a:xfrm>
          <a:prstGeom prst="rect">
            <a:avLst/>
          </a:prstGeom>
          <a:noFill/>
        </p:spPr>
        <p:txBody>
          <a:bodyPr wrap="non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2800" b="1">
                <a:latin typeface="汉仪润圆-65简" panose="00020600040101010101" pitchFamily="18" charset="-122"/>
                <a:ea typeface="汉仪润圆-65简" panose="00020600040101010101" pitchFamily="18" charset="-122"/>
              </a:rPr>
              <a:t>（庆祝中国共产党成立</a:t>
            </a:r>
            <a:r>
              <a:rPr lang="en-US" altLang="zh-CN" sz="2800" b="1">
                <a:latin typeface="汉仪润圆-65简" panose="00020600040101010101" pitchFamily="18" charset="-122"/>
                <a:ea typeface="汉仪润圆-65简" panose="00020600040101010101" pitchFamily="18" charset="-122"/>
              </a:rPr>
              <a:t>100</a:t>
            </a:r>
            <a:r>
              <a:rPr lang="zh-CN" altLang="en-US" sz="2800" b="1">
                <a:latin typeface="汉仪润圆-65简" panose="00020600040101010101" pitchFamily="18" charset="-122"/>
                <a:ea typeface="汉仪润圆-65简" panose="00020600040101010101" pitchFamily="18" charset="-122"/>
              </a:rPr>
              <a:t>周年专论）</a:t>
            </a:r>
          </a:p>
        </p:txBody>
      </p:sp>
      <p:pic>
        <p:nvPicPr>
          <p:cNvPr id="12" name="New picture"/>
          <p:cNvPicPr/>
          <p:nvPr/>
        </p:nvPicPr>
        <p:blipFill>
          <a:blip r:embed="rId5"/>
          <a:stretch>
            <a:fillRect/>
          </a:stretch>
        </p:blipFill>
        <p:spPr>
          <a:xfrm>
            <a:off x="11264900" y="11811000"/>
            <a:ext cx="3429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77509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842903" y="2825827"/>
            <a:ext cx="5497571" cy="2554545"/>
          </a:xfrm>
          <a:prstGeom prst="rect">
            <a:avLst/>
          </a:prstGeom>
          <a:noFill/>
        </p:spPr>
        <p:txBody>
          <a:bodyPr wrap="square">
            <a:spAutoFit/>
          </a:bodyPr>
          <a:lstStyle/>
          <a:p>
            <a:pPr>
              <a:lnSpc>
                <a:spcPct val="200000"/>
              </a:lnSpc>
            </a:pPr>
            <a:r>
              <a:rPr lang="zh-CN" altLang="en-US" sz="2000" dirty="0"/>
              <a:t>道路决定命运。自从有了中国共产党，中国就沿着新民主主义革命</a:t>
            </a:r>
            <a:r>
              <a:rPr lang="en-US" altLang="zh-CN" sz="2000" dirty="0"/>
              <a:t>—</a:t>
            </a:r>
            <a:r>
              <a:rPr lang="zh-CN" altLang="en-US" sz="2000" dirty="0"/>
              <a:t>社会主义革命</a:t>
            </a:r>
            <a:r>
              <a:rPr lang="en-US" altLang="zh-CN" sz="2000" dirty="0"/>
              <a:t>—</a:t>
            </a:r>
            <a:r>
              <a:rPr lang="zh-CN" altLang="en-US" sz="2000" dirty="0"/>
              <a:t>中国特色社会主义的正确道路前进，走上了中华民族伟大复兴的康庄大道。</a:t>
            </a:r>
            <a:endParaRPr lang="en-US" altLang="zh-CN" sz="2000" dirty="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5" name="圆角矩形 14"/>
          <p:cNvSpPr/>
          <p:nvPr/>
        </p:nvSpPr>
        <p:spPr>
          <a:xfrm>
            <a:off x="680585" y="1852568"/>
            <a:ext cx="4805815" cy="857567"/>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zh-CN" altLang="en-US">
              <a:solidFill>
                <a:srgbClr val="C00000"/>
              </a:solidFill>
              <a:cs typeface="+mn-ea"/>
              <a:sym typeface="+mn-lt"/>
            </a:endParaRPr>
          </a:p>
        </p:txBody>
      </p:sp>
      <p:sp>
        <p:nvSpPr>
          <p:cNvPr id="16" name="矩形 15"/>
          <p:cNvSpPr/>
          <p:nvPr/>
        </p:nvSpPr>
        <p:spPr>
          <a:xfrm>
            <a:off x="1082819" y="1988963"/>
            <a:ext cx="4855420" cy="584775"/>
          </a:xfrm>
          <a:prstGeom prst="rect">
            <a:avLst/>
          </a:prstGeom>
          <a:noFill/>
        </p:spPr>
        <p:txBody>
          <a:bodyPr wrap="square">
            <a:spAutoFit/>
          </a:bodyPr>
          <a:lstStyle/>
          <a:p>
            <a:pPr fontAlgn="base">
              <a:spcBef>
                <a:spcPct val="0"/>
              </a:spcBef>
              <a:spcAft>
                <a:spcPct val="0"/>
              </a:spcAft>
              <a:defRPr/>
            </a:pPr>
            <a:r>
              <a:rPr lang="zh-CN" altLang="en-US" sz="3200" dirty="0">
                <a:solidFill>
                  <a:schemeClr val="bg1"/>
                </a:solidFill>
              </a:rPr>
              <a:t>伟大复兴的康庄大道</a:t>
            </a:r>
            <a:endParaRPr lang="zh-CN" altLang="en-US" sz="3200" b="1" kern="0" dirty="0">
              <a:ln w="3175">
                <a:noFill/>
              </a:ln>
              <a:solidFill>
                <a:schemeClr val="bg1"/>
              </a:solidFill>
              <a:cs typeface="+mn-ea"/>
              <a:sym typeface="+mn-lt"/>
            </a:endParaRPr>
          </a:p>
        </p:txBody>
      </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00010" y="1162374"/>
            <a:ext cx="5481564" cy="5532894"/>
          </a:xfrm>
          <a:prstGeom prst="rect">
            <a:avLst/>
          </a:prstGeom>
        </p:spPr>
      </p:pic>
      <p:sp>
        <p:nvSpPr>
          <p:cNvPr id="6" name="矩形 5"/>
          <p:cNvSpPr/>
          <p:nvPr/>
        </p:nvSpPr>
        <p:spPr>
          <a:xfrm>
            <a:off x="-279829" y="387065"/>
            <a:ext cx="8230460" cy="523220"/>
          </a:xfrm>
          <a:prstGeom prst="rect">
            <a:avLst/>
          </a:prstGeom>
        </p:spPr>
        <p:txBody>
          <a:bodyPr wrap="square">
            <a:spAutoFit/>
          </a:bodyPr>
          <a:lstStyle/>
          <a:p>
            <a:pPr algn="ctr"/>
            <a:r>
              <a:rPr lang="zh-CN" altLang="en-US" sz="2800" b="1" dirty="0"/>
              <a:t>指明了实现中华民族伟大复兴的正确道路</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1100"/>
                                        <p:tgtEl>
                                          <p:spTgt spid="14"/>
                                        </p:tgtEl>
                                      </p:cBhvr>
                                    </p:animEffect>
                                  </p:childTnLst>
                                </p:cTn>
                              </p:par>
                            </p:childTnLst>
                          </p:cTn>
                        </p:par>
                        <p:par>
                          <p:cTn id="8" fill="hold" nodeType="afterGroup">
                            <p:stCondLst>
                              <p:cond delay="11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1100"/>
                                        <p:tgtEl>
                                          <p:spTgt spid="16"/>
                                        </p:tgtEl>
                                      </p:cBhvr>
                                    </p:animEffect>
                                  </p:childTnLst>
                                </p:cTn>
                              </p:par>
                            </p:childTnLst>
                          </p:cTn>
                        </p:par>
                        <p:par>
                          <p:cTn id="12" fill="hold" nodeType="afterGroup">
                            <p:stCondLst>
                              <p:cond delay="2200"/>
                            </p:stCondLst>
                            <p:childTnLst>
                              <p:par>
                                <p:cTn id="13" presetID="16" presetClass="entr" presetSubtype="2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1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上凸带形 13"/>
          <p:cNvSpPr/>
          <p:nvPr/>
        </p:nvSpPr>
        <p:spPr>
          <a:xfrm>
            <a:off x="1673441" y="1717485"/>
            <a:ext cx="8845118" cy="864540"/>
          </a:xfrm>
          <a:prstGeom prst="ribbon2">
            <a:avLst>
              <a:gd name="adj1" fmla="val 11709"/>
              <a:gd name="adj2" fmla="val 75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5" name="矩形 14"/>
          <p:cNvSpPr/>
          <p:nvPr/>
        </p:nvSpPr>
        <p:spPr>
          <a:xfrm>
            <a:off x="3408793" y="1847994"/>
            <a:ext cx="5406596" cy="461665"/>
          </a:xfrm>
          <a:prstGeom prst="rect">
            <a:avLst/>
          </a:prstGeom>
          <a:noFill/>
        </p:spPr>
        <p:txBody>
          <a:bodyPr wrap="square">
            <a:spAutoFit/>
          </a:bodyPr>
          <a:lstStyle/>
          <a:p>
            <a:pPr algn="ctr" fontAlgn="base">
              <a:spcBef>
                <a:spcPct val="0"/>
              </a:spcBef>
              <a:spcAft>
                <a:spcPct val="0"/>
              </a:spcAft>
              <a:defRPr/>
            </a:pPr>
            <a:r>
              <a:rPr lang="zh-CN" altLang="en-US" sz="2400" b="1" dirty="0">
                <a:solidFill>
                  <a:schemeClr val="bg1"/>
                </a:solidFill>
              </a:rPr>
              <a:t>沦为半殖民地半封建社会</a:t>
            </a:r>
            <a:endParaRPr lang="zh-CN" altLang="en-US" sz="2400" b="1" kern="0" dirty="0">
              <a:ln w="3175">
                <a:noFill/>
              </a:ln>
              <a:solidFill>
                <a:schemeClr val="bg1"/>
              </a:solidFill>
              <a:cs typeface="+mn-ea"/>
              <a:sym typeface="+mn-lt"/>
            </a:endParaRPr>
          </a:p>
        </p:txBody>
      </p:sp>
      <p:sp>
        <p:nvSpPr>
          <p:cNvPr id="16" name="L 形 15"/>
          <p:cNvSpPr/>
          <p:nvPr/>
        </p:nvSpPr>
        <p:spPr>
          <a:xfrm rot="5400000">
            <a:off x="1261123" y="2795343"/>
            <a:ext cx="628650" cy="638664"/>
          </a:xfrm>
          <a:prstGeom prst="corner">
            <a:avLst>
              <a:gd name="adj1" fmla="val 11364"/>
              <a:gd name="adj2" fmla="val 909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7" name="L 形 16"/>
          <p:cNvSpPr/>
          <p:nvPr/>
        </p:nvSpPr>
        <p:spPr>
          <a:xfrm rot="16200000">
            <a:off x="10340165" y="4078880"/>
            <a:ext cx="628650" cy="638664"/>
          </a:xfrm>
          <a:prstGeom prst="corner">
            <a:avLst>
              <a:gd name="adj1" fmla="val 11364"/>
              <a:gd name="adj2" fmla="val 909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8" name="矩形 17"/>
          <p:cNvSpPr/>
          <p:nvPr/>
        </p:nvSpPr>
        <p:spPr>
          <a:xfrm>
            <a:off x="1403390" y="2947499"/>
            <a:ext cx="9340810" cy="1754326"/>
          </a:xfrm>
          <a:prstGeom prst="rect">
            <a:avLst/>
          </a:prstGeom>
          <a:noFill/>
        </p:spPr>
        <p:txBody>
          <a:bodyPr wrap="square">
            <a:spAutoFit/>
          </a:bodyPr>
          <a:lstStyle/>
          <a:p>
            <a:pPr algn="ctr">
              <a:lnSpc>
                <a:spcPct val="200000"/>
              </a:lnSpc>
            </a:pPr>
            <a:r>
              <a:rPr lang="zh-CN" altLang="en-US"/>
              <a:t>我们党成立于中华民族危亡之际。</a:t>
            </a:r>
            <a:r>
              <a:rPr lang="en-US" altLang="zh-CN"/>
              <a:t>1840</a:t>
            </a:r>
            <a:r>
              <a:rPr lang="zh-CN" altLang="en-US"/>
              <a:t>年鸦片战争以后，由于封建统治者固步自封、腐朽无能，加之</a:t>
            </a:r>
            <a:r>
              <a:rPr lang="zh-CN" altLang="en-US" smtClean="0"/>
              <a:t>资本主义</a:t>
            </a:r>
            <a:r>
              <a:rPr lang="zh-CN" altLang="en-US"/>
              <a:t>濒临亡国</a:t>
            </a:r>
            <a:r>
              <a:rPr lang="zh-CN" altLang="en-US" smtClean="0"/>
              <a:t>，</a:t>
            </a:r>
            <a:r>
              <a:rPr lang="zh-CN" altLang="en-US"/>
              <a:t>旧中国逐步沦为半殖民地半封建社会，受尽欺凌，一度到了濒临亡国灭种的危险境地。</a:t>
            </a:r>
            <a:endParaRPr lang="en-US" altLang="zh-CN">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9" name="圆角矩形 18"/>
          <p:cNvSpPr/>
          <p:nvPr/>
        </p:nvSpPr>
        <p:spPr>
          <a:xfrm>
            <a:off x="2038154" y="5280759"/>
            <a:ext cx="2544402" cy="507289"/>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zh-CN" altLang="en-US">
              <a:solidFill>
                <a:srgbClr val="C00000"/>
              </a:solidFill>
              <a:cs typeface="+mn-ea"/>
              <a:sym typeface="+mn-lt"/>
            </a:endParaRPr>
          </a:p>
        </p:txBody>
      </p:sp>
      <p:sp>
        <p:nvSpPr>
          <p:cNvPr id="20" name="矩形 19"/>
          <p:cNvSpPr/>
          <p:nvPr/>
        </p:nvSpPr>
        <p:spPr>
          <a:xfrm>
            <a:off x="2259493" y="5349737"/>
            <a:ext cx="2156740" cy="369332"/>
          </a:xfrm>
          <a:prstGeom prst="rect">
            <a:avLst/>
          </a:prstGeom>
          <a:noFill/>
        </p:spPr>
        <p:txBody>
          <a:bodyPr wrap="square">
            <a:spAutoFit/>
          </a:bodyPr>
          <a:lstStyle/>
          <a:p>
            <a:pPr algn="ctr" fontAlgn="base">
              <a:spcBef>
                <a:spcPct val="0"/>
              </a:spcBef>
              <a:spcAft>
                <a:spcPct val="0"/>
              </a:spcAft>
              <a:defRPr/>
            </a:pPr>
            <a:r>
              <a:rPr lang="zh-CN" altLang="en-US">
                <a:solidFill>
                  <a:schemeClr val="bg1"/>
                </a:solidFill>
              </a:rPr>
              <a:t>受尽欺凌</a:t>
            </a:r>
            <a:endParaRPr lang="zh-CN" altLang="en-US" b="1" kern="0">
              <a:ln w="3175">
                <a:noFill/>
              </a:ln>
              <a:solidFill>
                <a:schemeClr val="bg1"/>
              </a:solidFill>
              <a:cs typeface="+mn-ea"/>
              <a:sym typeface="+mn-lt"/>
            </a:endParaRPr>
          </a:p>
        </p:txBody>
      </p:sp>
      <p:sp>
        <p:nvSpPr>
          <p:cNvPr id="21" name="圆角矩形 20"/>
          <p:cNvSpPr/>
          <p:nvPr/>
        </p:nvSpPr>
        <p:spPr>
          <a:xfrm>
            <a:off x="4777447" y="5280759"/>
            <a:ext cx="2544402" cy="507289"/>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bg1"/>
              </a:solidFill>
              <a:cs typeface="+mn-ea"/>
              <a:sym typeface="+mn-lt"/>
            </a:endParaRPr>
          </a:p>
        </p:txBody>
      </p:sp>
      <p:sp>
        <p:nvSpPr>
          <p:cNvPr id="22" name="矩形 21"/>
          <p:cNvSpPr/>
          <p:nvPr/>
        </p:nvSpPr>
        <p:spPr>
          <a:xfrm>
            <a:off x="4998786" y="5349737"/>
            <a:ext cx="2156740" cy="369332"/>
          </a:xfrm>
          <a:prstGeom prst="rect">
            <a:avLst/>
          </a:prstGeom>
          <a:noFill/>
        </p:spPr>
        <p:txBody>
          <a:bodyPr wrap="square">
            <a:spAutoFit/>
          </a:bodyPr>
          <a:lstStyle/>
          <a:p>
            <a:pPr algn="ctr" fontAlgn="base">
              <a:spcBef>
                <a:spcPct val="0"/>
              </a:spcBef>
              <a:spcAft>
                <a:spcPct val="0"/>
              </a:spcAft>
              <a:defRPr/>
            </a:pPr>
            <a:r>
              <a:rPr lang="zh-CN" altLang="en-US">
                <a:solidFill>
                  <a:schemeClr val="bg1"/>
                </a:solidFill>
              </a:rPr>
              <a:t>濒临亡国</a:t>
            </a:r>
            <a:endParaRPr lang="zh-CN" altLang="en-US" b="1" kern="0">
              <a:ln w="3175">
                <a:noFill/>
              </a:ln>
              <a:solidFill>
                <a:schemeClr val="bg1"/>
              </a:solidFill>
              <a:cs typeface="+mn-ea"/>
              <a:sym typeface="+mn-lt"/>
            </a:endParaRPr>
          </a:p>
        </p:txBody>
      </p:sp>
      <p:sp>
        <p:nvSpPr>
          <p:cNvPr id="23" name="圆角矩形 22"/>
          <p:cNvSpPr/>
          <p:nvPr/>
        </p:nvSpPr>
        <p:spPr>
          <a:xfrm>
            <a:off x="7543188" y="5280759"/>
            <a:ext cx="2544402" cy="507289"/>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zh-CN" altLang="en-US">
              <a:solidFill>
                <a:srgbClr val="C00000"/>
              </a:solidFill>
              <a:cs typeface="+mn-ea"/>
              <a:sym typeface="+mn-lt"/>
            </a:endParaRPr>
          </a:p>
        </p:txBody>
      </p:sp>
      <p:sp>
        <p:nvSpPr>
          <p:cNvPr id="24" name="矩形 23"/>
          <p:cNvSpPr/>
          <p:nvPr/>
        </p:nvSpPr>
        <p:spPr>
          <a:xfrm>
            <a:off x="7764527" y="5349737"/>
            <a:ext cx="2156740" cy="369332"/>
          </a:xfrm>
          <a:prstGeom prst="rect">
            <a:avLst/>
          </a:prstGeom>
          <a:noFill/>
        </p:spPr>
        <p:txBody>
          <a:bodyPr wrap="square">
            <a:spAutoFit/>
          </a:bodyPr>
          <a:lstStyle/>
          <a:p>
            <a:pPr algn="ctr" fontAlgn="base">
              <a:spcBef>
                <a:spcPct val="0"/>
              </a:spcBef>
              <a:spcAft>
                <a:spcPct val="0"/>
              </a:spcAft>
              <a:defRPr/>
            </a:pPr>
            <a:r>
              <a:rPr lang="zh-CN" altLang="en-US">
                <a:solidFill>
                  <a:schemeClr val="bg1"/>
                </a:solidFill>
              </a:rPr>
              <a:t>濒临亡国</a:t>
            </a:r>
            <a:endParaRPr lang="zh-CN" altLang="en-US" b="1" kern="0">
              <a:ln w="3175">
                <a:noFill/>
              </a:ln>
              <a:solidFill>
                <a:schemeClr val="bg1"/>
              </a:solidFill>
              <a:cs typeface="+mn-ea"/>
              <a:sym typeface="+mn-lt"/>
            </a:endParaRPr>
          </a:p>
        </p:txBody>
      </p:sp>
      <p:sp>
        <p:nvSpPr>
          <p:cNvPr id="25" name="矩形 24"/>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1100"/>
                                        <p:tgtEl>
                                          <p:spTgt spid="15"/>
                                        </p:tgtEl>
                                      </p:cBhvr>
                                    </p:animEffect>
                                  </p:childTnLst>
                                </p:cTn>
                              </p:par>
                            </p:childTnLst>
                          </p:cTn>
                        </p:par>
                        <p:par>
                          <p:cTn id="8" fill="hold" nodeType="afterGroup">
                            <p:stCondLst>
                              <p:cond delay="1100"/>
                            </p:stCondLst>
                            <p:childTnLst>
                              <p:par>
                                <p:cTn id="9" presetID="16" presetClass="entr" presetSubtype="2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barn(inVertical)">
                                      <p:cBhvr>
                                        <p:cTn id="11" dur="1100"/>
                                        <p:tgtEl>
                                          <p:spTgt spid="18"/>
                                        </p:tgtEl>
                                      </p:cBhvr>
                                    </p:animEffect>
                                  </p:childTnLst>
                                </p:cTn>
                              </p:par>
                            </p:childTnLst>
                          </p:cTn>
                        </p:par>
                        <p:par>
                          <p:cTn id="12" fill="hold" nodeType="afterGroup">
                            <p:stCondLst>
                              <p:cond delay="2200"/>
                            </p:stCondLst>
                            <p:childTnLst>
                              <p:par>
                                <p:cTn id="13" presetID="16" presetClass="entr" presetSubtype="2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1100"/>
                                        <p:tgtEl>
                                          <p:spTgt spid="20"/>
                                        </p:tgtEl>
                                      </p:cBhvr>
                                    </p:animEffect>
                                  </p:childTnLst>
                                </p:cTn>
                              </p:par>
                            </p:childTnLst>
                          </p:cTn>
                        </p:par>
                        <p:par>
                          <p:cTn id="16" fill="hold" nodeType="afterGroup">
                            <p:stCondLst>
                              <p:cond delay="3300"/>
                            </p:stCondLst>
                            <p:childTnLst>
                              <p:par>
                                <p:cTn id="17" presetID="16" presetClass="entr" presetSubtype="2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1100"/>
                                        <p:tgtEl>
                                          <p:spTgt spid="22"/>
                                        </p:tgtEl>
                                      </p:cBhvr>
                                    </p:animEffect>
                                  </p:childTnLst>
                                </p:cTn>
                              </p:par>
                            </p:childTnLst>
                          </p:cTn>
                        </p:par>
                        <p:par>
                          <p:cTn id="20" fill="hold" nodeType="afterGroup">
                            <p:stCondLst>
                              <p:cond delay="4400"/>
                            </p:stCondLst>
                            <p:childTnLst>
                              <p:par>
                                <p:cTn id="21" presetID="16" presetClass="entr" presetSubtype="2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arn(inVertical)">
                                      <p:cBhvr>
                                        <p:cTn id="23" dur="1100"/>
                                        <p:tgtEl>
                                          <p:spTgt spid="24"/>
                                        </p:tgtEl>
                                      </p:cBhvr>
                                    </p:animEffect>
                                  </p:childTnLst>
                                </p:cTn>
                              </p:par>
                            </p:childTnLst>
                          </p:cTn>
                        </p:par>
                        <p:par>
                          <p:cTn id="24" fill="hold" nodeType="afterGroup">
                            <p:stCondLst>
                              <p:cond delay="5500"/>
                            </p:stCondLst>
                            <p:childTnLst>
                              <p:par>
                                <p:cTn id="25" presetID="16" presetClass="entr" presetSubtype="21"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arn(inVertical)">
                                      <p:cBhvr>
                                        <p:cTn id="27" dur="11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0" grpId="0"/>
      <p:bldP spid="22"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29"/>
          <p:cNvCxnSpPr/>
          <p:nvPr/>
        </p:nvCxnSpPr>
        <p:spPr>
          <a:xfrm>
            <a:off x="2611034" y="2168988"/>
            <a:ext cx="4656241" cy="0"/>
          </a:xfrm>
          <a:prstGeom prst="line">
            <a:avLst/>
          </a:prstGeom>
          <a:ln w="31750">
            <a:solidFill>
              <a:srgbClr val="C50202"/>
            </a:solidFill>
            <a:prstDash val="lgDash"/>
            <a:headEnd type="oval"/>
            <a:tailEnd type="ova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449799" y="1557041"/>
            <a:ext cx="6512493" cy="461665"/>
          </a:xfrm>
          <a:prstGeom prst="rect">
            <a:avLst/>
          </a:prstGeom>
        </p:spPr>
        <p:txBody>
          <a:bodyPr wrap="square">
            <a:spAutoFit/>
          </a:bodyPr>
          <a:lstStyle/>
          <a:p>
            <a:pPr defTabSz="914400" fontAlgn="base">
              <a:spcBef>
                <a:spcPct val="0"/>
              </a:spcBef>
              <a:spcAft>
                <a:spcPct val="0"/>
              </a:spcAft>
              <a:defRPr/>
            </a:pPr>
            <a:r>
              <a:rPr lang="zh-CN" altLang="en-US" sz="2400" b="1" kern="0" dirty="0">
                <a:ln w="3175">
                  <a:noFill/>
                </a:ln>
                <a:solidFill>
                  <a:schemeClr val="accent1"/>
                </a:solidFill>
                <a:cs typeface="+mn-ea"/>
                <a:sym typeface="+mn-lt"/>
              </a:rPr>
              <a:t>输入您的标题名称</a:t>
            </a:r>
          </a:p>
        </p:txBody>
      </p:sp>
      <p:cxnSp>
        <p:nvCxnSpPr>
          <p:cNvPr id="10" name="直接连接符 29"/>
          <p:cNvCxnSpPr/>
          <p:nvPr/>
        </p:nvCxnSpPr>
        <p:spPr>
          <a:xfrm flipH="1">
            <a:off x="1451738" y="2165078"/>
            <a:ext cx="16597" cy="3257070"/>
          </a:xfrm>
          <a:prstGeom prst="line">
            <a:avLst/>
          </a:prstGeom>
          <a:ln w="12700">
            <a:solidFill>
              <a:srgbClr val="C5020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792059" y="2423182"/>
            <a:ext cx="1547478" cy="590772"/>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TextBox 88"/>
          <p:cNvSpPr txBox="1"/>
          <p:nvPr/>
        </p:nvSpPr>
        <p:spPr>
          <a:xfrm>
            <a:off x="819552" y="2595965"/>
            <a:ext cx="1505250" cy="215444"/>
          </a:xfrm>
          <a:prstGeom prst="rect">
            <a:avLst/>
          </a:prstGeom>
          <a:noFill/>
        </p:spPr>
        <p:txBody>
          <a:bodyPr wrap="square" lIns="0" tIns="0" rIns="0" bIns="0" rtlCol="0">
            <a:spAutoFit/>
          </a:bodyPr>
          <a:lstStyle/>
          <a:p>
            <a:pPr algn="ctr"/>
            <a:r>
              <a:rPr lang="en-US" altLang="zh-CN" sz="1400" b="1" kern="0" smtClean="0">
                <a:ln w="3175">
                  <a:noFill/>
                </a:ln>
                <a:solidFill>
                  <a:schemeClr val="bg1"/>
                </a:solidFill>
                <a:cs typeface="+mn-ea"/>
                <a:sym typeface="+mn-lt"/>
              </a:rPr>
              <a:t>01</a:t>
            </a:r>
            <a:endParaRPr lang="zh-CN" altLang="en-US" sz="1400" b="1">
              <a:solidFill>
                <a:schemeClr val="bg1"/>
              </a:solidFill>
              <a:cs typeface="+mn-ea"/>
              <a:sym typeface="+mn-lt"/>
            </a:endParaRPr>
          </a:p>
        </p:txBody>
      </p:sp>
      <p:sp>
        <p:nvSpPr>
          <p:cNvPr id="14" name="矩形 13"/>
          <p:cNvSpPr/>
          <p:nvPr/>
        </p:nvSpPr>
        <p:spPr>
          <a:xfrm>
            <a:off x="2449799" y="2469552"/>
            <a:ext cx="9483896" cy="954107"/>
          </a:xfrm>
          <a:prstGeom prst="rect">
            <a:avLst/>
          </a:prstGeom>
        </p:spPr>
        <p:txBody>
          <a:bodyPr wrap="square">
            <a:spAutoFit/>
          </a:bodyPr>
          <a:lstStyle/>
          <a:p>
            <a:pPr>
              <a:lnSpc>
                <a:spcPct val="200000"/>
              </a:lnSpc>
            </a:pPr>
            <a:r>
              <a:rPr lang="zh-CN" altLang="en-US" sz="1400" dirty="0"/>
              <a:t>从此，救亡图存成为中华儿女共同心愿的“最大公约数”。无数仁人志士为此进行不懈探索，从戊戌变法到辛亥革命，从清末的“君主立宪”到孙中山的中华民国，各种方案都失败了，都没能根本改变中华民族受压迫、受欺凌的悲惨命运。</a:t>
            </a:r>
            <a:endParaRPr lang="en-US" altLang="zh-CN" sz="1400" dirty="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5" name="圆角矩形 14"/>
          <p:cNvSpPr/>
          <p:nvPr/>
        </p:nvSpPr>
        <p:spPr>
          <a:xfrm>
            <a:off x="826074" y="3959249"/>
            <a:ext cx="1547478" cy="590772"/>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6" name="TextBox 88"/>
          <p:cNvSpPr txBox="1"/>
          <p:nvPr/>
        </p:nvSpPr>
        <p:spPr>
          <a:xfrm>
            <a:off x="853567" y="4132032"/>
            <a:ext cx="1505250" cy="215444"/>
          </a:xfrm>
          <a:prstGeom prst="rect">
            <a:avLst/>
          </a:prstGeom>
          <a:noFill/>
        </p:spPr>
        <p:txBody>
          <a:bodyPr wrap="square" lIns="0" tIns="0" rIns="0" bIns="0" rtlCol="0">
            <a:spAutoFit/>
          </a:bodyPr>
          <a:lstStyle/>
          <a:p>
            <a:pPr algn="ctr"/>
            <a:r>
              <a:rPr lang="en-US" altLang="zh-CN" sz="1400" b="1" kern="0" smtClean="0">
                <a:ln w="3175">
                  <a:noFill/>
                </a:ln>
                <a:solidFill>
                  <a:schemeClr val="bg1"/>
                </a:solidFill>
                <a:cs typeface="+mn-ea"/>
                <a:sym typeface="+mn-lt"/>
              </a:rPr>
              <a:t>02</a:t>
            </a:r>
            <a:endParaRPr lang="zh-CN" altLang="en-US" sz="1400" b="1">
              <a:solidFill>
                <a:schemeClr val="bg1"/>
              </a:solidFill>
              <a:cs typeface="+mn-ea"/>
              <a:sym typeface="+mn-lt"/>
            </a:endParaRPr>
          </a:p>
        </p:txBody>
      </p:sp>
      <p:sp>
        <p:nvSpPr>
          <p:cNvPr id="17" name="矩形 16"/>
          <p:cNvSpPr/>
          <p:nvPr/>
        </p:nvSpPr>
        <p:spPr>
          <a:xfrm>
            <a:off x="2449799" y="3755069"/>
            <a:ext cx="9263900" cy="2246769"/>
          </a:xfrm>
          <a:prstGeom prst="rect">
            <a:avLst/>
          </a:prstGeom>
        </p:spPr>
        <p:txBody>
          <a:bodyPr wrap="square">
            <a:spAutoFit/>
          </a:bodyPr>
          <a:lstStyle/>
          <a:p>
            <a:pPr>
              <a:lnSpc>
                <a:spcPct val="200000"/>
              </a:lnSpc>
            </a:pPr>
            <a:r>
              <a:rPr lang="en-US" altLang="zh-CN" sz="1400"/>
              <a:t>1921</a:t>
            </a:r>
            <a:r>
              <a:rPr lang="zh-CN" altLang="en-US" sz="1400"/>
              <a:t>年中国共产党成立后，确立了新民主主义革命的正确道路，让灾难深重的中国人民看到了新的希望、有了新的依靠。我们党探索出农村包围城市、武装夺取政权的正确革命道路，“唤起工农千百万”“夺过鞭子揍敌人”，经过土地革命战争、抗日战争、解放战争，推翻了压在中国人民头上的帝国主义、封建主义、官僚资本主义“三座大山”，建立了人民当家作主的中华人民共和国，彻底结束了近代以来中国内忧外患、积贫积弱的悲惨境地，开启了中华民族发展进步的新纪元。</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20" name="矩形 19"/>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1100"/>
                                        <p:tgtEl>
                                          <p:spTgt spid="9"/>
                                        </p:tgtEl>
                                      </p:cBhvr>
                                    </p:animEffect>
                                  </p:childTnLst>
                                </p:cTn>
                              </p:par>
                            </p:childTnLst>
                          </p:cTn>
                        </p:par>
                        <p:par>
                          <p:cTn id="12" fill="hold" nodeType="afterGroup">
                            <p:stCondLst>
                              <p:cond delay="1600"/>
                            </p:stCondLst>
                            <p:childTnLst>
                              <p:par>
                                <p:cTn id="13" presetID="22" presetClass="entr" presetSubtype="8"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nodeType="afterGroup">
                            <p:stCondLst>
                              <p:cond delay="2100"/>
                            </p:stCondLst>
                            <p:childTnLst>
                              <p:par>
                                <p:cTn id="17" presetID="23" presetClass="entr" presetSubtype="16" fill="hold" grpId="0" nodeType="afterEffect">
                                  <p:stCondLst>
                                    <p:cond delay="0"/>
                                  </p:stCondLst>
                                  <p:iterate type="lt">
                                    <p:tmPct val="10000"/>
                                  </p:iterate>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childTnLst>
                                </p:cTn>
                              </p:par>
                            </p:childTnLst>
                          </p:cTn>
                        </p:par>
                        <p:par>
                          <p:cTn id="21" fill="hold" nodeType="afterGroup">
                            <p:stCondLst>
                              <p:cond delay="2600"/>
                            </p:stCondLst>
                            <p:childTnLst>
                              <p:par>
                                <p:cTn id="22" presetID="16" presetClass="entr" presetSubtype="21"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1100"/>
                                        <p:tgtEl>
                                          <p:spTgt spid="14"/>
                                        </p:tgtEl>
                                      </p:cBhvr>
                                    </p:animEffect>
                                  </p:childTnLst>
                                </p:cTn>
                              </p:par>
                            </p:childTnLst>
                          </p:cTn>
                        </p:par>
                        <p:par>
                          <p:cTn id="25" fill="hold" nodeType="afterGroup">
                            <p:stCondLst>
                              <p:cond delay="3700"/>
                            </p:stCondLst>
                            <p:childTnLst>
                              <p:par>
                                <p:cTn id="26" presetID="23" presetClass="entr" presetSubtype="16" fill="hold" grpId="0" nodeType="afterEffect">
                                  <p:stCondLst>
                                    <p:cond delay="0"/>
                                  </p:stCondLst>
                                  <p:iterate type="lt">
                                    <p:tmPct val="10000"/>
                                  </p:iterate>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nodeType="afterGroup">
                            <p:stCondLst>
                              <p:cond delay="4200"/>
                            </p:stCondLst>
                            <p:childTnLst>
                              <p:par>
                                <p:cTn id="31" presetID="16" presetClass="entr" presetSubtype="21"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arn(inVertical)">
                                      <p:cBhvr>
                                        <p:cTn id="33" dur="1100"/>
                                        <p:tgtEl>
                                          <p:spTgt spid="17"/>
                                        </p:tgtEl>
                                      </p:cBhvr>
                                    </p:animEffect>
                                  </p:childTnLst>
                                </p:cTn>
                              </p:par>
                            </p:childTnLst>
                          </p:cTn>
                        </p:par>
                        <p:par>
                          <p:cTn id="34" fill="hold" nodeType="afterGroup">
                            <p:stCondLst>
                              <p:cond delay="5300"/>
                            </p:stCondLst>
                            <p:childTnLst>
                              <p:par>
                                <p:cTn id="35" presetID="16" presetClass="entr" presetSubtype="21"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11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4" grpId="0"/>
      <p:bldP spid="16" grpId="0"/>
      <p:bldP spid="17"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513453" y="3471793"/>
            <a:ext cx="2534041" cy="2438400"/>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7" name="PA-矩形 6"/>
          <p:cNvSpPr/>
          <p:nvPr>
            <p:custDataLst>
              <p:tags r:id="rId1"/>
            </p:custDataLst>
          </p:nvPr>
        </p:nvSpPr>
        <p:spPr>
          <a:xfrm>
            <a:off x="121872" y="4475591"/>
            <a:ext cx="3317202" cy="46166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zh-CN" altLang="en-US" sz="2400" b="1" kern="0">
                <a:ln w="3175">
                  <a:noFill/>
                </a:ln>
                <a:solidFill>
                  <a:schemeClr val="bg1"/>
                </a:solidFill>
                <a:cs typeface="+mn-ea"/>
                <a:sym typeface="+mn-lt"/>
              </a:rPr>
              <a:t>通知强调</a:t>
            </a:r>
          </a:p>
        </p:txBody>
      </p:sp>
      <p:pic>
        <p:nvPicPr>
          <p:cNvPr id="8" name="图片 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80738" y="1832079"/>
            <a:ext cx="2399470" cy="1869253"/>
          </a:xfrm>
          <a:prstGeom prst="rect">
            <a:avLst/>
          </a:prstGeom>
        </p:spPr>
      </p:pic>
      <p:sp>
        <p:nvSpPr>
          <p:cNvPr id="9" name="圆角矩形 8"/>
          <p:cNvSpPr/>
          <p:nvPr/>
        </p:nvSpPr>
        <p:spPr>
          <a:xfrm>
            <a:off x="513453" y="1441712"/>
            <a:ext cx="2534041" cy="2438400"/>
          </a:xfrm>
          <a:prstGeom prst="roundRect">
            <a:avLst>
              <a:gd name="adj"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cxnSp>
        <p:nvCxnSpPr>
          <p:cNvPr id="10" name="直线连接符 9"/>
          <p:cNvCxnSpPr/>
          <p:nvPr/>
        </p:nvCxnSpPr>
        <p:spPr>
          <a:xfrm>
            <a:off x="3047494" y="1832079"/>
            <a:ext cx="8822267" cy="0"/>
          </a:xfrm>
          <a:prstGeom prst="line">
            <a:avLst/>
          </a:prstGeom>
          <a:ln>
            <a:solidFill>
              <a:srgbClr val="C00000"/>
            </a:solidFill>
            <a:prstDash val="lgDash"/>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3314243" y="2371785"/>
            <a:ext cx="8625830" cy="2072889"/>
            <a:chOff x="3382482" y="2699331"/>
            <a:chExt cx="8625830" cy="2072889"/>
          </a:xfrm>
        </p:grpSpPr>
        <p:sp>
          <p:nvSpPr>
            <p:cNvPr id="13" name="PA-10226"/>
            <p:cNvSpPr/>
            <p:nvPr>
              <p:custDataLst>
                <p:tags r:id="rId4"/>
              </p:custDataLst>
            </p:nvPr>
          </p:nvSpPr>
          <p:spPr>
            <a:xfrm>
              <a:off x="4631973" y="2956338"/>
              <a:ext cx="6263929" cy="1815882"/>
            </a:xfrm>
            <a:prstGeom prst="rect">
              <a:avLst/>
            </a:prstGeom>
          </p:spPr>
          <p:txBody>
            <a:bodyPr wrap="square">
              <a:spAutoFit/>
            </a:bodyPr>
            <a:lstStyle/>
            <a:p>
              <a:pPr>
                <a:lnSpc>
                  <a:spcPct val="200000"/>
                </a:lnSpc>
              </a:pPr>
              <a:r>
                <a:rPr lang="zh-CN" altLang="en-US" sz="1400"/>
                <a:t>新中国成立之初，我国一穷二白、百废待兴，人口众多、人均资源不足、经济基础薄弱，我们党开始医治战争创伤。此时，美国发动朝鲜战争，并轰炸我国东北边境。党中央果断决策，“抗美援朝，保家卫国”，打败了美国侵略者，为新生的人民共和国赢得了安定的国际环境。</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14" name="圆角矩形 13"/>
            <p:cNvSpPr/>
            <p:nvPr/>
          </p:nvSpPr>
          <p:spPr>
            <a:xfrm>
              <a:off x="3382482" y="2855273"/>
              <a:ext cx="936502" cy="901156"/>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15" name="PA-矩形 6"/>
            <p:cNvSpPr/>
            <p:nvPr>
              <p:custDataLst>
                <p:tags r:id="rId5"/>
              </p:custDataLst>
            </p:nvPr>
          </p:nvSpPr>
          <p:spPr>
            <a:xfrm>
              <a:off x="3409369" y="3055915"/>
              <a:ext cx="882728" cy="46166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zh-CN" altLang="en-US" sz="2400" b="1" kern="0">
                  <a:ln w="3175">
                    <a:noFill/>
                  </a:ln>
                  <a:solidFill>
                    <a:schemeClr val="bg1"/>
                  </a:solidFill>
                  <a:cs typeface="+mn-ea"/>
                  <a:sym typeface="+mn-lt"/>
                </a:rPr>
                <a:t>要</a:t>
              </a:r>
            </a:p>
          </p:txBody>
        </p:sp>
        <p:sp>
          <p:nvSpPr>
            <p:cNvPr id="16" name="L 形 15"/>
            <p:cNvSpPr/>
            <p:nvPr/>
          </p:nvSpPr>
          <p:spPr>
            <a:xfrm rot="5400000">
              <a:off x="4357219" y="2982850"/>
              <a:ext cx="861739" cy="685421"/>
            </a:xfrm>
            <a:prstGeom prst="corner">
              <a:avLst>
                <a:gd name="adj1" fmla="val 9443"/>
                <a:gd name="adj2" fmla="val 944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7" name="L 形 16"/>
            <p:cNvSpPr/>
            <p:nvPr/>
          </p:nvSpPr>
          <p:spPr>
            <a:xfrm rot="16200000">
              <a:off x="10956866" y="3896866"/>
              <a:ext cx="861739" cy="685421"/>
            </a:xfrm>
            <a:prstGeom prst="corner">
              <a:avLst>
                <a:gd name="adj1" fmla="val 9443"/>
                <a:gd name="adj2" fmla="val 944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8" name="椭圆 17"/>
            <p:cNvSpPr/>
            <p:nvPr/>
          </p:nvSpPr>
          <p:spPr>
            <a:xfrm>
              <a:off x="11387736" y="2699331"/>
              <a:ext cx="620576" cy="62057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b="1" i="1">
                  <a:solidFill>
                    <a:schemeClr val="bg1"/>
                  </a:solidFill>
                  <a:cs typeface="+mn-ea"/>
                  <a:sym typeface="+mn-lt"/>
                </a:rPr>
                <a:t>1</a:t>
              </a:r>
              <a:endParaRPr kumimoji="1" lang="zh-CN" altLang="en-US" sz="1600" b="1" i="1">
                <a:solidFill>
                  <a:schemeClr val="bg1"/>
                </a:solidFill>
                <a:cs typeface="+mn-ea"/>
                <a:sym typeface="+mn-lt"/>
              </a:endParaRPr>
            </a:p>
          </p:txBody>
        </p:sp>
      </p:grpSp>
      <p:grpSp>
        <p:nvGrpSpPr>
          <p:cNvPr id="19" name="组合 18"/>
          <p:cNvGrpSpPr/>
          <p:nvPr/>
        </p:nvGrpSpPr>
        <p:grpSpPr>
          <a:xfrm>
            <a:off x="3308192" y="4392599"/>
            <a:ext cx="8631881" cy="2095158"/>
            <a:chOff x="3382482" y="3800878"/>
            <a:chExt cx="8631881" cy="2095158"/>
          </a:xfrm>
        </p:grpSpPr>
        <p:sp>
          <p:nvSpPr>
            <p:cNvPr id="35" name="PA-10226"/>
            <p:cNvSpPr/>
            <p:nvPr>
              <p:custDataLst>
                <p:tags r:id="rId2"/>
              </p:custDataLst>
            </p:nvPr>
          </p:nvSpPr>
          <p:spPr>
            <a:xfrm>
              <a:off x="4632266" y="4139337"/>
              <a:ext cx="6977393" cy="1756699"/>
            </a:xfrm>
            <a:prstGeom prst="rect">
              <a:avLst/>
            </a:prstGeom>
          </p:spPr>
          <p:txBody>
            <a:bodyPr wrap="square">
              <a:spAutoFit/>
            </a:bodyPr>
            <a:lstStyle/>
            <a:p>
              <a:pPr>
                <a:lnSpc>
                  <a:spcPct val="200000"/>
                </a:lnSpc>
              </a:pPr>
              <a:r>
                <a:rPr lang="zh-CN" altLang="en-US" sz="1400"/>
                <a:t>同时，我们党制定了过渡时期总路线，在推进国家工业化的同时，完成了对农业、手工业、资本主义工商业的社会主义改造，领导全国人民迅速恢复生产和社会秩序，建立起生产资料公有制，发挥社会主义制度集中力量办大事的优势，多快好省地建设“四个现代化”。</a:t>
              </a:r>
              <a:endParaRPr lang="en-US" altLang="zh-CN" sz="1400">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36" name="圆角矩形 35"/>
            <p:cNvSpPr/>
            <p:nvPr/>
          </p:nvSpPr>
          <p:spPr>
            <a:xfrm>
              <a:off x="3382482" y="4116531"/>
              <a:ext cx="936502" cy="901156"/>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C00000"/>
                </a:solidFill>
                <a:cs typeface="+mn-ea"/>
                <a:sym typeface="+mn-lt"/>
              </a:endParaRPr>
            </a:p>
          </p:txBody>
        </p:sp>
        <p:sp>
          <p:nvSpPr>
            <p:cNvPr id="37" name="PA-矩形 6"/>
            <p:cNvSpPr/>
            <p:nvPr>
              <p:custDataLst>
                <p:tags r:id="rId3"/>
              </p:custDataLst>
            </p:nvPr>
          </p:nvSpPr>
          <p:spPr>
            <a:xfrm>
              <a:off x="3409369" y="4317173"/>
              <a:ext cx="882728" cy="46166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zh-CN" altLang="en-US" sz="2400" b="1" kern="0">
                  <a:ln w="3175">
                    <a:noFill/>
                  </a:ln>
                  <a:solidFill>
                    <a:schemeClr val="bg1"/>
                  </a:solidFill>
                  <a:cs typeface="+mn-ea"/>
                  <a:sym typeface="+mn-lt"/>
                </a:rPr>
                <a:t>要</a:t>
              </a:r>
            </a:p>
          </p:txBody>
        </p:sp>
        <p:sp>
          <p:nvSpPr>
            <p:cNvPr id="38" name="L 形 37"/>
            <p:cNvSpPr/>
            <p:nvPr/>
          </p:nvSpPr>
          <p:spPr>
            <a:xfrm rot="5400000">
              <a:off x="4357219" y="4244108"/>
              <a:ext cx="861739" cy="685421"/>
            </a:xfrm>
            <a:prstGeom prst="corner">
              <a:avLst>
                <a:gd name="adj1" fmla="val 9443"/>
                <a:gd name="adj2" fmla="val 944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9" name="L 形 38"/>
            <p:cNvSpPr/>
            <p:nvPr/>
          </p:nvSpPr>
          <p:spPr>
            <a:xfrm rot="16200000">
              <a:off x="10983954" y="4866997"/>
              <a:ext cx="861739" cy="685421"/>
            </a:xfrm>
            <a:prstGeom prst="corner">
              <a:avLst>
                <a:gd name="adj1" fmla="val 9443"/>
                <a:gd name="adj2" fmla="val 944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0" name="椭圆 39"/>
            <p:cNvSpPr/>
            <p:nvPr/>
          </p:nvSpPr>
          <p:spPr>
            <a:xfrm>
              <a:off x="11393787" y="3800878"/>
              <a:ext cx="620576" cy="62057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1600" b="1" i="1">
                  <a:solidFill>
                    <a:schemeClr val="bg1"/>
                  </a:solidFill>
                  <a:cs typeface="+mn-ea"/>
                  <a:sym typeface="+mn-lt"/>
                </a:rPr>
                <a:t>2</a:t>
              </a:r>
              <a:endParaRPr kumimoji="1" lang="zh-CN" altLang="en-US" sz="1600" b="1" i="1">
                <a:solidFill>
                  <a:schemeClr val="bg1"/>
                </a:solidFill>
                <a:cs typeface="+mn-ea"/>
                <a:sym typeface="+mn-lt"/>
              </a:endParaRPr>
            </a:p>
          </p:txBody>
        </p:sp>
      </p:grpSp>
      <p:sp>
        <p:nvSpPr>
          <p:cNvPr id="31" name="矩形 30"/>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000"/>
                            </p:stCondLst>
                            <p:childTnLst>
                              <p:par>
                                <p:cTn id="23" presetID="16" presetClass="entr" presetSubtype="21"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barn(inVertical)">
                                      <p:cBhvr>
                                        <p:cTn id="25" dur="11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接连接符 29"/>
          <p:cNvCxnSpPr/>
          <p:nvPr/>
        </p:nvCxnSpPr>
        <p:spPr>
          <a:xfrm>
            <a:off x="3416197" y="2158174"/>
            <a:ext cx="4656241" cy="0"/>
          </a:xfrm>
          <a:prstGeom prst="line">
            <a:avLst/>
          </a:prstGeom>
          <a:ln w="31750">
            <a:solidFill>
              <a:srgbClr val="C50202"/>
            </a:solidFill>
            <a:prstDash val="lgDash"/>
            <a:headEnd type="oval"/>
            <a:tailEnd type="ova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3416197" y="1566969"/>
            <a:ext cx="6512493" cy="461665"/>
          </a:xfrm>
          <a:prstGeom prst="rect">
            <a:avLst/>
          </a:prstGeom>
        </p:spPr>
        <p:txBody>
          <a:bodyPr wrap="square">
            <a:spAutoFit/>
          </a:bodyPr>
          <a:lstStyle/>
          <a:p>
            <a:pPr fontAlgn="base">
              <a:spcBef>
                <a:spcPct val="0"/>
              </a:spcBef>
              <a:spcAft>
                <a:spcPct val="0"/>
              </a:spcAft>
              <a:defRPr/>
            </a:pPr>
            <a:r>
              <a:rPr lang="zh-CN" altLang="en-US" sz="2400" b="1" dirty="0">
                <a:solidFill>
                  <a:schemeClr val="accent1"/>
                </a:solidFill>
              </a:rPr>
              <a:t>制度基础和物质基础。</a:t>
            </a:r>
            <a:endParaRPr lang="en-US" altLang="zh-CN" sz="2400" b="1" kern="0" dirty="0">
              <a:ln w="3175">
                <a:noFill/>
              </a:ln>
              <a:solidFill>
                <a:srgbClr val="C00000"/>
              </a:solidFill>
              <a:cs typeface="+mn-ea"/>
              <a:sym typeface="+mn-lt"/>
            </a:endParaRPr>
          </a:p>
        </p:txBody>
      </p:sp>
      <p:cxnSp>
        <p:nvCxnSpPr>
          <p:cNvPr id="17" name="直接连接符 29"/>
          <p:cNvCxnSpPr/>
          <p:nvPr/>
        </p:nvCxnSpPr>
        <p:spPr>
          <a:xfrm flipH="1">
            <a:off x="1451738" y="2165078"/>
            <a:ext cx="16597" cy="3257070"/>
          </a:xfrm>
          <a:prstGeom prst="line">
            <a:avLst/>
          </a:prstGeom>
          <a:ln w="12700">
            <a:solidFill>
              <a:srgbClr val="C5020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792059" y="2423182"/>
            <a:ext cx="1547478" cy="590772"/>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9" name="TextBox 88"/>
          <p:cNvSpPr txBox="1"/>
          <p:nvPr/>
        </p:nvSpPr>
        <p:spPr>
          <a:xfrm>
            <a:off x="819552" y="2595965"/>
            <a:ext cx="1505250" cy="307777"/>
          </a:xfrm>
          <a:prstGeom prst="rect">
            <a:avLst/>
          </a:prstGeom>
          <a:noFill/>
        </p:spPr>
        <p:txBody>
          <a:bodyPr wrap="square" lIns="0" tIns="0" rIns="0" bIns="0" rtlCol="0">
            <a:spAutoFit/>
          </a:bodyPr>
          <a:lstStyle/>
          <a:p>
            <a:pPr algn="ctr"/>
            <a:r>
              <a:rPr lang="zh-CN" altLang="en-US" sz="2000" b="1" kern="0" smtClean="0">
                <a:ln w="3175">
                  <a:noFill/>
                </a:ln>
                <a:solidFill>
                  <a:schemeClr val="bg1"/>
                </a:solidFill>
                <a:cs typeface="+mn-ea"/>
                <a:sym typeface="+mn-lt"/>
              </a:rPr>
              <a:t>输入标题</a:t>
            </a:r>
            <a:endParaRPr lang="zh-CN" altLang="en-US" sz="2000" b="1">
              <a:solidFill>
                <a:schemeClr val="bg1"/>
              </a:solidFill>
              <a:cs typeface="+mn-ea"/>
              <a:sym typeface="+mn-lt"/>
            </a:endParaRPr>
          </a:p>
        </p:txBody>
      </p:sp>
      <p:sp>
        <p:nvSpPr>
          <p:cNvPr id="21" name="圆角矩形 20"/>
          <p:cNvSpPr/>
          <p:nvPr/>
        </p:nvSpPr>
        <p:spPr>
          <a:xfrm>
            <a:off x="2554361" y="2595965"/>
            <a:ext cx="9113683" cy="2554083"/>
          </a:xfrm>
          <a:prstGeom prst="roundRect">
            <a:avLst>
              <a:gd name="adj" fmla="val 571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22" name="矩形 21"/>
          <p:cNvSpPr/>
          <p:nvPr/>
        </p:nvSpPr>
        <p:spPr>
          <a:xfrm>
            <a:off x="2637477" y="2688492"/>
            <a:ext cx="8889453" cy="2308324"/>
          </a:xfrm>
          <a:prstGeom prst="rect">
            <a:avLst/>
          </a:prstGeom>
        </p:spPr>
        <p:txBody>
          <a:bodyPr wrap="square">
            <a:spAutoFit/>
          </a:bodyPr>
          <a:lstStyle/>
          <a:p>
            <a:pPr marL="285750" indent="-285750" fontAlgn="base">
              <a:lnSpc>
                <a:spcPct val="150000"/>
              </a:lnSpc>
              <a:spcBef>
                <a:spcPct val="0"/>
              </a:spcBef>
              <a:spcAft>
                <a:spcPct val="0"/>
              </a:spcAft>
              <a:buFont typeface="Wingdings" panose="05000000000000000000" pitchFamily="2" charset="2"/>
              <a:buChar char="ü"/>
              <a:defRPr/>
            </a:pPr>
            <a:r>
              <a:rPr lang="zh-CN" altLang="en-US" sz="2400" b="1" dirty="0">
                <a:solidFill>
                  <a:schemeClr val="accent1"/>
                </a:solidFill>
              </a:rPr>
              <a:t>尽管探索之路艰辛坎坷，但我们成功建立和巩固了社会主义基本制度，建立了独立的比较完整的工业体系和国民经济体系，为人民幸福、民族复兴奠定了根本政治前提、制度基础和物质基础。</a:t>
            </a:r>
            <a:endParaRPr lang="en-US" altLang="zh-CN" sz="2400" b="1" kern="0" dirty="0">
              <a:ln w="3175">
                <a:noFill/>
              </a:ln>
              <a:solidFill>
                <a:schemeClr val="accent1"/>
              </a:solidFill>
              <a:cs typeface="+mn-ea"/>
              <a:sym typeface="+mn-lt"/>
            </a:endParaRPr>
          </a:p>
        </p:txBody>
      </p:sp>
      <p:sp>
        <p:nvSpPr>
          <p:cNvPr id="23" name="矩形 22"/>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1100"/>
                                        <p:tgtEl>
                                          <p:spTgt spid="16"/>
                                        </p:tgtEl>
                                      </p:cBhvr>
                                    </p:animEffect>
                                  </p:childTnLst>
                                </p:cTn>
                              </p:par>
                            </p:childTnLst>
                          </p:cTn>
                        </p:par>
                        <p:par>
                          <p:cTn id="12" fill="hold" nodeType="afterGroup">
                            <p:stCondLst>
                              <p:cond delay="1600"/>
                            </p:stCondLst>
                            <p:childTnLst>
                              <p:par>
                                <p:cTn id="13" presetID="22" presetClass="entr" presetSubtype="8" fill="hold"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nodeType="afterGroup">
                            <p:stCondLst>
                              <p:cond delay="2100"/>
                            </p:stCondLst>
                            <p:childTnLst>
                              <p:par>
                                <p:cTn id="17" presetID="23" presetClass="entr" presetSubtype="16" fill="hold" grpId="0" nodeType="afterEffect">
                                  <p:stCondLst>
                                    <p:cond delay="0"/>
                                  </p:stCondLst>
                                  <p:iterate type="lt">
                                    <p:tmPct val="10000"/>
                                  </p:iterate>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childTnLst>
                                </p:cTn>
                              </p:par>
                            </p:childTnLst>
                          </p:cTn>
                        </p:par>
                        <p:par>
                          <p:cTn id="21" fill="hold" nodeType="afterGroup">
                            <p:stCondLst>
                              <p:cond delay="2600"/>
                            </p:stCondLst>
                            <p:childTnLst>
                              <p:par>
                                <p:cTn id="22" presetID="16" presetClass="entr" presetSubtype="21"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1100"/>
                                        <p:tgtEl>
                                          <p:spTgt spid="22"/>
                                        </p:tgtEl>
                                      </p:cBhvr>
                                    </p:animEffect>
                                  </p:childTnLst>
                                </p:cTn>
                              </p:par>
                            </p:childTnLst>
                          </p:cTn>
                        </p:par>
                        <p:par>
                          <p:cTn id="25" fill="hold" nodeType="afterGroup">
                            <p:stCondLst>
                              <p:cond delay="3700"/>
                            </p:stCondLst>
                            <p:childTnLst>
                              <p:par>
                                <p:cTn id="26" presetID="16" presetClass="entr" presetSubtype="21"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arn(inVertical)">
                                      <p:cBhvr>
                                        <p:cTn id="28" dur="11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2"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A-1022105"/>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a:xfrm>
            <a:off x="7298227" y="1835142"/>
            <a:ext cx="4893773" cy="3683772"/>
          </a:xfrm>
          <a:prstGeom prst="rect">
            <a:avLst/>
          </a:prstGeom>
          <a:ln>
            <a:noFill/>
          </a:ln>
        </p:spPr>
      </p:pic>
      <p:sp>
        <p:nvSpPr>
          <p:cNvPr id="18" name="PA-1022106"/>
          <p:cNvSpPr/>
          <p:nvPr>
            <p:custDataLst>
              <p:tags r:id="rId2"/>
            </p:custDataLst>
          </p:nvPr>
        </p:nvSpPr>
        <p:spPr>
          <a:xfrm>
            <a:off x="557079" y="1835142"/>
            <a:ext cx="7012874" cy="3970318"/>
          </a:xfrm>
          <a:prstGeom prst="rect">
            <a:avLst/>
          </a:prstGeom>
          <a:noFill/>
        </p:spPr>
        <p:txBody>
          <a:bodyPr wrap="square" rtlCol="0">
            <a:spAutoFit/>
          </a:bodyPr>
          <a:lstStyle/>
          <a:p>
            <a:pPr>
              <a:lnSpc>
                <a:spcPct val="200000"/>
              </a:lnSpc>
            </a:pPr>
            <a:r>
              <a:rPr lang="zh-CN" altLang="en-US"/>
              <a:t>党的十一届三中全会以来，我们党果断纠正“文化大革命”的错误，坚持以经济建设为中心、坚持四项基本原则、坚持改革开放，成功开创了中国特色社会主义道路，创造性地建立社会主义市场经济体制，极大提高了我国经济实力、科技实力、综合国力和人民生活水平。我国国内生产总值跃升至世界第二位，成为世界第一制造大国、第一贸易大国。中国人民基本过上小康生活。全国各族人民从实践中认识到，中国特色社会主义是发展中国的唯一正确道路。</a:t>
            </a:r>
            <a:endParaRPr lang="en-US" altLang="zh-CN">
              <a:solidFill>
                <a:schemeClr val="bg2">
                  <a:lumMod val="10000"/>
                </a:schemeClr>
              </a:solidFill>
              <a:latin typeface="字魂58号-创中黑" panose="00000500000000000000" pitchFamily="2" charset="-122"/>
              <a:ea typeface="字魂58号-创中黑" panose="00000500000000000000" pitchFamily="2" charset="-122"/>
            </a:endParaRPr>
          </a:p>
        </p:txBody>
      </p:sp>
      <p:sp>
        <p:nvSpPr>
          <p:cNvPr id="7" name="矩形 6"/>
          <p:cNvSpPr/>
          <p:nvPr/>
        </p:nvSpPr>
        <p:spPr>
          <a:xfrm>
            <a:off x="-279829" y="387065"/>
            <a:ext cx="8230460" cy="523220"/>
          </a:xfrm>
          <a:prstGeom prst="rect">
            <a:avLst/>
          </a:prstGeom>
        </p:spPr>
        <p:txBody>
          <a:bodyPr wrap="square">
            <a:spAutoFit/>
          </a:bodyPr>
          <a:lstStyle/>
          <a:p>
            <a:pPr algn="ctr"/>
            <a:r>
              <a:rPr lang="zh-CN" altLang="en-US" sz="2800" b="1"/>
              <a:t>指明了实现中华民族伟大复兴的正确道路</a:t>
            </a:r>
            <a:endParaRPr lang="zh-CN" altLang="en-US" sz="2800" b="1">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decel="4500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1+#ppt_w/2"/>
                                          </p:val>
                                        </p:tav>
                                        <p:tav tm="100000">
                                          <p:val>
                                            <p:strVal val="#ppt_x"/>
                                          </p:val>
                                        </p:tav>
                                      </p:tavLst>
                                    </p:anim>
                                    <p:anim calcmode="lin" valueType="num">
                                      <p:cBhvr additive="base">
                                        <p:cTn id="8" dur="1000" fill="hold"/>
                                        <p:tgtEl>
                                          <p:spTgt spid="15"/>
                                        </p:tgtEl>
                                        <p:attrNameLst>
                                          <p:attrName>ppt_y</p:attrName>
                                        </p:attrNameLst>
                                      </p:cBhvr>
                                      <p:tavLst>
                                        <p:tav tm="0">
                                          <p:val>
                                            <p:strVal val="#ppt_y"/>
                                          </p:val>
                                        </p:tav>
                                        <p:tav tm="100000">
                                          <p:val>
                                            <p:strVal val="#ppt_y"/>
                                          </p:val>
                                        </p:tav>
                                      </p:tavLst>
                                    </p:anim>
                                  </p:childTnLst>
                                </p:cTn>
                              </p:par>
                              <p:par>
                                <p:cTn id="9" presetID="31" presetClass="entr" presetSubtype="0" fill="hold" grpId="0" nodeType="withEffect">
                                  <p:stCondLst>
                                    <p:cond delay="0"/>
                                  </p:stCondLst>
                                  <p:iterate type="lt">
                                    <p:tmPct val="1333"/>
                                  </p:iterate>
                                  <p:childTnLst>
                                    <p:set>
                                      <p:cBhvr>
                                        <p:cTn id="10" dur="1" fill="hold">
                                          <p:stCondLst>
                                            <p:cond delay="0"/>
                                          </p:stCondLst>
                                        </p:cTn>
                                        <p:tgtEl>
                                          <p:spTgt spid="18"/>
                                        </p:tgtEl>
                                        <p:attrNameLst>
                                          <p:attrName>style.visibility</p:attrName>
                                        </p:attrNameLst>
                                      </p:cBhvr>
                                      <p:to>
                                        <p:strVal val="visible"/>
                                      </p:to>
                                    </p:set>
                                    <p:anim calcmode="lin" valueType="num">
                                      <p:cBhvr>
                                        <p:cTn id="11" dur="750" fill="hold"/>
                                        <p:tgtEl>
                                          <p:spTgt spid="18"/>
                                        </p:tgtEl>
                                        <p:attrNameLst>
                                          <p:attrName>ppt_w</p:attrName>
                                        </p:attrNameLst>
                                      </p:cBhvr>
                                      <p:tavLst>
                                        <p:tav tm="0">
                                          <p:val>
                                            <p:fltVal val="0"/>
                                          </p:val>
                                        </p:tav>
                                        <p:tav tm="100000">
                                          <p:val>
                                            <p:strVal val="#ppt_w"/>
                                          </p:val>
                                        </p:tav>
                                      </p:tavLst>
                                    </p:anim>
                                    <p:anim calcmode="lin" valueType="num">
                                      <p:cBhvr>
                                        <p:cTn id="12" dur="750" fill="hold"/>
                                        <p:tgtEl>
                                          <p:spTgt spid="18"/>
                                        </p:tgtEl>
                                        <p:attrNameLst>
                                          <p:attrName>ppt_h</p:attrName>
                                        </p:attrNameLst>
                                      </p:cBhvr>
                                      <p:tavLst>
                                        <p:tav tm="0">
                                          <p:val>
                                            <p:fltVal val="0"/>
                                          </p:val>
                                        </p:tav>
                                        <p:tav tm="100000">
                                          <p:val>
                                            <p:strVal val="#ppt_h"/>
                                          </p:val>
                                        </p:tav>
                                      </p:tavLst>
                                    </p:anim>
                                    <p:anim calcmode="lin" valueType="num">
                                      <p:cBhvr>
                                        <p:cTn id="13" dur="750" fill="hold"/>
                                        <p:tgtEl>
                                          <p:spTgt spid="18"/>
                                        </p:tgtEl>
                                        <p:attrNameLst>
                                          <p:attrName>style.rotation</p:attrName>
                                        </p:attrNameLst>
                                      </p:cBhvr>
                                      <p:tavLst>
                                        <p:tav tm="0">
                                          <p:val>
                                            <p:fltVal val="90"/>
                                          </p:val>
                                        </p:tav>
                                        <p:tav tm="100000">
                                          <p:val>
                                            <p:fltVal val="0"/>
                                          </p:val>
                                        </p:tav>
                                      </p:tavLst>
                                    </p:anim>
                                    <p:animEffect transition="in" filter="fade">
                                      <p:cBhvr>
                                        <p:cTn id="14" dur="750"/>
                                        <p:tgtEl>
                                          <p:spTgt spid="18"/>
                                        </p:tgtEl>
                                      </p:cBhvr>
                                    </p:animEffect>
                                  </p:childTnLst>
                                </p:cTn>
                              </p:par>
                            </p:childTnLst>
                          </p:cTn>
                        </p:par>
                        <p:par>
                          <p:cTn id="15" fill="hold" nodeType="afterGroup">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11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PRESENTATION_TITLE" val="简约大气党建建国69周年国庆节十一PPT模板"/>
</p:tagLst>
</file>

<file path=ppt/tags/tag10.xml><?xml version="1.0" encoding="utf-8"?>
<p:tagLst xmlns:a="http://schemas.openxmlformats.org/drawingml/2006/main" xmlns:r="http://schemas.openxmlformats.org/officeDocument/2006/relationships" xmlns:p="http://schemas.openxmlformats.org/presentationml/2006/main">
  <p:tag name="PA" val="v5.2.5"/>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PA" val="v5.2.9"/>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PA" val="v5.2.9"/>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PA" val="v5.2.9"/>
</p:tagLst>
</file>

<file path=ppt/tags/tag108.xml><?xml version="1.0" encoding="utf-8"?>
<p:tagLst xmlns:a="http://schemas.openxmlformats.org/drawingml/2006/main" xmlns:r="http://schemas.openxmlformats.org/officeDocument/2006/relationships" xmlns:p="http://schemas.openxmlformats.org/presentationml/2006/main">
  <p:tag name="PA" val="v5.2.9"/>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5"/>
</p:tagLst>
</file>

<file path=ppt/tags/tag110.xml><?xml version="1.0" encoding="utf-8"?>
<p:tagLst xmlns:a="http://schemas.openxmlformats.org/drawingml/2006/main" xmlns:r="http://schemas.openxmlformats.org/officeDocument/2006/relationships" xmlns:p="http://schemas.openxmlformats.org/presentationml/2006/main">
  <p:tag name="PA" val="v5.2.9"/>
</p:tagLst>
</file>

<file path=ppt/tags/tag111.xml><?xml version="1.0" encoding="utf-8"?>
<p:tagLst xmlns:a="http://schemas.openxmlformats.org/drawingml/2006/main" xmlns:r="http://schemas.openxmlformats.org/officeDocument/2006/relationships" xmlns:p="http://schemas.openxmlformats.org/presentationml/2006/main">
  <p:tag name="PA" val="v5.2.4"/>
</p:tagLst>
</file>

<file path=ppt/tags/tag112.xml><?xml version="1.0" encoding="utf-8"?>
<p:tagLst xmlns:a="http://schemas.openxmlformats.org/drawingml/2006/main" xmlns:r="http://schemas.openxmlformats.org/officeDocument/2006/relationships" xmlns:p="http://schemas.openxmlformats.org/presentationml/2006/main">
  <p:tag name="PA" val="v5.2.4"/>
</p:tagLst>
</file>

<file path=ppt/tags/tag113.xml><?xml version="1.0" encoding="utf-8"?>
<p:tagLst xmlns:a="http://schemas.openxmlformats.org/drawingml/2006/main" xmlns:r="http://schemas.openxmlformats.org/officeDocument/2006/relationships" xmlns:p="http://schemas.openxmlformats.org/presentationml/2006/main">
  <p:tag name="PA" val="v5.2.4"/>
</p:tagLst>
</file>

<file path=ppt/tags/tag114.xml><?xml version="1.0" encoding="utf-8"?>
<p:tagLst xmlns:a="http://schemas.openxmlformats.org/drawingml/2006/main" xmlns:r="http://schemas.openxmlformats.org/officeDocument/2006/relationships" xmlns:p="http://schemas.openxmlformats.org/presentationml/2006/main">
  <p:tag name="PA" val="v5.2.4"/>
</p:tagLst>
</file>

<file path=ppt/tags/tag115.xml><?xml version="1.0" encoding="utf-8"?>
<p:tagLst xmlns:a="http://schemas.openxmlformats.org/drawingml/2006/main" xmlns:r="http://schemas.openxmlformats.org/officeDocument/2006/relationships" xmlns:p="http://schemas.openxmlformats.org/presentationml/2006/main">
  <p:tag name="PA" val="v5.2.5"/>
</p:tagLst>
</file>

<file path=ppt/tags/tag116.xml><?xml version="1.0" encoding="utf-8"?>
<p:tagLst xmlns:a="http://schemas.openxmlformats.org/drawingml/2006/main" xmlns:r="http://schemas.openxmlformats.org/officeDocument/2006/relationships" xmlns:p="http://schemas.openxmlformats.org/presentationml/2006/main">
  <p:tag name="PA" val="v5.2.5"/>
</p:tagLst>
</file>

<file path=ppt/tags/tag117.xml><?xml version="1.0" encoding="utf-8"?>
<p:tagLst xmlns:a="http://schemas.openxmlformats.org/drawingml/2006/main" xmlns:r="http://schemas.openxmlformats.org/officeDocument/2006/relationships" xmlns:p="http://schemas.openxmlformats.org/presentationml/2006/main">
  <p:tag name="PA" val="v5.2.5"/>
</p:tagLst>
</file>

<file path=ppt/tags/tag118.xml><?xml version="1.0" encoding="utf-8"?>
<p:tagLst xmlns:a="http://schemas.openxmlformats.org/drawingml/2006/main" xmlns:r="http://schemas.openxmlformats.org/officeDocument/2006/relationships" xmlns:p="http://schemas.openxmlformats.org/presentationml/2006/main">
  <p:tag name="PA" val="v5.2.5"/>
</p:tagLst>
</file>

<file path=ppt/tags/tag119.xml><?xml version="1.0" encoding="utf-8"?>
<p:tagLst xmlns:a="http://schemas.openxmlformats.org/drawingml/2006/main" xmlns:r="http://schemas.openxmlformats.org/officeDocument/2006/relationships" xmlns:p="http://schemas.openxmlformats.org/presentationml/2006/main">
  <p:tag name="PA" val="v5.2.8"/>
</p:tagLst>
</file>

<file path=ppt/tags/tag12.xml><?xml version="1.0" encoding="utf-8"?>
<p:tagLst xmlns:a="http://schemas.openxmlformats.org/drawingml/2006/main" xmlns:r="http://schemas.openxmlformats.org/officeDocument/2006/relationships" xmlns:p="http://schemas.openxmlformats.org/presentationml/2006/main">
  <p:tag name="PA" val="v5.2.5"/>
</p:tagLst>
</file>

<file path=ppt/tags/tag120.xml><?xml version="1.0" encoding="utf-8"?>
<p:tagLst xmlns:a="http://schemas.openxmlformats.org/drawingml/2006/main" xmlns:r="http://schemas.openxmlformats.org/officeDocument/2006/relationships" xmlns:p="http://schemas.openxmlformats.org/presentationml/2006/main">
  <p:tag name="PA" val="v5.2.8"/>
</p:tagLst>
</file>

<file path=ppt/tags/tag121.xml><?xml version="1.0" encoding="utf-8"?>
<p:tagLst xmlns:a="http://schemas.openxmlformats.org/drawingml/2006/main" xmlns:r="http://schemas.openxmlformats.org/officeDocument/2006/relationships" xmlns:p="http://schemas.openxmlformats.org/presentationml/2006/main">
  <p:tag name="PA" val="v5.2.8"/>
</p:tagLst>
</file>

<file path=ppt/tags/tag122.xml><?xml version="1.0" encoding="utf-8"?>
<p:tagLst xmlns:a="http://schemas.openxmlformats.org/drawingml/2006/main" xmlns:r="http://schemas.openxmlformats.org/officeDocument/2006/relationships" xmlns:p="http://schemas.openxmlformats.org/presentationml/2006/main">
  <p:tag name="PA" val="v5.2.8"/>
</p:tagLst>
</file>

<file path=ppt/tags/tag123.xml><?xml version="1.0" encoding="utf-8"?>
<p:tagLst xmlns:a="http://schemas.openxmlformats.org/drawingml/2006/main" xmlns:r="http://schemas.openxmlformats.org/officeDocument/2006/relationships" xmlns:p="http://schemas.openxmlformats.org/presentationml/2006/main">
  <p:tag name="PA" val="v5.2.8"/>
</p:tagLst>
</file>

<file path=ppt/tags/tag124.xml><?xml version="1.0" encoding="utf-8"?>
<p:tagLst xmlns:a="http://schemas.openxmlformats.org/drawingml/2006/main" xmlns:r="http://schemas.openxmlformats.org/officeDocument/2006/relationships" xmlns:p="http://schemas.openxmlformats.org/presentationml/2006/main">
  <p:tag name="PA" val="v5.2.8"/>
</p:tagLst>
</file>

<file path=ppt/tags/tag125.xml><?xml version="1.0" encoding="utf-8"?>
<p:tagLst xmlns:a="http://schemas.openxmlformats.org/drawingml/2006/main" xmlns:r="http://schemas.openxmlformats.org/officeDocument/2006/relationships" xmlns:p="http://schemas.openxmlformats.org/presentationml/2006/main">
  <p:tag name="PA" val="v5.2.8"/>
</p:tagLst>
</file>

<file path=ppt/tags/tag126.xml><?xml version="1.0" encoding="utf-8"?>
<p:tagLst xmlns:a="http://schemas.openxmlformats.org/drawingml/2006/main" xmlns:r="http://schemas.openxmlformats.org/officeDocument/2006/relationships" xmlns:p="http://schemas.openxmlformats.org/presentationml/2006/main">
  <p:tag name="PA" val="v5.2.8"/>
</p:tagLst>
</file>

<file path=ppt/tags/tag127.xml><?xml version="1.0" encoding="utf-8"?>
<p:tagLst xmlns:a="http://schemas.openxmlformats.org/drawingml/2006/main" xmlns:r="http://schemas.openxmlformats.org/officeDocument/2006/relationships" xmlns:p="http://schemas.openxmlformats.org/presentationml/2006/main">
  <p:tag name="PA" val="v5.2.8"/>
</p:tagLst>
</file>

<file path=ppt/tags/tag128.xml><?xml version="1.0" encoding="utf-8"?>
<p:tagLst xmlns:a="http://schemas.openxmlformats.org/drawingml/2006/main" xmlns:r="http://schemas.openxmlformats.org/officeDocument/2006/relationships" xmlns:p="http://schemas.openxmlformats.org/presentationml/2006/main">
  <p:tag name="PA" val="v5.2.8"/>
</p:tagLst>
</file>

<file path=ppt/tags/tag129.xml><?xml version="1.0" encoding="utf-8"?>
<p:tagLst xmlns:a="http://schemas.openxmlformats.org/drawingml/2006/main" xmlns:r="http://schemas.openxmlformats.org/officeDocument/2006/relationships" xmlns:p="http://schemas.openxmlformats.org/presentationml/2006/main">
  <p:tag name="PA" val="v5.2.8"/>
</p:tagLst>
</file>

<file path=ppt/tags/tag13.xml><?xml version="1.0" encoding="utf-8"?>
<p:tagLst xmlns:a="http://schemas.openxmlformats.org/drawingml/2006/main" xmlns:r="http://schemas.openxmlformats.org/officeDocument/2006/relationships" xmlns:p="http://schemas.openxmlformats.org/presentationml/2006/main">
  <p:tag name="PA" val="v5.2.5"/>
</p:tagLst>
</file>

<file path=ppt/tags/tag130.xml><?xml version="1.0" encoding="utf-8"?>
<p:tagLst xmlns:a="http://schemas.openxmlformats.org/drawingml/2006/main" xmlns:r="http://schemas.openxmlformats.org/officeDocument/2006/relationships" xmlns:p="http://schemas.openxmlformats.org/presentationml/2006/main">
  <p:tag name="PA" val="v5.2.8"/>
</p:tagLst>
</file>

<file path=ppt/tags/tag131.xml><?xml version="1.0" encoding="utf-8"?>
<p:tagLst xmlns:a="http://schemas.openxmlformats.org/drawingml/2006/main" xmlns:r="http://schemas.openxmlformats.org/officeDocument/2006/relationships" xmlns:p="http://schemas.openxmlformats.org/presentationml/2006/main">
  <p:tag name="PA" val="v5.2.8"/>
</p:tagLst>
</file>

<file path=ppt/tags/tag132.xml><?xml version="1.0" encoding="utf-8"?>
<p:tagLst xmlns:a="http://schemas.openxmlformats.org/drawingml/2006/main" xmlns:r="http://schemas.openxmlformats.org/officeDocument/2006/relationships" xmlns:p="http://schemas.openxmlformats.org/presentationml/2006/main">
  <p:tag name="PA" val="v5.2.8"/>
</p:tagLst>
</file>

<file path=ppt/tags/tag133.xml><?xml version="1.0" encoding="utf-8"?>
<p:tagLst xmlns:a="http://schemas.openxmlformats.org/drawingml/2006/main" xmlns:r="http://schemas.openxmlformats.org/officeDocument/2006/relationships" xmlns:p="http://schemas.openxmlformats.org/presentationml/2006/main">
  <p:tag name="PA" val="v5.2.8"/>
</p:tagLst>
</file>

<file path=ppt/tags/tag134.xml><?xml version="1.0" encoding="utf-8"?>
<p:tagLst xmlns:a="http://schemas.openxmlformats.org/drawingml/2006/main" xmlns:r="http://schemas.openxmlformats.org/officeDocument/2006/relationships" xmlns:p="http://schemas.openxmlformats.org/presentationml/2006/main">
  <p:tag name="PA" val="v5.2.8"/>
</p:tagLst>
</file>

<file path=ppt/tags/tag135.xml><?xml version="1.0" encoding="utf-8"?>
<p:tagLst xmlns:a="http://schemas.openxmlformats.org/drawingml/2006/main" xmlns:r="http://schemas.openxmlformats.org/officeDocument/2006/relationships" xmlns:p="http://schemas.openxmlformats.org/presentationml/2006/main">
  <p:tag name="PA" val="v5.2.8"/>
</p:tagLst>
</file>

<file path=ppt/tags/tag136.xml><?xml version="1.0" encoding="utf-8"?>
<p:tagLst xmlns:a="http://schemas.openxmlformats.org/drawingml/2006/main" xmlns:r="http://schemas.openxmlformats.org/officeDocument/2006/relationships" xmlns:p="http://schemas.openxmlformats.org/presentationml/2006/main">
  <p:tag name="PA" val="v5.2.8"/>
</p:tagLst>
</file>

<file path=ppt/tags/tag137.xml><?xml version="1.0" encoding="utf-8"?>
<p:tagLst xmlns:a="http://schemas.openxmlformats.org/drawingml/2006/main" xmlns:r="http://schemas.openxmlformats.org/officeDocument/2006/relationships" xmlns:p="http://schemas.openxmlformats.org/presentationml/2006/main">
  <p:tag name="PA" val="v5.2.8"/>
</p:tagLst>
</file>

<file path=ppt/tags/tag138.xml><?xml version="1.0" encoding="utf-8"?>
<p:tagLst xmlns:a="http://schemas.openxmlformats.org/drawingml/2006/main" xmlns:r="http://schemas.openxmlformats.org/officeDocument/2006/relationships" xmlns:p="http://schemas.openxmlformats.org/presentationml/2006/main">
  <p:tag name="PA" val="v5.2.8"/>
</p:tagLst>
</file>

<file path=ppt/tags/tag139.xml><?xml version="1.0" encoding="utf-8"?>
<p:tagLst xmlns:a="http://schemas.openxmlformats.org/drawingml/2006/main" xmlns:r="http://schemas.openxmlformats.org/officeDocument/2006/relationships" xmlns:p="http://schemas.openxmlformats.org/presentationml/2006/main">
  <p:tag name="PA" val="v5.2.8"/>
</p:tagLst>
</file>

<file path=ppt/tags/tag14.xml><?xml version="1.0" encoding="utf-8"?>
<p:tagLst xmlns:a="http://schemas.openxmlformats.org/drawingml/2006/main" xmlns:r="http://schemas.openxmlformats.org/officeDocument/2006/relationships" xmlns:p="http://schemas.openxmlformats.org/presentationml/2006/main">
  <p:tag name="PA" val="v5.2.5"/>
</p:tagLst>
</file>

<file path=ppt/tags/tag140.xml><?xml version="1.0" encoding="utf-8"?>
<p:tagLst xmlns:a="http://schemas.openxmlformats.org/drawingml/2006/main" xmlns:r="http://schemas.openxmlformats.org/officeDocument/2006/relationships" xmlns:p="http://schemas.openxmlformats.org/presentationml/2006/main">
  <p:tag name="PA" val="v5.2.8"/>
</p:tagLst>
</file>

<file path=ppt/tags/tag141.xml><?xml version="1.0" encoding="utf-8"?>
<p:tagLst xmlns:a="http://schemas.openxmlformats.org/drawingml/2006/main" xmlns:r="http://schemas.openxmlformats.org/officeDocument/2006/relationships" xmlns:p="http://schemas.openxmlformats.org/presentationml/2006/main">
  <p:tag name="PA" val="v5.2.8"/>
</p:tagLst>
</file>

<file path=ppt/tags/tag142.xml><?xml version="1.0" encoding="utf-8"?>
<p:tagLst xmlns:a="http://schemas.openxmlformats.org/drawingml/2006/main" xmlns:r="http://schemas.openxmlformats.org/officeDocument/2006/relationships" xmlns:p="http://schemas.openxmlformats.org/presentationml/2006/main">
  <p:tag name="PA" val="v5.2.8"/>
</p:tagLst>
</file>

<file path=ppt/tags/tag143.xml><?xml version="1.0" encoding="utf-8"?>
<p:tagLst xmlns:a="http://schemas.openxmlformats.org/drawingml/2006/main" xmlns:r="http://schemas.openxmlformats.org/officeDocument/2006/relationships" xmlns:p="http://schemas.openxmlformats.org/presentationml/2006/main">
  <p:tag name="PA" val="v5.2.8"/>
</p:tagLst>
</file>

<file path=ppt/tags/tag144.xml><?xml version="1.0" encoding="utf-8"?>
<p:tagLst xmlns:a="http://schemas.openxmlformats.org/drawingml/2006/main" xmlns:r="http://schemas.openxmlformats.org/officeDocument/2006/relationships" xmlns:p="http://schemas.openxmlformats.org/presentationml/2006/main">
  <p:tag name="PA" val="v5.2.8"/>
</p:tagLst>
</file>

<file path=ppt/tags/tag145.xml><?xml version="1.0" encoding="utf-8"?>
<p:tagLst xmlns:a="http://schemas.openxmlformats.org/drawingml/2006/main" xmlns:r="http://schemas.openxmlformats.org/officeDocument/2006/relationships" xmlns:p="http://schemas.openxmlformats.org/presentationml/2006/main">
  <p:tag name="PA" val="v5.2.8"/>
</p:tagLst>
</file>

<file path=ppt/tags/tag146.xml><?xml version="1.0" encoding="utf-8"?>
<p:tagLst xmlns:a="http://schemas.openxmlformats.org/drawingml/2006/main" xmlns:r="http://schemas.openxmlformats.org/officeDocument/2006/relationships" xmlns:p="http://schemas.openxmlformats.org/presentationml/2006/main">
  <p:tag name="PA" val="v5.2.8"/>
</p:tagLst>
</file>

<file path=ppt/tags/tag147.xml><?xml version="1.0" encoding="utf-8"?>
<p:tagLst xmlns:a="http://schemas.openxmlformats.org/drawingml/2006/main" xmlns:r="http://schemas.openxmlformats.org/officeDocument/2006/relationships" xmlns:p="http://schemas.openxmlformats.org/presentationml/2006/main">
  <p:tag name="PA" val="v5.2.8"/>
</p:tagLst>
</file>

<file path=ppt/tags/tag148.xml><?xml version="1.0" encoding="utf-8"?>
<p:tagLst xmlns:a="http://schemas.openxmlformats.org/drawingml/2006/main" xmlns:r="http://schemas.openxmlformats.org/officeDocument/2006/relationships" xmlns:p="http://schemas.openxmlformats.org/presentationml/2006/main">
  <p:tag name="PA" val="v5.2.8"/>
</p:tagLst>
</file>

<file path=ppt/tags/tag149.xml><?xml version="1.0" encoding="utf-8"?>
<p:tagLst xmlns:a="http://schemas.openxmlformats.org/drawingml/2006/main" xmlns:r="http://schemas.openxmlformats.org/officeDocument/2006/relationships" xmlns:p="http://schemas.openxmlformats.org/presentationml/2006/main">
  <p:tag name="PA" val="v5.2.8"/>
</p:tagLst>
</file>

<file path=ppt/tags/tag15.xml><?xml version="1.0" encoding="utf-8"?>
<p:tagLst xmlns:a="http://schemas.openxmlformats.org/drawingml/2006/main" xmlns:r="http://schemas.openxmlformats.org/officeDocument/2006/relationships" xmlns:p="http://schemas.openxmlformats.org/presentationml/2006/main">
  <p:tag name="PA" val="v5.2.5"/>
</p:tagLst>
</file>

<file path=ppt/tags/tag150.xml><?xml version="1.0" encoding="utf-8"?>
<p:tagLst xmlns:a="http://schemas.openxmlformats.org/drawingml/2006/main" xmlns:r="http://schemas.openxmlformats.org/officeDocument/2006/relationships" xmlns:p="http://schemas.openxmlformats.org/presentationml/2006/main">
  <p:tag name="PA" val="v5.2.8"/>
</p:tagLst>
</file>

<file path=ppt/tags/tag151.xml><?xml version="1.0" encoding="utf-8"?>
<p:tagLst xmlns:a="http://schemas.openxmlformats.org/drawingml/2006/main" xmlns:r="http://schemas.openxmlformats.org/officeDocument/2006/relationships" xmlns:p="http://schemas.openxmlformats.org/presentationml/2006/main">
  <p:tag name="PA" val="v5.2.8"/>
</p:tagLst>
</file>

<file path=ppt/tags/tag152.xml><?xml version="1.0" encoding="utf-8"?>
<p:tagLst xmlns:a="http://schemas.openxmlformats.org/drawingml/2006/main" xmlns:r="http://schemas.openxmlformats.org/officeDocument/2006/relationships" xmlns:p="http://schemas.openxmlformats.org/presentationml/2006/main">
  <p:tag name="PA" val="v5.2.8"/>
</p:tagLst>
</file>

<file path=ppt/tags/tag153.xml><?xml version="1.0" encoding="utf-8"?>
<p:tagLst xmlns:a="http://schemas.openxmlformats.org/drawingml/2006/main" xmlns:r="http://schemas.openxmlformats.org/officeDocument/2006/relationships" xmlns:p="http://schemas.openxmlformats.org/presentationml/2006/main">
  <p:tag name="PA" val="v5.2.8"/>
</p:tagLst>
</file>

<file path=ppt/tags/tag154.xml><?xml version="1.0" encoding="utf-8"?>
<p:tagLst xmlns:a="http://schemas.openxmlformats.org/drawingml/2006/main" xmlns:r="http://schemas.openxmlformats.org/officeDocument/2006/relationships" xmlns:p="http://schemas.openxmlformats.org/presentationml/2006/main">
  <p:tag name="PA" val="v5.2.8"/>
</p:tagLst>
</file>

<file path=ppt/tags/tag155.xml><?xml version="1.0" encoding="utf-8"?>
<p:tagLst xmlns:a="http://schemas.openxmlformats.org/drawingml/2006/main" xmlns:r="http://schemas.openxmlformats.org/officeDocument/2006/relationships" xmlns:p="http://schemas.openxmlformats.org/presentationml/2006/main">
  <p:tag name="PA" val="v5.2.8"/>
</p:tagLst>
</file>

<file path=ppt/tags/tag156.xml><?xml version="1.0" encoding="utf-8"?>
<p:tagLst xmlns:a="http://schemas.openxmlformats.org/drawingml/2006/main" xmlns:r="http://schemas.openxmlformats.org/officeDocument/2006/relationships" xmlns:p="http://schemas.openxmlformats.org/presentationml/2006/main">
  <p:tag name="PA" val="v5.2.8"/>
</p:tagLst>
</file>

<file path=ppt/tags/tag157.xml><?xml version="1.0" encoding="utf-8"?>
<p:tagLst xmlns:a="http://schemas.openxmlformats.org/drawingml/2006/main" xmlns:r="http://schemas.openxmlformats.org/officeDocument/2006/relationships" xmlns:p="http://schemas.openxmlformats.org/presentationml/2006/main">
  <p:tag name="PA" val="v5.2.8"/>
</p:tagLst>
</file>

<file path=ppt/tags/tag158.xml><?xml version="1.0" encoding="utf-8"?>
<p:tagLst xmlns:a="http://schemas.openxmlformats.org/drawingml/2006/main" xmlns:r="http://schemas.openxmlformats.org/officeDocument/2006/relationships" xmlns:p="http://schemas.openxmlformats.org/presentationml/2006/main">
  <p:tag name="PA" val="v5.2.8"/>
</p:tagLst>
</file>

<file path=ppt/tags/tag159.xml><?xml version="1.0" encoding="utf-8"?>
<p:tagLst xmlns:a="http://schemas.openxmlformats.org/drawingml/2006/main" xmlns:r="http://schemas.openxmlformats.org/officeDocument/2006/relationships" xmlns:p="http://schemas.openxmlformats.org/presentationml/2006/main">
  <p:tag name="PA" val="v5.2.8"/>
</p:tagLst>
</file>

<file path=ppt/tags/tag16.xml><?xml version="1.0" encoding="utf-8"?>
<p:tagLst xmlns:a="http://schemas.openxmlformats.org/drawingml/2006/main" xmlns:r="http://schemas.openxmlformats.org/officeDocument/2006/relationships" xmlns:p="http://schemas.openxmlformats.org/presentationml/2006/main">
  <p:tag name="PA" val="v5.2.5"/>
</p:tagLst>
</file>

<file path=ppt/tags/tag160.xml><?xml version="1.0" encoding="utf-8"?>
<p:tagLst xmlns:a="http://schemas.openxmlformats.org/drawingml/2006/main" xmlns:r="http://schemas.openxmlformats.org/officeDocument/2006/relationships" xmlns:p="http://schemas.openxmlformats.org/presentationml/2006/main">
  <p:tag name="PA" val="v5.2.4"/>
</p:tagLst>
</file>

<file path=ppt/tags/tag161.xml><?xml version="1.0" encoding="utf-8"?>
<p:tagLst xmlns:a="http://schemas.openxmlformats.org/drawingml/2006/main" xmlns:r="http://schemas.openxmlformats.org/officeDocument/2006/relationships" xmlns:p="http://schemas.openxmlformats.org/presentationml/2006/main">
  <p:tag name="PA" val="v5.2.4"/>
</p:tagLst>
</file>

<file path=ppt/tags/tag162.xml><?xml version="1.0" encoding="utf-8"?>
<p:tagLst xmlns:a="http://schemas.openxmlformats.org/drawingml/2006/main" xmlns:r="http://schemas.openxmlformats.org/officeDocument/2006/relationships" xmlns:p="http://schemas.openxmlformats.org/presentationml/2006/main">
  <p:tag name="PA" val="v5.2.4"/>
</p:tagLst>
</file>

<file path=ppt/tags/tag163.xml><?xml version="1.0" encoding="utf-8"?>
<p:tagLst xmlns:a="http://schemas.openxmlformats.org/drawingml/2006/main" xmlns:r="http://schemas.openxmlformats.org/officeDocument/2006/relationships" xmlns:p="http://schemas.openxmlformats.org/presentationml/2006/main">
  <p:tag name="PA" val="v5.2.4"/>
</p:tagLst>
</file>

<file path=ppt/tags/tag164.xml><?xml version="1.0" encoding="utf-8"?>
<p:tagLst xmlns:a="http://schemas.openxmlformats.org/drawingml/2006/main" xmlns:r="http://schemas.openxmlformats.org/officeDocument/2006/relationships" xmlns:p="http://schemas.openxmlformats.org/presentationml/2006/main">
  <p:tag name="PA" val="v5.2.4"/>
</p:tagLst>
</file>

<file path=ppt/tags/tag165.xml><?xml version="1.0" encoding="utf-8"?>
<p:tagLst xmlns:a="http://schemas.openxmlformats.org/drawingml/2006/main" xmlns:r="http://schemas.openxmlformats.org/officeDocument/2006/relationships" xmlns:p="http://schemas.openxmlformats.org/presentationml/2006/main">
  <p:tag name="PA" val="v5.2.4"/>
</p:tagLst>
</file>

<file path=ppt/tags/tag166.xml><?xml version="1.0" encoding="utf-8"?>
<p:tagLst xmlns:a="http://schemas.openxmlformats.org/drawingml/2006/main" xmlns:r="http://schemas.openxmlformats.org/officeDocument/2006/relationships" xmlns:p="http://schemas.openxmlformats.org/presentationml/2006/main">
  <p:tag name="PA" val="v5.2.4"/>
</p:tagLst>
</file>

<file path=ppt/tags/tag167.xml><?xml version="1.0" encoding="utf-8"?>
<p:tagLst xmlns:a="http://schemas.openxmlformats.org/drawingml/2006/main" xmlns:r="http://schemas.openxmlformats.org/officeDocument/2006/relationships" xmlns:p="http://schemas.openxmlformats.org/presentationml/2006/main">
  <p:tag name="PA" val="v5.2.4"/>
</p:tagLst>
</file>

<file path=ppt/tags/tag168.xml><?xml version="1.0" encoding="utf-8"?>
<p:tagLst xmlns:a="http://schemas.openxmlformats.org/drawingml/2006/main" xmlns:r="http://schemas.openxmlformats.org/officeDocument/2006/relationships" xmlns:p="http://schemas.openxmlformats.org/presentationml/2006/main">
  <p:tag name="PA" val="v5.2.5"/>
</p:tagLst>
</file>

<file path=ppt/tags/tag169.xml><?xml version="1.0" encoding="utf-8"?>
<p:tagLst xmlns:a="http://schemas.openxmlformats.org/drawingml/2006/main" xmlns:r="http://schemas.openxmlformats.org/officeDocument/2006/relationships" xmlns:p="http://schemas.openxmlformats.org/presentationml/2006/main">
  <p:tag name="PA" val="v5.2.4"/>
</p:tagLst>
</file>

<file path=ppt/tags/tag17.xml><?xml version="1.0" encoding="utf-8"?>
<p:tagLst xmlns:a="http://schemas.openxmlformats.org/drawingml/2006/main" xmlns:r="http://schemas.openxmlformats.org/officeDocument/2006/relationships" xmlns:p="http://schemas.openxmlformats.org/presentationml/2006/main">
  <p:tag name="PA" val="v5.2.5"/>
</p:tagLst>
</file>

<file path=ppt/tags/tag18.xml><?xml version="1.0" encoding="utf-8"?>
<p:tagLst xmlns:a="http://schemas.openxmlformats.org/drawingml/2006/main" xmlns:r="http://schemas.openxmlformats.org/officeDocument/2006/relationships" xmlns:p="http://schemas.openxmlformats.org/presentationml/2006/main">
  <p:tag name="PA" val="v5.2.5"/>
</p:tagLst>
</file>

<file path=ppt/tags/tag19.xml><?xml version="1.0" encoding="utf-8"?>
<p:tagLst xmlns:a="http://schemas.openxmlformats.org/drawingml/2006/main" xmlns:r="http://schemas.openxmlformats.org/officeDocument/2006/relationships" xmlns:p="http://schemas.openxmlformats.org/presentationml/2006/main">
  <p:tag name="PA" val="v5.2.5"/>
</p:tagLst>
</file>

<file path=ppt/tags/tag2.xml><?xml version="1.0" encoding="utf-8"?>
<p:tagLst xmlns:a="http://schemas.openxmlformats.org/drawingml/2006/main" xmlns:r="http://schemas.openxmlformats.org/officeDocument/2006/relationships" xmlns:p="http://schemas.openxmlformats.org/presentationml/2006/main">
  <p:tag name="PA" val="v5.2.5"/>
</p:tagLst>
</file>

<file path=ppt/tags/tag20.xml><?xml version="1.0" encoding="utf-8"?>
<p:tagLst xmlns:a="http://schemas.openxmlformats.org/drawingml/2006/main" xmlns:r="http://schemas.openxmlformats.org/officeDocument/2006/relationships" xmlns:p="http://schemas.openxmlformats.org/presentationml/2006/main">
  <p:tag name="PA" val="v5.2.5"/>
</p:tagLst>
</file>

<file path=ppt/tags/tag21.xml><?xml version="1.0" encoding="utf-8"?>
<p:tagLst xmlns:a="http://schemas.openxmlformats.org/drawingml/2006/main" xmlns:r="http://schemas.openxmlformats.org/officeDocument/2006/relationships" xmlns:p="http://schemas.openxmlformats.org/presentationml/2006/main">
  <p:tag name="PA" val="v5.2.5"/>
</p:tagLst>
</file>

<file path=ppt/tags/tag22.xml><?xml version="1.0" encoding="utf-8"?>
<p:tagLst xmlns:a="http://schemas.openxmlformats.org/drawingml/2006/main" xmlns:r="http://schemas.openxmlformats.org/officeDocument/2006/relationships" xmlns:p="http://schemas.openxmlformats.org/presentationml/2006/main">
  <p:tag name="PA" val="v5.2.5"/>
</p:tagLst>
</file>

<file path=ppt/tags/tag23.xml><?xml version="1.0" encoding="utf-8"?>
<p:tagLst xmlns:a="http://schemas.openxmlformats.org/drawingml/2006/main" xmlns:r="http://schemas.openxmlformats.org/officeDocument/2006/relationships" xmlns:p="http://schemas.openxmlformats.org/presentationml/2006/main">
  <p:tag name="PA" val="v5.2.5"/>
</p:tagLst>
</file>

<file path=ppt/tags/tag24.xml><?xml version="1.0" encoding="utf-8"?>
<p:tagLst xmlns:a="http://schemas.openxmlformats.org/drawingml/2006/main" xmlns:r="http://schemas.openxmlformats.org/officeDocument/2006/relationships" xmlns:p="http://schemas.openxmlformats.org/presentationml/2006/main">
  <p:tag name="PA" val="v5.2.5"/>
</p:tagLst>
</file>

<file path=ppt/tags/tag25.xml><?xml version="1.0" encoding="utf-8"?>
<p:tagLst xmlns:a="http://schemas.openxmlformats.org/drawingml/2006/main" xmlns:r="http://schemas.openxmlformats.org/officeDocument/2006/relationships" xmlns:p="http://schemas.openxmlformats.org/presentationml/2006/main">
  <p:tag name="PA" val="v5.2.5"/>
</p:tagLst>
</file>

<file path=ppt/tags/tag26.xml><?xml version="1.0" encoding="utf-8"?>
<p:tagLst xmlns:a="http://schemas.openxmlformats.org/drawingml/2006/main" xmlns:r="http://schemas.openxmlformats.org/officeDocument/2006/relationships" xmlns:p="http://schemas.openxmlformats.org/presentationml/2006/main">
  <p:tag name="PA" val="v5.2.5"/>
</p:tagLst>
</file>

<file path=ppt/tags/tag27.xml><?xml version="1.0" encoding="utf-8"?>
<p:tagLst xmlns:a="http://schemas.openxmlformats.org/drawingml/2006/main" xmlns:r="http://schemas.openxmlformats.org/officeDocument/2006/relationships" xmlns:p="http://schemas.openxmlformats.org/presentationml/2006/main">
  <p:tag name="PA" val="v5.2.5"/>
</p:tagLst>
</file>

<file path=ppt/tags/tag28.xml><?xml version="1.0" encoding="utf-8"?>
<p:tagLst xmlns:a="http://schemas.openxmlformats.org/drawingml/2006/main" xmlns:r="http://schemas.openxmlformats.org/officeDocument/2006/relationships" xmlns:p="http://schemas.openxmlformats.org/presentationml/2006/main">
  <p:tag name="PA" val="v5.2.5"/>
</p:tagLst>
</file>

<file path=ppt/tags/tag29.xml><?xml version="1.0" encoding="utf-8"?>
<p:tagLst xmlns:a="http://schemas.openxmlformats.org/drawingml/2006/main" xmlns:r="http://schemas.openxmlformats.org/officeDocument/2006/relationships" xmlns:p="http://schemas.openxmlformats.org/presentationml/2006/main">
  <p:tag name="PA" val="v5.2.5"/>
</p:tagLst>
</file>

<file path=ppt/tags/tag3.xml><?xml version="1.0" encoding="utf-8"?>
<p:tagLst xmlns:a="http://schemas.openxmlformats.org/drawingml/2006/main" xmlns:r="http://schemas.openxmlformats.org/officeDocument/2006/relationships" xmlns:p="http://schemas.openxmlformats.org/presentationml/2006/main">
  <p:tag name="PA" val="v5.2.4"/>
</p:tagLst>
</file>

<file path=ppt/tags/tag30.xml><?xml version="1.0" encoding="utf-8"?>
<p:tagLst xmlns:a="http://schemas.openxmlformats.org/drawingml/2006/main" xmlns:r="http://schemas.openxmlformats.org/officeDocument/2006/relationships" xmlns:p="http://schemas.openxmlformats.org/presentationml/2006/main">
  <p:tag name="PA" val="v5.2.4"/>
</p:tagLst>
</file>

<file path=ppt/tags/tag31.xml><?xml version="1.0" encoding="utf-8"?>
<p:tagLst xmlns:a="http://schemas.openxmlformats.org/drawingml/2006/main" xmlns:r="http://schemas.openxmlformats.org/officeDocument/2006/relationships" xmlns:p="http://schemas.openxmlformats.org/presentationml/2006/main">
  <p:tag name="PA" val="v5.2.5"/>
</p:tagLst>
</file>

<file path=ppt/tags/tag32.xml><?xml version="1.0" encoding="utf-8"?>
<p:tagLst xmlns:a="http://schemas.openxmlformats.org/drawingml/2006/main" xmlns:r="http://schemas.openxmlformats.org/officeDocument/2006/relationships" xmlns:p="http://schemas.openxmlformats.org/presentationml/2006/main">
  <p:tag name="PA" val="v5.2.4"/>
</p:tagLst>
</file>

<file path=ppt/tags/tag33.xml><?xml version="1.0" encoding="utf-8"?>
<p:tagLst xmlns:a="http://schemas.openxmlformats.org/drawingml/2006/main" xmlns:r="http://schemas.openxmlformats.org/officeDocument/2006/relationships" xmlns:p="http://schemas.openxmlformats.org/presentationml/2006/main">
  <p:tag name="PA" val="v5.2.5"/>
</p:tagLst>
</file>

<file path=ppt/tags/tag34.xml><?xml version="1.0" encoding="utf-8"?>
<p:tagLst xmlns:a="http://schemas.openxmlformats.org/drawingml/2006/main" xmlns:r="http://schemas.openxmlformats.org/officeDocument/2006/relationships" xmlns:p="http://schemas.openxmlformats.org/presentationml/2006/main">
  <p:tag name="PA" val="v5.2.5"/>
</p:tagLst>
</file>

<file path=ppt/tags/tag35.xml><?xml version="1.0" encoding="utf-8"?>
<p:tagLst xmlns:a="http://schemas.openxmlformats.org/drawingml/2006/main" xmlns:r="http://schemas.openxmlformats.org/officeDocument/2006/relationships" xmlns:p="http://schemas.openxmlformats.org/presentationml/2006/main">
  <p:tag name="PA" val="v5.2.5"/>
</p:tagLst>
</file>

<file path=ppt/tags/tag36.xml><?xml version="1.0" encoding="utf-8"?>
<p:tagLst xmlns:a="http://schemas.openxmlformats.org/drawingml/2006/main" xmlns:r="http://schemas.openxmlformats.org/officeDocument/2006/relationships" xmlns:p="http://schemas.openxmlformats.org/presentationml/2006/main">
  <p:tag name="PA" val="v5.2.8"/>
</p:tagLst>
</file>

<file path=ppt/tags/tag37.xml><?xml version="1.0" encoding="utf-8"?>
<p:tagLst xmlns:a="http://schemas.openxmlformats.org/drawingml/2006/main" xmlns:r="http://schemas.openxmlformats.org/officeDocument/2006/relationships" xmlns:p="http://schemas.openxmlformats.org/presentationml/2006/main">
  <p:tag name="PA" val="v5.2.8"/>
</p:tagLst>
</file>

<file path=ppt/tags/tag38.xml><?xml version="1.0" encoding="utf-8"?>
<p:tagLst xmlns:a="http://schemas.openxmlformats.org/drawingml/2006/main" xmlns:r="http://schemas.openxmlformats.org/officeDocument/2006/relationships" xmlns:p="http://schemas.openxmlformats.org/presentationml/2006/main">
  <p:tag name="PA" val="v5.2.8"/>
</p:tagLst>
</file>

<file path=ppt/tags/tag39.xml><?xml version="1.0" encoding="utf-8"?>
<p:tagLst xmlns:a="http://schemas.openxmlformats.org/drawingml/2006/main" xmlns:r="http://schemas.openxmlformats.org/officeDocument/2006/relationships" xmlns:p="http://schemas.openxmlformats.org/presentationml/2006/main">
  <p:tag name="PA" val="v5.2.8"/>
</p:tagLst>
</file>

<file path=ppt/tags/tag4.xml><?xml version="1.0" encoding="utf-8"?>
<p:tagLst xmlns:a="http://schemas.openxmlformats.org/drawingml/2006/main" xmlns:r="http://schemas.openxmlformats.org/officeDocument/2006/relationships" xmlns:p="http://schemas.openxmlformats.org/presentationml/2006/main">
  <p:tag name="PA" val="v5.2.5"/>
</p:tagLst>
</file>

<file path=ppt/tags/tag40.xml><?xml version="1.0" encoding="utf-8"?>
<p:tagLst xmlns:a="http://schemas.openxmlformats.org/drawingml/2006/main" xmlns:r="http://schemas.openxmlformats.org/officeDocument/2006/relationships" xmlns:p="http://schemas.openxmlformats.org/presentationml/2006/main">
  <p:tag name="PA" val="v5.2.8"/>
</p:tagLst>
</file>

<file path=ppt/tags/tag41.xml><?xml version="1.0" encoding="utf-8"?>
<p:tagLst xmlns:a="http://schemas.openxmlformats.org/drawingml/2006/main" xmlns:r="http://schemas.openxmlformats.org/officeDocument/2006/relationships" xmlns:p="http://schemas.openxmlformats.org/presentationml/2006/main">
  <p:tag name="PA" val="v5.2.8"/>
</p:tagLst>
</file>

<file path=ppt/tags/tag42.xml><?xml version="1.0" encoding="utf-8"?>
<p:tagLst xmlns:a="http://schemas.openxmlformats.org/drawingml/2006/main" xmlns:r="http://schemas.openxmlformats.org/officeDocument/2006/relationships" xmlns:p="http://schemas.openxmlformats.org/presentationml/2006/main">
  <p:tag name="PA" val="v5.2.8"/>
</p:tagLst>
</file>

<file path=ppt/tags/tag43.xml><?xml version="1.0" encoding="utf-8"?>
<p:tagLst xmlns:a="http://schemas.openxmlformats.org/drawingml/2006/main" xmlns:r="http://schemas.openxmlformats.org/officeDocument/2006/relationships" xmlns:p="http://schemas.openxmlformats.org/presentationml/2006/main">
  <p:tag name="PA" val="v5.2.8"/>
</p:tagLst>
</file>

<file path=ppt/tags/tag44.xml><?xml version="1.0" encoding="utf-8"?>
<p:tagLst xmlns:a="http://schemas.openxmlformats.org/drawingml/2006/main" xmlns:r="http://schemas.openxmlformats.org/officeDocument/2006/relationships" xmlns:p="http://schemas.openxmlformats.org/presentationml/2006/main">
  <p:tag name="PA" val="v5.2.8"/>
</p:tagLst>
</file>

<file path=ppt/tags/tag45.xml><?xml version="1.0" encoding="utf-8"?>
<p:tagLst xmlns:a="http://schemas.openxmlformats.org/drawingml/2006/main" xmlns:r="http://schemas.openxmlformats.org/officeDocument/2006/relationships" xmlns:p="http://schemas.openxmlformats.org/presentationml/2006/main">
  <p:tag name="PA" val="v5.2.8"/>
</p:tagLst>
</file>

<file path=ppt/tags/tag46.xml><?xml version="1.0" encoding="utf-8"?>
<p:tagLst xmlns:a="http://schemas.openxmlformats.org/drawingml/2006/main" xmlns:r="http://schemas.openxmlformats.org/officeDocument/2006/relationships" xmlns:p="http://schemas.openxmlformats.org/presentationml/2006/main">
  <p:tag name="PA" val="v5.2.8"/>
</p:tagLst>
</file>

<file path=ppt/tags/tag47.xml><?xml version="1.0" encoding="utf-8"?>
<p:tagLst xmlns:a="http://schemas.openxmlformats.org/drawingml/2006/main" xmlns:r="http://schemas.openxmlformats.org/officeDocument/2006/relationships" xmlns:p="http://schemas.openxmlformats.org/presentationml/2006/main">
  <p:tag name="PA" val="v5.2.8"/>
</p:tagLst>
</file>

<file path=ppt/tags/tag48.xml><?xml version="1.0" encoding="utf-8"?>
<p:tagLst xmlns:a="http://schemas.openxmlformats.org/drawingml/2006/main" xmlns:r="http://schemas.openxmlformats.org/officeDocument/2006/relationships" xmlns:p="http://schemas.openxmlformats.org/presentationml/2006/main">
  <p:tag name="PA" val="v5.2.8"/>
</p:tagLst>
</file>

<file path=ppt/tags/tag49.xml><?xml version="1.0" encoding="utf-8"?>
<p:tagLst xmlns:a="http://schemas.openxmlformats.org/drawingml/2006/main" xmlns:r="http://schemas.openxmlformats.org/officeDocument/2006/relationships" xmlns:p="http://schemas.openxmlformats.org/presentationml/2006/main">
  <p:tag name="PA" val="v5.2.8"/>
</p:tagLst>
</file>

<file path=ppt/tags/tag5.xml><?xml version="1.0" encoding="utf-8"?>
<p:tagLst xmlns:a="http://schemas.openxmlformats.org/drawingml/2006/main" xmlns:r="http://schemas.openxmlformats.org/officeDocument/2006/relationships" xmlns:p="http://schemas.openxmlformats.org/presentationml/2006/main">
  <p:tag name="PA" val="v5.2.5"/>
</p:tagLst>
</file>

<file path=ppt/tags/tag50.xml><?xml version="1.0" encoding="utf-8"?>
<p:tagLst xmlns:a="http://schemas.openxmlformats.org/drawingml/2006/main" xmlns:r="http://schemas.openxmlformats.org/officeDocument/2006/relationships" xmlns:p="http://schemas.openxmlformats.org/presentationml/2006/main">
  <p:tag name="PA" val="v5.2.8"/>
</p:tagLst>
</file>

<file path=ppt/tags/tag51.xml><?xml version="1.0" encoding="utf-8"?>
<p:tagLst xmlns:a="http://schemas.openxmlformats.org/drawingml/2006/main" xmlns:r="http://schemas.openxmlformats.org/officeDocument/2006/relationships" xmlns:p="http://schemas.openxmlformats.org/presentationml/2006/main">
  <p:tag name="PA" val="v5.2.8"/>
</p:tagLst>
</file>

<file path=ppt/tags/tag52.xml><?xml version="1.0" encoding="utf-8"?>
<p:tagLst xmlns:a="http://schemas.openxmlformats.org/drawingml/2006/main" xmlns:r="http://schemas.openxmlformats.org/officeDocument/2006/relationships" xmlns:p="http://schemas.openxmlformats.org/presentationml/2006/main">
  <p:tag name="PA" val="v5.2.8"/>
</p:tagLst>
</file>

<file path=ppt/tags/tag53.xml><?xml version="1.0" encoding="utf-8"?>
<p:tagLst xmlns:a="http://schemas.openxmlformats.org/drawingml/2006/main" xmlns:r="http://schemas.openxmlformats.org/officeDocument/2006/relationships" xmlns:p="http://schemas.openxmlformats.org/presentationml/2006/main">
  <p:tag name="PA" val="v5.2.8"/>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5"/>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MH" val="20161208160551"/>
  <p:tag name="MH_LIBRARY" val="GRAPHIC"/>
  <p:tag name="MH_ORDER" val="1"/>
  <p:tag name="MH_TYPE" val="Title"/>
  <p:tag name="PA" val="v5.2.9"/>
</p:tagLst>
</file>

<file path=ppt/tags/tag65.xml><?xml version="1.0" encoding="utf-8"?>
<p:tagLst xmlns:a="http://schemas.openxmlformats.org/drawingml/2006/main" xmlns:r="http://schemas.openxmlformats.org/officeDocument/2006/relationships" xmlns:p="http://schemas.openxmlformats.org/presentationml/2006/main">
  <p:tag name="PA" val="v5.2.9"/>
</p:tagLst>
</file>

<file path=ppt/tags/tag66.xml><?xml version="1.0" encoding="utf-8"?>
<p:tagLst xmlns:a="http://schemas.openxmlformats.org/drawingml/2006/main" xmlns:r="http://schemas.openxmlformats.org/officeDocument/2006/relationships" xmlns:p="http://schemas.openxmlformats.org/presentationml/2006/main">
  <p:tag name="MH" val="20161208160551"/>
  <p:tag name="MH_LIBRARY" val="GRAPHIC"/>
  <p:tag name="MH_ORDER" val="1"/>
  <p:tag name="MH_TYPE" val="Other"/>
  <p:tag name="PA" val="v5.2.9"/>
</p:tagLst>
</file>

<file path=ppt/tags/tag67.xml><?xml version="1.0" encoding="utf-8"?>
<p:tagLst xmlns:a="http://schemas.openxmlformats.org/drawingml/2006/main" xmlns:r="http://schemas.openxmlformats.org/officeDocument/2006/relationships" xmlns:p="http://schemas.openxmlformats.org/presentationml/2006/main">
  <p:tag name="PA" val="v5.2.9"/>
</p:tagLst>
</file>

<file path=ppt/tags/tag68.xml><?xml version="1.0" encoding="utf-8"?>
<p:tagLst xmlns:a="http://schemas.openxmlformats.org/drawingml/2006/main" xmlns:r="http://schemas.openxmlformats.org/officeDocument/2006/relationships" xmlns:p="http://schemas.openxmlformats.org/presentationml/2006/main">
  <p:tag name="MH" val="20161208160551"/>
  <p:tag name="MH_LIBRARY" val="GRAPHIC"/>
  <p:tag name="MH_ORDER" val="1"/>
  <p:tag name="MH_TYPE" val="Other"/>
  <p:tag name="PA" val="v5.2.9"/>
</p:tagLst>
</file>

<file path=ppt/tags/tag69.xml><?xml version="1.0" encoding="utf-8"?>
<p:tagLst xmlns:a="http://schemas.openxmlformats.org/drawingml/2006/main" xmlns:r="http://schemas.openxmlformats.org/officeDocument/2006/relationships" xmlns:p="http://schemas.openxmlformats.org/presentationml/2006/main">
  <p:tag name="MH" val="20161208160551"/>
  <p:tag name="MH_LIBRARY" val="GRAPHIC"/>
  <p:tag name="MH_ORDER" val="1"/>
  <p:tag name="MH_TYPE" val="Other"/>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5"/>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MH" val="20161208160551"/>
  <p:tag name="MH_LIBRARY" val="GRAPHIC"/>
  <p:tag name="MH_ORDER" val="1"/>
  <p:tag name="MH_TYPE" val="Other"/>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8"/>
</p:tagLst>
</file>

<file path=ppt/tags/tag75.xml><?xml version="1.0" encoding="utf-8"?>
<p:tagLst xmlns:a="http://schemas.openxmlformats.org/drawingml/2006/main" xmlns:r="http://schemas.openxmlformats.org/officeDocument/2006/relationships" xmlns:p="http://schemas.openxmlformats.org/presentationml/2006/main">
  <p:tag name="PA" val="v5.2.8"/>
</p:tagLst>
</file>

<file path=ppt/tags/tag76.xml><?xml version="1.0" encoding="utf-8"?>
<p:tagLst xmlns:a="http://schemas.openxmlformats.org/drawingml/2006/main" xmlns:r="http://schemas.openxmlformats.org/officeDocument/2006/relationships" xmlns:p="http://schemas.openxmlformats.org/presentationml/2006/main">
  <p:tag name="PA" val="v5.2.8"/>
</p:tagLst>
</file>

<file path=ppt/tags/tag77.xml><?xml version="1.0" encoding="utf-8"?>
<p:tagLst xmlns:a="http://schemas.openxmlformats.org/drawingml/2006/main" xmlns:r="http://schemas.openxmlformats.org/officeDocument/2006/relationships" xmlns:p="http://schemas.openxmlformats.org/presentationml/2006/main">
  <p:tag name="PA" val="v5.2.8"/>
</p:tagLst>
</file>

<file path=ppt/tags/tag78.xml><?xml version="1.0" encoding="utf-8"?>
<p:tagLst xmlns:a="http://schemas.openxmlformats.org/drawingml/2006/main" xmlns:r="http://schemas.openxmlformats.org/officeDocument/2006/relationships" xmlns:p="http://schemas.openxmlformats.org/presentationml/2006/main">
  <p:tag name="PA" val="v5.2.8"/>
</p:tagLst>
</file>

<file path=ppt/tags/tag79.xml><?xml version="1.0" encoding="utf-8"?>
<p:tagLst xmlns:a="http://schemas.openxmlformats.org/drawingml/2006/main" xmlns:r="http://schemas.openxmlformats.org/officeDocument/2006/relationships" xmlns:p="http://schemas.openxmlformats.org/presentationml/2006/main">
  <p:tag name="PA" val="v5.2.8"/>
</p:tagLst>
</file>

<file path=ppt/tags/tag8.xml><?xml version="1.0" encoding="utf-8"?>
<p:tagLst xmlns:a="http://schemas.openxmlformats.org/drawingml/2006/main" xmlns:r="http://schemas.openxmlformats.org/officeDocument/2006/relationships" xmlns:p="http://schemas.openxmlformats.org/presentationml/2006/main">
  <p:tag name="PA" val="v5.2.5"/>
</p:tagLst>
</file>

<file path=ppt/tags/tag80.xml><?xml version="1.0" encoding="utf-8"?>
<p:tagLst xmlns:a="http://schemas.openxmlformats.org/drawingml/2006/main" xmlns:r="http://schemas.openxmlformats.org/officeDocument/2006/relationships" xmlns:p="http://schemas.openxmlformats.org/presentationml/2006/main">
  <p:tag name="PA" val="v5.2.8"/>
</p:tagLst>
</file>

<file path=ppt/tags/tag81.xml><?xml version="1.0" encoding="utf-8"?>
<p:tagLst xmlns:a="http://schemas.openxmlformats.org/drawingml/2006/main" xmlns:r="http://schemas.openxmlformats.org/officeDocument/2006/relationships" xmlns:p="http://schemas.openxmlformats.org/presentationml/2006/main">
  <p:tag name="PA" val="v5.2.8"/>
</p:tagLst>
</file>

<file path=ppt/tags/tag82.xml><?xml version="1.0" encoding="utf-8"?>
<p:tagLst xmlns:a="http://schemas.openxmlformats.org/drawingml/2006/main" xmlns:r="http://schemas.openxmlformats.org/officeDocument/2006/relationships" xmlns:p="http://schemas.openxmlformats.org/presentationml/2006/main">
  <p:tag name="PA" val="v5.2.8"/>
</p:tagLst>
</file>

<file path=ppt/tags/tag83.xml><?xml version="1.0" encoding="utf-8"?>
<p:tagLst xmlns:a="http://schemas.openxmlformats.org/drawingml/2006/main" xmlns:r="http://schemas.openxmlformats.org/officeDocument/2006/relationships" xmlns:p="http://schemas.openxmlformats.org/presentationml/2006/main">
  <p:tag name="PA" val="v5.2.8"/>
</p:tagLst>
</file>

<file path=ppt/tags/tag84.xml><?xml version="1.0" encoding="utf-8"?>
<p:tagLst xmlns:a="http://schemas.openxmlformats.org/drawingml/2006/main" xmlns:r="http://schemas.openxmlformats.org/officeDocument/2006/relationships" xmlns:p="http://schemas.openxmlformats.org/presentationml/2006/main">
  <p:tag name="PA" val="v5.2.8"/>
</p:tagLst>
</file>

<file path=ppt/tags/tag85.xml><?xml version="1.0" encoding="utf-8"?>
<p:tagLst xmlns:a="http://schemas.openxmlformats.org/drawingml/2006/main" xmlns:r="http://schemas.openxmlformats.org/officeDocument/2006/relationships" xmlns:p="http://schemas.openxmlformats.org/presentationml/2006/main">
  <p:tag name="PA" val="v5.2.8"/>
</p:tagLst>
</file>

<file path=ppt/tags/tag86.xml><?xml version="1.0" encoding="utf-8"?>
<p:tagLst xmlns:a="http://schemas.openxmlformats.org/drawingml/2006/main" xmlns:r="http://schemas.openxmlformats.org/officeDocument/2006/relationships" xmlns:p="http://schemas.openxmlformats.org/presentationml/2006/main">
  <p:tag name="PA" val="v5.2.8"/>
</p:tagLst>
</file>

<file path=ppt/tags/tag87.xml><?xml version="1.0" encoding="utf-8"?>
<p:tagLst xmlns:a="http://schemas.openxmlformats.org/drawingml/2006/main" xmlns:r="http://schemas.openxmlformats.org/officeDocument/2006/relationships" xmlns:p="http://schemas.openxmlformats.org/presentationml/2006/main">
  <p:tag name="PA" val="v5.2.8"/>
</p:tagLst>
</file>

<file path=ppt/tags/tag88.xml><?xml version="1.0" encoding="utf-8"?>
<p:tagLst xmlns:a="http://schemas.openxmlformats.org/drawingml/2006/main" xmlns:r="http://schemas.openxmlformats.org/officeDocument/2006/relationships" xmlns:p="http://schemas.openxmlformats.org/presentationml/2006/main">
  <p:tag name="PA" val="v5.2.8"/>
</p:tagLst>
</file>

<file path=ppt/tags/tag89.xml><?xml version="1.0" encoding="utf-8"?>
<p:tagLst xmlns:a="http://schemas.openxmlformats.org/drawingml/2006/main" xmlns:r="http://schemas.openxmlformats.org/officeDocument/2006/relationships" xmlns:p="http://schemas.openxmlformats.org/presentationml/2006/main">
  <p:tag name="PA" val="v5.2.8"/>
</p:tagLst>
</file>

<file path=ppt/tags/tag9.xml><?xml version="1.0" encoding="utf-8"?>
<p:tagLst xmlns:a="http://schemas.openxmlformats.org/drawingml/2006/main" xmlns:r="http://schemas.openxmlformats.org/officeDocument/2006/relationships" xmlns:p="http://schemas.openxmlformats.org/presentationml/2006/main">
  <p:tag name="PA" val="v5.2.5"/>
</p:tagLst>
</file>

<file path=ppt/tags/tag90.xml><?xml version="1.0" encoding="utf-8"?>
<p:tagLst xmlns:a="http://schemas.openxmlformats.org/drawingml/2006/main" xmlns:r="http://schemas.openxmlformats.org/officeDocument/2006/relationships" xmlns:p="http://schemas.openxmlformats.org/presentationml/2006/main">
  <p:tag name="PA" val="v5.2.8"/>
</p:tagLst>
</file>

<file path=ppt/tags/tag91.xml><?xml version="1.0" encoding="utf-8"?>
<p:tagLst xmlns:a="http://schemas.openxmlformats.org/drawingml/2006/main" xmlns:r="http://schemas.openxmlformats.org/officeDocument/2006/relationships" xmlns:p="http://schemas.openxmlformats.org/presentationml/2006/main">
  <p:tag name="PA" val="v5.2.8"/>
</p:tagLst>
</file>

<file path=ppt/tags/tag92.xml><?xml version="1.0" encoding="utf-8"?>
<p:tagLst xmlns:a="http://schemas.openxmlformats.org/drawingml/2006/main" xmlns:r="http://schemas.openxmlformats.org/officeDocument/2006/relationships" xmlns:p="http://schemas.openxmlformats.org/presentationml/2006/main">
  <p:tag name="PA" val="v5.2.8"/>
</p:tagLst>
</file>

<file path=ppt/tags/tag93.xml><?xml version="1.0" encoding="utf-8"?>
<p:tagLst xmlns:a="http://schemas.openxmlformats.org/drawingml/2006/main" xmlns:r="http://schemas.openxmlformats.org/officeDocument/2006/relationships" xmlns:p="http://schemas.openxmlformats.org/presentationml/2006/main">
  <p:tag name="PA" val="v5.2.9"/>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PA" val="v5.2.9"/>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PA" val="v5.2.9"/>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s1lulraz">
      <a:dk1>
        <a:srgbClr val="373535"/>
      </a:dk1>
      <a:lt1>
        <a:srgbClr val="FFFFFF"/>
      </a:lt1>
      <a:dk2>
        <a:srgbClr val="1F487C"/>
      </a:dk2>
      <a:lt2>
        <a:srgbClr val="EDEBE0"/>
      </a:lt2>
      <a:accent1>
        <a:srgbClr val="BB1C22"/>
      </a:accent1>
      <a:accent2>
        <a:srgbClr val="BB1C22"/>
      </a:accent2>
      <a:accent3>
        <a:srgbClr val="BB1C22"/>
      </a:accent3>
      <a:accent4>
        <a:srgbClr val="BB1C22"/>
      </a:accent4>
      <a:accent5>
        <a:srgbClr val="BB1C22"/>
      </a:accent5>
      <a:accent6>
        <a:srgbClr val="BB1C22"/>
      </a:accent6>
      <a:hlink>
        <a:srgbClr val="BB1C22"/>
      </a:hlink>
      <a:folHlink>
        <a:srgbClr val="BB1C2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3890</Words>
  <Application>Microsoft Office PowerPoint</Application>
  <PresentationFormat>宽屏</PresentationFormat>
  <Paragraphs>197</Paragraphs>
  <Slides>33</Slides>
  <Notes>32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33</vt:i4>
      </vt:variant>
    </vt:vector>
  </HeadingPairs>
  <TitlesOfParts>
    <vt:vector size="49" baseType="lpstr">
      <vt:lpstr>Meiryo</vt:lpstr>
      <vt:lpstr>Source Han Sans Regular</vt:lpstr>
      <vt:lpstr>等线</vt:lpstr>
      <vt:lpstr>冬青黑体简体中文 W3</vt:lpstr>
      <vt:lpstr>汉呈王天喜毛笔书法</vt:lpstr>
      <vt:lpstr>汉仪润圆-65简</vt:lpstr>
      <vt:lpstr>宋体</vt:lpstr>
      <vt:lpstr>微软雅黑</vt:lpstr>
      <vt:lpstr>字魂58号-创中黑</vt:lpstr>
      <vt:lpstr>Arial</vt:lpstr>
      <vt:lpstr>Calibri</vt:lpstr>
      <vt:lpstr>Calibri Light</vt:lpstr>
      <vt:lpstr>Open Sans</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2021-06-24T01:29:56Z</cp:lastPrinted>
  <dcterms:created xsi:type="dcterms:W3CDTF">2021-06-24T01:29:56Z</dcterms:created>
  <dcterms:modified xsi:type="dcterms:W3CDTF">2023-04-15T09:02:33Z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