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2"/>
    <p:sldMasterId id="2147483657" r:id="rId3"/>
  </p:sldMasterIdLst>
  <p:notesMasterIdLst>
    <p:notesMasterId r:id="rId24"/>
  </p:notesMasterIdLst>
  <p:handoutMasterIdLst>
    <p:handoutMasterId r:id="rId25"/>
  </p:handoutMasterIdLst>
  <p:sldIdLst>
    <p:sldId id="532" r:id="rId4"/>
    <p:sldId id="533" r:id="rId5"/>
    <p:sldId id="414" r:id="rId6"/>
    <p:sldId id="534" r:id="rId7"/>
    <p:sldId id="391" r:id="rId8"/>
    <p:sldId id="392" r:id="rId9"/>
    <p:sldId id="540" r:id="rId10"/>
    <p:sldId id="541" r:id="rId11"/>
    <p:sldId id="542" r:id="rId12"/>
    <p:sldId id="434" r:id="rId13"/>
    <p:sldId id="486" r:id="rId14"/>
    <p:sldId id="543" r:id="rId15"/>
    <p:sldId id="544" r:id="rId16"/>
    <p:sldId id="545" r:id="rId17"/>
    <p:sldId id="546" r:id="rId18"/>
    <p:sldId id="397" r:id="rId19"/>
    <p:sldId id="400" r:id="rId20"/>
    <p:sldId id="547" r:id="rId21"/>
    <p:sldId id="548" r:id="rId22"/>
    <p:sldId id="549" r:id="rId23"/>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3">
          <p15:clr>
            <a:srgbClr val="A4A3A4"/>
          </p15:clr>
        </p15:guide>
        <p15:guide id="2" pos="3875">
          <p15:clr>
            <a:srgbClr val="A4A3A4"/>
          </p15:clr>
        </p15:guide>
      </p15:sldGuideLst>
    </p:ext>
    <p:ext uri="{2D200454-40CA-4A62-9FC3-DE9A4176ACB9}">
      <p15:notesGuideLst xmlns:p15="http://schemas.microsoft.com/office/powerpoint/2012/main">
        <p15:guide id="1" orient="horz" pos="2994">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6314" autoAdjust="0"/>
  </p:normalViewPr>
  <p:slideViewPr>
    <p:cSldViewPr snapToGrid="0">
      <p:cViewPr varScale="1">
        <p:scale>
          <a:sx n="108" d="100"/>
          <a:sy n="108" d="100"/>
        </p:scale>
        <p:origin x="774" y="114"/>
      </p:cViewPr>
      <p:guideLst>
        <p:guide orient="horz" pos="2273"/>
        <p:guide pos="3875"/>
      </p:guideLst>
    </p:cSldViewPr>
  </p:slideViewPr>
  <p:outlineViewPr>
    <p:cViewPr>
      <p:scale>
        <a:sx n="33" d="100"/>
        <a:sy n="33" d="100"/>
      </p:scale>
      <p:origin x="0" y="0"/>
    </p:cViewPr>
  </p:outlineViewPr>
  <p:notesTextViewPr>
    <p:cViewPr>
      <p:scale>
        <a:sx n="1" d="1"/>
        <a:sy n="1" d="1"/>
      </p:scale>
      <p:origin x="0" y="0"/>
    </p:cViewPr>
  </p:notesTextViewPr>
  <p:sorterViewPr>
    <p:cViewPr>
      <p:scale>
        <a:sx n="33" d="100"/>
        <a:sy n="33" d="100"/>
      </p:scale>
      <p:origin x="0" y="0"/>
    </p:cViewPr>
  </p:sorterViewPr>
  <p:notesViewPr>
    <p:cSldViewPr snapToGrid="0">
      <p:cViewPr varScale="1">
        <p:scale>
          <a:sx n="88" d="100"/>
          <a:sy n="88" d="100"/>
        </p:scale>
        <p:origin x="3582" y="102"/>
      </p:cViewPr>
      <p:guideLst>
        <p:guide orient="horz" pos="2994"/>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0A068B-76CF-48DC-B659-36D53CE55F5E}" type="datetimeFigureOut">
              <a:rPr lang="zh-CN" altLang="en-US" smtClean="0"/>
              <a:t>2023/3/9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CD67F2-31D5-4A2E-8593-C902ECA15A0C}" type="slidenum">
              <a:rPr lang="zh-CN" altLang="en-US" smtClean="0"/>
              <a:t>‹#›</a:t>
            </a:fld>
            <a:endParaRPr lang="zh-CN" altLang="en-US"/>
          </a:p>
        </p:txBody>
      </p:sp>
    </p:spTree>
    <p:extLst>
      <p:ext uri="{BB962C8B-B14F-4D97-AF65-F5344CB8AC3E}">
        <p14:creationId xmlns:p14="http://schemas.microsoft.com/office/powerpoint/2010/main" val="1340212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1FE81B-35CB-4151-A4B4-589966BB5ABE}" type="datetimeFigureOut">
              <a:rPr lang="zh-CN" altLang="en-US" smtClean="0"/>
              <a:t>2023/3/9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0FC134-E011-44C9-BD2B-F205F170FCF6}" type="slidenum">
              <a:rPr lang="zh-CN" altLang="en-US" smtClean="0"/>
              <a:t>‹#›</a:t>
            </a:fld>
            <a:endParaRPr lang="zh-CN" altLang="en-US"/>
          </a:p>
        </p:txBody>
      </p:sp>
    </p:spTree>
    <p:extLst>
      <p:ext uri="{BB962C8B-B14F-4D97-AF65-F5344CB8AC3E}">
        <p14:creationId xmlns:p14="http://schemas.microsoft.com/office/powerpoint/2010/main" val="588724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5</a:t>
            </a:fld>
            <a:endParaRPr lang="zh-CN" altLang="en-US"/>
          </a:p>
        </p:txBody>
      </p:sp>
    </p:spTree>
    <p:extLst>
      <p:ext uri="{BB962C8B-B14F-4D97-AF65-F5344CB8AC3E}">
        <p14:creationId xmlns:p14="http://schemas.microsoft.com/office/powerpoint/2010/main" val="3336421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16</a:t>
            </a:fld>
            <a:endParaRPr lang="zh-CN" altLang="en-US"/>
          </a:p>
        </p:txBody>
      </p:sp>
    </p:spTree>
    <p:extLst>
      <p:ext uri="{BB962C8B-B14F-4D97-AF65-F5344CB8AC3E}">
        <p14:creationId xmlns:p14="http://schemas.microsoft.com/office/powerpoint/2010/main" val="4215582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17</a:t>
            </a:fld>
            <a:endParaRPr lang="zh-CN" altLang="en-US"/>
          </a:p>
        </p:txBody>
      </p:sp>
    </p:spTree>
    <p:extLst>
      <p:ext uri="{BB962C8B-B14F-4D97-AF65-F5344CB8AC3E}">
        <p14:creationId xmlns:p14="http://schemas.microsoft.com/office/powerpoint/2010/main" val="1371108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18</a:t>
            </a:fld>
            <a:endParaRPr lang="zh-CN" altLang="en-US"/>
          </a:p>
        </p:txBody>
      </p:sp>
    </p:spTree>
    <p:extLst>
      <p:ext uri="{BB962C8B-B14F-4D97-AF65-F5344CB8AC3E}">
        <p14:creationId xmlns:p14="http://schemas.microsoft.com/office/powerpoint/2010/main" val="3219349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19</a:t>
            </a:fld>
            <a:endParaRPr lang="zh-CN" altLang="en-US"/>
          </a:p>
        </p:txBody>
      </p:sp>
    </p:spTree>
    <p:extLst>
      <p:ext uri="{BB962C8B-B14F-4D97-AF65-F5344CB8AC3E}">
        <p14:creationId xmlns:p14="http://schemas.microsoft.com/office/powerpoint/2010/main" val="129894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673573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6</a:t>
            </a:fld>
            <a:endParaRPr lang="zh-CN" altLang="en-US"/>
          </a:p>
        </p:txBody>
      </p:sp>
    </p:spTree>
    <p:extLst>
      <p:ext uri="{BB962C8B-B14F-4D97-AF65-F5344CB8AC3E}">
        <p14:creationId xmlns:p14="http://schemas.microsoft.com/office/powerpoint/2010/main" val="682859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7</a:t>
            </a:fld>
            <a:endParaRPr lang="zh-CN" altLang="en-US"/>
          </a:p>
        </p:txBody>
      </p:sp>
    </p:spTree>
    <p:extLst>
      <p:ext uri="{BB962C8B-B14F-4D97-AF65-F5344CB8AC3E}">
        <p14:creationId xmlns:p14="http://schemas.microsoft.com/office/powerpoint/2010/main" val="4192279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8</a:t>
            </a:fld>
            <a:endParaRPr lang="zh-CN" altLang="en-US"/>
          </a:p>
        </p:txBody>
      </p:sp>
    </p:spTree>
    <p:extLst>
      <p:ext uri="{BB962C8B-B14F-4D97-AF65-F5344CB8AC3E}">
        <p14:creationId xmlns:p14="http://schemas.microsoft.com/office/powerpoint/2010/main" val="3481845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416B4A6-81A5-4238-8525-7C6EBCF44E78}" type="slidenum">
              <a:rPr lang="zh-CN" altLang="en-US" smtClean="0"/>
              <a:t>10</a:t>
            </a:fld>
            <a:endParaRPr lang="zh-CN" altLang="en-US"/>
          </a:p>
        </p:txBody>
      </p:sp>
    </p:spTree>
    <p:extLst>
      <p:ext uri="{BB962C8B-B14F-4D97-AF65-F5344CB8AC3E}">
        <p14:creationId xmlns:p14="http://schemas.microsoft.com/office/powerpoint/2010/main" val="1195548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11</a:t>
            </a:fld>
            <a:endParaRPr lang="zh-CN" altLang="en-US"/>
          </a:p>
        </p:txBody>
      </p:sp>
    </p:spTree>
    <p:extLst>
      <p:ext uri="{BB962C8B-B14F-4D97-AF65-F5344CB8AC3E}">
        <p14:creationId xmlns:p14="http://schemas.microsoft.com/office/powerpoint/2010/main" val="3852129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12</a:t>
            </a:fld>
            <a:endParaRPr lang="zh-CN" altLang="en-US"/>
          </a:p>
        </p:txBody>
      </p:sp>
    </p:spTree>
    <p:extLst>
      <p:ext uri="{BB962C8B-B14F-4D97-AF65-F5344CB8AC3E}">
        <p14:creationId xmlns:p14="http://schemas.microsoft.com/office/powerpoint/2010/main" val="1165911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13</a:t>
            </a:fld>
            <a:endParaRPr lang="zh-CN" altLang="en-US"/>
          </a:p>
        </p:txBody>
      </p:sp>
    </p:spTree>
    <p:extLst>
      <p:ext uri="{BB962C8B-B14F-4D97-AF65-F5344CB8AC3E}">
        <p14:creationId xmlns:p14="http://schemas.microsoft.com/office/powerpoint/2010/main" val="2890237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16B4A6-81A5-4238-8525-7C6EBCF44E78}" type="slidenum">
              <a:rPr lang="zh-CN" altLang="en-US" smtClean="0"/>
              <a:t>14</a:t>
            </a:fld>
            <a:endParaRPr lang="zh-CN" altLang="en-US"/>
          </a:p>
        </p:txBody>
      </p:sp>
    </p:spTree>
    <p:extLst>
      <p:ext uri="{BB962C8B-B14F-4D97-AF65-F5344CB8AC3E}">
        <p14:creationId xmlns:p14="http://schemas.microsoft.com/office/powerpoint/2010/main" val="554331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2.xml"/><Relationship Id="rId5" Type="http://schemas.openxmlformats.org/officeDocument/2006/relationships/tags" Target="../tags/tag12.xml"/><Relationship Id="rId4" Type="http://schemas.openxmlformats.org/officeDocument/2006/relationships/tags" Target="../tags/tag1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26912" y="0"/>
            <a:ext cx="12216708" cy="6858000"/>
          </a:xfrm>
          <a:prstGeom prst="rect">
            <a:avLst/>
          </a:prstGeom>
        </p:spPr>
      </p:pic>
    </p:spTree>
  </p:cSld>
  <p:clrMapOvr>
    <a:masterClrMapping/>
  </p:clrMapOvr>
  <p:transition spd="slow" advClick="0" advTm="4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51632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37573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2601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41808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30456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146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2972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8848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5457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1" y="1122364"/>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1"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0965" indent="0" algn="ctr">
              <a:buNone/>
              <a:defRPr sz="1600"/>
            </a:lvl4pPr>
            <a:lvl5pPr marL="1828165" indent="0" algn="ctr">
              <a:buNone/>
              <a:defRPr sz="1600"/>
            </a:lvl5pPr>
            <a:lvl6pPr marL="2285365" indent="0" algn="ctr">
              <a:buNone/>
              <a:defRPr sz="1600"/>
            </a:lvl6pPr>
            <a:lvl7pPr marL="2742565" indent="0" algn="ctr">
              <a:buNone/>
              <a:defRPr sz="1600"/>
            </a:lvl7pPr>
            <a:lvl8pPr marL="3199130" indent="0" algn="ctr">
              <a:buNone/>
              <a:defRPr sz="1600"/>
            </a:lvl8pPr>
            <a:lvl9pPr marL="365633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1" y="6356350"/>
            <a:ext cx="2743200" cy="365125"/>
          </a:xfrm>
          <a:prstGeom prst="rect">
            <a:avLst/>
          </a:prstGeom>
        </p:spPr>
        <p:txBody>
          <a:bodyPr/>
          <a:lstStyle/>
          <a:p>
            <a:fld id="{0226AA7D-F7D6-4901-8EE8-A31CA30EB919}" type="datetimeFigureOut">
              <a:rPr lang="zh-CN" altLang="en-US" smtClean="0"/>
              <a:t>2023/3/9</a:t>
            </a:fld>
            <a:endParaRPr lang="zh-CN" altLang="en-US"/>
          </a:p>
        </p:txBody>
      </p:sp>
      <p:sp>
        <p:nvSpPr>
          <p:cNvPr id="5" name="页脚占位符 4"/>
          <p:cNvSpPr>
            <a:spLocks noGrp="1"/>
          </p:cNvSpPr>
          <p:nvPr>
            <p:ph type="ftr" sz="quarter" idx="11"/>
          </p:nvPr>
        </p:nvSpPr>
        <p:spPr>
          <a:xfrm>
            <a:off x="4038601"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E493787D-34EB-4C9F-BC66-3774EADB3B6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标题幻灯片">
    <p:spTree>
      <p:nvGrpSpPr>
        <p:cNvPr id="1" name=""/>
        <p:cNvGrpSpPr/>
        <p:nvPr/>
      </p:nvGrpSpPr>
      <p:grpSpPr>
        <a:xfrm>
          <a:off x="0" y="0"/>
          <a:ext cx="0" cy="0"/>
          <a:chOff x="0" y="0"/>
          <a:chExt cx="0" cy="0"/>
        </a:xfrm>
      </p:grpSpPr>
    </p:spTree>
  </p:cSld>
  <p:clrMapOvr>
    <a:masterClrMapping/>
  </p:clrMapOvr>
  <p:transition advTm="5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2023/3/9</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1"/>
        </a:solidFill>
        <a:effectLst/>
      </p:bgPr>
    </p:bg>
    <p:spTree>
      <p:nvGrpSpPr>
        <p:cNvPr id="1" name=""/>
        <p:cNvGrpSpPr/>
        <p:nvPr/>
      </p:nvGrpSpPr>
      <p:grpSpPr>
        <a:xfrm>
          <a:off x="0" y="0"/>
          <a:ext cx="0" cy="0"/>
          <a:chOff x="0" y="0"/>
          <a:chExt cx="0" cy="0"/>
        </a:xfrm>
      </p:grpSpPr>
      <p:sp>
        <p:nvSpPr>
          <p:cNvPr id="6" name="文本框 5"/>
          <p:cNvSpPr txBox="1"/>
          <p:nvPr userDrawn="1"/>
        </p:nvSpPr>
        <p:spPr>
          <a:xfrm>
            <a:off x="1050878" y="667109"/>
            <a:ext cx="10445225" cy="4478149"/>
          </a:xfrm>
          <a:prstGeom prst="rect">
            <a:avLst/>
          </a:prstGeom>
          <a:noFill/>
        </p:spPr>
        <p:txBody>
          <a:bodyPr wrap="square" rtlCol="0">
            <a:spAutoFit/>
            <a:scene3d>
              <a:camera prst="orthographicFront"/>
              <a:lightRig rig="threePt" dir="t"/>
            </a:scene3d>
            <a:sp3d contourW="12700"/>
          </a:bodyPr>
          <a:lstStyle/>
          <a:p>
            <a:pPr algn="ctr">
              <a:lnSpc>
                <a:spcPct val="150000"/>
              </a:lnSpc>
            </a:pPr>
            <a:r>
              <a:rPr lang="zh-CN" altLang="en-US" sz="3200" b="1">
                <a:noFill/>
                <a:latin typeface="+mn-ea"/>
              </a:rPr>
              <a:t>版权声明</a:t>
            </a:r>
          </a:p>
          <a:p>
            <a:pPr algn="just">
              <a:lnSpc>
                <a:spcPct val="150000"/>
              </a:lnSpc>
            </a:pPr>
            <a:endParaRPr lang="zh-CN" altLang="en-US" sz="1400">
              <a:noFill/>
              <a:latin typeface="+mn-ea"/>
            </a:endParaRPr>
          </a:p>
          <a:p>
            <a:pPr algn="just">
              <a:lnSpc>
                <a:spcPct val="150000"/>
              </a:lnSpc>
            </a:pPr>
            <a:r>
              <a:rPr lang="zh-CN" altLang="en-US">
                <a:noFill/>
                <a:latin typeface="+mn-ea"/>
              </a:rPr>
              <a:t>感谢您下载办图网平台上提供的</a:t>
            </a:r>
            <a:r>
              <a:rPr lang="en-US" altLang="zh-CN">
                <a:noFill/>
                <a:latin typeface="+mn-ea"/>
              </a:rPr>
              <a:t>PPT</a:t>
            </a:r>
            <a:r>
              <a:rPr lang="zh-CN" altLang="en-US">
                <a:noFill/>
                <a:latin typeface="+mn-ea"/>
              </a:rPr>
              <a:t>作品，为了您和办图网以及原创作者的利益，请勿复制、传播、销售，否则将承担法律责任！办图网将对作品进行维权，按照传播下载次数进行十倍的索取赔偿！</a:t>
            </a:r>
            <a:endParaRPr lang="en-US" altLang="zh-CN">
              <a:noFill/>
              <a:latin typeface="+mn-ea"/>
            </a:endParaRPr>
          </a:p>
          <a:p>
            <a:pPr algn="just">
              <a:lnSpc>
                <a:spcPct val="150000"/>
              </a:lnSpc>
            </a:pPr>
            <a:endParaRPr lang="zh-CN" altLang="en-US">
              <a:noFill/>
              <a:latin typeface="+mn-ea"/>
            </a:endParaRPr>
          </a:p>
          <a:p>
            <a:pPr algn="just">
              <a:lnSpc>
                <a:spcPct val="150000"/>
              </a:lnSpc>
            </a:pPr>
            <a:r>
              <a:rPr lang="en-US" altLang="zh-CN">
                <a:noFill/>
                <a:latin typeface="+mn-ea"/>
              </a:rPr>
              <a:t>1.</a:t>
            </a:r>
            <a:r>
              <a:rPr lang="zh-CN" altLang="en-US">
                <a:noFill/>
                <a:latin typeface="+mn-ea"/>
              </a:rPr>
              <a:t>在办图网出售的</a:t>
            </a:r>
            <a:r>
              <a:rPr lang="en-US" altLang="zh-CN">
                <a:noFill/>
                <a:latin typeface="+mn-ea"/>
              </a:rPr>
              <a:t>PPT</a:t>
            </a:r>
            <a:r>
              <a:rPr lang="zh-CN" altLang="en-US">
                <a:noFill/>
                <a:latin typeface="+mn-ea"/>
              </a:rPr>
              <a:t>模板是免版税类（</a:t>
            </a:r>
            <a:r>
              <a:rPr lang="en-US" altLang="zh-CN">
                <a:noFill/>
                <a:latin typeface="+mn-ea"/>
              </a:rPr>
              <a:t>RF</a:t>
            </a:r>
            <a:r>
              <a:rPr lang="zh-CN" altLang="en-US">
                <a:noFill/>
                <a:latin typeface="+mn-ea"/>
              </a:rPr>
              <a:t>：</a:t>
            </a:r>
            <a:r>
              <a:rPr lang="en-US" altLang="zh-CN">
                <a:noFill/>
                <a:latin typeface="+mn-ea"/>
              </a:rPr>
              <a:t>Royalty-Free</a:t>
            </a:r>
            <a:r>
              <a:rPr lang="zh-CN" altLang="en-US">
                <a:noFill/>
                <a:latin typeface="+mn-ea"/>
              </a:rPr>
              <a:t>）正版受</a:t>
            </a:r>
            <a:r>
              <a:rPr lang="en-US" altLang="zh-CN">
                <a:noFill/>
                <a:latin typeface="+mn-ea"/>
              </a:rPr>
              <a:t>《</a:t>
            </a:r>
            <a:r>
              <a:rPr lang="zh-CN" altLang="en-US">
                <a:noFill/>
                <a:latin typeface="+mn-ea"/>
              </a:rPr>
              <a:t>中华人民共和国著作权法</a:t>
            </a:r>
            <a:r>
              <a:rPr lang="en-US" altLang="zh-CN">
                <a:noFill/>
                <a:latin typeface="+mn-ea"/>
              </a:rPr>
              <a:t>》</a:t>
            </a:r>
            <a:r>
              <a:rPr lang="zh-CN" altLang="en-US">
                <a:noFill/>
                <a:latin typeface="+mn-ea"/>
              </a:rPr>
              <a:t>和</a:t>
            </a:r>
            <a:r>
              <a:rPr lang="en-US" altLang="zh-CN">
                <a:noFill/>
                <a:latin typeface="+mn-ea"/>
              </a:rPr>
              <a:t>《</a:t>
            </a:r>
            <a:r>
              <a:rPr lang="zh-CN" altLang="en-US">
                <a:noFill/>
                <a:latin typeface="+mn-ea"/>
              </a:rPr>
              <a:t>世界版权公约</a:t>
            </a:r>
            <a:r>
              <a:rPr lang="en-US" altLang="zh-CN">
                <a:noFill/>
                <a:latin typeface="+mn-ea"/>
              </a:rPr>
              <a:t>》</a:t>
            </a:r>
            <a:r>
              <a:rPr lang="zh-CN" altLang="en-US">
                <a:noFill/>
                <a:latin typeface="+mn-ea"/>
              </a:rPr>
              <a:t>的保护，作品的所有权、版权和著作权归办图网所有，您下载的是</a:t>
            </a:r>
            <a:r>
              <a:rPr lang="en-US" altLang="zh-CN">
                <a:noFill/>
                <a:latin typeface="+mn-ea"/>
              </a:rPr>
              <a:t>PPT</a:t>
            </a:r>
            <a:r>
              <a:rPr lang="zh-CN" altLang="en-US">
                <a:noFill/>
                <a:latin typeface="+mn-ea"/>
              </a:rPr>
              <a:t>模板素材的使用权。</a:t>
            </a:r>
          </a:p>
          <a:p>
            <a:pPr algn="just">
              <a:lnSpc>
                <a:spcPct val="150000"/>
              </a:lnSpc>
            </a:pPr>
            <a:r>
              <a:rPr lang="en-US" altLang="zh-CN">
                <a:noFill/>
                <a:latin typeface="+mn-ea"/>
              </a:rPr>
              <a:t>2.</a:t>
            </a:r>
            <a:r>
              <a:rPr lang="zh-CN" altLang="en-US">
                <a:noFill/>
                <a:latin typeface="+mn-ea"/>
              </a:rPr>
              <a:t>不得将办图网的</a:t>
            </a:r>
            <a:r>
              <a:rPr lang="en-US" altLang="zh-CN">
                <a:noFill/>
                <a:latin typeface="+mn-ea"/>
              </a:rPr>
              <a:t>PPT</a:t>
            </a:r>
            <a:r>
              <a:rPr lang="zh-CN" altLang="en-US">
                <a:noFill/>
                <a:latin typeface="+mn-ea"/>
              </a:rPr>
              <a:t>模板、</a:t>
            </a:r>
            <a:r>
              <a:rPr lang="en-US" altLang="zh-CN">
                <a:noFill/>
                <a:latin typeface="+mn-ea"/>
              </a:rPr>
              <a:t>PPT</a:t>
            </a:r>
            <a:r>
              <a:rPr lang="zh-CN" altLang="en-US">
                <a:noFill/>
                <a:latin typeface="+mn-ea"/>
              </a:rPr>
              <a:t>素材，本身用于再出售，或者出租、出借、转让、分销、发布或者作为礼物供他人使用，不得转授权、出卖、转让本协议或者本协议中的权利。</a:t>
            </a:r>
          </a:p>
        </p:txBody>
      </p:sp>
      <p:sp>
        <p:nvSpPr>
          <p:cNvPr id="8" name="文本框 7"/>
          <p:cNvSpPr txBox="1"/>
          <p:nvPr userDrawn="1"/>
        </p:nvSpPr>
        <p:spPr>
          <a:xfrm>
            <a:off x="1050878" y="5336327"/>
            <a:ext cx="7297081" cy="40011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scene3d>
              <a:camera prst="orthographicFront"/>
              <a:lightRig rig="threePt" dir="t"/>
            </a:scene3d>
            <a:sp3d contourW="12700"/>
          </a:bodyPr>
          <a:lstStyle/>
          <a:p>
            <a:pPr algn="just"/>
            <a:r>
              <a:rPr lang="zh-CN" altLang="en-US" sz="2000" b="1">
                <a:noFill/>
                <a:latin typeface="+mn-ea"/>
              </a:rPr>
              <a:t>更多精品</a:t>
            </a:r>
            <a:r>
              <a:rPr lang="en-US" altLang="zh-CN" sz="2000" b="1">
                <a:noFill/>
                <a:latin typeface="+mn-ea"/>
              </a:rPr>
              <a:t>PPT</a:t>
            </a:r>
            <a:r>
              <a:rPr lang="zh-CN" altLang="en-US" sz="2000" b="1">
                <a:noFill/>
                <a:latin typeface="+mn-ea"/>
              </a:rPr>
              <a:t>模板：</a:t>
            </a:r>
            <a:r>
              <a:rPr lang="en-US" altLang="zh-CN" sz="2000" b="1">
                <a:noFill/>
                <a:latin typeface="+mn-ea"/>
              </a:rPr>
              <a:t>www.888ppt.com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1" nodeType="afterEffect">
                                  <p:stCondLst>
                                    <p:cond delay="50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6183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65573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theme" Target="../theme/theme2.xml"/><Relationship Id="rId7" Type="http://schemas.openxmlformats.org/officeDocument/2006/relationships/tags" Target="../tags/tag5.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ags" Target="../tags/tag4.xml"/><Relationship Id="rId5" Type="http://schemas.openxmlformats.org/officeDocument/2006/relationships/tags" Target="../tags/tag3.xml"/><Relationship Id="rId10" Type="http://schemas.openxmlformats.org/officeDocument/2006/relationships/image" Target="file:///D:\qq&#25991;&#20214;\712321467\Image\C2C\Image2\%7b75232B38-A165-1FB7-499C-2E1C792CACB5%7d.png" TargetMode="External"/><Relationship Id="rId4" Type="http://schemas.openxmlformats.org/officeDocument/2006/relationships/tags" Target="../tags/tag2.xml"/><Relationship Id="rId9" Type="http://schemas.openxmlformats.org/officeDocument/2006/relationships/tags" Target="../tags/tag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slow" advClick="0" advTm="4000">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5"/>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6"/>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7"/>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2023/3/9</a:t>
            </a:fld>
            <a:endParaRPr lang="zh-CN" altLang="en-US"/>
          </a:p>
        </p:txBody>
      </p:sp>
      <p:sp>
        <p:nvSpPr>
          <p:cNvPr id="5" name="页脚占位符 4"/>
          <p:cNvSpPr>
            <a:spLocks noGrp="1"/>
          </p:cNvSpPr>
          <p:nvPr>
            <p:ph type="ftr" sz="quarter" idx="3"/>
            <p:custDataLst>
              <p:tags r:id="rId8"/>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9"/>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pic>
        <p:nvPicPr>
          <p:cNvPr id="7" name="图片 1073743875" descr="学科网 zxxk.com"/>
          <p:cNvPicPr>
            <a:picLocks noChangeAspect="1"/>
          </p:cNvPicPr>
          <p:nvPr/>
        </p:nvPicPr>
        <p:blipFill>
          <a:blip r:link="rId10"/>
          <a:stretch>
            <a:fillRect/>
          </a:stretch>
        </p:blipFill>
        <p:spPr>
          <a:xfrm>
            <a:off x="838200" y="365125"/>
            <a:ext cx="9525" cy="9525"/>
          </a:xfrm>
          <a:prstGeom prst="rect">
            <a:avLst/>
          </a:prstGeom>
          <a:noFill/>
          <a:ln>
            <a:noFill/>
            <a:miter lim="800000"/>
          </a:ln>
        </p:spPr>
      </p:pic>
    </p:spTree>
    <p:custDataLst>
      <p:tags r:id="rId4"/>
    </p:custDataLst>
  </p:cSld>
  <p:clrMap bg1="lt1" tx1="dk1" bg2="lt2" tx2="dk2" accent1="accent1" accent2="accent2" accent3="accent3" accent4="accent4" accent5="accent5" accent6="accent6" hlink="hlink" folHlink="folHlink"/>
  <p:sldLayoutIdLst>
    <p:sldLayoutId id="2147483655" r:id="rId1"/>
    <p:sldLayoutId id="2147483656" r:id="rId2"/>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2891946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tags" Target="../tags/tag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5.png"/><Relationship Id="rId2" Type="http://schemas.openxmlformats.org/officeDocument/2006/relationships/slideLayout" Target="../slideLayouts/slideLayout3.xml"/><Relationship Id="rId1" Type="http://schemas.openxmlformats.org/officeDocument/2006/relationships/tags" Target="../tags/tag15.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6.xml"/><Relationship Id="rId5" Type="http://schemas.openxmlformats.org/officeDocument/2006/relationships/image" Target="../media/image21.png"/><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7.xml"/><Relationship Id="rId5" Type="http://schemas.openxmlformats.org/officeDocument/2006/relationships/image" Target="../media/image21.png"/><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8.xml"/><Relationship Id="rId5" Type="http://schemas.openxmlformats.org/officeDocument/2006/relationships/image" Target="../media/image21.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99671" y="4353978"/>
            <a:ext cx="3945266" cy="2553552"/>
          </a:xfrm>
          <a:prstGeom prst="rect">
            <a:avLst/>
          </a:prstGeom>
        </p:spPr>
      </p:pic>
      <p:pic>
        <p:nvPicPr>
          <p:cNvPr id="6" name="图片 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8192" y="3850105"/>
            <a:ext cx="8161250" cy="3097175"/>
          </a:xfrm>
          <a:prstGeom prst="rect">
            <a:avLst/>
          </a:prstGeom>
        </p:spPr>
      </p:pic>
      <p:pic>
        <p:nvPicPr>
          <p:cNvPr id="5" name="图片 4"/>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027373" y="4214115"/>
            <a:ext cx="4319336" cy="2286000"/>
          </a:xfrm>
          <a:prstGeom prst="rect">
            <a:avLst/>
          </a:prstGeom>
        </p:spPr>
      </p:pic>
      <p:pic>
        <p:nvPicPr>
          <p:cNvPr id="22" name="图片 2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0" y="5531452"/>
            <a:ext cx="12192000" cy="1326548"/>
          </a:xfrm>
          <a:prstGeom prst="rect">
            <a:avLst/>
          </a:prstGeom>
        </p:spPr>
      </p:pic>
      <p:sp>
        <p:nvSpPr>
          <p:cNvPr id="35" name="文本框 34"/>
          <p:cNvSpPr txBox="1"/>
          <p:nvPr/>
        </p:nvSpPr>
        <p:spPr>
          <a:xfrm>
            <a:off x="386398" y="1306195"/>
            <a:ext cx="11419205" cy="2306955"/>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7200" kern="500" spc="500" dirty="0">
                <a:gradFill flip="none" rotWithShape="1">
                  <a:gsLst>
                    <a:gs pos="50000">
                      <a:srgbClr val="D4090A"/>
                    </a:gs>
                    <a:gs pos="100000">
                      <a:srgbClr val="F42F34"/>
                    </a:gs>
                  </a:gsLst>
                  <a:lin ang="16200000" scaled="1"/>
                </a:gradFill>
                <a:latin typeface="思源黑体 CN Heavy" panose="020B0A00000000000000" pitchFamily="34" charset="-122"/>
                <a:ea typeface="思源黑体 CN Heavy" panose="020B0A00000000000000" pitchFamily="34" charset="-122"/>
                <a:cs typeface="+mn-ea"/>
                <a:sym typeface="Arial" panose="020B0604020202020204" pitchFamily="34" charset="0"/>
              </a:rPr>
              <a:t>牢牢把握历史主动</a:t>
            </a:r>
          </a:p>
          <a:p>
            <a:pPr lvl="0" algn="ctr">
              <a:defRPr/>
            </a:pPr>
            <a:r>
              <a:rPr lang="zh-CN" altLang="en-US" sz="7200" kern="500" spc="500" dirty="0">
                <a:gradFill flip="none" rotWithShape="1">
                  <a:gsLst>
                    <a:gs pos="50000">
                      <a:srgbClr val="D4090A"/>
                    </a:gs>
                    <a:gs pos="100000">
                      <a:srgbClr val="F42F34"/>
                    </a:gs>
                  </a:gsLst>
                  <a:lin ang="16200000" scaled="1"/>
                </a:gradFill>
                <a:latin typeface="思源黑体 CN Heavy" panose="020B0A00000000000000" pitchFamily="34" charset="-122"/>
                <a:ea typeface="思源黑体 CN Heavy" panose="020B0A00000000000000" pitchFamily="34" charset="-122"/>
                <a:cs typeface="+mn-ea"/>
                <a:sym typeface="Arial" panose="020B0604020202020204" pitchFamily="34" charset="0"/>
              </a:rPr>
              <a:t>创造新的历史伟业</a:t>
            </a:r>
          </a:p>
        </p:txBody>
      </p:sp>
      <p:cxnSp>
        <p:nvCxnSpPr>
          <p:cNvPr id="37" name="直接连接符 36"/>
          <p:cNvCxnSpPr/>
          <p:nvPr/>
        </p:nvCxnSpPr>
        <p:spPr>
          <a:xfrm>
            <a:off x="1952625" y="3814445"/>
            <a:ext cx="8286750" cy="6350"/>
          </a:xfrm>
          <a:prstGeom prst="line">
            <a:avLst/>
          </a:prstGeom>
          <a:solidFill>
            <a:srgbClr val="E80000"/>
          </a:solidFill>
          <a:ln w="38100">
            <a:solidFill>
              <a:srgbClr val="E80000"/>
            </a:solidFill>
          </a:ln>
        </p:spPr>
        <p:style>
          <a:lnRef idx="1">
            <a:schemeClr val="accent1"/>
          </a:lnRef>
          <a:fillRef idx="0">
            <a:schemeClr val="accent1"/>
          </a:fillRef>
          <a:effectRef idx="0">
            <a:schemeClr val="accent1"/>
          </a:effectRef>
          <a:fontRef idx="minor">
            <a:schemeClr val="tx1"/>
          </a:fontRef>
        </p:style>
      </p:cxnSp>
      <p:grpSp>
        <p:nvGrpSpPr>
          <p:cNvPr id="4" name="组合 3"/>
          <p:cNvGrpSpPr/>
          <p:nvPr/>
        </p:nvGrpSpPr>
        <p:grpSpPr>
          <a:xfrm>
            <a:off x="3238500" y="4638675"/>
            <a:ext cx="4161790" cy="427990"/>
            <a:chOff x="5100" y="6525"/>
            <a:chExt cx="6554" cy="674"/>
          </a:xfrm>
        </p:grpSpPr>
        <p:grpSp>
          <p:nvGrpSpPr>
            <p:cNvPr id="75" name="组合 74"/>
            <p:cNvGrpSpPr/>
            <p:nvPr/>
          </p:nvGrpSpPr>
          <p:grpSpPr>
            <a:xfrm>
              <a:off x="5100" y="6542"/>
              <a:ext cx="657" cy="657"/>
              <a:chOff x="891974" y="4415843"/>
              <a:chExt cx="450443" cy="450443"/>
            </a:xfrm>
          </p:grpSpPr>
          <p:sp>
            <p:nvSpPr>
              <p:cNvPr id="76" name="椭圆 75"/>
              <p:cNvSpPr/>
              <p:nvPr/>
            </p:nvSpPr>
            <p:spPr>
              <a:xfrm>
                <a:off x="891974" y="4415843"/>
                <a:ext cx="450443" cy="450443"/>
              </a:xfrm>
              <a:prstGeom prst="ellipse">
                <a:avLst/>
              </a:prstGeom>
              <a:noFill/>
              <a:ln w="12700" cap="flat" cmpd="sng" algn="ctr">
                <a:solidFill>
                  <a:srgbClr val="E000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7" name="椭圆 39"/>
              <p:cNvSpPr/>
              <p:nvPr/>
            </p:nvSpPr>
            <p:spPr>
              <a:xfrm>
                <a:off x="993275" y="4502064"/>
                <a:ext cx="247839" cy="278000"/>
              </a:xfrm>
              <a:custGeom>
                <a:avLst/>
                <a:gdLst>
                  <a:gd name="connsiteX0" fmla="*/ 199932 w 300038"/>
                  <a:gd name="connsiteY0" fmla="*/ 273051 h 336551"/>
                  <a:gd name="connsiteX1" fmla="*/ 192088 w 300038"/>
                  <a:gd name="connsiteY1" fmla="*/ 280989 h 336551"/>
                  <a:gd name="connsiteX2" fmla="*/ 192088 w 300038"/>
                  <a:gd name="connsiteY2" fmla="*/ 306124 h 336551"/>
                  <a:gd name="connsiteX3" fmla="*/ 199932 w 300038"/>
                  <a:gd name="connsiteY3" fmla="*/ 312739 h 336551"/>
                  <a:gd name="connsiteX4" fmla="*/ 250919 w 300038"/>
                  <a:gd name="connsiteY4" fmla="*/ 312739 h 336551"/>
                  <a:gd name="connsiteX5" fmla="*/ 258763 w 300038"/>
                  <a:gd name="connsiteY5" fmla="*/ 306124 h 336551"/>
                  <a:gd name="connsiteX6" fmla="*/ 258763 w 300038"/>
                  <a:gd name="connsiteY6" fmla="*/ 280989 h 336551"/>
                  <a:gd name="connsiteX7" fmla="*/ 250919 w 300038"/>
                  <a:gd name="connsiteY7" fmla="*/ 273051 h 336551"/>
                  <a:gd name="connsiteX8" fmla="*/ 199932 w 300038"/>
                  <a:gd name="connsiteY8" fmla="*/ 273051 h 336551"/>
                  <a:gd name="connsiteX9" fmla="*/ 101328 w 300038"/>
                  <a:gd name="connsiteY9" fmla="*/ 196851 h 336551"/>
                  <a:gd name="connsiteX10" fmla="*/ 107908 w 300038"/>
                  <a:gd name="connsiteY10" fmla="*/ 196851 h 336551"/>
                  <a:gd name="connsiteX11" fmla="*/ 111856 w 300038"/>
                  <a:gd name="connsiteY11" fmla="*/ 202123 h 336551"/>
                  <a:gd name="connsiteX12" fmla="*/ 128964 w 300038"/>
                  <a:gd name="connsiteY12" fmla="*/ 248250 h 336551"/>
                  <a:gd name="connsiteX13" fmla="*/ 131595 w 300038"/>
                  <a:gd name="connsiteY13" fmla="*/ 239025 h 336551"/>
                  <a:gd name="connsiteX14" fmla="*/ 126332 w 300038"/>
                  <a:gd name="connsiteY14" fmla="*/ 225845 h 336551"/>
                  <a:gd name="connsiteX15" fmla="*/ 127648 w 300038"/>
                  <a:gd name="connsiteY15" fmla="*/ 217938 h 336551"/>
                  <a:gd name="connsiteX16" fmla="*/ 132911 w 300038"/>
                  <a:gd name="connsiteY16" fmla="*/ 215302 h 336551"/>
                  <a:gd name="connsiteX17" fmla="*/ 167126 w 300038"/>
                  <a:gd name="connsiteY17" fmla="*/ 215302 h 336551"/>
                  <a:gd name="connsiteX18" fmla="*/ 172390 w 300038"/>
                  <a:gd name="connsiteY18" fmla="*/ 217938 h 336551"/>
                  <a:gd name="connsiteX19" fmla="*/ 173706 w 300038"/>
                  <a:gd name="connsiteY19" fmla="*/ 225845 h 336551"/>
                  <a:gd name="connsiteX20" fmla="*/ 168442 w 300038"/>
                  <a:gd name="connsiteY20" fmla="*/ 239025 h 336551"/>
                  <a:gd name="connsiteX21" fmla="*/ 171074 w 300038"/>
                  <a:gd name="connsiteY21" fmla="*/ 248250 h 336551"/>
                  <a:gd name="connsiteX22" fmla="*/ 188182 w 300038"/>
                  <a:gd name="connsiteY22" fmla="*/ 202123 h 336551"/>
                  <a:gd name="connsiteX23" fmla="*/ 192130 w 300038"/>
                  <a:gd name="connsiteY23" fmla="*/ 196851 h 336551"/>
                  <a:gd name="connsiteX24" fmla="*/ 198710 w 300038"/>
                  <a:gd name="connsiteY24" fmla="*/ 196851 h 336551"/>
                  <a:gd name="connsiteX25" fmla="*/ 265823 w 300038"/>
                  <a:gd name="connsiteY25" fmla="*/ 224527 h 336551"/>
                  <a:gd name="connsiteX26" fmla="*/ 300038 w 300038"/>
                  <a:gd name="connsiteY26" fmla="*/ 274609 h 336551"/>
                  <a:gd name="connsiteX27" fmla="*/ 300038 w 300038"/>
                  <a:gd name="connsiteY27" fmla="*/ 328643 h 336551"/>
                  <a:gd name="connsiteX28" fmla="*/ 292142 w 300038"/>
                  <a:gd name="connsiteY28" fmla="*/ 336551 h 336551"/>
                  <a:gd name="connsiteX29" fmla="*/ 7896 w 300038"/>
                  <a:gd name="connsiteY29" fmla="*/ 336551 h 336551"/>
                  <a:gd name="connsiteX30" fmla="*/ 0 w 300038"/>
                  <a:gd name="connsiteY30" fmla="*/ 328643 h 336551"/>
                  <a:gd name="connsiteX31" fmla="*/ 0 w 300038"/>
                  <a:gd name="connsiteY31" fmla="*/ 274609 h 336551"/>
                  <a:gd name="connsiteX32" fmla="*/ 34215 w 300038"/>
                  <a:gd name="connsiteY32" fmla="*/ 224527 h 336551"/>
                  <a:gd name="connsiteX33" fmla="*/ 101328 w 300038"/>
                  <a:gd name="connsiteY33" fmla="*/ 196851 h 336551"/>
                  <a:gd name="connsiteX34" fmla="*/ 155328 w 300038"/>
                  <a:gd name="connsiteY34" fmla="*/ 0 h 336551"/>
                  <a:gd name="connsiteX35" fmla="*/ 201775 w 300038"/>
                  <a:gd name="connsiteY35" fmla="*/ 15854 h 336551"/>
                  <a:gd name="connsiteX36" fmla="*/ 223008 w 300038"/>
                  <a:gd name="connsiteY36" fmla="*/ 79268 h 336551"/>
                  <a:gd name="connsiteX37" fmla="*/ 224335 w 300038"/>
                  <a:gd name="connsiteY37" fmla="*/ 93801 h 336551"/>
                  <a:gd name="connsiteX38" fmla="*/ 229643 w 300038"/>
                  <a:gd name="connsiteY38" fmla="*/ 100407 h 336551"/>
                  <a:gd name="connsiteX39" fmla="*/ 232297 w 300038"/>
                  <a:gd name="connsiteY39" fmla="*/ 125508 h 336551"/>
                  <a:gd name="connsiteX40" fmla="*/ 208410 w 300038"/>
                  <a:gd name="connsiteY40" fmla="*/ 151931 h 336551"/>
                  <a:gd name="connsiteX41" fmla="*/ 185850 w 300038"/>
                  <a:gd name="connsiteY41" fmla="*/ 183639 h 336551"/>
                  <a:gd name="connsiteX42" fmla="*/ 172579 w 300038"/>
                  <a:gd name="connsiteY42" fmla="*/ 192887 h 336551"/>
                  <a:gd name="connsiteX43" fmla="*/ 150019 w 300038"/>
                  <a:gd name="connsiteY43" fmla="*/ 196850 h 336551"/>
                  <a:gd name="connsiteX44" fmla="*/ 127459 w 300038"/>
                  <a:gd name="connsiteY44" fmla="*/ 192887 h 336551"/>
                  <a:gd name="connsiteX45" fmla="*/ 114189 w 300038"/>
                  <a:gd name="connsiteY45" fmla="*/ 183639 h 336551"/>
                  <a:gd name="connsiteX46" fmla="*/ 91629 w 300038"/>
                  <a:gd name="connsiteY46" fmla="*/ 151931 h 336551"/>
                  <a:gd name="connsiteX47" fmla="*/ 67742 w 300038"/>
                  <a:gd name="connsiteY47" fmla="*/ 125508 h 336551"/>
                  <a:gd name="connsiteX48" fmla="*/ 70396 w 300038"/>
                  <a:gd name="connsiteY48" fmla="*/ 100407 h 336551"/>
                  <a:gd name="connsiteX49" fmla="*/ 75704 w 300038"/>
                  <a:gd name="connsiteY49" fmla="*/ 93801 h 336551"/>
                  <a:gd name="connsiteX50" fmla="*/ 77031 w 300038"/>
                  <a:gd name="connsiteY50" fmla="*/ 85874 h 336551"/>
                  <a:gd name="connsiteX51" fmla="*/ 74377 w 300038"/>
                  <a:gd name="connsiteY51" fmla="*/ 50203 h 336551"/>
                  <a:gd name="connsiteX52" fmla="*/ 103572 w 300038"/>
                  <a:gd name="connsiteY52" fmla="*/ 27744 h 336551"/>
                  <a:gd name="connsiteX53" fmla="*/ 119497 w 300038"/>
                  <a:gd name="connsiteY53" fmla="*/ 10569 h 336551"/>
                  <a:gd name="connsiteX54" fmla="*/ 155328 w 300038"/>
                  <a:gd name="connsiteY54" fmla="*/ 0 h 33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0038" h="336551">
                    <a:moveTo>
                      <a:pt x="199932" y="273051"/>
                    </a:moveTo>
                    <a:cubicBezTo>
                      <a:pt x="194703" y="273051"/>
                      <a:pt x="192088" y="277020"/>
                      <a:pt x="192088" y="280989"/>
                    </a:cubicBezTo>
                    <a:cubicBezTo>
                      <a:pt x="192088" y="306124"/>
                      <a:pt x="192088" y="306124"/>
                      <a:pt x="192088" y="306124"/>
                    </a:cubicBezTo>
                    <a:cubicBezTo>
                      <a:pt x="192088" y="310093"/>
                      <a:pt x="194703" y="312739"/>
                      <a:pt x="199932" y="312739"/>
                    </a:cubicBezTo>
                    <a:cubicBezTo>
                      <a:pt x="250919" y="312739"/>
                      <a:pt x="250919" y="312739"/>
                      <a:pt x="250919" y="312739"/>
                    </a:cubicBezTo>
                    <a:cubicBezTo>
                      <a:pt x="254841" y="312739"/>
                      <a:pt x="258763" y="310093"/>
                      <a:pt x="258763" y="306124"/>
                    </a:cubicBezTo>
                    <a:lnTo>
                      <a:pt x="258763" y="280989"/>
                    </a:lnTo>
                    <a:cubicBezTo>
                      <a:pt x="258763" y="277020"/>
                      <a:pt x="254841" y="273051"/>
                      <a:pt x="250919" y="273051"/>
                    </a:cubicBezTo>
                    <a:cubicBezTo>
                      <a:pt x="199932" y="273051"/>
                      <a:pt x="199932" y="273051"/>
                      <a:pt x="199932" y="273051"/>
                    </a:cubicBezTo>
                    <a:close/>
                    <a:moveTo>
                      <a:pt x="101328" y="196851"/>
                    </a:moveTo>
                    <a:cubicBezTo>
                      <a:pt x="103960" y="196851"/>
                      <a:pt x="105276" y="196851"/>
                      <a:pt x="107908" y="196851"/>
                    </a:cubicBezTo>
                    <a:cubicBezTo>
                      <a:pt x="109224" y="198169"/>
                      <a:pt x="110540" y="199487"/>
                      <a:pt x="111856" y="202123"/>
                    </a:cubicBezTo>
                    <a:cubicBezTo>
                      <a:pt x="128964" y="248250"/>
                      <a:pt x="128964" y="248250"/>
                      <a:pt x="128964" y="248250"/>
                    </a:cubicBezTo>
                    <a:cubicBezTo>
                      <a:pt x="131595" y="239025"/>
                      <a:pt x="131595" y="239025"/>
                      <a:pt x="131595" y="239025"/>
                    </a:cubicBezTo>
                    <a:cubicBezTo>
                      <a:pt x="126332" y="225845"/>
                      <a:pt x="126332" y="225845"/>
                      <a:pt x="126332" y="225845"/>
                    </a:cubicBezTo>
                    <a:cubicBezTo>
                      <a:pt x="125016" y="223209"/>
                      <a:pt x="126332" y="220574"/>
                      <a:pt x="127648" y="217938"/>
                    </a:cubicBezTo>
                    <a:cubicBezTo>
                      <a:pt x="128964" y="216620"/>
                      <a:pt x="131595" y="215302"/>
                      <a:pt x="132911" y="215302"/>
                    </a:cubicBezTo>
                    <a:cubicBezTo>
                      <a:pt x="167126" y="215302"/>
                      <a:pt x="167126" y="215302"/>
                      <a:pt x="167126" y="215302"/>
                    </a:cubicBezTo>
                    <a:cubicBezTo>
                      <a:pt x="168442" y="215302"/>
                      <a:pt x="171074" y="216620"/>
                      <a:pt x="172390" y="217938"/>
                    </a:cubicBezTo>
                    <a:cubicBezTo>
                      <a:pt x="173706" y="220574"/>
                      <a:pt x="175022" y="223209"/>
                      <a:pt x="173706" y="225845"/>
                    </a:cubicBezTo>
                    <a:cubicBezTo>
                      <a:pt x="168442" y="239025"/>
                      <a:pt x="168442" y="239025"/>
                      <a:pt x="168442" y="239025"/>
                    </a:cubicBezTo>
                    <a:cubicBezTo>
                      <a:pt x="171074" y="248250"/>
                      <a:pt x="171074" y="248250"/>
                      <a:pt x="171074" y="248250"/>
                    </a:cubicBezTo>
                    <a:cubicBezTo>
                      <a:pt x="188182" y="202123"/>
                      <a:pt x="188182" y="202123"/>
                      <a:pt x="188182" y="202123"/>
                    </a:cubicBezTo>
                    <a:cubicBezTo>
                      <a:pt x="189498" y="199487"/>
                      <a:pt x="190814" y="198169"/>
                      <a:pt x="192130" y="196851"/>
                    </a:cubicBezTo>
                    <a:cubicBezTo>
                      <a:pt x="194762" y="196851"/>
                      <a:pt x="196078" y="196851"/>
                      <a:pt x="198710" y="196851"/>
                    </a:cubicBezTo>
                    <a:cubicBezTo>
                      <a:pt x="265823" y="224527"/>
                      <a:pt x="265823" y="224527"/>
                      <a:pt x="265823" y="224527"/>
                    </a:cubicBezTo>
                    <a:cubicBezTo>
                      <a:pt x="286879" y="232435"/>
                      <a:pt x="300038" y="252204"/>
                      <a:pt x="300038" y="274609"/>
                    </a:cubicBezTo>
                    <a:cubicBezTo>
                      <a:pt x="300038" y="328643"/>
                      <a:pt x="300038" y="328643"/>
                      <a:pt x="300038" y="328643"/>
                    </a:cubicBezTo>
                    <a:cubicBezTo>
                      <a:pt x="300038" y="332597"/>
                      <a:pt x="296090" y="336551"/>
                      <a:pt x="292142" y="336551"/>
                    </a:cubicBezTo>
                    <a:cubicBezTo>
                      <a:pt x="7896" y="336551"/>
                      <a:pt x="7896" y="336551"/>
                      <a:pt x="7896" y="336551"/>
                    </a:cubicBezTo>
                    <a:cubicBezTo>
                      <a:pt x="3948" y="336551"/>
                      <a:pt x="0" y="332597"/>
                      <a:pt x="0" y="328643"/>
                    </a:cubicBezTo>
                    <a:cubicBezTo>
                      <a:pt x="0" y="274609"/>
                      <a:pt x="0" y="274609"/>
                      <a:pt x="0" y="274609"/>
                    </a:cubicBezTo>
                    <a:cubicBezTo>
                      <a:pt x="0" y="252204"/>
                      <a:pt x="13159" y="232435"/>
                      <a:pt x="34215" y="224527"/>
                    </a:cubicBezTo>
                    <a:cubicBezTo>
                      <a:pt x="101328" y="196851"/>
                      <a:pt x="101328" y="196851"/>
                      <a:pt x="101328" y="196851"/>
                    </a:cubicBezTo>
                    <a:close/>
                    <a:moveTo>
                      <a:pt x="155328" y="0"/>
                    </a:moveTo>
                    <a:cubicBezTo>
                      <a:pt x="171252" y="0"/>
                      <a:pt x="187177" y="5285"/>
                      <a:pt x="201775" y="15854"/>
                    </a:cubicBezTo>
                    <a:cubicBezTo>
                      <a:pt x="225662" y="34350"/>
                      <a:pt x="223008" y="72663"/>
                      <a:pt x="223008" y="79268"/>
                    </a:cubicBezTo>
                    <a:cubicBezTo>
                      <a:pt x="223008" y="84553"/>
                      <a:pt x="224335" y="89838"/>
                      <a:pt x="224335" y="93801"/>
                    </a:cubicBezTo>
                    <a:cubicBezTo>
                      <a:pt x="225662" y="95122"/>
                      <a:pt x="228316" y="96443"/>
                      <a:pt x="229643" y="100407"/>
                    </a:cubicBezTo>
                    <a:cubicBezTo>
                      <a:pt x="234951" y="107012"/>
                      <a:pt x="234951" y="114939"/>
                      <a:pt x="232297" y="125508"/>
                    </a:cubicBezTo>
                    <a:cubicBezTo>
                      <a:pt x="226989" y="146647"/>
                      <a:pt x="215045" y="150610"/>
                      <a:pt x="208410" y="151931"/>
                    </a:cubicBezTo>
                    <a:cubicBezTo>
                      <a:pt x="204429" y="159858"/>
                      <a:pt x="195139" y="175712"/>
                      <a:pt x="185850" y="183639"/>
                    </a:cubicBezTo>
                    <a:cubicBezTo>
                      <a:pt x="183196" y="187602"/>
                      <a:pt x="177888" y="190244"/>
                      <a:pt x="172579" y="192887"/>
                    </a:cubicBezTo>
                    <a:cubicBezTo>
                      <a:pt x="164617" y="195529"/>
                      <a:pt x="157982" y="196850"/>
                      <a:pt x="150019" y="196850"/>
                    </a:cubicBezTo>
                    <a:cubicBezTo>
                      <a:pt x="142057" y="196850"/>
                      <a:pt x="135422" y="195529"/>
                      <a:pt x="127459" y="192887"/>
                    </a:cubicBezTo>
                    <a:cubicBezTo>
                      <a:pt x="122151" y="190244"/>
                      <a:pt x="116843" y="187602"/>
                      <a:pt x="114189" y="183639"/>
                    </a:cubicBezTo>
                    <a:cubicBezTo>
                      <a:pt x="104900" y="175712"/>
                      <a:pt x="95610" y="159858"/>
                      <a:pt x="91629" y="151931"/>
                    </a:cubicBezTo>
                    <a:cubicBezTo>
                      <a:pt x="84994" y="150610"/>
                      <a:pt x="73050" y="146647"/>
                      <a:pt x="67742" y="125508"/>
                    </a:cubicBezTo>
                    <a:cubicBezTo>
                      <a:pt x="65088" y="114939"/>
                      <a:pt x="65088" y="107012"/>
                      <a:pt x="70396" y="100407"/>
                    </a:cubicBezTo>
                    <a:cubicBezTo>
                      <a:pt x="71723" y="96443"/>
                      <a:pt x="74377" y="95122"/>
                      <a:pt x="75704" y="93801"/>
                    </a:cubicBezTo>
                    <a:cubicBezTo>
                      <a:pt x="75704" y="91159"/>
                      <a:pt x="75704" y="88516"/>
                      <a:pt x="77031" y="85874"/>
                    </a:cubicBezTo>
                    <a:cubicBezTo>
                      <a:pt x="73050" y="80590"/>
                      <a:pt x="67742" y="68699"/>
                      <a:pt x="74377" y="50203"/>
                    </a:cubicBezTo>
                    <a:cubicBezTo>
                      <a:pt x="81013" y="30386"/>
                      <a:pt x="95610" y="27744"/>
                      <a:pt x="103572" y="27744"/>
                    </a:cubicBezTo>
                    <a:cubicBezTo>
                      <a:pt x="106227" y="22459"/>
                      <a:pt x="111535" y="17175"/>
                      <a:pt x="119497" y="10569"/>
                    </a:cubicBezTo>
                    <a:cubicBezTo>
                      <a:pt x="128786" y="3963"/>
                      <a:pt x="142057" y="0"/>
                      <a:pt x="155328" y="0"/>
                    </a:cubicBezTo>
                    <a:close/>
                  </a:path>
                </a:pathLst>
              </a:custGeom>
              <a:solidFill>
                <a:srgbClr val="DC000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78" name="文本框 77"/>
            <p:cNvSpPr txBox="1"/>
            <p:nvPr/>
          </p:nvSpPr>
          <p:spPr>
            <a:xfrm>
              <a:off x="5951" y="6525"/>
              <a:ext cx="1099" cy="630"/>
            </a:xfrm>
            <a:prstGeom prst="rect">
              <a:avLst/>
            </a:prstGeom>
            <a:noFill/>
          </p:spPr>
          <p:txBody>
            <a:bodyPr wrap="none" rtlCol="0">
              <a:spAutoFit/>
              <a:scene3d>
                <a:camera prst="orthographicFront"/>
                <a:lightRig rig="threePt" dir="t"/>
              </a:scene3d>
              <a:sp3d contourW="12700"/>
            </a:bodyPr>
            <a:lstStyle/>
            <a:p>
              <a:pPr defTabSz="914400">
                <a:defRPr/>
              </a:pPr>
              <a:r>
                <a:rPr lang="zh-CN" altLang="en-US" sz="2000" b="1" kern="0">
                  <a:solidFill>
                    <a:srgbClr val="E00000"/>
                  </a:solidFill>
                  <a:latin typeface="Arial" panose="020B0604020202020204" pitchFamily="34" charset="0"/>
                  <a:ea typeface="微软雅黑" panose="020B0503020204020204" pitchFamily="34" charset="-122"/>
                  <a:cs typeface="+mn-ea"/>
                  <a:sym typeface="Arial" panose="020B0604020202020204" pitchFamily="34" charset="0"/>
                </a:rPr>
                <a:t>学校</a:t>
              </a:r>
              <a:endParaRPr lang="en-US" altLang="zh-CN" sz="2000" b="1" kern="0">
                <a:solidFill>
                  <a:srgbClr val="E00000"/>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79" name="组合 78"/>
            <p:cNvGrpSpPr/>
            <p:nvPr/>
          </p:nvGrpSpPr>
          <p:grpSpPr>
            <a:xfrm>
              <a:off x="9839" y="6542"/>
              <a:ext cx="657" cy="657"/>
              <a:chOff x="891974" y="4415843"/>
              <a:chExt cx="450443" cy="450443"/>
            </a:xfrm>
          </p:grpSpPr>
          <p:sp>
            <p:nvSpPr>
              <p:cNvPr id="80" name="椭圆 79"/>
              <p:cNvSpPr/>
              <p:nvPr/>
            </p:nvSpPr>
            <p:spPr>
              <a:xfrm>
                <a:off x="891974" y="4415843"/>
                <a:ext cx="450443" cy="450443"/>
              </a:xfrm>
              <a:prstGeom prst="ellipse">
                <a:avLst/>
              </a:prstGeom>
              <a:noFill/>
              <a:ln w="12700" cap="flat" cmpd="sng" algn="ctr">
                <a:solidFill>
                  <a:srgbClr val="E000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1" name="椭圆 44"/>
              <p:cNvSpPr/>
              <p:nvPr/>
            </p:nvSpPr>
            <p:spPr>
              <a:xfrm>
                <a:off x="978196" y="4510710"/>
                <a:ext cx="278000" cy="260708"/>
              </a:xfrm>
              <a:custGeom>
                <a:avLst/>
                <a:gdLst>
                  <a:gd name="connsiteX0" fmla="*/ 249749 w 331788"/>
                  <a:gd name="connsiteY0" fmla="*/ 163513 h 311151"/>
                  <a:gd name="connsiteX1" fmla="*/ 243291 w 331788"/>
                  <a:gd name="connsiteY1" fmla="*/ 171424 h 311151"/>
                  <a:gd name="connsiteX2" fmla="*/ 243291 w 331788"/>
                  <a:gd name="connsiteY2" fmla="*/ 218888 h 311151"/>
                  <a:gd name="connsiteX3" fmla="*/ 238125 w 331788"/>
                  <a:gd name="connsiteY3" fmla="*/ 229435 h 311151"/>
                  <a:gd name="connsiteX4" fmla="*/ 249749 w 331788"/>
                  <a:gd name="connsiteY4" fmla="*/ 241301 h 311151"/>
                  <a:gd name="connsiteX5" fmla="*/ 260081 w 331788"/>
                  <a:gd name="connsiteY5" fmla="*/ 236027 h 311151"/>
                  <a:gd name="connsiteX6" fmla="*/ 288495 w 331788"/>
                  <a:gd name="connsiteY6" fmla="*/ 236027 h 311151"/>
                  <a:gd name="connsiteX7" fmla="*/ 307868 w 331788"/>
                  <a:gd name="connsiteY7" fmla="*/ 236027 h 311151"/>
                  <a:gd name="connsiteX8" fmla="*/ 314325 w 331788"/>
                  <a:gd name="connsiteY8" fmla="*/ 229435 h 311151"/>
                  <a:gd name="connsiteX9" fmla="*/ 307868 w 331788"/>
                  <a:gd name="connsiteY9" fmla="*/ 221525 h 311151"/>
                  <a:gd name="connsiteX10" fmla="*/ 260081 w 331788"/>
                  <a:gd name="connsiteY10" fmla="*/ 221525 h 311151"/>
                  <a:gd name="connsiteX11" fmla="*/ 257498 w 331788"/>
                  <a:gd name="connsiteY11" fmla="*/ 218888 h 311151"/>
                  <a:gd name="connsiteX12" fmla="*/ 257498 w 331788"/>
                  <a:gd name="connsiteY12" fmla="*/ 171424 h 311151"/>
                  <a:gd name="connsiteX13" fmla="*/ 249749 w 331788"/>
                  <a:gd name="connsiteY13" fmla="*/ 163513 h 311151"/>
                  <a:gd name="connsiteX14" fmla="*/ 250178 w 331788"/>
                  <a:gd name="connsiteY14" fmla="*/ 147638 h 311151"/>
                  <a:gd name="connsiteX15" fmla="*/ 289040 w 331788"/>
                  <a:gd name="connsiteY15" fmla="*/ 158020 h 311151"/>
                  <a:gd name="connsiteX16" fmla="*/ 331788 w 331788"/>
                  <a:gd name="connsiteY16" fmla="*/ 229395 h 311151"/>
                  <a:gd name="connsiteX17" fmla="*/ 250178 w 331788"/>
                  <a:gd name="connsiteY17" fmla="*/ 311151 h 311151"/>
                  <a:gd name="connsiteX18" fmla="*/ 175044 w 331788"/>
                  <a:gd name="connsiteY18" fmla="*/ 260540 h 311151"/>
                  <a:gd name="connsiteX19" fmla="*/ 169863 w 331788"/>
                  <a:gd name="connsiteY19" fmla="*/ 229395 h 311151"/>
                  <a:gd name="connsiteX20" fmla="*/ 250178 w 331788"/>
                  <a:gd name="connsiteY20" fmla="*/ 147638 h 311151"/>
                  <a:gd name="connsiteX21" fmla="*/ 22336 w 331788"/>
                  <a:gd name="connsiteY21" fmla="*/ 44450 h 311151"/>
                  <a:gd name="connsiteX22" fmla="*/ 15875 w 331788"/>
                  <a:gd name="connsiteY22" fmla="*/ 49630 h 311151"/>
                  <a:gd name="connsiteX23" fmla="*/ 15875 w 331788"/>
                  <a:gd name="connsiteY23" fmla="*/ 93663 h 311151"/>
                  <a:gd name="connsiteX24" fmla="*/ 273050 w 331788"/>
                  <a:gd name="connsiteY24" fmla="*/ 93663 h 311151"/>
                  <a:gd name="connsiteX25" fmla="*/ 273050 w 331788"/>
                  <a:gd name="connsiteY25" fmla="*/ 49630 h 311151"/>
                  <a:gd name="connsiteX26" fmla="*/ 267881 w 331788"/>
                  <a:gd name="connsiteY26" fmla="*/ 44450 h 311151"/>
                  <a:gd name="connsiteX27" fmla="*/ 245911 w 331788"/>
                  <a:gd name="connsiteY27" fmla="*/ 44450 h 311151"/>
                  <a:gd name="connsiteX28" fmla="*/ 245911 w 331788"/>
                  <a:gd name="connsiteY28" fmla="*/ 53515 h 311151"/>
                  <a:gd name="connsiteX29" fmla="*/ 231695 w 331788"/>
                  <a:gd name="connsiteY29" fmla="*/ 67761 h 311151"/>
                  <a:gd name="connsiteX30" fmla="*/ 212310 w 331788"/>
                  <a:gd name="connsiteY30" fmla="*/ 67761 h 311151"/>
                  <a:gd name="connsiteX31" fmla="*/ 198094 w 331788"/>
                  <a:gd name="connsiteY31" fmla="*/ 53515 h 311151"/>
                  <a:gd name="connsiteX32" fmla="*/ 198094 w 331788"/>
                  <a:gd name="connsiteY32" fmla="*/ 44450 h 311151"/>
                  <a:gd name="connsiteX33" fmla="*/ 168370 w 331788"/>
                  <a:gd name="connsiteY33" fmla="*/ 44450 h 311151"/>
                  <a:gd name="connsiteX34" fmla="*/ 168370 w 331788"/>
                  <a:gd name="connsiteY34" fmla="*/ 53515 h 311151"/>
                  <a:gd name="connsiteX35" fmla="*/ 154155 w 331788"/>
                  <a:gd name="connsiteY35" fmla="*/ 67761 h 311151"/>
                  <a:gd name="connsiteX36" fmla="*/ 134770 w 331788"/>
                  <a:gd name="connsiteY36" fmla="*/ 67761 h 311151"/>
                  <a:gd name="connsiteX37" fmla="*/ 120554 w 331788"/>
                  <a:gd name="connsiteY37" fmla="*/ 53515 h 311151"/>
                  <a:gd name="connsiteX38" fmla="*/ 120554 w 331788"/>
                  <a:gd name="connsiteY38" fmla="*/ 44450 h 311151"/>
                  <a:gd name="connsiteX39" fmla="*/ 92123 w 331788"/>
                  <a:gd name="connsiteY39" fmla="*/ 44450 h 311151"/>
                  <a:gd name="connsiteX40" fmla="*/ 92123 w 331788"/>
                  <a:gd name="connsiteY40" fmla="*/ 53515 h 311151"/>
                  <a:gd name="connsiteX41" fmla="*/ 77907 w 331788"/>
                  <a:gd name="connsiteY41" fmla="*/ 67761 h 311151"/>
                  <a:gd name="connsiteX42" fmla="*/ 58522 w 331788"/>
                  <a:gd name="connsiteY42" fmla="*/ 67761 h 311151"/>
                  <a:gd name="connsiteX43" fmla="*/ 44306 w 331788"/>
                  <a:gd name="connsiteY43" fmla="*/ 53515 h 311151"/>
                  <a:gd name="connsiteX44" fmla="*/ 44306 w 331788"/>
                  <a:gd name="connsiteY44" fmla="*/ 44450 h 311151"/>
                  <a:gd name="connsiteX45" fmla="*/ 22336 w 331788"/>
                  <a:gd name="connsiteY45" fmla="*/ 44450 h 311151"/>
                  <a:gd name="connsiteX46" fmla="*/ 58303 w 331788"/>
                  <a:gd name="connsiteY46" fmla="*/ 0 h 311151"/>
                  <a:gd name="connsiteX47" fmla="*/ 77737 w 331788"/>
                  <a:gd name="connsiteY47" fmla="*/ 0 h 311151"/>
                  <a:gd name="connsiteX48" fmla="*/ 91989 w 331788"/>
                  <a:gd name="connsiteY48" fmla="*/ 14248 h 311151"/>
                  <a:gd name="connsiteX49" fmla="*/ 91989 w 331788"/>
                  <a:gd name="connsiteY49" fmla="*/ 29791 h 311151"/>
                  <a:gd name="connsiteX50" fmla="*/ 120493 w 331788"/>
                  <a:gd name="connsiteY50" fmla="*/ 29791 h 311151"/>
                  <a:gd name="connsiteX51" fmla="*/ 120493 w 331788"/>
                  <a:gd name="connsiteY51" fmla="*/ 14248 h 311151"/>
                  <a:gd name="connsiteX52" fmla="*/ 134745 w 331788"/>
                  <a:gd name="connsiteY52" fmla="*/ 0 h 311151"/>
                  <a:gd name="connsiteX53" fmla="*/ 154179 w 331788"/>
                  <a:gd name="connsiteY53" fmla="*/ 0 h 311151"/>
                  <a:gd name="connsiteX54" fmla="*/ 168431 w 331788"/>
                  <a:gd name="connsiteY54" fmla="*/ 14248 h 311151"/>
                  <a:gd name="connsiteX55" fmla="*/ 168431 w 331788"/>
                  <a:gd name="connsiteY55" fmla="*/ 29791 h 311151"/>
                  <a:gd name="connsiteX56" fmla="*/ 198231 w 331788"/>
                  <a:gd name="connsiteY56" fmla="*/ 29791 h 311151"/>
                  <a:gd name="connsiteX57" fmla="*/ 198231 w 331788"/>
                  <a:gd name="connsiteY57" fmla="*/ 14248 h 311151"/>
                  <a:gd name="connsiteX58" fmla="*/ 212483 w 331788"/>
                  <a:gd name="connsiteY58" fmla="*/ 0 h 311151"/>
                  <a:gd name="connsiteX59" fmla="*/ 231917 w 331788"/>
                  <a:gd name="connsiteY59" fmla="*/ 0 h 311151"/>
                  <a:gd name="connsiteX60" fmla="*/ 246170 w 331788"/>
                  <a:gd name="connsiteY60" fmla="*/ 14248 h 311151"/>
                  <a:gd name="connsiteX61" fmla="*/ 246170 w 331788"/>
                  <a:gd name="connsiteY61" fmla="*/ 29791 h 311151"/>
                  <a:gd name="connsiteX62" fmla="*/ 268195 w 331788"/>
                  <a:gd name="connsiteY62" fmla="*/ 29791 h 311151"/>
                  <a:gd name="connsiteX63" fmla="*/ 288925 w 331788"/>
                  <a:gd name="connsiteY63" fmla="*/ 50516 h 311151"/>
                  <a:gd name="connsiteX64" fmla="*/ 288925 w 331788"/>
                  <a:gd name="connsiteY64" fmla="*/ 146366 h 311151"/>
                  <a:gd name="connsiteX65" fmla="*/ 286334 w 331788"/>
                  <a:gd name="connsiteY65" fmla="*/ 143775 h 311151"/>
                  <a:gd name="connsiteX66" fmla="*/ 250056 w 331788"/>
                  <a:gd name="connsiteY66" fmla="*/ 137299 h 311151"/>
                  <a:gd name="connsiteX67" fmla="*/ 215074 w 331788"/>
                  <a:gd name="connsiteY67" fmla="*/ 143775 h 311151"/>
                  <a:gd name="connsiteX68" fmla="*/ 185275 w 331788"/>
                  <a:gd name="connsiteY68" fmla="*/ 164500 h 311151"/>
                  <a:gd name="connsiteX69" fmla="*/ 165840 w 331788"/>
                  <a:gd name="connsiteY69" fmla="*/ 192996 h 311151"/>
                  <a:gd name="connsiteX70" fmla="*/ 158066 w 331788"/>
                  <a:gd name="connsiteY70" fmla="*/ 229264 h 311151"/>
                  <a:gd name="connsiteX71" fmla="*/ 163249 w 331788"/>
                  <a:gd name="connsiteY71" fmla="*/ 260350 h 311151"/>
                  <a:gd name="connsiteX72" fmla="*/ 22025 w 331788"/>
                  <a:gd name="connsiteY72" fmla="*/ 260350 h 311151"/>
                  <a:gd name="connsiteX73" fmla="*/ 0 w 331788"/>
                  <a:gd name="connsiteY73" fmla="*/ 238330 h 311151"/>
                  <a:gd name="connsiteX74" fmla="*/ 0 w 331788"/>
                  <a:gd name="connsiteY74" fmla="*/ 50516 h 311151"/>
                  <a:gd name="connsiteX75" fmla="*/ 22025 w 331788"/>
                  <a:gd name="connsiteY75" fmla="*/ 29791 h 311151"/>
                  <a:gd name="connsiteX76" fmla="*/ 44051 w 331788"/>
                  <a:gd name="connsiteY76" fmla="*/ 29791 h 311151"/>
                  <a:gd name="connsiteX77" fmla="*/ 44051 w 331788"/>
                  <a:gd name="connsiteY77" fmla="*/ 14248 h 311151"/>
                  <a:gd name="connsiteX78" fmla="*/ 58303 w 331788"/>
                  <a:gd name="connsiteY78" fmla="*/ 0 h 31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31788" h="311151">
                    <a:moveTo>
                      <a:pt x="249749" y="163513"/>
                    </a:moveTo>
                    <a:cubicBezTo>
                      <a:pt x="245874" y="163513"/>
                      <a:pt x="243291" y="167468"/>
                      <a:pt x="243291" y="171424"/>
                    </a:cubicBezTo>
                    <a:cubicBezTo>
                      <a:pt x="243291" y="171424"/>
                      <a:pt x="243291" y="171424"/>
                      <a:pt x="243291" y="218888"/>
                    </a:cubicBezTo>
                    <a:cubicBezTo>
                      <a:pt x="239417" y="221525"/>
                      <a:pt x="238125" y="225480"/>
                      <a:pt x="238125" y="229435"/>
                    </a:cubicBezTo>
                    <a:cubicBezTo>
                      <a:pt x="238125" y="236027"/>
                      <a:pt x="243291" y="241301"/>
                      <a:pt x="249749" y="241301"/>
                    </a:cubicBezTo>
                    <a:cubicBezTo>
                      <a:pt x="253624" y="241301"/>
                      <a:pt x="257498" y="239983"/>
                      <a:pt x="260081" y="236027"/>
                    </a:cubicBezTo>
                    <a:cubicBezTo>
                      <a:pt x="260081" y="236027"/>
                      <a:pt x="260081" y="236027"/>
                      <a:pt x="288495" y="236027"/>
                    </a:cubicBezTo>
                    <a:lnTo>
                      <a:pt x="307868" y="236027"/>
                    </a:lnTo>
                    <a:cubicBezTo>
                      <a:pt x="311742" y="236027"/>
                      <a:pt x="314325" y="233390"/>
                      <a:pt x="314325" y="229435"/>
                    </a:cubicBezTo>
                    <a:cubicBezTo>
                      <a:pt x="314325" y="225480"/>
                      <a:pt x="311742" y="221525"/>
                      <a:pt x="307868" y="221525"/>
                    </a:cubicBezTo>
                    <a:cubicBezTo>
                      <a:pt x="307868" y="221525"/>
                      <a:pt x="307868" y="221525"/>
                      <a:pt x="260081" y="221525"/>
                    </a:cubicBezTo>
                    <a:cubicBezTo>
                      <a:pt x="258790" y="221525"/>
                      <a:pt x="257498" y="220206"/>
                      <a:pt x="257498" y="218888"/>
                    </a:cubicBezTo>
                    <a:cubicBezTo>
                      <a:pt x="257498" y="218888"/>
                      <a:pt x="257498" y="218888"/>
                      <a:pt x="257498" y="171424"/>
                    </a:cubicBezTo>
                    <a:cubicBezTo>
                      <a:pt x="257498" y="167468"/>
                      <a:pt x="253624" y="163513"/>
                      <a:pt x="249749" y="163513"/>
                    </a:cubicBezTo>
                    <a:close/>
                    <a:moveTo>
                      <a:pt x="250178" y="147638"/>
                    </a:moveTo>
                    <a:cubicBezTo>
                      <a:pt x="264427" y="147638"/>
                      <a:pt x="277381" y="151531"/>
                      <a:pt x="289040" y="158020"/>
                    </a:cubicBezTo>
                    <a:cubicBezTo>
                      <a:pt x="314948" y="172295"/>
                      <a:pt x="331788" y="198249"/>
                      <a:pt x="331788" y="229395"/>
                    </a:cubicBezTo>
                    <a:cubicBezTo>
                      <a:pt x="331788" y="274815"/>
                      <a:pt x="295517" y="311151"/>
                      <a:pt x="250178" y="311151"/>
                    </a:cubicBezTo>
                    <a:cubicBezTo>
                      <a:pt x="216497" y="311151"/>
                      <a:pt x="186703" y="289090"/>
                      <a:pt x="175044" y="260540"/>
                    </a:cubicBezTo>
                    <a:cubicBezTo>
                      <a:pt x="171158" y="250158"/>
                      <a:pt x="169863" y="239776"/>
                      <a:pt x="169863" y="229395"/>
                    </a:cubicBezTo>
                    <a:cubicBezTo>
                      <a:pt x="169863" y="183974"/>
                      <a:pt x="206134" y="147638"/>
                      <a:pt x="250178" y="147638"/>
                    </a:cubicBezTo>
                    <a:close/>
                    <a:moveTo>
                      <a:pt x="22336" y="44450"/>
                    </a:moveTo>
                    <a:cubicBezTo>
                      <a:pt x="18459" y="44450"/>
                      <a:pt x="15875" y="47040"/>
                      <a:pt x="15875" y="49630"/>
                    </a:cubicBezTo>
                    <a:lnTo>
                      <a:pt x="15875" y="93663"/>
                    </a:lnTo>
                    <a:cubicBezTo>
                      <a:pt x="15875" y="93663"/>
                      <a:pt x="15875" y="93663"/>
                      <a:pt x="273050" y="93663"/>
                    </a:cubicBezTo>
                    <a:cubicBezTo>
                      <a:pt x="273050" y="93663"/>
                      <a:pt x="273050" y="93663"/>
                      <a:pt x="273050" y="49630"/>
                    </a:cubicBezTo>
                    <a:cubicBezTo>
                      <a:pt x="273050" y="47040"/>
                      <a:pt x="270466" y="44450"/>
                      <a:pt x="267881" y="44450"/>
                    </a:cubicBezTo>
                    <a:cubicBezTo>
                      <a:pt x="267881" y="44450"/>
                      <a:pt x="267881" y="44450"/>
                      <a:pt x="245911" y="44450"/>
                    </a:cubicBezTo>
                    <a:cubicBezTo>
                      <a:pt x="245911" y="44450"/>
                      <a:pt x="245911" y="44450"/>
                      <a:pt x="245911" y="53515"/>
                    </a:cubicBezTo>
                    <a:cubicBezTo>
                      <a:pt x="245911" y="61286"/>
                      <a:pt x="239449" y="67761"/>
                      <a:pt x="231695" y="67761"/>
                    </a:cubicBezTo>
                    <a:cubicBezTo>
                      <a:pt x="231695" y="67761"/>
                      <a:pt x="231695" y="67761"/>
                      <a:pt x="212310" y="67761"/>
                    </a:cubicBezTo>
                    <a:cubicBezTo>
                      <a:pt x="204556" y="67761"/>
                      <a:pt x="198094" y="61286"/>
                      <a:pt x="198094" y="53515"/>
                    </a:cubicBezTo>
                    <a:cubicBezTo>
                      <a:pt x="198094" y="53515"/>
                      <a:pt x="198094" y="53515"/>
                      <a:pt x="198094" y="44450"/>
                    </a:cubicBezTo>
                    <a:cubicBezTo>
                      <a:pt x="198094" y="44450"/>
                      <a:pt x="198094" y="44450"/>
                      <a:pt x="168370" y="44450"/>
                    </a:cubicBezTo>
                    <a:cubicBezTo>
                      <a:pt x="168370" y="44450"/>
                      <a:pt x="168370" y="44450"/>
                      <a:pt x="168370" y="53515"/>
                    </a:cubicBezTo>
                    <a:cubicBezTo>
                      <a:pt x="168370" y="61286"/>
                      <a:pt x="161909" y="67761"/>
                      <a:pt x="154155" y="67761"/>
                    </a:cubicBezTo>
                    <a:cubicBezTo>
                      <a:pt x="154155" y="67761"/>
                      <a:pt x="154155" y="67761"/>
                      <a:pt x="134770" y="67761"/>
                    </a:cubicBezTo>
                    <a:cubicBezTo>
                      <a:pt x="127016" y="67761"/>
                      <a:pt x="120554" y="61286"/>
                      <a:pt x="120554" y="53515"/>
                    </a:cubicBezTo>
                    <a:cubicBezTo>
                      <a:pt x="120554" y="53515"/>
                      <a:pt x="120554" y="53515"/>
                      <a:pt x="120554" y="44450"/>
                    </a:cubicBezTo>
                    <a:cubicBezTo>
                      <a:pt x="120554" y="44450"/>
                      <a:pt x="120554" y="44450"/>
                      <a:pt x="92123" y="44450"/>
                    </a:cubicBezTo>
                    <a:cubicBezTo>
                      <a:pt x="92123" y="44450"/>
                      <a:pt x="92123" y="44450"/>
                      <a:pt x="92123" y="53515"/>
                    </a:cubicBezTo>
                    <a:cubicBezTo>
                      <a:pt x="92123" y="61286"/>
                      <a:pt x="85661" y="67761"/>
                      <a:pt x="77907" y="67761"/>
                    </a:cubicBezTo>
                    <a:cubicBezTo>
                      <a:pt x="77907" y="67761"/>
                      <a:pt x="77907" y="67761"/>
                      <a:pt x="58522" y="67761"/>
                    </a:cubicBezTo>
                    <a:cubicBezTo>
                      <a:pt x="50768" y="67761"/>
                      <a:pt x="44306" y="61286"/>
                      <a:pt x="44306" y="53515"/>
                    </a:cubicBezTo>
                    <a:cubicBezTo>
                      <a:pt x="44306" y="53515"/>
                      <a:pt x="44306" y="53515"/>
                      <a:pt x="44306" y="44450"/>
                    </a:cubicBezTo>
                    <a:cubicBezTo>
                      <a:pt x="44306" y="44450"/>
                      <a:pt x="44306" y="44450"/>
                      <a:pt x="22336" y="44450"/>
                    </a:cubicBezTo>
                    <a:close/>
                    <a:moveTo>
                      <a:pt x="58303" y="0"/>
                    </a:moveTo>
                    <a:cubicBezTo>
                      <a:pt x="58303" y="0"/>
                      <a:pt x="58303" y="0"/>
                      <a:pt x="77737" y="0"/>
                    </a:cubicBezTo>
                    <a:cubicBezTo>
                      <a:pt x="85511" y="0"/>
                      <a:pt x="91989" y="6476"/>
                      <a:pt x="91989" y="14248"/>
                    </a:cubicBezTo>
                    <a:cubicBezTo>
                      <a:pt x="91989" y="14248"/>
                      <a:pt x="91989" y="14248"/>
                      <a:pt x="91989" y="29791"/>
                    </a:cubicBezTo>
                    <a:cubicBezTo>
                      <a:pt x="91989" y="29791"/>
                      <a:pt x="91989" y="29791"/>
                      <a:pt x="120493" y="29791"/>
                    </a:cubicBezTo>
                    <a:cubicBezTo>
                      <a:pt x="120493" y="29791"/>
                      <a:pt x="120493" y="29791"/>
                      <a:pt x="120493" y="14248"/>
                    </a:cubicBezTo>
                    <a:cubicBezTo>
                      <a:pt x="120493" y="6476"/>
                      <a:pt x="126971" y="0"/>
                      <a:pt x="134745" y="0"/>
                    </a:cubicBezTo>
                    <a:cubicBezTo>
                      <a:pt x="134745" y="0"/>
                      <a:pt x="134745" y="0"/>
                      <a:pt x="154179" y="0"/>
                    </a:cubicBezTo>
                    <a:cubicBezTo>
                      <a:pt x="161953" y="0"/>
                      <a:pt x="168431" y="6476"/>
                      <a:pt x="168431" y="14248"/>
                    </a:cubicBezTo>
                    <a:cubicBezTo>
                      <a:pt x="168431" y="14248"/>
                      <a:pt x="168431" y="14248"/>
                      <a:pt x="168431" y="29791"/>
                    </a:cubicBezTo>
                    <a:cubicBezTo>
                      <a:pt x="168431" y="29791"/>
                      <a:pt x="168431" y="29791"/>
                      <a:pt x="198231" y="29791"/>
                    </a:cubicBezTo>
                    <a:cubicBezTo>
                      <a:pt x="198231" y="29791"/>
                      <a:pt x="198231" y="29791"/>
                      <a:pt x="198231" y="14248"/>
                    </a:cubicBezTo>
                    <a:cubicBezTo>
                      <a:pt x="198231" y="6476"/>
                      <a:pt x="204709" y="0"/>
                      <a:pt x="212483" y="0"/>
                    </a:cubicBezTo>
                    <a:cubicBezTo>
                      <a:pt x="212483" y="0"/>
                      <a:pt x="212483" y="0"/>
                      <a:pt x="231917" y="0"/>
                    </a:cubicBezTo>
                    <a:cubicBezTo>
                      <a:pt x="239691" y="0"/>
                      <a:pt x="246170" y="6476"/>
                      <a:pt x="246170" y="14248"/>
                    </a:cubicBezTo>
                    <a:cubicBezTo>
                      <a:pt x="246170" y="14248"/>
                      <a:pt x="246170" y="14248"/>
                      <a:pt x="246170" y="29791"/>
                    </a:cubicBezTo>
                    <a:cubicBezTo>
                      <a:pt x="246170" y="29791"/>
                      <a:pt x="246170" y="29791"/>
                      <a:pt x="268195" y="29791"/>
                    </a:cubicBezTo>
                    <a:cubicBezTo>
                      <a:pt x="279856" y="29791"/>
                      <a:pt x="288925" y="38858"/>
                      <a:pt x="288925" y="50516"/>
                    </a:cubicBezTo>
                    <a:cubicBezTo>
                      <a:pt x="288925" y="50516"/>
                      <a:pt x="288925" y="50516"/>
                      <a:pt x="288925" y="146366"/>
                    </a:cubicBezTo>
                    <a:cubicBezTo>
                      <a:pt x="288925" y="145071"/>
                      <a:pt x="287630" y="145071"/>
                      <a:pt x="286334" y="143775"/>
                    </a:cubicBezTo>
                    <a:cubicBezTo>
                      <a:pt x="274673" y="139889"/>
                      <a:pt x="263013" y="137299"/>
                      <a:pt x="250056" y="137299"/>
                    </a:cubicBezTo>
                    <a:cubicBezTo>
                      <a:pt x="238396" y="137299"/>
                      <a:pt x="225439" y="139889"/>
                      <a:pt x="215074" y="143775"/>
                    </a:cubicBezTo>
                    <a:cubicBezTo>
                      <a:pt x="203413" y="148956"/>
                      <a:pt x="194344" y="155433"/>
                      <a:pt x="185275" y="164500"/>
                    </a:cubicBezTo>
                    <a:cubicBezTo>
                      <a:pt x="177501" y="172272"/>
                      <a:pt x="169727" y="182634"/>
                      <a:pt x="165840" y="192996"/>
                    </a:cubicBezTo>
                    <a:cubicBezTo>
                      <a:pt x="160658" y="204653"/>
                      <a:pt x="158066" y="216311"/>
                      <a:pt x="158066" y="229264"/>
                    </a:cubicBezTo>
                    <a:cubicBezTo>
                      <a:pt x="158066" y="239626"/>
                      <a:pt x="160658" y="249988"/>
                      <a:pt x="163249" y="260350"/>
                    </a:cubicBezTo>
                    <a:cubicBezTo>
                      <a:pt x="163249" y="260350"/>
                      <a:pt x="163249" y="260350"/>
                      <a:pt x="22025" y="260350"/>
                    </a:cubicBezTo>
                    <a:cubicBezTo>
                      <a:pt x="9069" y="260350"/>
                      <a:pt x="0" y="249988"/>
                      <a:pt x="0" y="238330"/>
                    </a:cubicBezTo>
                    <a:cubicBezTo>
                      <a:pt x="0" y="238330"/>
                      <a:pt x="0" y="238330"/>
                      <a:pt x="0" y="50516"/>
                    </a:cubicBezTo>
                    <a:cubicBezTo>
                      <a:pt x="0" y="38858"/>
                      <a:pt x="9069" y="29791"/>
                      <a:pt x="22025" y="29791"/>
                    </a:cubicBezTo>
                    <a:cubicBezTo>
                      <a:pt x="22025" y="29791"/>
                      <a:pt x="22025" y="29791"/>
                      <a:pt x="44051" y="29791"/>
                    </a:cubicBezTo>
                    <a:cubicBezTo>
                      <a:pt x="44051" y="29791"/>
                      <a:pt x="44051" y="29791"/>
                      <a:pt x="44051" y="14248"/>
                    </a:cubicBezTo>
                    <a:cubicBezTo>
                      <a:pt x="44051" y="6476"/>
                      <a:pt x="50529" y="0"/>
                      <a:pt x="58303" y="0"/>
                    </a:cubicBezTo>
                    <a:close/>
                  </a:path>
                </a:pathLst>
              </a:custGeom>
              <a:solidFill>
                <a:srgbClr val="DC000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82" name="文本框 81"/>
            <p:cNvSpPr txBox="1"/>
            <p:nvPr/>
          </p:nvSpPr>
          <p:spPr>
            <a:xfrm>
              <a:off x="10555" y="6527"/>
              <a:ext cx="1099" cy="630"/>
            </a:xfrm>
            <a:prstGeom prst="rect">
              <a:avLst/>
            </a:prstGeom>
            <a:noFill/>
          </p:spPr>
          <p:txBody>
            <a:bodyPr wrap="none" rtlCol="0">
              <a:spAutoFit/>
              <a:scene3d>
                <a:camera prst="orthographicFront"/>
                <a:lightRig rig="threePt" dir="t"/>
              </a:scene3d>
              <a:sp3d contourW="12700"/>
            </a:bodyPr>
            <a:lstStyle/>
            <a:p>
              <a:pPr defTabSz="914400">
                <a:defRPr/>
              </a:pPr>
              <a:r>
                <a:rPr lang="zh-CN" altLang="en-US" sz="2000" b="1" kern="0">
                  <a:solidFill>
                    <a:srgbClr val="E00000"/>
                  </a:solidFill>
                  <a:latin typeface="Arial" panose="020B0604020202020204" pitchFamily="34" charset="0"/>
                  <a:ea typeface="微软雅黑" panose="020B0503020204020204" pitchFamily="34" charset="-122"/>
                  <a:cs typeface="+mn-ea"/>
                  <a:sym typeface="Arial" panose="020B0604020202020204" pitchFamily="34" charset="0"/>
                </a:rPr>
                <a:t>班级</a:t>
              </a:r>
              <a:endParaRPr lang="en-US" altLang="zh-CN" sz="2000" b="1" kern="0">
                <a:solidFill>
                  <a:srgbClr val="E00000"/>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7" name="PA-10222"/>
          <p:cNvSpPr/>
          <p:nvPr>
            <p:custDataLst>
              <p:tags r:id="rId1"/>
            </p:custDataLst>
          </p:nvPr>
        </p:nvSpPr>
        <p:spPr>
          <a:xfrm>
            <a:off x="2533015" y="4036695"/>
            <a:ext cx="7125970" cy="386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sz="2000" b="1" dirty="0">
                <a:solidFill>
                  <a:srgbClr val="E91310"/>
                </a:solidFill>
                <a:uFillTx/>
                <a:latin typeface="Arial" panose="020B0604020202020204" pitchFamily="34" charset="0"/>
                <a:ea typeface="微软雅黑" panose="020B0503020204020204" pitchFamily="34" charset="-122"/>
                <a:cs typeface="+mn-ea"/>
                <a:sym typeface="Arial" panose="020B0604020202020204" pitchFamily="34" charset="0"/>
              </a:rPr>
              <a:t>——奋斗百年史启航新征程</a:t>
            </a:r>
            <a:r>
              <a:rPr lang="zh-CN" altLang="en-US" sz="2000" b="1" dirty="0">
                <a:solidFill>
                  <a:srgbClr val="E91310"/>
                </a:solidFill>
                <a:latin typeface="Arial" panose="020B0604020202020204" pitchFamily="34" charset="0"/>
                <a:ea typeface="微软雅黑" panose="020B0503020204020204" pitchFamily="34" charset="-122"/>
                <a:cs typeface="+mn-ea"/>
                <a:sym typeface="Arial" panose="020B0604020202020204" pitchFamily="34" charset="0"/>
              </a:rPr>
              <a:t>——</a:t>
            </a:r>
            <a:endParaRPr lang="zh-CN" altLang="en-US" sz="2000" b="1" dirty="0">
              <a:solidFill>
                <a:srgbClr val="E91310"/>
              </a:solidFill>
              <a:uFillTx/>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1000"/>
                            </p:stCondLst>
                            <p:childTnLst>
                              <p:par>
                                <p:cTn id="26" presetID="22" presetClass="entr" presetSubtype="8" fill="hold" grpId="0" nodeType="afterEffect">
                                  <p:stCondLst>
                                    <p:cond delay="1000"/>
                                  </p:stCondLst>
                                  <p:childTnLst>
                                    <p:set>
                                      <p:cBhvr>
                                        <p:cTn id="27" dur="1" fill="hold">
                                          <p:stCondLst>
                                            <p:cond delay="0"/>
                                          </p:stCondLst>
                                        </p:cTn>
                                        <p:tgtEl>
                                          <p:spTgt spid="35"/>
                                        </p:tgtEl>
                                        <p:attrNameLst>
                                          <p:attrName>style.visibility</p:attrName>
                                        </p:attrNameLst>
                                      </p:cBhvr>
                                      <p:to>
                                        <p:strVal val="visible"/>
                                      </p:to>
                                    </p:set>
                                    <p:animEffect transition="in" filter="wipe(left)">
                                      <p:cBhvr>
                                        <p:cTn id="28" dur="500"/>
                                        <p:tgtEl>
                                          <p:spTgt spid="35"/>
                                        </p:tgtEl>
                                      </p:cBhvr>
                                    </p:animEffect>
                                  </p:childTnLst>
                                </p:cTn>
                              </p:par>
                            </p:childTnLst>
                          </p:cTn>
                        </p:par>
                        <p:par>
                          <p:cTn id="29" fill="hold" nodeType="afterGroup">
                            <p:stCondLst>
                              <p:cond delay="2500"/>
                            </p:stCondLst>
                            <p:childTnLst>
                              <p:par>
                                <p:cTn id="30" presetID="16" presetClass="entr" presetSubtype="21" fill="hold" nodeType="afterEffect">
                                  <p:stCondLst>
                                    <p:cond delay="1500"/>
                                  </p:stCondLst>
                                  <p:childTnLst>
                                    <p:set>
                                      <p:cBhvr>
                                        <p:cTn id="31" dur="1" fill="hold">
                                          <p:stCondLst>
                                            <p:cond delay="0"/>
                                          </p:stCondLst>
                                        </p:cTn>
                                        <p:tgtEl>
                                          <p:spTgt spid="37"/>
                                        </p:tgtEl>
                                        <p:attrNameLst>
                                          <p:attrName>style.visibility</p:attrName>
                                        </p:attrNameLst>
                                      </p:cBhvr>
                                      <p:to>
                                        <p:strVal val="visible"/>
                                      </p:to>
                                    </p:set>
                                    <p:animEffect transition="in" filter="barn(inVertical)">
                                      <p:cBhvr>
                                        <p:cTn id="32" dur="500"/>
                                        <p:tgtEl>
                                          <p:spTgt spid="37"/>
                                        </p:tgtEl>
                                      </p:cBhvr>
                                    </p:animEffect>
                                  </p:childTnLst>
                                </p:cTn>
                              </p:par>
                              <p:par>
                                <p:cTn id="33" presetID="2" presetClass="entr" presetSubtype="4" fill="hold" nodeType="withEffect">
                                  <p:stCondLst>
                                    <p:cond delay="150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150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7"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grpSp>
        <p:nvGrpSpPr>
          <p:cNvPr id="3" name="组合 2"/>
          <p:cNvGrpSpPr/>
          <p:nvPr/>
        </p:nvGrpSpPr>
        <p:grpSpPr>
          <a:xfrm>
            <a:off x="1028701" y="1904999"/>
            <a:ext cx="7454900" cy="3856991"/>
            <a:chOff x="1028701" y="1904999"/>
            <a:chExt cx="7454900" cy="3856991"/>
          </a:xfrm>
        </p:grpSpPr>
        <p:sp>
          <p:nvSpPr>
            <p:cNvPr id="11" name="Freeform 5"/>
            <p:cNvSpPr/>
            <p:nvPr/>
          </p:nvSpPr>
          <p:spPr bwMode="auto">
            <a:xfrm>
              <a:off x="1028701" y="1904999"/>
              <a:ext cx="7454900" cy="3856991"/>
            </a:xfrm>
            <a:custGeom>
              <a:avLst/>
              <a:gdLst>
                <a:gd name="T0" fmla="*/ 97 w 9549"/>
                <a:gd name="T1" fmla="*/ 0 h 4700"/>
                <a:gd name="T2" fmla="*/ 9452 w 9549"/>
                <a:gd name="T3" fmla="*/ 0 h 4700"/>
                <a:gd name="T4" fmla="*/ 9549 w 9549"/>
                <a:gd name="T5" fmla="*/ 97 h 4700"/>
                <a:gd name="T6" fmla="*/ 9549 w 9549"/>
                <a:gd name="T7" fmla="*/ 4603 h 4700"/>
                <a:gd name="T8" fmla="*/ 9452 w 9549"/>
                <a:gd name="T9" fmla="*/ 4700 h 4700"/>
                <a:gd name="T10" fmla="*/ 97 w 9549"/>
                <a:gd name="T11" fmla="*/ 4700 h 4700"/>
                <a:gd name="T12" fmla="*/ 0 w 9549"/>
                <a:gd name="T13" fmla="*/ 4603 h 4700"/>
                <a:gd name="T14" fmla="*/ 0 w 9549"/>
                <a:gd name="T15" fmla="*/ 97 h 4700"/>
                <a:gd name="T16" fmla="*/ 97 w 9549"/>
                <a:gd name="T17" fmla="*/ 0 h 4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49" h="4700">
                  <a:moveTo>
                    <a:pt x="97" y="0"/>
                  </a:moveTo>
                  <a:lnTo>
                    <a:pt x="9452" y="0"/>
                  </a:lnTo>
                  <a:cubicBezTo>
                    <a:pt x="9505" y="0"/>
                    <a:pt x="9549" y="43"/>
                    <a:pt x="9549" y="97"/>
                  </a:cubicBezTo>
                  <a:lnTo>
                    <a:pt x="9549" y="4603"/>
                  </a:lnTo>
                  <a:cubicBezTo>
                    <a:pt x="9549" y="4656"/>
                    <a:pt x="9505" y="4700"/>
                    <a:pt x="9452" y="4700"/>
                  </a:cubicBezTo>
                  <a:lnTo>
                    <a:pt x="97" y="4700"/>
                  </a:lnTo>
                  <a:cubicBezTo>
                    <a:pt x="44" y="4700"/>
                    <a:pt x="0" y="4656"/>
                    <a:pt x="0" y="4603"/>
                  </a:cubicBezTo>
                  <a:lnTo>
                    <a:pt x="0" y="97"/>
                  </a:lnTo>
                  <a:cubicBezTo>
                    <a:pt x="0" y="43"/>
                    <a:pt x="44" y="0"/>
                    <a:pt x="97" y="0"/>
                  </a:cubicBezTo>
                  <a:close/>
                </a:path>
              </a:pathLst>
            </a:custGeom>
            <a:gradFill flip="none" rotWithShape="1">
              <a:gsLst>
                <a:gs pos="45000">
                  <a:sysClr val="window" lastClr="FFFFFF"/>
                </a:gs>
                <a:gs pos="100000">
                  <a:sysClr val="window" lastClr="FFFFFF">
                    <a:lumMod val="85000"/>
                  </a:sysClr>
                </a:gs>
              </a:gsLst>
              <a:lin ang="18000000" scaled="0"/>
            </a:gradFill>
            <a:ln w="6350">
              <a:gradFill>
                <a:gsLst>
                  <a:gs pos="0">
                    <a:sysClr val="window" lastClr="FFFFFF">
                      <a:lumMod val="85000"/>
                    </a:sysClr>
                  </a:gs>
                  <a:gs pos="100000">
                    <a:sysClr val="window" lastClr="FFFFFF"/>
                  </a:gs>
                </a:gsLst>
                <a:lin ang="17400000" scaled="0"/>
              </a:gradFill>
            </a:ln>
            <a:effectLst/>
          </p:spPr>
          <p:style>
            <a:lnRef idx="2">
              <a:srgbClr val="C00000">
                <a:shade val="50000"/>
              </a:srgbClr>
            </a:lnRef>
            <a:fillRef idx="1">
              <a:srgbClr val="C00000"/>
            </a:fillRef>
            <a:effectRef idx="0">
              <a:srgbClr val="C00000"/>
            </a:effectRef>
            <a:fontRef idx="minor">
              <a:sysClr val="window" lastClr="FFFFFF"/>
            </a:fontRef>
          </p:style>
          <p:txBody>
            <a:bodyPr rtlCol="0" anchor="ctr"/>
            <a:lstStyle/>
            <a:p>
              <a:pPr algn="ctr"/>
              <a:endParaRPr lang="zh-CN" altLang="en-US" sz="1500">
                <a:solidFill>
                  <a:sysClr val="windowText" lastClr="000000">
                    <a:lumMod val="65000"/>
                    <a:lumOff val="35000"/>
                  </a:sys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Aitds3"/>
            <p:cNvSpPr/>
            <p:nvPr/>
          </p:nvSpPr>
          <p:spPr>
            <a:xfrm>
              <a:off x="1525589" y="2312757"/>
              <a:ext cx="6461125" cy="3041474"/>
            </a:xfrm>
            <a:prstGeom prst="rect">
              <a:avLst/>
            </a:prstGeom>
          </p:spPr>
          <p:txBody>
            <a:bodyPr wrap="square">
              <a:spAutoFit/>
            </a:bodyPr>
            <a:lstStyle/>
            <a:p>
              <a:pPr algn="just">
                <a:lnSpc>
                  <a:spcPct val="220000"/>
                </a:lnSpc>
              </a:pPr>
              <a:r>
                <a:rPr lang="zh-CN" altLang="en-US">
                  <a:latin typeface="Arial" panose="020B0604020202020204" pitchFamily="34" charset="0"/>
                  <a:ea typeface="微软雅黑" panose="020B0503020204020204" pitchFamily="34" charset="-122"/>
                  <a:cs typeface="+mn-ea"/>
                  <a:sym typeface="Arial" panose="020B0604020202020204" pitchFamily="34" charset="0"/>
                </a:rPr>
                <a:t>　　习近平总书记指出：“生活从不眷顾因循守旧、满足现状者，从不等待不思进取、坐享其成者，而是将更多机遇留给善于和勇于创新的人们。”把握历史主动，不能坐而论道、空喊口号，最终要体现在发扬历史创造精神上。“惟创新者进，惟创新者强，惟创新者胜”，这是历史铁律。</a:t>
              </a:r>
            </a:p>
          </p:txBody>
        </p:sp>
      </p:grpSp>
      <p:sp>
        <p:nvSpPr>
          <p:cNvPr id="9" name="矩形 8"/>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发扬历史创造精神，“惟创新者进，惟创新者强，惟创新者胜”</a:t>
            </a:r>
          </a:p>
        </p:txBody>
      </p:sp>
      <p:pic>
        <p:nvPicPr>
          <p:cNvPr id="10" name="图片 9" descr="4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45747" y="1702116"/>
            <a:ext cx="4262755" cy="4262755"/>
          </a:xfrm>
          <a:prstGeom prst="rect">
            <a:avLst/>
          </a:prstGeom>
        </p:spPr>
      </p:pic>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grpSp>
        <p:nvGrpSpPr>
          <p:cNvPr id="15" name="Aichitds2"/>
          <p:cNvGrpSpPr/>
          <p:nvPr/>
        </p:nvGrpSpPr>
        <p:grpSpPr>
          <a:xfrm>
            <a:off x="707390" y="1649095"/>
            <a:ext cx="10890885" cy="4403725"/>
            <a:chOff x="3610977" y="2521352"/>
            <a:chExt cx="6397587" cy="2711579"/>
          </a:xfrm>
        </p:grpSpPr>
        <p:sp>
          <p:nvSpPr>
            <p:cNvPr id="16" name="Aichitds2-1"/>
            <p:cNvSpPr>
              <a:spLocks noChangeArrowheads="1"/>
            </p:cNvSpPr>
            <p:nvPr/>
          </p:nvSpPr>
          <p:spPr bwMode="auto">
            <a:xfrm>
              <a:off x="3617473" y="2535513"/>
              <a:ext cx="6391091" cy="2697418"/>
            </a:xfrm>
            <a:prstGeom prst="roundRect">
              <a:avLst>
                <a:gd name="adj" fmla="val 0"/>
              </a:avLst>
            </a:prstGeom>
            <a:solidFill>
              <a:schemeClr val="bg1"/>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cs typeface="+mn-ea"/>
                <a:sym typeface="Arial" panose="020B0604020202020204" pitchFamily="34" charset="0"/>
              </a:endParaRPr>
            </a:p>
          </p:txBody>
        </p:sp>
        <p:sp>
          <p:nvSpPr>
            <p:cNvPr id="17" name="Aichitds2-2"/>
            <p:cNvSpPr/>
            <p:nvPr/>
          </p:nvSpPr>
          <p:spPr>
            <a:xfrm rot="5400000">
              <a:off x="3610977" y="2521352"/>
              <a:ext cx="577150" cy="577150"/>
            </a:xfrm>
            <a:prstGeom prst="corner">
              <a:avLst>
                <a:gd name="adj1" fmla="val 7751"/>
                <a:gd name="adj2" fmla="val 7751"/>
              </a:avLst>
            </a:prstGeom>
            <a:solidFill>
              <a:srgbClr val="E80000"/>
            </a:solidFill>
            <a:ln w="6350" cap="flat" cmpd="sng" algn="ctr">
              <a:solidFill>
                <a:srgbClr val="E8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8" name="Aitds3"/>
          <p:cNvSpPr/>
          <p:nvPr/>
        </p:nvSpPr>
        <p:spPr>
          <a:xfrm>
            <a:off x="1360740" y="2230327"/>
            <a:ext cx="9581646" cy="3366947"/>
          </a:xfrm>
          <a:prstGeom prst="rect">
            <a:avLst/>
          </a:prstGeom>
        </p:spPr>
        <p:txBody>
          <a:bodyPr wrap="square">
            <a:spAutoFit/>
          </a:bodyPr>
          <a:lstStyle/>
          <a:p>
            <a:pPr algn="just">
              <a:lnSpc>
                <a:spcPct val="150000"/>
              </a:lnSpc>
            </a:pPr>
            <a:r>
              <a:rPr lang="zh-CN" altLang="en-US">
                <a:latin typeface="Arial" panose="020B0604020202020204" pitchFamily="34" charset="0"/>
                <a:ea typeface="微软雅黑" panose="020B0503020204020204" pitchFamily="34" charset="-122"/>
                <a:cs typeface="+mn-ea"/>
                <a:sym typeface="Arial" panose="020B0604020202020204" pitchFamily="34" charset="0"/>
              </a:rPr>
              <a:t>中华民族是具有非凡创造力的民族，中国人民是具有伟大创造精神的人民。在人类历史长河中，中国人民创造了璀璨的文明。中华文明成为世界上唯一没有中断并发展至今的文明，为人类文明进步作出了重大贡献。在近代以来的民族复兴征程中，我们党团结带领人民走上了适合中国国情的革命道路和发展道路，创造了经济快速发展奇迹和社会长期稳定奇迹，成功走出了中国式现代化道路，创造了人类文明新形态，实现中华民族伟大复兴进入了不可逆转的历史进程。今天，在以习近平同志为核心的党中央坚强领导下，中国人民的创造精神前所未有地迸发出来，推动我国日新月异向前发展。只要</a:t>
            </a:r>
            <a:r>
              <a:rPr lang="en-US" altLang="zh-CN">
                <a:latin typeface="Arial" panose="020B0604020202020204" pitchFamily="34" charset="0"/>
                <a:ea typeface="微软雅黑" panose="020B0503020204020204" pitchFamily="34" charset="-122"/>
                <a:cs typeface="+mn-ea"/>
                <a:sym typeface="Arial" panose="020B0604020202020204" pitchFamily="34" charset="0"/>
              </a:rPr>
              <a:t>14</a:t>
            </a:r>
            <a:r>
              <a:rPr lang="zh-CN" altLang="en-US">
                <a:latin typeface="Arial" panose="020B0604020202020204" pitchFamily="34" charset="0"/>
                <a:ea typeface="微软雅黑" panose="020B0503020204020204" pitchFamily="34" charset="-122"/>
                <a:cs typeface="+mn-ea"/>
                <a:sym typeface="Arial" panose="020B0604020202020204" pitchFamily="34" charset="0"/>
              </a:rPr>
              <a:t>亿多中国人民始终发扬这种伟大创造精神，就一定能够创造出一个又一个新的人间奇迹。</a:t>
            </a:r>
            <a:endParaRPr>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矩形 8"/>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发扬历史创造精神，“惟创新者进，惟创新者强，惟创新者胜”</a:t>
            </a:r>
          </a:p>
        </p:txBody>
      </p:sp>
      <p:grpSp>
        <p:nvGrpSpPr>
          <p:cNvPr id="6" name="组合 5"/>
          <p:cNvGrpSpPr/>
          <p:nvPr/>
        </p:nvGrpSpPr>
        <p:grpSpPr>
          <a:xfrm>
            <a:off x="6007100" y="1270000"/>
            <a:ext cx="5602233" cy="558800"/>
            <a:chOff x="6007100" y="1270000"/>
            <a:chExt cx="5602233" cy="558800"/>
          </a:xfrm>
        </p:grpSpPr>
        <p:sp>
          <p:nvSpPr>
            <p:cNvPr id="3" name="矩形 2"/>
            <p:cNvSpPr/>
            <p:nvPr/>
          </p:nvSpPr>
          <p:spPr>
            <a:xfrm>
              <a:off x="6007100" y="1270000"/>
              <a:ext cx="5602233" cy="558800"/>
            </a:xfrm>
            <a:prstGeom prst="rect">
              <a:avLst/>
            </a:pr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文本框 4"/>
            <p:cNvSpPr txBox="1"/>
            <p:nvPr/>
          </p:nvSpPr>
          <p:spPr>
            <a:xfrm>
              <a:off x="6091120" y="1349345"/>
              <a:ext cx="5434192" cy="400110"/>
            </a:xfrm>
            <a:prstGeom prst="rect">
              <a:avLst/>
            </a:prstGeom>
            <a:noFill/>
          </p:spPr>
          <p:txBody>
            <a:bodyPr wrap="square" rtlCol="0">
              <a:spAutoFit/>
            </a:bodyPr>
            <a:lstStyle/>
            <a:p>
              <a:pPr algn="ctr"/>
              <a:r>
                <a:rPr lang="zh-CN" altLang="en-US" sz="2000" b="1">
                  <a:solidFill>
                    <a:schemeClr val="bg1"/>
                  </a:solidFill>
                </a:rPr>
                <a:t>创造精神是中华民族最深沉的民族禀赋。</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7" presetClass="entr" presetSubtype="1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300" fill="hold"/>
                                        <p:tgtEl>
                                          <p:spTgt spid="15"/>
                                        </p:tgtEl>
                                        <p:attrNameLst>
                                          <p:attrName>ppt_w</p:attrName>
                                        </p:attrNameLst>
                                      </p:cBhvr>
                                      <p:tavLst>
                                        <p:tav tm="0">
                                          <p:val>
                                            <p:fltVal val="0"/>
                                          </p:val>
                                        </p:tav>
                                        <p:tav tm="100000">
                                          <p:val>
                                            <p:strVal val="#ppt_w"/>
                                          </p:val>
                                        </p:tav>
                                      </p:tavLst>
                                    </p:anim>
                                    <p:anim calcmode="lin" valueType="num">
                                      <p:cBhvr>
                                        <p:cTn id="8" dur="300" fill="hold"/>
                                        <p:tgtEl>
                                          <p:spTgt spid="15"/>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300"/>
                            </p:stCondLst>
                            <p:childTnLst>
                              <p:par>
                                <p:cTn id="10" presetID="22" presetClass="entr" presetSubtype="1" fill="hold" grpId="0" nodeType="afterEffect">
                                  <p:stCondLst>
                                    <p:cond delay="500"/>
                                  </p:stCondLst>
                                  <p:iterate type="lt">
                                    <p:tmPct val="10000"/>
                                  </p:iterate>
                                  <p:childTnLst>
                                    <p:set>
                                      <p:cBhvr>
                                        <p:cTn id="11" dur="1" fill="hold">
                                          <p:stCondLst>
                                            <p:cond delay="0"/>
                                          </p:stCondLst>
                                        </p:cTn>
                                        <p:tgtEl>
                                          <p:spTgt spid="18"/>
                                        </p:tgtEl>
                                        <p:attrNameLst>
                                          <p:attrName>style.visibility</p:attrName>
                                        </p:attrNameLst>
                                      </p:cBhvr>
                                      <p:to>
                                        <p:strVal val="visible"/>
                                      </p:to>
                                    </p:set>
                                    <p:animEffect transition="in" filter="wipe(up)">
                                      <p:cBhvr>
                                        <p:cTn id="12" dur="2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grpSp>
        <p:nvGrpSpPr>
          <p:cNvPr id="15" name="Aichitds2"/>
          <p:cNvGrpSpPr/>
          <p:nvPr/>
        </p:nvGrpSpPr>
        <p:grpSpPr>
          <a:xfrm>
            <a:off x="707390" y="1649095"/>
            <a:ext cx="10890885" cy="4403725"/>
            <a:chOff x="3610977" y="2521352"/>
            <a:chExt cx="6397587" cy="2711579"/>
          </a:xfrm>
        </p:grpSpPr>
        <p:sp>
          <p:nvSpPr>
            <p:cNvPr id="16" name="Aichitds2-1"/>
            <p:cNvSpPr>
              <a:spLocks noChangeArrowheads="1"/>
            </p:cNvSpPr>
            <p:nvPr/>
          </p:nvSpPr>
          <p:spPr bwMode="auto">
            <a:xfrm>
              <a:off x="3617473" y="2535513"/>
              <a:ext cx="6391091" cy="2697418"/>
            </a:xfrm>
            <a:prstGeom prst="roundRect">
              <a:avLst>
                <a:gd name="adj" fmla="val 0"/>
              </a:avLst>
            </a:prstGeom>
            <a:solidFill>
              <a:schemeClr val="bg1"/>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cs typeface="+mn-ea"/>
                <a:sym typeface="Arial" panose="020B0604020202020204" pitchFamily="34" charset="0"/>
              </a:endParaRPr>
            </a:p>
          </p:txBody>
        </p:sp>
        <p:sp>
          <p:nvSpPr>
            <p:cNvPr id="17" name="Aichitds2-2"/>
            <p:cNvSpPr/>
            <p:nvPr/>
          </p:nvSpPr>
          <p:spPr>
            <a:xfrm rot="5400000">
              <a:off x="3610977" y="2521352"/>
              <a:ext cx="577150" cy="577150"/>
            </a:xfrm>
            <a:prstGeom prst="corner">
              <a:avLst>
                <a:gd name="adj1" fmla="val 7751"/>
                <a:gd name="adj2" fmla="val 7751"/>
              </a:avLst>
            </a:prstGeom>
            <a:solidFill>
              <a:srgbClr val="E80000"/>
            </a:solidFill>
            <a:ln w="6350" cap="flat" cmpd="sng" algn="ctr">
              <a:solidFill>
                <a:srgbClr val="E8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8" name="Aitds3"/>
          <p:cNvSpPr/>
          <p:nvPr/>
        </p:nvSpPr>
        <p:spPr>
          <a:xfrm>
            <a:off x="1360740" y="2230327"/>
            <a:ext cx="9581646" cy="3366947"/>
          </a:xfrm>
          <a:prstGeom prst="rect">
            <a:avLst/>
          </a:prstGeom>
        </p:spPr>
        <p:txBody>
          <a:bodyPr wrap="square">
            <a:spAutoFit/>
          </a:bodyPr>
          <a:lstStyle/>
          <a:p>
            <a:pPr algn="just">
              <a:lnSpc>
                <a:spcPct val="150000"/>
              </a:lnSpc>
            </a:pPr>
            <a:r>
              <a:rPr lang="zh-CN" altLang="en-US">
                <a:latin typeface="Arial" panose="020B0604020202020204" pitchFamily="34" charset="0"/>
                <a:ea typeface="微软雅黑" panose="020B0503020204020204" pitchFamily="34" charset="-122"/>
                <a:cs typeface="+mn-ea"/>
                <a:sym typeface="Arial" panose="020B0604020202020204" pitchFamily="34" charset="0"/>
              </a:rPr>
              <a:t>马克思主义作为实践的理论，指引着人民改造世界的行动。马克思指出：“哲学家们只是用不同的方式解释世界，问题在于改变世界。”毛泽东同志强调：“人类总得不断地总结经验，有所发现，有所发明，有所创造，有所前进。停止的论点，悲观的论点，无所作为和骄傲自满的论点，都是错误的。”“我们不但善于破坏一个旧世界，我们还将善于建设一个新世界。”中国共产党从诞生之日起，就展现出开天辟地、敢为人先的首创精神。党团结带领人民创造新民主主义革命的伟大成就、社会主义革命和建设的伟大成就、改革开放和社会主义现代化建设的伟大成就、新时代中国特色社会主义的伟大成就，生动彰显了我们党勇于创造的宝贵精神品格。历史和人民选择了中国共产党，中国共产党团结带领人民不断创造历史伟业。</a:t>
            </a:r>
            <a:endParaRPr>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矩形 8"/>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发扬历史创造精神，“惟创新者进，惟创新者强，惟创新者胜”</a:t>
            </a:r>
          </a:p>
        </p:txBody>
      </p:sp>
      <p:grpSp>
        <p:nvGrpSpPr>
          <p:cNvPr id="6" name="组合 5"/>
          <p:cNvGrpSpPr/>
          <p:nvPr/>
        </p:nvGrpSpPr>
        <p:grpSpPr>
          <a:xfrm>
            <a:off x="6007100" y="1270000"/>
            <a:ext cx="5602233" cy="558800"/>
            <a:chOff x="6007100" y="1270000"/>
            <a:chExt cx="5602233" cy="558800"/>
          </a:xfrm>
        </p:grpSpPr>
        <p:sp>
          <p:nvSpPr>
            <p:cNvPr id="3" name="矩形 2"/>
            <p:cNvSpPr/>
            <p:nvPr/>
          </p:nvSpPr>
          <p:spPr>
            <a:xfrm>
              <a:off x="6007100" y="1270000"/>
              <a:ext cx="5602233" cy="558800"/>
            </a:xfrm>
            <a:prstGeom prst="rect">
              <a:avLst/>
            </a:pr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文本框 4"/>
            <p:cNvSpPr txBox="1"/>
            <p:nvPr/>
          </p:nvSpPr>
          <p:spPr>
            <a:xfrm>
              <a:off x="6091120" y="1349345"/>
              <a:ext cx="5434192" cy="400110"/>
            </a:xfrm>
            <a:prstGeom prst="rect">
              <a:avLst/>
            </a:prstGeom>
            <a:noFill/>
          </p:spPr>
          <p:txBody>
            <a:bodyPr wrap="square" rtlCol="0">
              <a:spAutoFit/>
            </a:bodyPr>
            <a:lstStyle/>
            <a:p>
              <a:pPr algn="ctr"/>
              <a:r>
                <a:rPr lang="zh-CN" altLang="en-US" sz="2000" b="1">
                  <a:solidFill>
                    <a:schemeClr val="bg1"/>
                  </a:solidFill>
                </a:rPr>
                <a:t>勇于创造是中国共产党的宝贵精神品格。</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7" presetClass="entr" presetSubtype="1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300" fill="hold"/>
                                        <p:tgtEl>
                                          <p:spTgt spid="15"/>
                                        </p:tgtEl>
                                        <p:attrNameLst>
                                          <p:attrName>ppt_w</p:attrName>
                                        </p:attrNameLst>
                                      </p:cBhvr>
                                      <p:tavLst>
                                        <p:tav tm="0">
                                          <p:val>
                                            <p:fltVal val="0"/>
                                          </p:val>
                                        </p:tav>
                                        <p:tav tm="100000">
                                          <p:val>
                                            <p:strVal val="#ppt_w"/>
                                          </p:val>
                                        </p:tav>
                                      </p:tavLst>
                                    </p:anim>
                                    <p:anim calcmode="lin" valueType="num">
                                      <p:cBhvr>
                                        <p:cTn id="8" dur="300" fill="hold"/>
                                        <p:tgtEl>
                                          <p:spTgt spid="15"/>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300"/>
                            </p:stCondLst>
                            <p:childTnLst>
                              <p:par>
                                <p:cTn id="10" presetID="22" presetClass="entr" presetSubtype="1" fill="hold" grpId="0" nodeType="afterEffect">
                                  <p:stCondLst>
                                    <p:cond delay="500"/>
                                  </p:stCondLst>
                                  <p:iterate type="lt">
                                    <p:tmPct val="10000"/>
                                  </p:iterate>
                                  <p:childTnLst>
                                    <p:set>
                                      <p:cBhvr>
                                        <p:cTn id="11" dur="1" fill="hold">
                                          <p:stCondLst>
                                            <p:cond delay="0"/>
                                          </p:stCondLst>
                                        </p:cTn>
                                        <p:tgtEl>
                                          <p:spTgt spid="18"/>
                                        </p:tgtEl>
                                        <p:attrNameLst>
                                          <p:attrName>style.visibility</p:attrName>
                                        </p:attrNameLst>
                                      </p:cBhvr>
                                      <p:to>
                                        <p:strVal val="visible"/>
                                      </p:to>
                                    </p:set>
                                    <p:animEffect transition="in" filter="wipe(up)">
                                      <p:cBhvr>
                                        <p:cTn id="12" dur="2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9" name="矩形 8"/>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发扬历史创造精神，“惟创新者进，惟创新者强，惟创新者胜”</a:t>
            </a:r>
          </a:p>
        </p:txBody>
      </p:sp>
      <p:grpSp>
        <p:nvGrpSpPr>
          <p:cNvPr id="15" name="Aichitds2"/>
          <p:cNvGrpSpPr/>
          <p:nvPr/>
        </p:nvGrpSpPr>
        <p:grpSpPr>
          <a:xfrm>
            <a:off x="707390" y="1984202"/>
            <a:ext cx="10890885" cy="4027806"/>
            <a:chOff x="3610977" y="2521352"/>
            <a:chExt cx="6397587" cy="2480108"/>
          </a:xfrm>
        </p:grpSpPr>
        <p:sp>
          <p:nvSpPr>
            <p:cNvPr id="16" name="Aichitds2-1"/>
            <p:cNvSpPr>
              <a:spLocks noChangeArrowheads="1"/>
            </p:cNvSpPr>
            <p:nvPr/>
          </p:nvSpPr>
          <p:spPr bwMode="auto">
            <a:xfrm>
              <a:off x="3617473" y="2535513"/>
              <a:ext cx="6391091" cy="2465947"/>
            </a:xfrm>
            <a:prstGeom prst="roundRect">
              <a:avLst>
                <a:gd name="adj" fmla="val 0"/>
              </a:avLst>
            </a:prstGeom>
            <a:solidFill>
              <a:schemeClr val="bg1"/>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cs typeface="+mn-ea"/>
                <a:sym typeface="Arial" panose="020B0604020202020204" pitchFamily="34" charset="0"/>
              </a:endParaRPr>
            </a:p>
          </p:txBody>
        </p:sp>
        <p:sp>
          <p:nvSpPr>
            <p:cNvPr id="17" name="Aichitds2-2"/>
            <p:cNvSpPr/>
            <p:nvPr/>
          </p:nvSpPr>
          <p:spPr>
            <a:xfrm rot="5400000">
              <a:off x="3610977" y="2521352"/>
              <a:ext cx="577150" cy="577150"/>
            </a:xfrm>
            <a:prstGeom prst="corner">
              <a:avLst>
                <a:gd name="adj1" fmla="val 7751"/>
                <a:gd name="adj2" fmla="val 7751"/>
              </a:avLst>
            </a:prstGeom>
            <a:solidFill>
              <a:srgbClr val="E80000"/>
            </a:solidFill>
            <a:ln w="6350" cap="flat" cmpd="sng" algn="ctr">
              <a:solidFill>
                <a:srgbClr val="E8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8" name="Aitds3"/>
          <p:cNvSpPr/>
          <p:nvPr/>
        </p:nvSpPr>
        <p:spPr>
          <a:xfrm>
            <a:off x="1384278" y="2592563"/>
            <a:ext cx="9581646" cy="2951449"/>
          </a:xfrm>
          <a:prstGeom prst="rect">
            <a:avLst/>
          </a:prstGeom>
        </p:spPr>
        <p:txBody>
          <a:bodyPr wrap="square">
            <a:spAutoFit/>
          </a:bodyPr>
          <a:lstStyle/>
          <a:p>
            <a:pPr algn="just">
              <a:lnSpc>
                <a:spcPct val="150000"/>
              </a:lnSpc>
            </a:pPr>
            <a:r>
              <a:rPr lang="zh-CN" altLang="en-US">
                <a:latin typeface="Arial" panose="020B0604020202020204" pitchFamily="34" charset="0"/>
                <a:ea typeface="微软雅黑" panose="020B0503020204020204" pitchFamily="34" charset="-122"/>
                <a:cs typeface="+mn-ea"/>
                <a:sym typeface="Arial" panose="020B0604020202020204" pitchFamily="34" charset="0"/>
              </a:rPr>
              <a:t>人民是历史的创造者，群众是真正的英雄。人民立场是马克思主义政党的根本政治立场，人民利益是我们党一切工作的根本出发点和落脚点。习近平总书记一再强调“以人民为中心”“人民立场”，展现了人民领袖真挚深厚的为民情怀。习近平总书记联系党的历史，深刻阐述“江山就是人民、人民就是江山”，强调“民心是最大的政治”“世界上最大的幸福莫过于为人民幸福而奋斗”“依靠人民创造历史伟业”</a:t>
            </a:r>
            <a:r>
              <a:rPr lang="en-US" altLang="zh-CN">
                <a:latin typeface="Arial" panose="020B0604020202020204" pitchFamily="34" charset="0"/>
                <a:ea typeface="微软雅黑" panose="020B0503020204020204" pitchFamily="34" charset="-122"/>
                <a:cs typeface="+mn-ea"/>
                <a:sym typeface="Arial" panose="020B0604020202020204" pitchFamily="34" charset="0"/>
              </a:rPr>
              <a:t>……</a:t>
            </a:r>
            <a:r>
              <a:rPr lang="zh-CN" altLang="en-US">
                <a:latin typeface="Arial" panose="020B0604020202020204" pitchFamily="34" charset="0"/>
                <a:ea typeface="微软雅黑" panose="020B0503020204020204" pitchFamily="34" charset="-122"/>
                <a:cs typeface="+mn-ea"/>
                <a:sym typeface="Arial" panose="020B0604020202020204" pitchFamily="34" charset="0"/>
              </a:rPr>
              <a:t>正是因为我们党尊重人民群众的主体地位和首创精神，立足亿万群众的创造性实践，增强人民群众自力更生、艰苦奋斗的内生动力，把人民群众中蕴藏的智慧和力量充分激发出来，才能在百年奋斗历程中不断创造历史伟业。</a:t>
            </a:r>
            <a:endParaRPr>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6" name="组合 5"/>
          <p:cNvGrpSpPr/>
          <p:nvPr/>
        </p:nvGrpSpPr>
        <p:grpSpPr>
          <a:xfrm>
            <a:off x="5219700" y="1605107"/>
            <a:ext cx="6389633" cy="787231"/>
            <a:chOff x="6007100" y="1270000"/>
            <a:chExt cx="5602233" cy="787231"/>
          </a:xfrm>
        </p:grpSpPr>
        <p:sp>
          <p:nvSpPr>
            <p:cNvPr id="3" name="矩形 2"/>
            <p:cNvSpPr/>
            <p:nvPr/>
          </p:nvSpPr>
          <p:spPr>
            <a:xfrm>
              <a:off x="6007100" y="1270000"/>
              <a:ext cx="5602233" cy="558800"/>
            </a:xfrm>
            <a:prstGeom prst="rect">
              <a:avLst/>
            </a:pr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文本框 4"/>
            <p:cNvSpPr txBox="1"/>
            <p:nvPr/>
          </p:nvSpPr>
          <p:spPr>
            <a:xfrm>
              <a:off x="6091120" y="1349345"/>
              <a:ext cx="5434192" cy="707886"/>
            </a:xfrm>
            <a:prstGeom prst="rect">
              <a:avLst/>
            </a:prstGeom>
            <a:noFill/>
          </p:spPr>
          <p:txBody>
            <a:bodyPr wrap="square" rtlCol="0">
              <a:spAutoFit/>
            </a:bodyPr>
            <a:lstStyle/>
            <a:p>
              <a:pPr algn="ctr"/>
              <a:r>
                <a:rPr lang="zh-CN" altLang="en-US" sz="2000" b="1">
                  <a:solidFill>
                    <a:schemeClr val="bg1"/>
                  </a:solidFill>
                </a:rPr>
                <a:t>依靠人民创造历史伟业是党百年奋斗的历史经验。</a:t>
              </a:r>
            </a:p>
          </p:txBody>
        </p:sp>
      </p:gr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grpSp>
        <p:nvGrpSpPr>
          <p:cNvPr id="15" name="Aichitds2"/>
          <p:cNvGrpSpPr/>
          <p:nvPr/>
        </p:nvGrpSpPr>
        <p:grpSpPr>
          <a:xfrm>
            <a:off x="707390" y="1649095"/>
            <a:ext cx="10890885" cy="4403725"/>
            <a:chOff x="3610977" y="2521352"/>
            <a:chExt cx="6397587" cy="2711579"/>
          </a:xfrm>
        </p:grpSpPr>
        <p:sp>
          <p:nvSpPr>
            <p:cNvPr id="16" name="Aichitds2-1"/>
            <p:cNvSpPr>
              <a:spLocks noChangeArrowheads="1"/>
            </p:cNvSpPr>
            <p:nvPr/>
          </p:nvSpPr>
          <p:spPr bwMode="auto">
            <a:xfrm>
              <a:off x="3617473" y="2535513"/>
              <a:ext cx="6391091" cy="2697418"/>
            </a:xfrm>
            <a:prstGeom prst="roundRect">
              <a:avLst>
                <a:gd name="adj" fmla="val 0"/>
              </a:avLst>
            </a:prstGeom>
            <a:solidFill>
              <a:schemeClr val="bg1"/>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cs typeface="+mn-ea"/>
                <a:sym typeface="Arial" panose="020B0604020202020204" pitchFamily="34" charset="0"/>
              </a:endParaRPr>
            </a:p>
          </p:txBody>
        </p:sp>
        <p:sp>
          <p:nvSpPr>
            <p:cNvPr id="17" name="Aichitds2-2"/>
            <p:cNvSpPr/>
            <p:nvPr/>
          </p:nvSpPr>
          <p:spPr>
            <a:xfrm rot="5400000">
              <a:off x="3610977" y="2521352"/>
              <a:ext cx="577150" cy="577150"/>
            </a:xfrm>
            <a:prstGeom prst="corner">
              <a:avLst>
                <a:gd name="adj1" fmla="val 7751"/>
                <a:gd name="adj2" fmla="val 7751"/>
              </a:avLst>
            </a:prstGeom>
            <a:solidFill>
              <a:srgbClr val="E80000"/>
            </a:solidFill>
            <a:ln w="6350" cap="flat" cmpd="sng" algn="ctr">
              <a:solidFill>
                <a:srgbClr val="E8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8" name="Aitds3"/>
          <p:cNvSpPr/>
          <p:nvPr/>
        </p:nvSpPr>
        <p:spPr>
          <a:xfrm>
            <a:off x="1360740" y="2072203"/>
            <a:ext cx="9581646" cy="3782446"/>
          </a:xfrm>
          <a:prstGeom prst="rect">
            <a:avLst/>
          </a:prstGeom>
        </p:spPr>
        <p:txBody>
          <a:bodyPr wrap="square">
            <a:spAutoFit/>
          </a:bodyPr>
          <a:lstStyle/>
          <a:p>
            <a:pPr algn="just">
              <a:lnSpc>
                <a:spcPct val="150000"/>
              </a:lnSpc>
            </a:pPr>
            <a:r>
              <a:rPr lang="zh-CN" altLang="en-US">
                <a:latin typeface="Arial" panose="020B0604020202020204" pitchFamily="34" charset="0"/>
                <a:ea typeface="微软雅黑" panose="020B0503020204020204" pitchFamily="34" charset="-122"/>
                <a:cs typeface="+mn-ea"/>
                <a:sym typeface="Arial" panose="020B0604020202020204" pitchFamily="34" charset="0"/>
              </a:rPr>
              <a:t>新时代要有新气象，更要有新作为。我们所处的新时代是催人奋进的伟大时代，我们所推进的中国特色社会主义事业是前无古人的伟大事业。</a:t>
            </a:r>
            <a:r>
              <a:rPr lang="en-US" altLang="zh-CN">
                <a:latin typeface="Arial" panose="020B0604020202020204" pitchFamily="34" charset="0"/>
                <a:ea typeface="微软雅黑" panose="020B0503020204020204" pitchFamily="34" charset="-122"/>
                <a:cs typeface="+mn-ea"/>
                <a:sym typeface="Arial" panose="020B0604020202020204" pitchFamily="34" charset="0"/>
              </a:rPr>
              <a:t>《</a:t>
            </a:r>
            <a:r>
              <a:rPr lang="zh-CN" altLang="en-US">
                <a:latin typeface="Arial" panose="020B0604020202020204" pitchFamily="34" charset="0"/>
                <a:ea typeface="微软雅黑" panose="020B0503020204020204" pitchFamily="34" charset="-122"/>
                <a:cs typeface="+mn-ea"/>
                <a:sym typeface="Arial" panose="020B0604020202020204" pitchFamily="34" charset="0"/>
              </a:rPr>
              <a:t>决议</a:t>
            </a:r>
            <a:r>
              <a:rPr lang="en-US" altLang="zh-CN">
                <a:latin typeface="Arial" panose="020B0604020202020204" pitchFamily="34" charset="0"/>
                <a:ea typeface="微软雅黑" panose="020B0503020204020204" pitchFamily="34" charset="-122"/>
                <a:cs typeface="+mn-ea"/>
                <a:sym typeface="Arial" panose="020B0604020202020204" pitchFamily="34" charset="0"/>
              </a:rPr>
              <a:t>》</a:t>
            </a:r>
            <a:r>
              <a:rPr lang="zh-CN" altLang="en-US">
                <a:latin typeface="Arial" panose="020B0604020202020204" pitchFamily="34" charset="0"/>
                <a:ea typeface="微软雅黑" panose="020B0503020204020204" pitchFamily="34" charset="-122"/>
                <a:cs typeface="+mn-ea"/>
                <a:sym typeface="Arial" panose="020B0604020202020204" pitchFamily="34" charset="0"/>
              </a:rPr>
              <a:t>指出：“越是伟大的事业，越充满艰难险阻，越需要艰苦奋斗，越需要开拓创新。”进入新时代，习近平总书记围绕发扬奋斗精神、创造精神发表一系列重要论述，鼓足了全党全国各族人民奋斗新时代、创造新伟业的精气神。伟大梦想是拼出来、干出来的。我们正在从事的中国特色社会主义事业是全体人民的共同事业，新时代属于每一个人，每一个人都是新时代的见证者、开创者、建设者。习近平总书记要求党员干部做起而行之的行动者、不做坐而论道的清谈客，当攻坚克难的奋斗者、不当怕见风雨的泥菩萨；期望新时代中国青年勇于砥砺奋斗，在实现中国梦的伟大实践中创造自己的精彩人生。征途漫漫，惟有不懈奋斗和创造，才能不断夺取新时代中国特色社会主义新胜利。</a:t>
            </a:r>
            <a:endParaRPr>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矩形 8"/>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发扬历史创造精神，“惟创新者进，惟创新者强，惟创新者胜”</a:t>
            </a:r>
          </a:p>
        </p:txBody>
      </p:sp>
      <p:grpSp>
        <p:nvGrpSpPr>
          <p:cNvPr id="6" name="组合 5"/>
          <p:cNvGrpSpPr/>
          <p:nvPr/>
        </p:nvGrpSpPr>
        <p:grpSpPr>
          <a:xfrm>
            <a:off x="4991100" y="1270000"/>
            <a:ext cx="6618233" cy="787231"/>
            <a:chOff x="6007100" y="1270000"/>
            <a:chExt cx="5602233" cy="787231"/>
          </a:xfrm>
        </p:grpSpPr>
        <p:sp>
          <p:nvSpPr>
            <p:cNvPr id="3" name="矩形 2"/>
            <p:cNvSpPr/>
            <p:nvPr/>
          </p:nvSpPr>
          <p:spPr>
            <a:xfrm>
              <a:off x="6007100" y="1270000"/>
              <a:ext cx="5602233" cy="558800"/>
            </a:xfrm>
            <a:prstGeom prst="rect">
              <a:avLst/>
            </a:pr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文本框 4"/>
            <p:cNvSpPr txBox="1"/>
            <p:nvPr/>
          </p:nvSpPr>
          <p:spPr>
            <a:xfrm>
              <a:off x="6091120" y="1349345"/>
              <a:ext cx="5434192" cy="707886"/>
            </a:xfrm>
            <a:prstGeom prst="rect">
              <a:avLst/>
            </a:prstGeom>
            <a:noFill/>
          </p:spPr>
          <p:txBody>
            <a:bodyPr wrap="square" rtlCol="0">
              <a:spAutoFit/>
            </a:bodyPr>
            <a:lstStyle/>
            <a:p>
              <a:pPr algn="ctr"/>
              <a:r>
                <a:rPr lang="zh-CN" altLang="en-US" sz="2000" b="1">
                  <a:solidFill>
                    <a:schemeClr val="bg1"/>
                  </a:solidFill>
                </a:rPr>
                <a:t>奋斗与创造是新时代中国特色社会主义的鲜明标识。</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7" presetClass="entr" presetSubtype="1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300" fill="hold"/>
                                        <p:tgtEl>
                                          <p:spTgt spid="15"/>
                                        </p:tgtEl>
                                        <p:attrNameLst>
                                          <p:attrName>ppt_w</p:attrName>
                                        </p:attrNameLst>
                                      </p:cBhvr>
                                      <p:tavLst>
                                        <p:tav tm="0">
                                          <p:val>
                                            <p:fltVal val="0"/>
                                          </p:val>
                                        </p:tav>
                                        <p:tav tm="100000">
                                          <p:val>
                                            <p:strVal val="#ppt_w"/>
                                          </p:val>
                                        </p:tav>
                                      </p:tavLst>
                                    </p:anim>
                                    <p:anim calcmode="lin" valueType="num">
                                      <p:cBhvr>
                                        <p:cTn id="8" dur="300" fill="hold"/>
                                        <p:tgtEl>
                                          <p:spTgt spid="15"/>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300"/>
                            </p:stCondLst>
                            <p:childTnLst>
                              <p:par>
                                <p:cTn id="10" presetID="22" presetClass="entr" presetSubtype="1" fill="hold" grpId="0" nodeType="afterEffect">
                                  <p:stCondLst>
                                    <p:cond delay="500"/>
                                  </p:stCondLst>
                                  <p:iterate type="lt">
                                    <p:tmPct val="10000"/>
                                  </p:iterate>
                                  <p:childTnLst>
                                    <p:set>
                                      <p:cBhvr>
                                        <p:cTn id="11" dur="1" fill="hold">
                                          <p:stCondLst>
                                            <p:cond delay="0"/>
                                          </p:stCondLst>
                                        </p:cTn>
                                        <p:tgtEl>
                                          <p:spTgt spid="18"/>
                                        </p:tgtEl>
                                        <p:attrNameLst>
                                          <p:attrName>style.visibility</p:attrName>
                                        </p:attrNameLst>
                                      </p:cBhvr>
                                      <p:to>
                                        <p:strVal val="visible"/>
                                      </p:to>
                                    </p:set>
                                    <p:animEffect transition="in" filter="wipe(up)">
                                      <p:cBhvr>
                                        <p:cTn id="12" dur="2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829300"/>
            <a:ext cx="12192000" cy="1028700"/>
          </a:xfrm>
          <a:prstGeom prst="rect">
            <a:avLst/>
          </a:prstGeom>
        </p:spPr>
      </p:pic>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4006517"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8825956" y="577516"/>
            <a:ext cx="3386097" cy="6280484"/>
          </a:xfrm>
          <a:prstGeom prst="rect">
            <a:avLst/>
          </a:prstGeom>
        </p:spPr>
      </p:pic>
      <p:sp>
        <p:nvSpPr>
          <p:cNvPr id="10" name="文本框 9"/>
          <p:cNvSpPr txBox="1"/>
          <p:nvPr/>
        </p:nvSpPr>
        <p:spPr>
          <a:xfrm>
            <a:off x="1364561" y="3309687"/>
            <a:ext cx="7606756" cy="1569660"/>
          </a:xfrm>
          <a:prstGeom prst="rect">
            <a:avLst/>
          </a:prstGeom>
          <a:noFill/>
        </p:spPr>
        <p:txBody>
          <a:bodyPr wrap="square">
            <a:spAutoFit/>
          </a:bodyPr>
          <a:lstStyle/>
          <a:p>
            <a:pPr lvl="0">
              <a:defRPr/>
            </a:pPr>
            <a:r>
              <a:rPr lang="zh-CN" altLang="en-US"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坚定历史自信，</a:t>
            </a:r>
            <a:endParaRPr lang="en-US" altLang="zh-CN"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endParaRPr>
          </a:p>
          <a:p>
            <a:pPr lvl="0">
              <a:defRPr/>
            </a:pPr>
            <a:r>
              <a:rPr lang="zh-CN" altLang="en-US"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“以史为鉴、开创未来”</a:t>
            </a:r>
          </a:p>
        </p:txBody>
      </p:sp>
      <p:grpSp>
        <p:nvGrpSpPr>
          <p:cNvPr id="6" name="组合 5"/>
          <p:cNvGrpSpPr/>
          <p:nvPr/>
        </p:nvGrpSpPr>
        <p:grpSpPr>
          <a:xfrm>
            <a:off x="1544637" y="2212306"/>
            <a:ext cx="3001963" cy="702344"/>
            <a:chOff x="1455737" y="2540662"/>
            <a:chExt cx="3281363" cy="702344"/>
          </a:xfrm>
        </p:grpSpPr>
        <p:sp>
          <p:nvSpPr>
            <p:cNvPr id="3" name="矩形: 圆角 2"/>
            <p:cNvSpPr/>
            <p:nvPr/>
          </p:nvSpPr>
          <p:spPr>
            <a:xfrm>
              <a:off x="1455737" y="2540662"/>
              <a:ext cx="3281363" cy="702344"/>
            </a:xfrm>
            <a:prstGeom prst="roundRect">
              <a:avLst/>
            </a:pr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文本框 3"/>
            <p:cNvSpPr txBox="1"/>
            <p:nvPr/>
          </p:nvSpPr>
          <p:spPr>
            <a:xfrm>
              <a:off x="1625600" y="2630224"/>
              <a:ext cx="2946400" cy="523220"/>
            </a:xfrm>
            <a:prstGeom prst="rect">
              <a:avLst/>
            </a:prstGeom>
            <a:noFill/>
          </p:spPr>
          <p:txBody>
            <a:bodyPr wrap="square" rtlCol="0">
              <a:spAutoFit/>
            </a:bodyPr>
            <a:lstStyle/>
            <a:p>
              <a:pPr algn="ctr"/>
              <a:r>
                <a:rPr lang="en-US" altLang="zh-CN" sz="2800" b="1">
                  <a:solidFill>
                    <a:schemeClr val="bg1"/>
                  </a:solidFill>
                </a:rPr>
                <a:t>PART 03</a:t>
              </a:r>
              <a:endParaRPr lang="zh-CN" altLang="en-US" sz="2800" b="1">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p14:dur="1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par>
                          <p:cTn id="8" fill="hold" nodeType="afterGroup">
                            <p:stCondLst>
                              <p:cond delay="500"/>
                            </p:stCondLst>
                            <p:childTnLst>
                              <p:par>
                                <p:cTn id="9" presetID="22" presetClass="entr" presetSubtype="8" fill="hold" grpId="0" nodeType="afterEffect">
                                  <p:stCondLst>
                                    <p:cond delay="50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A-102254"/>
          <p:cNvSpPr txBox="1"/>
          <p:nvPr>
            <p:custDataLst>
              <p:tags r:id="rId1"/>
            </p:custDataLst>
          </p:nvPr>
        </p:nvSpPr>
        <p:spPr>
          <a:xfrm>
            <a:off x="1064260" y="2080871"/>
            <a:ext cx="7164705" cy="2966133"/>
          </a:xfrm>
          <a:prstGeom prst="rect">
            <a:avLst/>
          </a:prstGeom>
          <a:noFill/>
        </p:spPr>
        <p:txBody>
          <a:bodyPr wrap="square" rtlCol="0">
            <a:spAutoFit/>
          </a:bodyPr>
          <a:lstStyle/>
          <a:p>
            <a:pPr lvl="0" algn="just">
              <a:lnSpc>
                <a:spcPct val="170000"/>
              </a:lnSpc>
            </a:pPr>
            <a:r>
              <a:rPr lang="zh-CN" altLang="en-US" sz="1600">
                <a:solidFill>
                  <a:schemeClr val="tx1">
                    <a:lumMod val="85000"/>
                    <a:lumOff val="15000"/>
                  </a:schemeClr>
                </a:solidFill>
                <a:latin typeface="Arial" panose="020B0604020202020204" pitchFamily="34" charset="0"/>
                <a:ea typeface="微软雅黑" panose="020B0503020204020204" pitchFamily="34" charset="-122"/>
                <a:cs typeface="+mn-ea"/>
                <a:sym typeface="Arial" panose="020B0604020202020204" pitchFamily="34" charset="0"/>
              </a:rPr>
              <a:t>　　习近平总书记指出：“一百年来，我们党致力于为中国人民谋幸福、为中华民族谋复兴，致力于为人类谋进步、为世界谋大同，天下为公，人间正道，这是我们党具有历史自信的最大底气，是我们党在中国执政并长期执政的历史自信，也是我们党团结带领人民继续前进的历史自信。”牢牢掌握历史主动，书写新时代中国发展的伟大历史，必须在以习近平同志为核心的党中央坚强领导下，深入贯彻落实习近平新时代中国特色社会主义思想，铭记历史经验、坚定历史自信，以史为鉴、开创未来，继续创造属于我们这一代人的历史伟业。</a:t>
            </a:r>
            <a:endParaRPr sz="1600">
              <a:solidFill>
                <a:schemeClr val="tx1">
                  <a:lumMod val="85000"/>
                  <a:lumOff val="1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25" name="图片 24" descr="徽标&#10;&#10;描述已自动生成"/>
          <p:cNvPicPr>
            <a:picLocks noChangeAspect="1"/>
          </p:cNvPicPr>
          <p:nvPr/>
        </p:nvPicPr>
        <p:blipFill>
          <a:blip r:embed="rId4" cstate="email">
            <a:extLst>
              <a:ext uri="{28A0092B-C50C-407E-A947-70E740481C1C}">
                <a14:useLocalDpi xmlns:a14="http://schemas.microsoft.com/office/drawing/2010/main"/>
              </a:ext>
            </a:extLst>
          </a:blip>
          <a:srcRect l="-3"/>
          <a:stretch>
            <a:fillRect/>
          </a:stretch>
        </p:blipFill>
        <p:spPr>
          <a:xfrm>
            <a:off x="9123760" y="1712735"/>
            <a:ext cx="2446868" cy="4154932"/>
          </a:xfrm>
          <a:prstGeom prst="rect">
            <a:avLst/>
          </a:prstGeom>
        </p:spPr>
      </p:pic>
      <p:pic>
        <p:nvPicPr>
          <p:cNvPr id="26" name="图片 25" descr="D:\素材\党\08建党100周年背面3.png08建党100周年背面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3071" y="5102860"/>
            <a:ext cx="12243435" cy="1755140"/>
          </a:xfrm>
          <a:prstGeom prst="rect">
            <a:avLst/>
          </a:prstGeom>
        </p:spPr>
      </p:pic>
      <p:pic>
        <p:nvPicPr>
          <p:cNvPr id="27" name="图片 26" descr="形状&#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356361" y="990333"/>
            <a:ext cx="1892242" cy="1796245"/>
          </a:xfrm>
          <a:prstGeom prst="rect">
            <a:avLst/>
          </a:prstGeom>
          <a:effectLst>
            <a:outerShdw blurRad="152400" dist="139700" dir="2700000" algn="tl" rotWithShape="0">
              <a:prstClr val="black">
                <a:alpha val="22000"/>
              </a:prstClr>
            </a:outerShdw>
          </a:effectLst>
        </p:spPr>
      </p:pic>
      <p:pic>
        <p:nvPicPr>
          <p:cNvPr id="2" name="图片 1"/>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20" name="矩形 19"/>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坚定历史自信，“以史为鉴、开创未来”</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24"/>
                                        </p:tgtEl>
                                        <p:attrNameLst>
                                          <p:attrName>style.visibility</p:attrName>
                                        </p:attrNameLst>
                                      </p:cBhvr>
                                      <p:to>
                                        <p:strVal val="visible"/>
                                      </p:to>
                                    </p:set>
                                    <p:animEffect transition="in" filter="randombar(horizontal)">
                                      <p:cBhvr>
                                        <p:cTn id="7"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876574" y="2744707"/>
            <a:ext cx="10503895" cy="3644930"/>
            <a:chOff x="873126" y="2476472"/>
            <a:chExt cx="10503895" cy="3644930"/>
          </a:xfrm>
        </p:grpSpPr>
        <p:sp>
          <p:nvSpPr>
            <p:cNvPr id="3" name="Freeform 5"/>
            <p:cNvSpPr/>
            <p:nvPr/>
          </p:nvSpPr>
          <p:spPr bwMode="auto">
            <a:xfrm>
              <a:off x="873126" y="2476472"/>
              <a:ext cx="10503895" cy="3644930"/>
            </a:xfrm>
            <a:custGeom>
              <a:avLst/>
              <a:gdLst>
                <a:gd name="T0" fmla="*/ 97 w 9549"/>
                <a:gd name="T1" fmla="*/ 0 h 4700"/>
                <a:gd name="T2" fmla="*/ 9452 w 9549"/>
                <a:gd name="T3" fmla="*/ 0 h 4700"/>
                <a:gd name="T4" fmla="*/ 9549 w 9549"/>
                <a:gd name="T5" fmla="*/ 97 h 4700"/>
                <a:gd name="T6" fmla="*/ 9549 w 9549"/>
                <a:gd name="T7" fmla="*/ 4603 h 4700"/>
                <a:gd name="T8" fmla="*/ 9452 w 9549"/>
                <a:gd name="T9" fmla="*/ 4700 h 4700"/>
                <a:gd name="T10" fmla="*/ 97 w 9549"/>
                <a:gd name="T11" fmla="*/ 4700 h 4700"/>
                <a:gd name="T12" fmla="*/ 0 w 9549"/>
                <a:gd name="T13" fmla="*/ 4603 h 4700"/>
                <a:gd name="T14" fmla="*/ 0 w 9549"/>
                <a:gd name="T15" fmla="*/ 97 h 4700"/>
                <a:gd name="T16" fmla="*/ 97 w 9549"/>
                <a:gd name="T17" fmla="*/ 0 h 4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49" h="4700">
                  <a:moveTo>
                    <a:pt x="97" y="0"/>
                  </a:moveTo>
                  <a:lnTo>
                    <a:pt x="9452" y="0"/>
                  </a:lnTo>
                  <a:cubicBezTo>
                    <a:pt x="9505" y="0"/>
                    <a:pt x="9549" y="43"/>
                    <a:pt x="9549" y="97"/>
                  </a:cubicBezTo>
                  <a:lnTo>
                    <a:pt x="9549" y="4603"/>
                  </a:lnTo>
                  <a:cubicBezTo>
                    <a:pt x="9549" y="4656"/>
                    <a:pt x="9505" y="4700"/>
                    <a:pt x="9452" y="4700"/>
                  </a:cubicBezTo>
                  <a:lnTo>
                    <a:pt x="97" y="4700"/>
                  </a:lnTo>
                  <a:cubicBezTo>
                    <a:pt x="44" y="4700"/>
                    <a:pt x="0" y="4656"/>
                    <a:pt x="0" y="4603"/>
                  </a:cubicBezTo>
                  <a:lnTo>
                    <a:pt x="0" y="97"/>
                  </a:lnTo>
                  <a:cubicBezTo>
                    <a:pt x="0" y="43"/>
                    <a:pt x="44" y="0"/>
                    <a:pt x="97" y="0"/>
                  </a:cubicBezTo>
                  <a:close/>
                </a:path>
              </a:pathLst>
            </a:custGeom>
            <a:gradFill flip="none" rotWithShape="1">
              <a:gsLst>
                <a:gs pos="45000">
                  <a:sysClr val="window" lastClr="FFFFFF"/>
                </a:gs>
                <a:gs pos="100000">
                  <a:sysClr val="window" lastClr="FFFFFF">
                    <a:lumMod val="85000"/>
                  </a:sysClr>
                </a:gs>
              </a:gsLst>
              <a:lin ang="18000000" scaled="0"/>
            </a:gradFill>
            <a:ln w="6350">
              <a:gradFill>
                <a:gsLst>
                  <a:gs pos="0">
                    <a:sysClr val="window" lastClr="FFFFFF">
                      <a:lumMod val="85000"/>
                    </a:sysClr>
                  </a:gs>
                  <a:gs pos="100000">
                    <a:sysClr val="window" lastClr="FFFFFF"/>
                  </a:gs>
                </a:gsLst>
                <a:lin ang="17400000" scaled="0"/>
              </a:gradFill>
            </a:ln>
            <a:effectLst/>
          </p:spPr>
          <p:style>
            <a:lnRef idx="2">
              <a:srgbClr val="C00000">
                <a:shade val="50000"/>
              </a:srgbClr>
            </a:lnRef>
            <a:fillRef idx="1">
              <a:srgbClr val="C00000"/>
            </a:fillRef>
            <a:effectRef idx="0">
              <a:srgbClr val="C00000"/>
            </a:effectRef>
            <a:fontRef idx="minor">
              <a:sysClr val="window" lastClr="FFFFFF"/>
            </a:fontRef>
          </p:style>
          <p:txBody>
            <a:bodyPr rtlCol="0" anchor="ctr"/>
            <a:lstStyle/>
            <a:p>
              <a:pPr algn="ctr"/>
              <a:endParaRPr lang="zh-CN" altLang="en-US" sz="1500">
                <a:solidFill>
                  <a:sysClr val="windowText" lastClr="000000">
                    <a:lumMod val="65000"/>
                    <a:lumOff val="35000"/>
                  </a:sys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Freeform 8"/>
            <p:cNvSpPr/>
            <p:nvPr/>
          </p:nvSpPr>
          <p:spPr bwMode="auto">
            <a:xfrm>
              <a:off x="10750550" y="5701444"/>
              <a:ext cx="579120" cy="354330"/>
            </a:xfrm>
            <a:custGeom>
              <a:avLst/>
              <a:gdLst>
                <a:gd name="T0" fmla="*/ 782 w 782"/>
                <a:gd name="T1" fmla="*/ 0 h 782"/>
                <a:gd name="T2" fmla="*/ 782 w 782"/>
                <a:gd name="T3" fmla="*/ 685 h 782"/>
                <a:gd name="T4" fmla="*/ 685 w 782"/>
                <a:gd name="T5" fmla="*/ 782 h 782"/>
                <a:gd name="T6" fmla="*/ 0 w 782"/>
                <a:gd name="T7" fmla="*/ 782 h 782"/>
                <a:gd name="T8" fmla="*/ 782 w 782"/>
                <a:gd name="T9" fmla="*/ 0 h 782"/>
              </a:gdLst>
              <a:ahLst/>
              <a:cxnLst>
                <a:cxn ang="0">
                  <a:pos x="T0" y="T1"/>
                </a:cxn>
                <a:cxn ang="0">
                  <a:pos x="T2" y="T3"/>
                </a:cxn>
                <a:cxn ang="0">
                  <a:pos x="T4" y="T5"/>
                </a:cxn>
                <a:cxn ang="0">
                  <a:pos x="T6" y="T7"/>
                </a:cxn>
                <a:cxn ang="0">
                  <a:pos x="T8" y="T9"/>
                </a:cxn>
              </a:cxnLst>
              <a:rect l="0" t="0" r="r" b="b"/>
              <a:pathLst>
                <a:path w="782" h="782">
                  <a:moveTo>
                    <a:pt x="782" y="0"/>
                  </a:moveTo>
                  <a:lnTo>
                    <a:pt x="782" y="685"/>
                  </a:lnTo>
                  <a:cubicBezTo>
                    <a:pt x="782" y="738"/>
                    <a:pt x="738" y="782"/>
                    <a:pt x="685" y="782"/>
                  </a:cubicBezTo>
                  <a:lnTo>
                    <a:pt x="0" y="782"/>
                  </a:lnTo>
                  <a:lnTo>
                    <a:pt x="782" y="0"/>
                  </a:lnTo>
                  <a:close/>
                </a:path>
              </a:pathLst>
            </a:custGeom>
            <a:solidFill>
              <a:srgbClr val="E80000"/>
            </a:solidFill>
            <a:ln>
              <a:noFill/>
            </a:ln>
          </p:spPr>
          <p:txBody>
            <a:bodyPr vert="horz" wrap="square" lIns="68580" tIns="34290" rIns="68580" bIns="34290" numCol="1" anchor="t" anchorCtr="0" compatLnSpc="1"/>
            <a:lstStyle/>
            <a:p>
              <a:endParaRPr lang="zh-CN" altLang="en-US" sz="1350">
                <a:solidFill>
                  <a:srgbClr val="FEAE0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4" name="TextBox 30"/>
          <p:cNvSpPr txBox="1"/>
          <p:nvPr/>
        </p:nvSpPr>
        <p:spPr>
          <a:xfrm>
            <a:off x="1230279" y="2996391"/>
            <a:ext cx="9796485" cy="3141562"/>
          </a:xfrm>
          <a:prstGeom prst="rect">
            <a:avLst/>
          </a:prstGeom>
          <a:noFill/>
        </p:spPr>
        <p:txBody>
          <a:bodyPr wrap="square" lIns="91437" tIns="45718" rIns="91437" bIns="45718" rtlCol="0">
            <a:spAutoFit/>
          </a:bodyPr>
          <a:lstStyle/>
          <a:p>
            <a:pPr>
              <a:lnSpc>
                <a:spcPct val="125000"/>
              </a:lnSpc>
            </a:pPr>
            <a:r>
              <a:rPr lang="en-US" altLang="zh-CN"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a:t>
            </a:r>
            <a:r>
              <a:rPr lang="zh-CN" altLang="en-US"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决议</a:t>
            </a:r>
            <a:r>
              <a:rPr lang="en-US" altLang="zh-CN"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a:t>
            </a:r>
            <a:r>
              <a:rPr lang="zh-CN" altLang="en-US"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指出：“党确立习近平同志党中央的核心、全党的核心地位，确立习近平新时代中国特色社会主义思想的指导地位，反映了全党全军全国各族人民共同心愿，对新时代党和国家事业发展、对推进中华民族伟大复兴历史进程具有决定性意义。”“两个确立”是历史的选择、时代的呼唤、人民的愿望，具有坚实的政治认同、思想认同、理论认同和情感认同基础。习近平总书记展现出的坚定信仰信念、鲜明人民立场、非凡政治智慧、顽强意志品质、强烈历史担当、高超政治艺术，赢得全党全国各族人民衷心拥护，赢得国际社会高度赞誉。习近平新时代中国特色社会主义思想是当代中国马克思主义、二十一世纪马克思主义，是中华文化和中国精神的时代精华，其科学性和真理性已经被党的十八大以来党和国家事业取得的历史性成就、发生的历史性变革所证明。新征程上，我们要深刻领会“两个确立”的决定性意义，始终把“两个维护”作为党的最高政治原则和根本政治规矩，坚决做到忠诚核心、拥戴核心、维护核心、捍卫核心，自觉做习近平新时代中国特色社会主义思想的坚定信仰者、忠实实践者。</a:t>
            </a:r>
            <a:endParaRPr lang="zh-CN" altLang="en-US" sz="1400">
              <a:solidFill>
                <a:srgbClr val="2B2A30"/>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2" name="组合 11"/>
          <p:cNvGrpSpPr/>
          <p:nvPr/>
        </p:nvGrpSpPr>
        <p:grpSpPr>
          <a:xfrm>
            <a:off x="876575" y="1224899"/>
            <a:ext cx="10503895" cy="1330935"/>
            <a:chOff x="863054" y="1501665"/>
            <a:chExt cx="10503895" cy="1330935"/>
          </a:xfrm>
        </p:grpSpPr>
        <p:grpSp>
          <p:nvGrpSpPr>
            <p:cNvPr id="6" name="组合 5"/>
            <p:cNvGrpSpPr/>
            <p:nvPr/>
          </p:nvGrpSpPr>
          <p:grpSpPr>
            <a:xfrm>
              <a:off x="863054" y="1501665"/>
              <a:ext cx="10503895" cy="1330935"/>
              <a:chOff x="2023730" y="1756087"/>
              <a:chExt cx="8144540" cy="716708"/>
            </a:xfrm>
          </p:grpSpPr>
          <p:sp>
            <p:nvSpPr>
              <p:cNvPr id="7" name="矩形 6"/>
              <p:cNvSpPr/>
              <p:nvPr/>
            </p:nvSpPr>
            <p:spPr>
              <a:xfrm>
                <a:off x="2023730" y="1756087"/>
                <a:ext cx="8144540" cy="716708"/>
              </a:xfrm>
              <a:prstGeom prst="rect">
                <a:avLst/>
              </a:prstGeom>
              <a:solidFill>
                <a:srgbClr val="E8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076243" y="1756087"/>
                <a:ext cx="3092026" cy="716708"/>
              </a:xfrm>
              <a:prstGeom prst="rect">
                <a:avLst/>
              </a:prstGeom>
            </p:spPr>
          </p:pic>
        </p:grpSp>
        <p:sp>
          <p:nvSpPr>
            <p:cNvPr id="9" name="MH_Text_1"/>
            <p:cNvSpPr/>
            <p:nvPr>
              <p:custDataLst>
                <p:tags r:id="rId1"/>
              </p:custDataLst>
            </p:nvPr>
          </p:nvSpPr>
          <p:spPr>
            <a:xfrm>
              <a:off x="1176020" y="1631827"/>
              <a:ext cx="7609227" cy="1121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59849" tIns="0" rIns="159849" bIns="0" rtlCol="0" anchor="t">
              <a:noAutofit/>
            </a:bodyPr>
            <a:lstStyle/>
            <a:p>
              <a:pPr>
                <a:lnSpc>
                  <a:spcPct val="170000"/>
                </a:lnSpc>
                <a:buClr>
                  <a:schemeClr val="accent1"/>
                </a:buClr>
              </a:pPr>
              <a:r>
                <a:rPr lang="zh-CN" altLang="en-US" b="1">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从事关中华民族前途命运的高度，深刻领会“两个确立”的决定性意义，不断增强做到“两个维护”的思想自觉、政治自觉、行动自觉。</a:t>
              </a:r>
              <a:endParaRPr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1" name="矩形 10"/>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坚定历史自信，“以史为鉴、开创未来”</a:t>
            </a:r>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876574" y="2744707"/>
            <a:ext cx="10503895" cy="3644930"/>
            <a:chOff x="873126" y="2476472"/>
            <a:chExt cx="10503895" cy="3644930"/>
          </a:xfrm>
        </p:grpSpPr>
        <p:sp>
          <p:nvSpPr>
            <p:cNvPr id="3" name="Freeform 5"/>
            <p:cNvSpPr/>
            <p:nvPr/>
          </p:nvSpPr>
          <p:spPr bwMode="auto">
            <a:xfrm>
              <a:off x="873126" y="2476472"/>
              <a:ext cx="10503895" cy="3644930"/>
            </a:xfrm>
            <a:custGeom>
              <a:avLst/>
              <a:gdLst>
                <a:gd name="T0" fmla="*/ 97 w 9549"/>
                <a:gd name="T1" fmla="*/ 0 h 4700"/>
                <a:gd name="T2" fmla="*/ 9452 w 9549"/>
                <a:gd name="T3" fmla="*/ 0 h 4700"/>
                <a:gd name="T4" fmla="*/ 9549 w 9549"/>
                <a:gd name="T5" fmla="*/ 97 h 4700"/>
                <a:gd name="T6" fmla="*/ 9549 w 9549"/>
                <a:gd name="T7" fmla="*/ 4603 h 4700"/>
                <a:gd name="T8" fmla="*/ 9452 w 9549"/>
                <a:gd name="T9" fmla="*/ 4700 h 4700"/>
                <a:gd name="T10" fmla="*/ 97 w 9549"/>
                <a:gd name="T11" fmla="*/ 4700 h 4700"/>
                <a:gd name="T12" fmla="*/ 0 w 9549"/>
                <a:gd name="T13" fmla="*/ 4603 h 4700"/>
                <a:gd name="T14" fmla="*/ 0 w 9549"/>
                <a:gd name="T15" fmla="*/ 97 h 4700"/>
                <a:gd name="T16" fmla="*/ 97 w 9549"/>
                <a:gd name="T17" fmla="*/ 0 h 4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49" h="4700">
                  <a:moveTo>
                    <a:pt x="97" y="0"/>
                  </a:moveTo>
                  <a:lnTo>
                    <a:pt x="9452" y="0"/>
                  </a:lnTo>
                  <a:cubicBezTo>
                    <a:pt x="9505" y="0"/>
                    <a:pt x="9549" y="43"/>
                    <a:pt x="9549" y="97"/>
                  </a:cubicBezTo>
                  <a:lnTo>
                    <a:pt x="9549" y="4603"/>
                  </a:lnTo>
                  <a:cubicBezTo>
                    <a:pt x="9549" y="4656"/>
                    <a:pt x="9505" y="4700"/>
                    <a:pt x="9452" y="4700"/>
                  </a:cubicBezTo>
                  <a:lnTo>
                    <a:pt x="97" y="4700"/>
                  </a:lnTo>
                  <a:cubicBezTo>
                    <a:pt x="44" y="4700"/>
                    <a:pt x="0" y="4656"/>
                    <a:pt x="0" y="4603"/>
                  </a:cubicBezTo>
                  <a:lnTo>
                    <a:pt x="0" y="97"/>
                  </a:lnTo>
                  <a:cubicBezTo>
                    <a:pt x="0" y="43"/>
                    <a:pt x="44" y="0"/>
                    <a:pt x="97" y="0"/>
                  </a:cubicBezTo>
                  <a:close/>
                </a:path>
              </a:pathLst>
            </a:custGeom>
            <a:gradFill flip="none" rotWithShape="1">
              <a:gsLst>
                <a:gs pos="45000">
                  <a:sysClr val="window" lastClr="FFFFFF"/>
                </a:gs>
                <a:gs pos="100000">
                  <a:sysClr val="window" lastClr="FFFFFF">
                    <a:lumMod val="85000"/>
                  </a:sysClr>
                </a:gs>
              </a:gsLst>
              <a:lin ang="18000000" scaled="0"/>
            </a:gradFill>
            <a:ln w="6350">
              <a:gradFill>
                <a:gsLst>
                  <a:gs pos="0">
                    <a:sysClr val="window" lastClr="FFFFFF">
                      <a:lumMod val="85000"/>
                    </a:sysClr>
                  </a:gs>
                  <a:gs pos="100000">
                    <a:sysClr val="window" lastClr="FFFFFF"/>
                  </a:gs>
                </a:gsLst>
                <a:lin ang="17400000" scaled="0"/>
              </a:gradFill>
            </a:ln>
            <a:effectLst/>
          </p:spPr>
          <p:style>
            <a:lnRef idx="2">
              <a:srgbClr val="C00000">
                <a:shade val="50000"/>
              </a:srgbClr>
            </a:lnRef>
            <a:fillRef idx="1">
              <a:srgbClr val="C00000"/>
            </a:fillRef>
            <a:effectRef idx="0">
              <a:srgbClr val="C00000"/>
            </a:effectRef>
            <a:fontRef idx="minor">
              <a:sysClr val="window" lastClr="FFFFFF"/>
            </a:fontRef>
          </p:style>
          <p:txBody>
            <a:bodyPr rtlCol="0" anchor="ctr"/>
            <a:lstStyle/>
            <a:p>
              <a:pPr algn="ctr"/>
              <a:endParaRPr lang="zh-CN" altLang="en-US" sz="1500">
                <a:solidFill>
                  <a:sysClr val="windowText" lastClr="000000">
                    <a:lumMod val="65000"/>
                    <a:lumOff val="35000"/>
                  </a:sys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Freeform 8"/>
            <p:cNvSpPr/>
            <p:nvPr/>
          </p:nvSpPr>
          <p:spPr bwMode="auto">
            <a:xfrm>
              <a:off x="10750550" y="5701444"/>
              <a:ext cx="579120" cy="354330"/>
            </a:xfrm>
            <a:custGeom>
              <a:avLst/>
              <a:gdLst>
                <a:gd name="T0" fmla="*/ 782 w 782"/>
                <a:gd name="T1" fmla="*/ 0 h 782"/>
                <a:gd name="T2" fmla="*/ 782 w 782"/>
                <a:gd name="T3" fmla="*/ 685 h 782"/>
                <a:gd name="T4" fmla="*/ 685 w 782"/>
                <a:gd name="T5" fmla="*/ 782 h 782"/>
                <a:gd name="T6" fmla="*/ 0 w 782"/>
                <a:gd name="T7" fmla="*/ 782 h 782"/>
                <a:gd name="T8" fmla="*/ 782 w 782"/>
                <a:gd name="T9" fmla="*/ 0 h 782"/>
              </a:gdLst>
              <a:ahLst/>
              <a:cxnLst>
                <a:cxn ang="0">
                  <a:pos x="T0" y="T1"/>
                </a:cxn>
                <a:cxn ang="0">
                  <a:pos x="T2" y="T3"/>
                </a:cxn>
                <a:cxn ang="0">
                  <a:pos x="T4" y="T5"/>
                </a:cxn>
                <a:cxn ang="0">
                  <a:pos x="T6" y="T7"/>
                </a:cxn>
                <a:cxn ang="0">
                  <a:pos x="T8" y="T9"/>
                </a:cxn>
              </a:cxnLst>
              <a:rect l="0" t="0" r="r" b="b"/>
              <a:pathLst>
                <a:path w="782" h="782">
                  <a:moveTo>
                    <a:pt x="782" y="0"/>
                  </a:moveTo>
                  <a:lnTo>
                    <a:pt x="782" y="685"/>
                  </a:lnTo>
                  <a:cubicBezTo>
                    <a:pt x="782" y="738"/>
                    <a:pt x="738" y="782"/>
                    <a:pt x="685" y="782"/>
                  </a:cubicBezTo>
                  <a:lnTo>
                    <a:pt x="0" y="782"/>
                  </a:lnTo>
                  <a:lnTo>
                    <a:pt x="782" y="0"/>
                  </a:lnTo>
                  <a:close/>
                </a:path>
              </a:pathLst>
            </a:custGeom>
            <a:solidFill>
              <a:srgbClr val="E80000"/>
            </a:solidFill>
            <a:ln>
              <a:noFill/>
            </a:ln>
          </p:spPr>
          <p:txBody>
            <a:bodyPr vert="horz" wrap="square" lIns="68580" tIns="34290" rIns="68580" bIns="34290" numCol="1" anchor="t" anchorCtr="0" compatLnSpc="1"/>
            <a:lstStyle/>
            <a:p>
              <a:endParaRPr lang="zh-CN" altLang="en-US" sz="1350">
                <a:solidFill>
                  <a:srgbClr val="FEAE0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4" name="TextBox 30"/>
          <p:cNvSpPr txBox="1"/>
          <p:nvPr/>
        </p:nvSpPr>
        <p:spPr>
          <a:xfrm>
            <a:off x="1230279" y="2996391"/>
            <a:ext cx="9796485" cy="2833785"/>
          </a:xfrm>
          <a:prstGeom prst="rect">
            <a:avLst/>
          </a:prstGeom>
          <a:noFill/>
        </p:spPr>
        <p:txBody>
          <a:bodyPr wrap="square" lIns="91437" tIns="45718" rIns="91437" bIns="45718" rtlCol="0">
            <a:spAutoFit/>
          </a:bodyPr>
          <a:lstStyle/>
          <a:p>
            <a:pPr>
              <a:lnSpc>
                <a:spcPct val="125000"/>
              </a:lnSpc>
            </a:pPr>
            <a:r>
              <a:rPr lang="en-US" altLang="zh-CN"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a:t>
            </a:r>
            <a:r>
              <a:rPr lang="zh-CN" altLang="en-US"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决议</a:t>
            </a:r>
            <a:r>
              <a:rPr lang="en-US" altLang="zh-CN"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a:t>
            </a:r>
            <a:r>
              <a:rPr lang="zh-CN" altLang="en-US"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概括的“十个坚持”历史经验，是科学总结党的百年奋斗历程形成的规律性认识，是党和人民共同创造的精神财富，揭示了党和人民事业不断成功的根本保证，揭示了党始终立于不败之地的力量源泉，揭示了党始终掌握历史主动的根本原因，揭示了党永葆先进性和纯洁性、始终走在时代前列的根本途径。习近平总书记指出：“要把党的历史经验作为正确判断形势、科学预见未来、把握历史主动的重要思想武器，更好观察时代、把握时代、引领时代。要把党的历史经验作为想问题、作决策、办事情的重要遵循，善于从历史经验中增强赢得主动、赢得优势、赢得未来的定力、魄力、能力。”新征程上，我们要树立大历史观，倍加珍惜、长期坚持并在新时代实践中不断丰富和发展党的历史经验，将其作为判断重大政治是非的重要依据，作为加强党性修养的重要指引，善于运用贯穿其中的马克思主义立场观点方法，努力改造主观世界，不断增强斗争本领。</a:t>
            </a:r>
            <a:endParaRPr lang="zh-CN" altLang="en-US" sz="1400">
              <a:solidFill>
                <a:srgbClr val="2B2A30"/>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2" name="组合 11"/>
          <p:cNvGrpSpPr/>
          <p:nvPr/>
        </p:nvGrpSpPr>
        <p:grpSpPr>
          <a:xfrm>
            <a:off x="876575" y="1224899"/>
            <a:ext cx="10503895" cy="1330935"/>
            <a:chOff x="863054" y="1501665"/>
            <a:chExt cx="10503895" cy="1330935"/>
          </a:xfrm>
        </p:grpSpPr>
        <p:grpSp>
          <p:nvGrpSpPr>
            <p:cNvPr id="6" name="组合 5"/>
            <p:cNvGrpSpPr/>
            <p:nvPr/>
          </p:nvGrpSpPr>
          <p:grpSpPr>
            <a:xfrm>
              <a:off x="863054" y="1501665"/>
              <a:ext cx="10503895" cy="1330935"/>
              <a:chOff x="2023730" y="1756087"/>
              <a:chExt cx="8144540" cy="716708"/>
            </a:xfrm>
          </p:grpSpPr>
          <p:sp>
            <p:nvSpPr>
              <p:cNvPr id="7" name="矩形 6"/>
              <p:cNvSpPr/>
              <p:nvPr/>
            </p:nvSpPr>
            <p:spPr>
              <a:xfrm>
                <a:off x="2023730" y="1756087"/>
                <a:ext cx="8144540" cy="716708"/>
              </a:xfrm>
              <a:prstGeom prst="rect">
                <a:avLst/>
              </a:prstGeom>
              <a:solidFill>
                <a:srgbClr val="E8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076243" y="1756087"/>
                <a:ext cx="3092026" cy="716708"/>
              </a:xfrm>
              <a:prstGeom prst="rect">
                <a:avLst/>
              </a:prstGeom>
            </p:spPr>
          </p:pic>
        </p:grpSp>
        <p:sp>
          <p:nvSpPr>
            <p:cNvPr id="9" name="MH_Text_1"/>
            <p:cNvSpPr/>
            <p:nvPr>
              <p:custDataLst>
                <p:tags r:id="rId1"/>
              </p:custDataLst>
            </p:nvPr>
          </p:nvSpPr>
          <p:spPr>
            <a:xfrm>
              <a:off x="1176020" y="1631827"/>
              <a:ext cx="7609227" cy="1121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59849" tIns="0" rIns="159849" bIns="0" rtlCol="0" anchor="t">
              <a:noAutofit/>
            </a:bodyPr>
            <a:lstStyle/>
            <a:p>
              <a:pPr>
                <a:lnSpc>
                  <a:spcPct val="170000"/>
                </a:lnSpc>
                <a:buClr>
                  <a:schemeClr val="accent1"/>
                </a:buClr>
              </a:pPr>
              <a:r>
                <a:rPr lang="zh-CN" altLang="en-US" b="1">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从大历史观的视角，深刻理解“十个坚持”历史经验的指导意义，把党的历史经验作为奋进新征程、建功新时代的重要思想武器。</a:t>
              </a:r>
              <a:endParaRPr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1" name="矩形 10"/>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坚定历史自信，“以史为鉴、开创未来”</a:t>
            </a: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876574" y="2744707"/>
            <a:ext cx="10503895" cy="3644930"/>
            <a:chOff x="873126" y="2476472"/>
            <a:chExt cx="10503895" cy="3644930"/>
          </a:xfrm>
        </p:grpSpPr>
        <p:sp>
          <p:nvSpPr>
            <p:cNvPr id="3" name="Freeform 5"/>
            <p:cNvSpPr/>
            <p:nvPr/>
          </p:nvSpPr>
          <p:spPr bwMode="auto">
            <a:xfrm>
              <a:off x="873126" y="2476472"/>
              <a:ext cx="10503895" cy="3644930"/>
            </a:xfrm>
            <a:custGeom>
              <a:avLst/>
              <a:gdLst>
                <a:gd name="T0" fmla="*/ 97 w 9549"/>
                <a:gd name="T1" fmla="*/ 0 h 4700"/>
                <a:gd name="T2" fmla="*/ 9452 w 9549"/>
                <a:gd name="T3" fmla="*/ 0 h 4700"/>
                <a:gd name="T4" fmla="*/ 9549 w 9549"/>
                <a:gd name="T5" fmla="*/ 97 h 4700"/>
                <a:gd name="T6" fmla="*/ 9549 w 9549"/>
                <a:gd name="T7" fmla="*/ 4603 h 4700"/>
                <a:gd name="T8" fmla="*/ 9452 w 9549"/>
                <a:gd name="T9" fmla="*/ 4700 h 4700"/>
                <a:gd name="T10" fmla="*/ 97 w 9549"/>
                <a:gd name="T11" fmla="*/ 4700 h 4700"/>
                <a:gd name="T12" fmla="*/ 0 w 9549"/>
                <a:gd name="T13" fmla="*/ 4603 h 4700"/>
                <a:gd name="T14" fmla="*/ 0 w 9549"/>
                <a:gd name="T15" fmla="*/ 97 h 4700"/>
                <a:gd name="T16" fmla="*/ 97 w 9549"/>
                <a:gd name="T17" fmla="*/ 0 h 4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49" h="4700">
                  <a:moveTo>
                    <a:pt x="97" y="0"/>
                  </a:moveTo>
                  <a:lnTo>
                    <a:pt x="9452" y="0"/>
                  </a:lnTo>
                  <a:cubicBezTo>
                    <a:pt x="9505" y="0"/>
                    <a:pt x="9549" y="43"/>
                    <a:pt x="9549" y="97"/>
                  </a:cubicBezTo>
                  <a:lnTo>
                    <a:pt x="9549" y="4603"/>
                  </a:lnTo>
                  <a:cubicBezTo>
                    <a:pt x="9549" y="4656"/>
                    <a:pt x="9505" y="4700"/>
                    <a:pt x="9452" y="4700"/>
                  </a:cubicBezTo>
                  <a:lnTo>
                    <a:pt x="97" y="4700"/>
                  </a:lnTo>
                  <a:cubicBezTo>
                    <a:pt x="44" y="4700"/>
                    <a:pt x="0" y="4656"/>
                    <a:pt x="0" y="4603"/>
                  </a:cubicBezTo>
                  <a:lnTo>
                    <a:pt x="0" y="97"/>
                  </a:lnTo>
                  <a:cubicBezTo>
                    <a:pt x="0" y="43"/>
                    <a:pt x="44" y="0"/>
                    <a:pt x="97" y="0"/>
                  </a:cubicBezTo>
                  <a:close/>
                </a:path>
              </a:pathLst>
            </a:custGeom>
            <a:gradFill flip="none" rotWithShape="1">
              <a:gsLst>
                <a:gs pos="45000">
                  <a:sysClr val="window" lastClr="FFFFFF"/>
                </a:gs>
                <a:gs pos="100000">
                  <a:sysClr val="window" lastClr="FFFFFF">
                    <a:lumMod val="85000"/>
                  </a:sysClr>
                </a:gs>
              </a:gsLst>
              <a:lin ang="18000000" scaled="0"/>
            </a:gradFill>
            <a:ln w="6350">
              <a:gradFill>
                <a:gsLst>
                  <a:gs pos="0">
                    <a:sysClr val="window" lastClr="FFFFFF">
                      <a:lumMod val="85000"/>
                    </a:sysClr>
                  </a:gs>
                  <a:gs pos="100000">
                    <a:sysClr val="window" lastClr="FFFFFF"/>
                  </a:gs>
                </a:gsLst>
                <a:lin ang="17400000" scaled="0"/>
              </a:gradFill>
            </a:ln>
            <a:effectLst/>
          </p:spPr>
          <p:style>
            <a:lnRef idx="2">
              <a:srgbClr val="C00000">
                <a:shade val="50000"/>
              </a:srgbClr>
            </a:lnRef>
            <a:fillRef idx="1">
              <a:srgbClr val="C00000"/>
            </a:fillRef>
            <a:effectRef idx="0">
              <a:srgbClr val="C00000"/>
            </a:effectRef>
            <a:fontRef idx="minor">
              <a:sysClr val="window" lastClr="FFFFFF"/>
            </a:fontRef>
          </p:style>
          <p:txBody>
            <a:bodyPr rtlCol="0" anchor="ctr"/>
            <a:lstStyle/>
            <a:p>
              <a:pPr algn="ctr"/>
              <a:endParaRPr lang="zh-CN" altLang="en-US" sz="1500">
                <a:solidFill>
                  <a:sysClr val="windowText" lastClr="000000">
                    <a:lumMod val="65000"/>
                    <a:lumOff val="35000"/>
                  </a:sys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Freeform 8"/>
            <p:cNvSpPr/>
            <p:nvPr/>
          </p:nvSpPr>
          <p:spPr bwMode="auto">
            <a:xfrm>
              <a:off x="10750550" y="5701444"/>
              <a:ext cx="579120" cy="354330"/>
            </a:xfrm>
            <a:custGeom>
              <a:avLst/>
              <a:gdLst>
                <a:gd name="T0" fmla="*/ 782 w 782"/>
                <a:gd name="T1" fmla="*/ 0 h 782"/>
                <a:gd name="T2" fmla="*/ 782 w 782"/>
                <a:gd name="T3" fmla="*/ 685 h 782"/>
                <a:gd name="T4" fmla="*/ 685 w 782"/>
                <a:gd name="T5" fmla="*/ 782 h 782"/>
                <a:gd name="T6" fmla="*/ 0 w 782"/>
                <a:gd name="T7" fmla="*/ 782 h 782"/>
                <a:gd name="T8" fmla="*/ 782 w 782"/>
                <a:gd name="T9" fmla="*/ 0 h 782"/>
              </a:gdLst>
              <a:ahLst/>
              <a:cxnLst>
                <a:cxn ang="0">
                  <a:pos x="T0" y="T1"/>
                </a:cxn>
                <a:cxn ang="0">
                  <a:pos x="T2" y="T3"/>
                </a:cxn>
                <a:cxn ang="0">
                  <a:pos x="T4" y="T5"/>
                </a:cxn>
                <a:cxn ang="0">
                  <a:pos x="T6" y="T7"/>
                </a:cxn>
                <a:cxn ang="0">
                  <a:pos x="T8" y="T9"/>
                </a:cxn>
              </a:cxnLst>
              <a:rect l="0" t="0" r="r" b="b"/>
              <a:pathLst>
                <a:path w="782" h="782">
                  <a:moveTo>
                    <a:pt x="782" y="0"/>
                  </a:moveTo>
                  <a:lnTo>
                    <a:pt x="782" y="685"/>
                  </a:lnTo>
                  <a:cubicBezTo>
                    <a:pt x="782" y="738"/>
                    <a:pt x="738" y="782"/>
                    <a:pt x="685" y="782"/>
                  </a:cubicBezTo>
                  <a:lnTo>
                    <a:pt x="0" y="782"/>
                  </a:lnTo>
                  <a:lnTo>
                    <a:pt x="782" y="0"/>
                  </a:lnTo>
                  <a:close/>
                </a:path>
              </a:pathLst>
            </a:custGeom>
            <a:solidFill>
              <a:srgbClr val="E80000"/>
            </a:solidFill>
            <a:ln>
              <a:noFill/>
            </a:ln>
          </p:spPr>
          <p:txBody>
            <a:bodyPr vert="horz" wrap="square" lIns="68580" tIns="34290" rIns="68580" bIns="34290" numCol="1" anchor="t" anchorCtr="0" compatLnSpc="1"/>
            <a:lstStyle/>
            <a:p>
              <a:endParaRPr lang="zh-CN" altLang="en-US" sz="1350">
                <a:solidFill>
                  <a:srgbClr val="FEAE0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4" name="TextBox 30"/>
          <p:cNvSpPr txBox="1"/>
          <p:nvPr/>
        </p:nvSpPr>
        <p:spPr>
          <a:xfrm>
            <a:off x="1384278" y="3304168"/>
            <a:ext cx="9642486" cy="2526008"/>
          </a:xfrm>
          <a:prstGeom prst="rect">
            <a:avLst/>
          </a:prstGeom>
          <a:noFill/>
        </p:spPr>
        <p:txBody>
          <a:bodyPr wrap="square" lIns="91437" tIns="45718" rIns="91437" bIns="45718" rtlCol="0">
            <a:spAutoFit/>
          </a:bodyPr>
          <a:lstStyle/>
          <a:p>
            <a:pPr>
              <a:lnSpc>
                <a:spcPct val="125000"/>
              </a:lnSpc>
            </a:pPr>
            <a:r>
              <a:rPr lang="zh-CN" altLang="en-US" sz="1600">
                <a:solidFill>
                  <a:srgbClr val="2B2A30"/>
                </a:solidFill>
                <a:latin typeface="Arial" panose="020B0604020202020204" pitchFamily="34" charset="0"/>
                <a:ea typeface="微软雅黑" panose="020B0503020204020204" pitchFamily="34" charset="-122"/>
                <a:cs typeface="+mn-ea"/>
                <a:sym typeface="Arial" panose="020B0604020202020204" pitchFamily="34" charset="0"/>
              </a:rPr>
              <a:t>一切伟大成就都是接续奋斗的结果，一切伟大事业都需要在继往开来中推进。党的十九大作出“经过长期努力，中国特色社会主义进入了新时代”的重大政治判断，党的十九届六中全会提出“开创中国特色社会主义新时代”的重大论断，集中而深刻地反映了我们党对“新时代”的坚定历史自信和政治自信。习近平总书记强调：“这个新时代是中国特色社会主义新时代，而不是别的什么新时代。”这个新时代，既同改革开放以来的发展历程一脉相承，又体现出伟大的历史进取精神和开创精神，具有很多与时俱进的新特征，内涵丰富、意蕴深远。新时代的蓝图是宏伟的，新时代的奋斗必然是艰巨的。新征程上，我们要牢记初心使命，勿忘昨天的苦难辉煌，无愧今天的使命担当，不负明天的伟大梦想，始终坚定历史自信，牢牢把握历史主动，发扬历史创造精神，努力赢得新时代更加伟大的胜利和荣光。</a:t>
            </a:r>
          </a:p>
        </p:txBody>
      </p:sp>
      <p:grpSp>
        <p:nvGrpSpPr>
          <p:cNvPr id="12" name="组合 11"/>
          <p:cNvGrpSpPr/>
          <p:nvPr/>
        </p:nvGrpSpPr>
        <p:grpSpPr>
          <a:xfrm>
            <a:off x="876575" y="1224899"/>
            <a:ext cx="10503895" cy="1330935"/>
            <a:chOff x="863054" y="1501665"/>
            <a:chExt cx="10503895" cy="1330935"/>
          </a:xfrm>
        </p:grpSpPr>
        <p:grpSp>
          <p:nvGrpSpPr>
            <p:cNvPr id="6" name="组合 5"/>
            <p:cNvGrpSpPr/>
            <p:nvPr/>
          </p:nvGrpSpPr>
          <p:grpSpPr>
            <a:xfrm>
              <a:off x="863054" y="1501665"/>
              <a:ext cx="10503895" cy="1330935"/>
              <a:chOff x="2023730" y="1756087"/>
              <a:chExt cx="8144540" cy="716708"/>
            </a:xfrm>
          </p:grpSpPr>
          <p:sp>
            <p:nvSpPr>
              <p:cNvPr id="7" name="矩形 6"/>
              <p:cNvSpPr/>
              <p:nvPr/>
            </p:nvSpPr>
            <p:spPr>
              <a:xfrm>
                <a:off x="2023730" y="1756087"/>
                <a:ext cx="8144540" cy="716708"/>
              </a:xfrm>
              <a:prstGeom prst="rect">
                <a:avLst/>
              </a:prstGeom>
              <a:solidFill>
                <a:srgbClr val="E8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a:solidFill>
                    <a:prstClr val="white"/>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076243" y="1756087"/>
                <a:ext cx="3092026" cy="716708"/>
              </a:xfrm>
              <a:prstGeom prst="rect">
                <a:avLst/>
              </a:prstGeom>
            </p:spPr>
          </p:pic>
        </p:grpSp>
        <p:sp>
          <p:nvSpPr>
            <p:cNvPr id="9" name="MH_Text_1"/>
            <p:cNvSpPr/>
            <p:nvPr>
              <p:custDataLst>
                <p:tags r:id="rId1"/>
              </p:custDataLst>
            </p:nvPr>
          </p:nvSpPr>
          <p:spPr>
            <a:xfrm>
              <a:off x="1176020" y="1631827"/>
              <a:ext cx="7609227" cy="1121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59849" tIns="0" rIns="159849" bIns="0" rtlCol="0" anchor="t">
              <a:noAutofit/>
            </a:bodyPr>
            <a:lstStyle/>
            <a:p>
              <a:pPr>
                <a:lnSpc>
                  <a:spcPct val="170000"/>
                </a:lnSpc>
                <a:buClr>
                  <a:schemeClr val="accent1"/>
                </a:buClr>
              </a:pPr>
              <a:r>
                <a:rPr lang="zh-CN" altLang="en-US" b="1">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从新时代中国共产党的历史使命出发，深刻理解开创中国特色社会主义新时代的伟大意义，走好新的赶考之路。</a:t>
              </a:r>
              <a:endParaRPr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1" name="矩形 10"/>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坚定历史自信，“以史为鉴、开创未来”</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677438" y="400050"/>
            <a:ext cx="3244858" cy="1333500"/>
            <a:chOff x="-380005" y="247650"/>
            <a:chExt cx="3244858" cy="1333500"/>
          </a:xfrm>
        </p:grpSpPr>
        <p:sp>
          <p:nvSpPr>
            <p:cNvPr id="4" name="任意多边形 10"/>
            <p:cNvSpPr/>
            <p:nvPr/>
          </p:nvSpPr>
          <p:spPr>
            <a:xfrm rot="5400000">
              <a:off x="975227" y="-518026"/>
              <a:ext cx="914400" cy="2864853"/>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E8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noProof="1">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椭圆 4"/>
            <p:cNvSpPr/>
            <p:nvPr/>
          </p:nvSpPr>
          <p:spPr>
            <a:xfrm>
              <a:off x="-380005" y="247650"/>
              <a:ext cx="1333500" cy="1333500"/>
            </a:xfrm>
            <a:prstGeom prst="ellipse">
              <a:avLst/>
            </a:prstGeom>
            <a:solidFill>
              <a:schemeClr val="bg1"/>
            </a:solidFill>
            <a:ln w="38100">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noProof="1">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 name="文本框 11"/>
            <p:cNvSpPr txBox="1">
              <a:spLocks noChangeArrowheads="1"/>
            </p:cNvSpPr>
            <p:nvPr/>
          </p:nvSpPr>
          <p:spPr bwMode="auto">
            <a:xfrm>
              <a:off x="1152547" y="498902"/>
              <a:ext cx="14150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gn="dist" eaLnBrk="1" hangingPunct="1">
                <a:lnSpc>
                  <a:spcPct val="100000"/>
                </a:lnSpc>
                <a:spcBef>
                  <a:spcPct val="0"/>
                </a:spcBef>
                <a:buFontTx/>
                <a:buNone/>
              </a:pPr>
              <a:r>
                <a:rPr lang="zh-CN" altLang="en-US" sz="4800" b="1">
                  <a:solidFill>
                    <a:schemeClr val="bg1"/>
                  </a:solidFill>
                  <a:latin typeface="庞门正道标题体" panose="02010600030101010101" pitchFamily="2" charset="-122"/>
                  <a:ea typeface="庞门正道标题体" panose="02010600030101010101" pitchFamily="2" charset="-122"/>
                  <a:cs typeface="+mn-ea"/>
                  <a:sym typeface="Arial" panose="020B0604020202020204" pitchFamily="34" charset="0"/>
                </a:rPr>
                <a:t>前言</a:t>
              </a:r>
            </a:p>
          </p:txBody>
        </p:sp>
        <p:sp>
          <p:nvSpPr>
            <p:cNvPr id="7" name="iconfont-1096-617929"/>
            <p:cNvSpPr/>
            <p:nvPr/>
          </p:nvSpPr>
          <p:spPr>
            <a:xfrm>
              <a:off x="-151964" y="477396"/>
              <a:ext cx="877418" cy="874009"/>
            </a:xfrm>
            <a:custGeom>
              <a:avLst/>
              <a:gdLst>
                <a:gd name="T0" fmla="*/ 11209 w 11256"/>
                <a:gd name="T1" fmla="*/ 4253 h 11213"/>
                <a:gd name="T2" fmla="*/ 10891 w 11256"/>
                <a:gd name="T3" fmla="*/ 3984 h 11213"/>
                <a:gd name="T4" fmla="*/ 7510 w 11256"/>
                <a:gd name="T5" fmla="*/ 3462 h 11213"/>
                <a:gd name="T6" fmla="*/ 6001 w 11256"/>
                <a:gd name="T7" fmla="*/ 230 h 11213"/>
                <a:gd name="T8" fmla="*/ 5640 w 11256"/>
                <a:gd name="T9" fmla="*/ 0 h 11213"/>
                <a:gd name="T10" fmla="*/ 5640 w 11256"/>
                <a:gd name="T11" fmla="*/ 0 h 11213"/>
                <a:gd name="T12" fmla="*/ 5279 w 11256"/>
                <a:gd name="T13" fmla="*/ 230 h 11213"/>
                <a:gd name="T14" fmla="*/ 3756 w 11256"/>
                <a:gd name="T15" fmla="*/ 3455 h 11213"/>
                <a:gd name="T16" fmla="*/ 370 w 11256"/>
                <a:gd name="T17" fmla="*/ 3965 h 11213"/>
                <a:gd name="T18" fmla="*/ 49 w 11256"/>
                <a:gd name="T19" fmla="*/ 4231 h 11213"/>
                <a:gd name="T20" fmla="*/ 142 w 11256"/>
                <a:gd name="T21" fmla="*/ 4638 h 11213"/>
                <a:gd name="T22" fmla="*/ 2597 w 11256"/>
                <a:gd name="T23" fmla="*/ 7164 h 11213"/>
                <a:gd name="T24" fmla="*/ 2010 w 11256"/>
                <a:gd name="T25" fmla="*/ 10725 h 11213"/>
                <a:gd name="T26" fmla="*/ 2174 w 11256"/>
                <a:gd name="T27" fmla="*/ 11116 h 11213"/>
                <a:gd name="T28" fmla="*/ 2597 w 11256"/>
                <a:gd name="T29" fmla="*/ 11140 h 11213"/>
                <a:gd name="T30" fmla="*/ 5620 w 11256"/>
                <a:gd name="T31" fmla="*/ 9478 h 11213"/>
                <a:gd name="T32" fmla="*/ 8637 w 11256"/>
                <a:gd name="T33" fmla="*/ 11151 h 11213"/>
                <a:gd name="T34" fmla="*/ 8831 w 11256"/>
                <a:gd name="T35" fmla="*/ 11200 h 11213"/>
                <a:gd name="T36" fmla="*/ 8839 w 11256"/>
                <a:gd name="T37" fmla="*/ 11200 h 11213"/>
                <a:gd name="T38" fmla="*/ 9239 w 11256"/>
                <a:gd name="T39" fmla="*/ 10800 h 11213"/>
                <a:gd name="T40" fmla="*/ 9213 w 11256"/>
                <a:gd name="T41" fmla="*/ 10658 h 11213"/>
                <a:gd name="T42" fmla="*/ 8652 w 11256"/>
                <a:gd name="T43" fmla="*/ 7175 h 11213"/>
                <a:gd name="T44" fmla="*/ 11114 w 11256"/>
                <a:gd name="T45" fmla="*/ 4659 h 11213"/>
                <a:gd name="T46" fmla="*/ 11209 w 11256"/>
                <a:gd name="T47" fmla="*/ 4253 h 1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256" h="11213">
                  <a:moveTo>
                    <a:pt x="11209" y="4253"/>
                  </a:moveTo>
                  <a:cubicBezTo>
                    <a:pt x="11161" y="4111"/>
                    <a:pt x="11039" y="4008"/>
                    <a:pt x="10891" y="3984"/>
                  </a:cubicBezTo>
                  <a:lnTo>
                    <a:pt x="7510" y="3462"/>
                  </a:lnTo>
                  <a:lnTo>
                    <a:pt x="6001" y="230"/>
                  </a:lnTo>
                  <a:cubicBezTo>
                    <a:pt x="5934" y="90"/>
                    <a:pt x="5795" y="0"/>
                    <a:pt x="5640" y="0"/>
                  </a:cubicBezTo>
                  <a:lnTo>
                    <a:pt x="5640" y="0"/>
                  </a:lnTo>
                  <a:cubicBezTo>
                    <a:pt x="5485" y="0"/>
                    <a:pt x="5345" y="88"/>
                    <a:pt x="5279" y="230"/>
                  </a:cubicBezTo>
                  <a:lnTo>
                    <a:pt x="3756" y="3455"/>
                  </a:lnTo>
                  <a:lnTo>
                    <a:pt x="370" y="3965"/>
                  </a:lnTo>
                  <a:cubicBezTo>
                    <a:pt x="221" y="3986"/>
                    <a:pt x="99" y="4090"/>
                    <a:pt x="49" y="4231"/>
                  </a:cubicBezTo>
                  <a:cubicBezTo>
                    <a:pt x="0" y="4373"/>
                    <a:pt x="36" y="4530"/>
                    <a:pt x="142" y="4638"/>
                  </a:cubicBezTo>
                  <a:lnTo>
                    <a:pt x="2597" y="7164"/>
                  </a:lnTo>
                  <a:lnTo>
                    <a:pt x="2010" y="10725"/>
                  </a:lnTo>
                  <a:cubicBezTo>
                    <a:pt x="1984" y="10875"/>
                    <a:pt x="2049" y="11028"/>
                    <a:pt x="2174" y="11116"/>
                  </a:cubicBezTo>
                  <a:cubicBezTo>
                    <a:pt x="2298" y="11204"/>
                    <a:pt x="2464" y="11213"/>
                    <a:pt x="2597" y="11140"/>
                  </a:cubicBezTo>
                  <a:lnTo>
                    <a:pt x="5620" y="9478"/>
                  </a:lnTo>
                  <a:lnTo>
                    <a:pt x="8637" y="11151"/>
                  </a:lnTo>
                  <a:cubicBezTo>
                    <a:pt x="8697" y="11183"/>
                    <a:pt x="8764" y="11200"/>
                    <a:pt x="8831" y="11200"/>
                  </a:cubicBezTo>
                  <a:lnTo>
                    <a:pt x="8839" y="11200"/>
                  </a:lnTo>
                  <a:cubicBezTo>
                    <a:pt x="9061" y="11200"/>
                    <a:pt x="9239" y="11022"/>
                    <a:pt x="9239" y="10800"/>
                  </a:cubicBezTo>
                  <a:cubicBezTo>
                    <a:pt x="9239" y="10751"/>
                    <a:pt x="9231" y="10703"/>
                    <a:pt x="9213" y="10658"/>
                  </a:cubicBezTo>
                  <a:lnTo>
                    <a:pt x="8652" y="7175"/>
                  </a:lnTo>
                  <a:lnTo>
                    <a:pt x="11114" y="4659"/>
                  </a:lnTo>
                  <a:cubicBezTo>
                    <a:pt x="11219" y="4552"/>
                    <a:pt x="11256" y="4395"/>
                    <a:pt x="11209" y="4253"/>
                  </a:cubicBezTo>
                  <a:close/>
                </a:path>
              </a:pathLst>
            </a:cu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a typeface="微软雅黑" panose="020B0503020204020204" pitchFamily="34" charset="-122"/>
                <a:cs typeface="+mn-ea"/>
                <a:sym typeface="Arial" panose="020B0604020202020204" pitchFamily="34" charset="0"/>
              </a:endParaRPr>
            </a:p>
          </p:txBody>
        </p:sp>
      </p:gr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6235700"/>
            <a:ext cx="12192000" cy="622300"/>
          </a:xfrm>
          <a:prstGeom prst="rect">
            <a:avLst/>
          </a:prstGeom>
        </p:spPr>
      </p:pic>
      <p:sp>
        <p:nvSpPr>
          <p:cNvPr id="24" name="TextBox 38">
            <a:hlinkClick r:id="" action="ppaction://hlinkshowjump?jump=nextslide"/>
          </p:cNvPr>
          <p:cNvSpPr txBox="1">
            <a:spLocks noChangeArrowheads="1"/>
          </p:cNvSpPr>
          <p:nvPr/>
        </p:nvSpPr>
        <p:spPr bwMode="auto">
          <a:xfrm>
            <a:off x="1185545" y="1899920"/>
            <a:ext cx="9992360" cy="3527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285750" lvl="0" indent="-285750" algn="just" eaLnBrk="1" hangingPunct="1">
              <a:lnSpc>
                <a:spcPct val="180000"/>
              </a:lnSpc>
              <a:buFont typeface="Wingdings" panose="05000000000000000000" pitchFamily="2" charset="2"/>
              <a:buChar char="l"/>
              <a:defRPr/>
            </a:pPr>
            <a:r>
              <a:rPr lang="zh-CN" altLang="en-US" sz="1400">
                <a:ea typeface="微软雅黑" panose="020B0503020204020204" pitchFamily="34" charset="-122"/>
                <a:cs typeface="+mn-ea"/>
                <a:sym typeface="Arial" panose="020B0604020202020204" pitchFamily="34" charset="0"/>
              </a:rPr>
              <a:t>　　只有发扬历史主动精神、历史创造精神，才能书写新时代中国发展的伟大历史。要准确判断时与势，勇于担当作为，强化忧患意识，牢牢掌握历史主动。深刻认识创造精神是中华民族最深沉的民族禀赋、勇于创造是中国共产党的宝贵精神品格，发扬伟大历史创造精神，坚定历史自信，以史为鉴、开创未来，继续创造属于我们这一代人的历史伟业。</a:t>
            </a:r>
          </a:p>
          <a:p>
            <a:pPr marL="285750" lvl="0" indent="-285750" algn="just" eaLnBrk="1" hangingPunct="1">
              <a:lnSpc>
                <a:spcPct val="180000"/>
              </a:lnSpc>
              <a:buFont typeface="Wingdings" panose="05000000000000000000" pitchFamily="2" charset="2"/>
              <a:buChar char="l"/>
              <a:defRPr/>
            </a:pPr>
            <a:r>
              <a:rPr lang="zh-CN" altLang="en-US" sz="1400">
                <a:ea typeface="微软雅黑" panose="020B0503020204020204" pitchFamily="34" charset="-122"/>
                <a:cs typeface="+mn-ea"/>
                <a:sym typeface="Arial" panose="020B0604020202020204" pitchFamily="34" charset="0"/>
              </a:rPr>
              <a:t>　　始终把握历史主动，勇于担当、善于创造，是中国共产党的优势所在。党的百年光辉历史，就是一部发扬“为有牺牲多壮志，敢教日月换新天”大无畏气概，把握历史主动、锚定奋斗目标的不懈奋斗史。</a:t>
            </a:r>
            <a:r>
              <a:rPr lang="en-US" altLang="zh-CN" sz="1400">
                <a:ea typeface="微软雅黑" panose="020B0503020204020204" pitchFamily="34" charset="-122"/>
                <a:cs typeface="+mn-ea"/>
                <a:sym typeface="Arial" panose="020B0604020202020204" pitchFamily="34" charset="0"/>
              </a:rPr>
              <a:t>《</a:t>
            </a:r>
            <a:r>
              <a:rPr lang="zh-CN" altLang="en-US" sz="1400">
                <a:ea typeface="微软雅黑" panose="020B0503020204020204" pitchFamily="34" charset="-122"/>
                <a:cs typeface="+mn-ea"/>
                <a:sym typeface="Arial" panose="020B0604020202020204" pitchFamily="34" charset="0"/>
              </a:rPr>
              <a:t>中共中央关于党的百年奋斗重大成就和历史经验的决议</a:t>
            </a:r>
            <a:r>
              <a:rPr lang="en-US" altLang="zh-CN" sz="1400">
                <a:ea typeface="微软雅黑" panose="020B0503020204020204" pitchFamily="34" charset="-122"/>
                <a:cs typeface="+mn-ea"/>
                <a:sym typeface="Arial" panose="020B0604020202020204" pitchFamily="34" charset="0"/>
              </a:rPr>
              <a:t>》</a:t>
            </a:r>
            <a:r>
              <a:rPr lang="zh-CN" altLang="en-US" sz="1400">
                <a:ea typeface="微软雅黑" panose="020B0503020204020204" pitchFamily="34" charset="-122"/>
                <a:cs typeface="+mn-ea"/>
                <a:sym typeface="Arial" panose="020B0604020202020204" pitchFamily="34" charset="0"/>
              </a:rPr>
              <a:t>（以下简称</a:t>
            </a:r>
            <a:r>
              <a:rPr lang="en-US" altLang="zh-CN" sz="1400">
                <a:ea typeface="微软雅黑" panose="020B0503020204020204" pitchFamily="34" charset="-122"/>
                <a:cs typeface="+mn-ea"/>
                <a:sym typeface="Arial" panose="020B0604020202020204" pitchFamily="34" charset="0"/>
              </a:rPr>
              <a:t>《</a:t>
            </a:r>
            <a:r>
              <a:rPr lang="zh-CN" altLang="en-US" sz="1400">
                <a:ea typeface="微软雅黑" panose="020B0503020204020204" pitchFamily="34" charset="-122"/>
                <a:cs typeface="+mn-ea"/>
                <a:sym typeface="Arial" panose="020B0604020202020204" pitchFamily="34" charset="0"/>
              </a:rPr>
              <a:t>决议</a:t>
            </a:r>
            <a:r>
              <a:rPr lang="en-US" altLang="zh-CN" sz="1400">
                <a:ea typeface="微软雅黑" panose="020B0503020204020204" pitchFamily="34" charset="-122"/>
                <a:cs typeface="+mn-ea"/>
                <a:sym typeface="Arial" panose="020B0604020202020204" pitchFamily="34" charset="0"/>
              </a:rPr>
              <a:t>》</a:t>
            </a:r>
            <a:r>
              <a:rPr lang="zh-CN" altLang="en-US" sz="1400">
                <a:ea typeface="微软雅黑" panose="020B0503020204020204" pitchFamily="34" charset="-122"/>
                <a:cs typeface="+mn-ea"/>
                <a:sym typeface="Arial" panose="020B0604020202020204" pitchFamily="34" charset="0"/>
              </a:rPr>
              <a:t>）指出：“今天，中国人民更加自信、自立、自强，极大增强了志气、骨气、底气，在历史进程中积累的强大能量充分爆发出来，焕发出前所未有的历史主动精神、历史创造精神，正在信心百倍书写着新时代中国发展的伟大历史。”习近平总书记关于发扬历史主动精神、历史创造精神的重要论述，为我们牢牢把握历史主动、创造新的历史伟业指明了前进方向、提供了强大思想动力。</a:t>
            </a:r>
          </a:p>
        </p:txBody>
      </p:sp>
      <p:sp>
        <p:nvSpPr>
          <p:cNvPr id="2" name="文本框 1"/>
          <p:cNvSpPr txBox="1"/>
          <p:nvPr/>
        </p:nvSpPr>
        <p:spPr>
          <a:xfrm>
            <a:off x="4971495" y="609600"/>
            <a:ext cx="1695635" cy="261610"/>
          </a:xfrm>
          <a:prstGeom prst="rect">
            <a:avLst/>
          </a:prstGeom>
          <a:noFill/>
        </p:spPr>
        <p:txBody>
          <a:bodyPr wrap="square" rtlCol="0">
            <a:spAutoFit/>
          </a:bodyPr>
          <a:lstStyle/>
          <a:p>
            <a:r>
              <a:rPr lang="en-US" altLang="zh-CN" sz="1050" dirty="0">
                <a:solidFill>
                  <a:srgbClr val="FAFAFA"/>
                </a:solidFill>
              </a:rPr>
              <a:t>https://www.ypppt.com/</a:t>
            </a:r>
            <a:endParaRPr lang="zh-CN" altLang="en-US" sz="1050" dirty="0">
              <a:solidFill>
                <a:srgbClr val="FAFAFA"/>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100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2500"/>
                            </p:stCondLst>
                            <p:childTnLst>
                              <p:par>
                                <p:cTn id="16" presetID="14" presetClass="entr" presetSubtype="10" fill="hold" grpId="0" nodeType="afterEffect">
                                  <p:stCondLst>
                                    <p:cond delay="1500"/>
                                  </p:stCondLst>
                                  <p:childTnLst>
                                    <p:set>
                                      <p:cBhvr>
                                        <p:cTn id="17" dur="1" fill="hold">
                                          <p:stCondLst>
                                            <p:cond delay="0"/>
                                          </p:stCondLst>
                                        </p:cTn>
                                        <p:tgtEl>
                                          <p:spTgt spid="24"/>
                                        </p:tgtEl>
                                        <p:attrNameLst>
                                          <p:attrName>style.visibility</p:attrName>
                                        </p:attrNameLst>
                                      </p:cBhvr>
                                      <p:to>
                                        <p:strVal val="visible"/>
                                      </p:to>
                                    </p:set>
                                    <p:animEffect transition="in" filter="randombar(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12139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0" name="图片 6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11235" y="-5080"/>
            <a:ext cx="3580765" cy="6069965"/>
          </a:xfrm>
          <a:prstGeom prst="rect">
            <a:avLst/>
          </a:prstGeom>
        </p:spPr>
      </p:pic>
      <p:grpSp>
        <p:nvGrpSpPr>
          <p:cNvPr id="13" name="组合 12"/>
          <p:cNvGrpSpPr/>
          <p:nvPr/>
        </p:nvGrpSpPr>
        <p:grpSpPr>
          <a:xfrm>
            <a:off x="2087710" y="2799080"/>
            <a:ext cx="8284623" cy="598684"/>
            <a:chOff x="2510377" y="1732666"/>
            <a:chExt cx="8284623" cy="598684"/>
          </a:xfrm>
        </p:grpSpPr>
        <p:sp>
          <p:nvSpPr>
            <p:cNvPr id="32" name="椭圆 31"/>
            <p:cNvSpPr/>
            <p:nvPr/>
          </p:nvSpPr>
          <p:spPr>
            <a:xfrm>
              <a:off x="2510377" y="1735449"/>
              <a:ext cx="595901" cy="595901"/>
            </a:xfrm>
            <a:prstGeom prst="ellipse">
              <a:avLst/>
            </a:prstGeom>
            <a:gradFill>
              <a:gsLst>
                <a:gs pos="0">
                  <a:srgbClr val="F1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a:latin typeface="Arial" panose="020B0604020202020204" pitchFamily="34" charset="0"/>
                  <a:ea typeface="微软雅黑" panose="020B0503020204020204" pitchFamily="34" charset="-122"/>
                  <a:cs typeface="+mn-ea"/>
                  <a:sym typeface="Arial" panose="020B0604020202020204" pitchFamily="34" charset="0"/>
                </a:rPr>
                <a:t>1</a:t>
              </a:r>
            </a:p>
          </p:txBody>
        </p:sp>
        <p:grpSp>
          <p:nvGrpSpPr>
            <p:cNvPr id="12" name="组合 11"/>
            <p:cNvGrpSpPr/>
            <p:nvPr/>
          </p:nvGrpSpPr>
          <p:grpSpPr>
            <a:xfrm>
              <a:off x="3207607" y="1732666"/>
              <a:ext cx="7587393" cy="595630"/>
              <a:chOff x="3207607" y="1732666"/>
              <a:chExt cx="6637291" cy="595630"/>
            </a:xfrm>
          </p:grpSpPr>
          <p:sp>
            <p:nvSpPr>
              <p:cNvPr id="33" name="圆角矩形 5"/>
              <p:cNvSpPr/>
              <p:nvPr/>
            </p:nvSpPr>
            <p:spPr>
              <a:xfrm>
                <a:off x="3207607" y="1732666"/>
                <a:ext cx="6637291" cy="595630"/>
              </a:xfrm>
              <a:prstGeom prst="roundRect">
                <a:avLst>
                  <a:gd name="adj" fmla="val 50000"/>
                </a:avLst>
              </a:prstGeom>
              <a:noFill/>
              <a:ln w="19050">
                <a:solidFill>
                  <a:srgbClr val="F1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文本框 33"/>
              <p:cNvSpPr txBox="1"/>
              <p:nvPr/>
            </p:nvSpPr>
            <p:spPr>
              <a:xfrm>
                <a:off x="3477482" y="1830426"/>
                <a:ext cx="6116196" cy="400110"/>
              </a:xfrm>
              <a:prstGeom prst="rect">
                <a:avLst/>
              </a:prstGeom>
              <a:noFill/>
            </p:spPr>
            <p:txBody>
              <a:bodyPr wrap="square" rtlCol="0">
                <a:spAutoFit/>
              </a:bodyPr>
              <a:lstStyle/>
              <a:p>
                <a:pPr algn="ctr" defTabSz="1219200">
                  <a:defRPr/>
                </a:pPr>
                <a:r>
                  <a:rPr lang="zh-CN" altLang="en-US" sz="2000">
                    <a:gradFill>
                      <a:gsLst>
                        <a:gs pos="100000">
                          <a:srgbClr val="C00000"/>
                        </a:gs>
                        <a:gs pos="0">
                          <a:srgbClr val="F10000"/>
                        </a:gs>
                      </a:gsLst>
                      <a:lin ang="5400000" scaled="1"/>
                    </a:gradFill>
                    <a:latin typeface="Arial" panose="020B0604020202020204" pitchFamily="34" charset="0"/>
                    <a:ea typeface="微软雅黑" panose="020B0503020204020204" pitchFamily="34" charset="-122"/>
                    <a:cs typeface="+mn-ea"/>
                    <a:sym typeface="Arial" panose="020B0604020202020204" pitchFamily="34" charset="0"/>
                  </a:rPr>
                  <a:t>发扬历史主动精神，“任凭风浪起，稳坐钓鱼台”</a:t>
                </a:r>
              </a:p>
            </p:txBody>
          </p:sp>
        </p:grpSp>
      </p:grpSp>
      <p:sp>
        <p:nvSpPr>
          <p:cNvPr id="3" name="矩形 2"/>
          <p:cNvSpPr/>
          <p:nvPr/>
        </p:nvSpPr>
        <p:spPr>
          <a:xfrm>
            <a:off x="1484946" y="1192183"/>
            <a:ext cx="2774985" cy="1323439"/>
          </a:xfrm>
          <a:prstGeom prst="rect">
            <a:avLst/>
          </a:prstGeom>
        </p:spPr>
        <p:txBody>
          <a:bodyPr wrap="square">
            <a:spAutoFit/>
          </a:bodyPr>
          <a:lstStyle/>
          <a:p>
            <a:pPr lvl="0"/>
            <a:r>
              <a:rPr lang="zh-CN" altLang="en-US" sz="8000" b="1">
                <a:solidFill>
                  <a:srgbClr val="E80000"/>
                </a:solidFill>
                <a:latin typeface="庞门正道标题体" panose="02010600030101010101" pitchFamily="2" charset="-122"/>
                <a:ea typeface="庞门正道标题体" panose="02010600030101010101" pitchFamily="2" charset="-122"/>
                <a:cs typeface="+mn-ea"/>
                <a:sym typeface="Arial" panose="020B0604020202020204" pitchFamily="34" charset="0"/>
              </a:rPr>
              <a:t>目录</a:t>
            </a:r>
          </a:p>
        </p:txBody>
      </p:sp>
      <p:pic>
        <p:nvPicPr>
          <p:cNvPr id="27" name="图片 26"/>
          <p:cNvPicPr>
            <a:picLocks noChangeAspect="1"/>
          </p:cNvPicPr>
          <p:nvPr/>
        </p:nvPicPr>
        <p:blipFill>
          <a:blip r:embed="rId3" cstate="email">
            <a:alphaModFix amt="85000"/>
            <a:extLst>
              <a:ext uri="{BEBA8EAE-BF5A-486C-A8C5-ECC9F3942E4B}">
                <a14:imgProps xmlns:a14="http://schemas.microsoft.com/office/drawing/2010/main">
                  <a14:imgLayer>
                    <a14:imgEffect>
                      <a14:backgroundRemoval t="9804" b="95588" l="521" r="99115">
                        <a14:foregroundMark x1="54896" y1="71078" x2="58802" y2="71569"/>
                        <a14:foregroundMark x1="58802" y1="71569" x2="73646" y2="61765"/>
                        <a14:foregroundMark x1="79115" y1="54902" x2="85833" y2="55882"/>
                        <a14:foregroundMark x1="85833" y1="55882" x2="87865" y2="54902"/>
                        <a14:foregroundMark x1="92500" y1="56863" x2="95625" y2="61765"/>
                        <a14:foregroundMark x1="81979" y1="31373" x2="83750" y2="33333"/>
                        <a14:foregroundMark x1="80885" y1="18137" x2="83021" y2="20588"/>
                        <a14:foregroundMark x1="99115" y1="60784" x2="99115" y2="86275"/>
                        <a14:foregroundMark x1="13854" y1="96078" x2="7240" y2="84314"/>
                        <a14:foregroundMark x1="2135" y1="78431" x2="521" y2="78431"/>
                        <a14:backgroundMark x1="19115" y1="32353" x2="35521" y2="24020"/>
                        <a14:backgroundMark x1="95729" y1="13725" x2="98490" y2="17157"/>
                      </a14:backgroundRemoval>
                    </a14:imgEffect>
                  </a14:imgLayer>
                </a14:imgProps>
              </a:ext>
              <a:ext uri="{28A0092B-C50C-407E-A947-70E740481C1C}">
                <a14:useLocalDpi xmlns:a14="http://schemas.microsoft.com/office/drawing/2010/main"/>
              </a:ext>
            </a:extLst>
          </a:blip>
          <a:stretch>
            <a:fillRect/>
          </a:stretch>
        </p:blipFill>
        <p:spPr>
          <a:xfrm>
            <a:off x="0" y="5562600"/>
            <a:ext cx="12192000" cy="1295400"/>
          </a:xfrm>
          <a:prstGeom prst="rect">
            <a:avLst/>
          </a:prstGeom>
        </p:spPr>
      </p:pic>
      <p:pic>
        <p:nvPicPr>
          <p:cNvPr id="19" name="图片 1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273" y="4493594"/>
            <a:ext cx="2088983" cy="2432566"/>
          </a:xfrm>
          <a:prstGeom prst="rect">
            <a:avLst/>
          </a:prstGeom>
        </p:spPr>
      </p:pic>
      <p:grpSp>
        <p:nvGrpSpPr>
          <p:cNvPr id="20" name="组合 19"/>
          <p:cNvGrpSpPr/>
          <p:nvPr/>
        </p:nvGrpSpPr>
        <p:grpSpPr>
          <a:xfrm>
            <a:off x="2087710" y="3679568"/>
            <a:ext cx="8284623" cy="598684"/>
            <a:chOff x="2510377" y="1732666"/>
            <a:chExt cx="8284623" cy="598684"/>
          </a:xfrm>
        </p:grpSpPr>
        <p:sp>
          <p:nvSpPr>
            <p:cNvPr id="21" name="椭圆 20"/>
            <p:cNvSpPr/>
            <p:nvPr/>
          </p:nvSpPr>
          <p:spPr>
            <a:xfrm>
              <a:off x="2510377" y="1735449"/>
              <a:ext cx="595901" cy="595901"/>
            </a:xfrm>
            <a:prstGeom prst="ellipse">
              <a:avLst/>
            </a:prstGeom>
            <a:gradFill>
              <a:gsLst>
                <a:gs pos="0">
                  <a:srgbClr val="F1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a:latin typeface="Arial" panose="020B0604020202020204" pitchFamily="34" charset="0"/>
                  <a:ea typeface="微软雅黑" panose="020B0503020204020204" pitchFamily="34" charset="-122"/>
                  <a:cs typeface="+mn-ea"/>
                  <a:sym typeface="Arial" panose="020B0604020202020204" pitchFamily="34" charset="0"/>
                </a:rPr>
                <a:t>2</a:t>
              </a:r>
            </a:p>
          </p:txBody>
        </p:sp>
        <p:sp>
          <p:nvSpPr>
            <p:cNvPr id="22" name="圆角矩形 5"/>
            <p:cNvSpPr/>
            <p:nvPr/>
          </p:nvSpPr>
          <p:spPr>
            <a:xfrm>
              <a:off x="3207607" y="1732666"/>
              <a:ext cx="7587393" cy="595630"/>
            </a:xfrm>
            <a:prstGeom prst="roundRect">
              <a:avLst>
                <a:gd name="adj" fmla="val 50000"/>
              </a:avLst>
            </a:prstGeom>
            <a:noFill/>
            <a:ln w="19050">
              <a:solidFill>
                <a:srgbClr val="F1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文本框 22"/>
            <p:cNvSpPr txBox="1"/>
            <p:nvPr/>
          </p:nvSpPr>
          <p:spPr>
            <a:xfrm>
              <a:off x="3477482" y="1830426"/>
              <a:ext cx="7165118" cy="400110"/>
            </a:xfrm>
            <a:prstGeom prst="rect">
              <a:avLst/>
            </a:prstGeom>
            <a:noFill/>
          </p:spPr>
          <p:txBody>
            <a:bodyPr wrap="square" rtlCol="0">
              <a:spAutoFit/>
            </a:bodyPr>
            <a:lstStyle/>
            <a:p>
              <a:pPr algn="ctr" defTabSz="1219200">
                <a:defRPr/>
              </a:pPr>
              <a:r>
                <a:rPr lang="zh-CN" altLang="en-US" sz="2000">
                  <a:gradFill>
                    <a:gsLst>
                      <a:gs pos="100000">
                        <a:srgbClr val="C00000"/>
                      </a:gs>
                      <a:gs pos="0">
                        <a:srgbClr val="F10000"/>
                      </a:gs>
                    </a:gsLst>
                    <a:lin ang="5400000" scaled="1"/>
                  </a:gradFill>
                  <a:latin typeface="Arial" panose="020B0604020202020204" pitchFamily="34" charset="0"/>
                  <a:ea typeface="微软雅黑" panose="020B0503020204020204" pitchFamily="34" charset="-122"/>
                  <a:cs typeface="+mn-ea"/>
                  <a:sym typeface="Arial" panose="020B0604020202020204" pitchFamily="34" charset="0"/>
                </a:rPr>
                <a:t>发扬历史创造精神，“惟创新者进，惟创新者强，惟创新者胜”</a:t>
              </a:r>
            </a:p>
          </p:txBody>
        </p:sp>
      </p:grpSp>
      <p:grpSp>
        <p:nvGrpSpPr>
          <p:cNvPr id="24" name="组合 23"/>
          <p:cNvGrpSpPr/>
          <p:nvPr/>
        </p:nvGrpSpPr>
        <p:grpSpPr>
          <a:xfrm>
            <a:off x="2087710" y="4528714"/>
            <a:ext cx="8284623" cy="598684"/>
            <a:chOff x="2510377" y="1732666"/>
            <a:chExt cx="8284623" cy="598684"/>
          </a:xfrm>
        </p:grpSpPr>
        <p:sp>
          <p:nvSpPr>
            <p:cNvPr id="25" name="椭圆 24"/>
            <p:cNvSpPr/>
            <p:nvPr/>
          </p:nvSpPr>
          <p:spPr>
            <a:xfrm>
              <a:off x="2510377" y="1735449"/>
              <a:ext cx="595901" cy="595901"/>
            </a:xfrm>
            <a:prstGeom prst="ellipse">
              <a:avLst/>
            </a:prstGeom>
            <a:gradFill>
              <a:gsLst>
                <a:gs pos="0">
                  <a:srgbClr val="F1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a:latin typeface="Arial" panose="020B0604020202020204" pitchFamily="34" charset="0"/>
                  <a:ea typeface="微软雅黑" panose="020B0503020204020204" pitchFamily="34" charset="-122"/>
                  <a:cs typeface="+mn-ea"/>
                  <a:sym typeface="Arial" panose="020B0604020202020204" pitchFamily="34" charset="0"/>
                </a:rPr>
                <a:t>3</a:t>
              </a:r>
            </a:p>
          </p:txBody>
        </p:sp>
        <p:sp>
          <p:nvSpPr>
            <p:cNvPr id="26" name="圆角矩形 5"/>
            <p:cNvSpPr/>
            <p:nvPr/>
          </p:nvSpPr>
          <p:spPr>
            <a:xfrm>
              <a:off x="3207607" y="1732666"/>
              <a:ext cx="7587393" cy="595630"/>
            </a:xfrm>
            <a:prstGeom prst="roundRect">
              <a:avLst>
                <a:gd name="adj" fmla="val 50000"/>
              </a:avLst>
            </a:prstGeom>
            <a:noFill/>
            <a:ln w="19050">
              <a:solidFill>
                <a:srgbClr val="F1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文本框 27"/>
            <p:cNvSpPr txBox="1"/>
            <p:nvPr/>
          </p:nvSpPr>
          <p:spPr>
            <a:xfrm>
              <a:off x="3477482" y="1830426"/>
              <a:ext cx="7165118" cy="400110"/>
            </a:xfrm>
            <a:prstGeom prst="rect">
              <a:avLst/>
            </a:prstGeom>
            <a:noFill/>
          </p:spPr>
          <p:txBody>
            <a:bodyPr wrap="square" rtlCol="0">
              <a:spAutoFit/>
            </a:bodyPr>
            <a:lstStyle/>
            <a:p>
              <a:pPr algn="ctr" defTabSz="1219200">
                <a:defRPr/>
              </a:pPr>
              <a:r>
                <a:rPr lang="zh-CN" altLang="en-US" sz="2000">
                  <a:gradFill>
                    <a:gsLst>
                      <a:gs pos="100000">
                        <a:srgbClr val="C00000"/>
                      </a:gs>
                      <a:gs pos="0">
                        <a:srgbClr val="F10000"/>
                      </a:gs>
                    </a:gsLst>
                    <a:lin ang="5400000" scaled="1"/>
                  </a:gradFill>
                  <a:latin typeface="Arial" panose="020B0604020202020204" pitchFamily="34" charset="0"/>
                  <a:ea typeface="微软雅黑" panose="020B0503020204020204" pitchFamily="34" charset="-122"/>
                  <a:cs typeface="+mn-ea"/>
                  <a:sym typeface="Arial" panose="020B0604020202020204" pitchFamily="34" charset="0"/>
                </a:rPr>
                <a:t>坚定历史自信，“以史为鉴、开创未来”</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829300"/>
            <a:ext cx="12192000" cy="1028700"/>
          </a:xfrm>
          <a:prstGeom prst="rect">
            <a:avLst/>
          </a:prstGeom>
        </p:spPr>
      </p:pic>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4006517"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8825956" y="577516"/>
            <a:ext cx="3386097" cy="6280484"/>
          </a:xfrm>
          <a:prstGeom prst="rect">
            <a:avLst/>
          </a:prstGeom>
        </p:spPr>
      </p:pic>
      <p:sp>
        <p:nvSpPr>
          <p:cNvPr id="10" name="文本框 9"/>
          <p:cNvSpPr txBox="1"/>
          <p:nvPr/>
        </p:nvSpPr>
        <p:spPr>
          <a:xfrm>
            <a:off x="1364561" y="3309687"/>
            <a:ext cx="7606756" cy="1569660"/>
          </a:xfrm>
          <a:prstGeom prst="rect">
            <a:avLst/>
          </a:prstGeom>
          <a:noFill/>
        </p:spPr>
        <p:txBody>
          <a:bodyPr wrap="square">
            <a:spAutoFit/>
          </a:bodyPr>
          <a:lstStyle/>
          <a:p>
            <a:pPr lvl="0">
              <a:defRPr/>
            </a:pPr>
            <a:r>
              <a:rPr lang="zh-CN" altLang="en-US"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发扬历史主动精神，</a:t>
            </a:r>
            <a:endParaRPr lang="en-US" altLang="zh-CN"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endParaRPr>
          </a:p>
          <a:p>
            <a:pPr lvl="0">
              <a:defRPr/>
            </a:pPr>
            <a:r>
              <a:rPr lang="zh-CN" altLang="en-US"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“任凭风浪起，稳坐钓鱼台”</a:t>
            </a:r>
          </a:p>
        </p:txBody>
      </p:sp>
      <p:grpSp>
        <p:nvGrpSpPr>
          <p:cNvPr id="6" name="组合 5"/>
          <p:cNvGrpSpPr/>
          <p:nvPr/>
        </p:nvGrpSpPr>
        <p:grpSpPr>
          <a:xfrm>
            <a:off x="1544637" y="2212306"/>
            <a:ext cx="3001963" cy="702344"/>
            <a:chOff x="1455737" y="2540662"/>
            <a:chExt cx="3281363" cy="702344"/>
          </a:xfrm>
        </p:grpSpPr>
        <p:sp>
          <p:nvSpPr>
            <p:cNvPr id="3" name="矩形: 圆角 2"/>
            <p:cNvSpPr/>
            <p:nvPr/>
          </p:nvSpPr>
          <p:spPr>
            <a:xfrm>
              <a:off x="1455737" y="2540662"/>
              <a:ext cx="3281363" cy="702344"/>
            </a:xfrm>
            <a:prstGeom prst="roundRect">
              <a:avLst/>
            </a:pr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文本框 3"/>
            <p:cNvSpPr txBox="1"/>
            <p:nvPr/>
          </p:nvSpPr>
          <p:spPr>
            <a:xfrm>
              <a:off x="1625600" y="2630224"/>
              <a:ext cx="2946400" cy="523220"/>
            </a:xfrm>
            <a:prstGeom prst="rect">
              <a:avLst/>
            </a:prstGeom>
            <a:noFill/>
          </p:spPr>
          <p:txBody>
            <a:bodyPr wrap="square" rtlCol="0">
              <a:spAutoFit/>
            </a:bodyPr>
            <a:lstStyle/>
            <a:p>
              <a:pPr algn="ctr"/>
              <a:r>
                <a:rPr lang="en-US" altLang="zh-CN" sz="2800" b="1">
                  <a:solidFill>
                    <a:schemeClr val="bg1"/>
                  </a:solidFill>
                </a:rPr>
                <a:t>PART 01</a:t>
              </a:r>
              <a:endParaRPr lang="zh-CN" altLang="en-US" sz="2800" b="1">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p14:dur="1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par>
                          <p:cTn id="8" fill="hold" nodeType="afterGroup">
                            <p:stCondLst>
                              <p:cond delay="500"/>
                            </p:stCondLst>
                            <p:childTnLst>
                              <p:par>
                                <p:cTn id="9" presetID="22" presetClass="entr" presetSubtype="8" fill="hold" grpId="0" nodeType="afterEffect">
                                  <p:stCondLst>
                                    <p:cond delay="50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803909" y="1163990"/>
            <a:ext cx="10535285" cy="4920616"/>
            <a:chOff x="-983584" y="5420101"/>
            <a:chExt cx="6162168" cy="2149170"/>
          </a:xfrm>
        </p:grpSpPr>
        <p:sp>
          <p:nvSpPr>
            <p:cNvPr id="24" name="矩形 23"/>
            <p:cNvSpPr/>
            <p:nvPr/>
          </p:nvSpPr>
          <p:spPr bwMode="auto">
            <a:xfrm>
              <a:off x="-983584" y="5605092"/>
              <a:ext cx="6162168" cy="1964179"/>
            </a:xfrm>
            <a:prstGeom prst="rect">
              <a:avLst/>
            </a:prstGeom>
            <a:solidFill>
              <a:schemeClr val="bg1"/>
            </a:solidFill>
            <a:ln w="9525" cap="flat" cmpd="sng" algn="ctr">
              <a:solidFill>
                <a:schemeClr val="accent1"/>
              </a:solidFill>
              <a:prstDash val="solid"/>
              <a:round/>
              <a:headEnd type="none" w="med" len="med"/>
              <a:tailEnd type="none" w="med" len="med"/>
            </a:ln>
            <a:effectLst/>
          </p:spPr>
          <p:txBody>
            <a:bodyPr vert="horz" wrap="square" lIns="91386" tIns="45692" rIns="91386" bIns="45692" numCol="1" rtlCol="0" anchor="t" anchorCtr="0" compatLnSpc="1"/>
            <a:lstStyle/>
            <a:p>
              <a:pPr defTabSz="913765" eaLnBrk="0" fontAlgn="base" hangingPunct="0">
                <a:spcBef>
                  <a:spcPct val="0"/>
                </a:spcBef>
                <a:spcAft>
                  <a:spcPct val="0"/>
                </a:spcAft>
              </a:pPr>
              <a:endParaRPr lang="zh-CN" altLang="en-US">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25" name="组合 24"/>
            <p:cNvGrpSpPr/>
            <p:nvPr/>
          </p:nvGrpSpPr>
          <p:grpSpPr>
            <a:xfrm>
              <a:off x="173110" y="5420101"/>
              <a:ext cx="3841188" cy="432108"/>
              <a:chOff x="494379" y="3431048"/>
              <a:chExt cx="11173813" cy="1256979"/>
            </a:xfrm>
            <a:effectLst>
              <a:outerShdw blurRad="177800" dist="114300" dir="16200000" rotWithShape="0">
                <a:prstClr val="black">
                  <a:alpha val="13000"/>
                </a:prstClr>
              </a:outerShdw>
            </a:effectLst>
          </p:grpSpPr>
          <p:pic>
            <p:nvPicPr>
              <p:cNvPr id="26" name="图片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4379" y="3522249"/>
                <a:ext cx="11173813" cy="1107723"/>
              </a:xfrm>
              <a:prstGeom prst="rect">
                <a:avLst/>
              </a:prstGeom>
              <a:noFill/>
              <a:ln>
                <a:noFill/>
              </a:ln>
            </p:spPr>
          </p:pic>
          <p:pic>
            <p:nvPicPr>
              <p:cNvPr id="27" name="图片 26" descr="形状&#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2895" y="3431048"/>
                <a:ext cx="1757861" cy="1256979"/>
              </a:xfrm>
              <a:prstGeom prst="rect">
                <a:avLst/>
              </a:prstGeom>
            </p:spPr>
          </p:pic>
        </p:grpSp>
      </p:grpSp>
      <p:sp>
        <p:nvSpPr>
          <p:cNvPr id="29" name="矩形 28"/>
          <p:cNvSpPr/>
          <p:nvPr/>
        </p:nvSpPr>
        <p:spPr>
          <a:xfrm>
            <a:off x="1185862" y="2398186"/>
            <a:ext cx="9820275" cy="2983894"/>
          </a:xfrm>
          <a:prstGeom prst="rect">
            <a:avLst/>
          </a:prstGeom>
        </p:spPr>
        <p:txBody>
          <a:bodyPr wrap="square">
            <a:spAutoFit/>
          </a:bodyPr>
          <a:lstStyle/>
          <a:p>
            <a:pPr>
              <a:lnSpc>
                <a:spcPct val="230000"/>
              </a:lnSpc>
            </a:pPr>
            <a:r>
              <a:rPr lang="zh-CN" altLang="en-US" sz="1400" dirty="0">
                <a:latin typeface="Arial" panose="020B0604020202020204" pitchFamily="34" charset="0"/>
                <a:ea typeface="微软雅黑" panose="020B0503020204020204" pitchFamily="34" charset="-122"/>
                <a:cs typeface="+mn-ea"/>
                <a:sym typeface="Arial" panose="020B0604020202020204" pitchFamily="34" charset="0"/>
              </a:rPr>
              <a:t>　　党的十八大以来，以习近平同志为核心的党中央以伟大的历史主动精神、巨大的政治勇气、强烈的责任担当，科学统筹国内国际两个大局，统揽伟大斗争、伟大工程、伟大事业、伟大梦想，牢牢把握党和国家事业发展的历史主动，推动党和国家事业取得历史性成就、发生历史性变革，中华民族迎来了从站起来、富起来到强起来的伟大飞跃。习近平总书记指出：“一个党要立于不败之地，必须立于时代潮头，紧扣新的历史特点，科学谋划全局，牢牢把握战略主动，坚定不移实现我们的战略目标。”能不能把握历史主动、战略主动，事关重大、事关长远。百年来，不管形势和任务如何变化，不管遇到什么样的惊涛骇浪，我们党都始终牢牢把握历史主动、锚定奋斗目标，沿着正确方向坚定前行。</a:t>
            </a:r>
            <a:endParaRPr sz="1400" dirty="0">
              <a:solidFill>
                <a:schemeClr val="tx1"/>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10" name="图片 9"/>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11" name="矩形 10"/>
          <p:cNvSpPr/>
          <p:nvPr userDrawn="1"/>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发扬历史主动精神，“任凭风浪起，稳坐钓鱼台”</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par>
                          <p:cTn id="8" fill="hold" nodeType="afterGroup">
                            <p:stCondLst>
                              <p:cond delay="500"/>
                            </p:stCondLst>
                            <p:childTnLst>
                              <p:par>
                                <p:cTn id="9" presetID="10" presetClass="entr" presetSubtype="0" fill="hold" grpId="0" nodeType="afterEffect">
                                  <p:stCondLst>
                                    <p:cond delay="500"/>
                                  </p:stCondLst>
                                  <p:iterate type="lt">
                                    <p:tmPct val="10000"/>
                                  </p:iterate>
                                  <p:childTnLst>
                                    <p:set>
                                      <p:cBhvr>
                                        <p:cTn id="10" dur="1" fill="hold">
                                          <p:stCondLst>
                                            <p:cond delay="0"/>
                                          </p:stCondLst>
                                        </p:cTn>
                                        <p:tgtEl>
                                          <p:spTgt spid="29"/>
                                        </p:tgtEl>
                                        <p:attrNameLst>
                                          <p:attrName>style.visibility</p:attrName>
                                        </p:attrNameLst>
                                      </p:cBhvr>
                                      <p:to>
                                        <p:strVal val="visible"/>
                                      </p:to>
                                    </p:set>
                                    <p:animEffect transition="in" filter="fade">
                                      <p:cBhvr>
                                        <p:cTn id="1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4026537" y="1217930"/>
            <a:ext cx="7332343" cy="753110"/>
            <a:chOff x="7185344" y="2739096"/>
            <a:chExt cx="4331173" cy="529674"/>
          </a:xfrm>
        </p:grpSpPr>
        <p:sp>
          <p:nvSpPr>
            <p:cNvPr id="6" name="矩形: 圆角 9"/>
            <p:cNvSpPr/>
            <p:nvPr/>
          </p:nvSpPr>
          <p:spPr>
            <a:xfrm>
              <a:off x="7546556" y="2851194"/>
              <a:ext cx="3969961" cy="385420"/>
            </a:xfrm>
            <a:prstGeom prst="roundRect">
              <a:avLst>
                <a:gd name="adj" fmla="val 50000"/>
              </a:avLst>
            </a:prstGeom>
            <a:solidFill>
              <a:schemeClr val="bg1"/>
            </a:solidFill>
            <a:ln w="6350">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7" name="图片 6"/>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185344" y="2739096"/>
              <a:ext cx="832702" cy="529674"/>
            </a:xfrm>
            <a:prstGeom prst="rect">
              <a:avLst/>
            </a:prstGeom>
          </p:spPr>
        </p:pic>
        <p:sp>
          <p:nvSpPr>
            <p:cNvPr id="8" name="文本框 7"/>
            <p:cNvSpPr txBox="1"/>
            <p:nvPr/>
          </p:nvSpPr>
          <p:spPr>
            <a:xfrm>
              <a:off x="8163209" y="2881556"/>
              <a:ext cx="2914141" cy="324696"/>
            </a:xfrm>
            <a:prstGeom prst="rect">
              <a:avLst/>
            </a:prstGeom>
            <a:noFill/>
          </p:spPr>
          <p:txBody>
            <a:bodyPr wrap="square" rtlCol="0">
              <a:spAutoFit/>
            </a:bodyPr>
            <a:lstStyle/>
            <a:p>
              <a:pPr algn="ctr"/>
              <a:r>
                <a:rPr lang="zh-CN" altLang="en-US" sz="24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把握历史主动要准确判断时与势。</a:t>
              </a:r>
            </a:p>
          </p:txBody>
        </p:sp>
      </p:grpSp>
      <p:grpSp>
        <p:nvGrpSpPr>
          <p:cNvPr id="9" name="Aichitds2"/>
          <p:cNvGrpSpPr/>
          <p:nvPr/>
        </p:nvGrpSpPr>
        <p:grpSpPr>
          <a:xfrm>
            <a:off x="858520" y="2097405"/>
            <a:ext cx="10500360" cy="4088130"/>
            <a:chOff x="3610977" y="2521352"/>
            <a:chExt cx="7673207" cy="2711579"/>
          </a:xfrm>
        </p:grpSpPr>
        <p:sp>
          <p:nvSpPr>
            <p:cNvPr id="10" name="Aichitds2-1"/>
            <p:cNvSpPr>
              <a:spLocks noChangeArrowheads="1"/>
            </p:cNvSpPr>
            <p:nvPr/>
          </p:nvSpPr>
          <p:spPr bwMode="auto">
            <a:xfrm>
              <a:off x="3617473" y="2535524"/>
              <a:ext cx="7666711" cy="2697407"/>
            </a:xfrm>
            <a:prstGeom prst="roundRect">
              <a:avLst>
                <a:gd name="adj" fmla="val 0"/>
              </a:avLst>
            </a:prstGeom>
            <a:solidFill>
              <a:schemeClr val="bg1"/>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cs typeface="+mn-ea"/>
                <a:sym typeface="Arial" panose="020B0604020202020204" pitchFamily="34" charset="0"/>
              </a:endParaRPr>
            </a:p>
          </p:txBody>
        </p:sp>
        <p:sp>
          <p:nvSpPr>
            <p:cNvPr id="11" name="Aichitds2-2"/>
            <p:cNvSpPr/>
            <p:nvPr/>
          </p:nvSpPr>
          <p:spPr>
            <a:xfrm rot="5400000">
              <a:off x="3610977" y="2521352"/>
              <a:ext cx="577150" cy="577150"/>
            </a:xfrm>
            <a:prstGeom prst="corner">
              <a:avLst>
                <a:gd name="adj1" fmla="val 7751"/>
                <a:gd name="adj2" fmla="val 7751"/>
              </a:avLst>
            </a:prstGeom>
            <a:solidFill>
              <a:srgbClr val="E80000"/>
            </a:solidFill>
            <a:ln w="6350" cap="flat" cmpd="sng" algn="ctr">
              <a:solidFill>
                <a:srgbClr val="E8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3" name="Aitds3"/>
          <p:cNvSpPr/>
          <p:nvPr/>
        </p:nvSpPr>
        <p:spPr>
          <a:xfrm>
            <a:off x="1209675" y="2278380"/>
            <a:ext cx="9787255" cy="3599815"/>
          </a:xfrm>
          <a:prstGeom prst="rect">
            <a:avLst/>
          </a:prstGeom>
        </p:spPr>
        <p:txBody>
          <a:bodyPr wrap="square">
            <a:spAutoFit/>
          </a:bodyPr>
          <a:lstStyle/>
          <a:p>
            <a:pPr algn="just">
              <a:lnSpc>
                <a:spcPct val="190000"/>
              </a:lnSpc>
            </a:pPr>
            <a:r>
              <a:rPr lang="en-US" altLang="zh-CN" sz="1500">
                <a:latin typeface="Arial" panose="020B0604020202020204" pitchFamily="34" charset="0"/>
                <a:ea typeface="微软雅黑" panose="020B0503020204020204" pitchFamily="34" charset="-122"/>
                <a:cs typeface="+mn-ea"/>
                <a:sym typeface="Arial" panose="020B0604020202020204" pitchFamily="34" charset="0"/>
              </a:rPr>
              <a:t>         </a:t>
            </a:r>
            <a:r>
              <a:rPr lang="zh-CN" altLang="en-US" sz="1500">
                <a:latin typeface="Arial" panose="020B0604020202020204" pitchFamily="34" charset="0"/>
                <a:ea typeface="微软雅黑" panose="020B0503020204020204" pitchFamily="34" charset="-122"/>
                <a:cs typeface="+mn-ea"/>
                <a:sym typeface="Arial" panose="020B0604020202020204" pitchFamily="34" charset="0"/>
              </a:rPr>
              <a:t>“虽有智慧，不如乘势。”准确判断时与势，抓住机遇就能赢得战略主动，乘势而上，迎来事业大发展；错失机遇，就可能陷入战略被动，延误事业发展。中国共产党的诞生、中华人民共和国的成立和巩固、改革开放重大决策的作出，都是主动把握世界发展大势、自觉抓住历史变革机遇的结果。中国特色社会主义进入新时代，中华民族迎来从站起来、富起来到强起来的伟大飞跃，根本原因在于以习近平同志为核心的党中央统筹国内国际两个大局，科学判断我们面临的机遇和挑战，从历史长河、时代大潮、全球风云中分析演变机理、探究内在逻辑，因势而谋、应势而动、顺势而为。当前，百年变局和世纪疫情相互交织，世界进入新的动荡变革期，国内改革发展稳定任务艰巨繁重，但我国发展仍处于重要战略机遇期，我们最大的机遇就是自身不断发展壮大，时与势在我们一边，这是我们保持战略定力、把握历史主动的底气和信心所在。</a:t>
            </a:r>
            <a:endParaRPr sz="1500">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2" name="图片 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12" name="矩形 11"/>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发扬历史主动精神，“任凭风浪起，稳坐钓鱼台”</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17" presetClass="entr" presetSubtype="10" fill="hold" nodeType="afterEffect">
                                  <p:stCondLst>
                                    <p:cond delay="500"/>
                                  </p:stCondLst>
                                  <p:childTnLst>
                                    <p:set>
                                      <p:cBhvr>
                                        <p:cTn id="10" dur="1" fill="hold">
                                          <p:stCondLst>
                                            <p:cond delay="0"/>
                                          </p:stCondLst>
                                        </p:cTn>
                                        <p:tgtEl>
                                          <p:spTgt spid="9"/>
                                        </p:tgtEl>
                                        <p:attrNameLst>
                                          <p:attrName>style.visibility</p:attrName>
                                        </p:attrNameLst>
                                      </p:cBhvr>
                                      <p:to>
                                        <p:strVal val="visible"/>
                                      </p:to>
                                    </p:set>
                                    <p:anim calcmode="lin" valueType="num">
                                      <p:cBhvr>
                                        <p:cTn id="11" dur="300" fill="hold"/>
                                        <p:tgtEl>
                                          <p:spTgt spid="9"/>
                                        </p:tgtEl>
                                        <p:attrNameLst>
                                          <p:attrName>ppt_w</p:attrName>
                                        </p:attrNameLst>
                                      </p:cBhvr>
                                      <p:tavLst>
                                        <p:tav tm="0">
                                          <p:val>
                                            <p:fltVal val="0"/>
                                          </p:val>
                                        </p:tav>
                                        <p:tav tm="100000">
                                          <p:val>
                                            <p:strVal val="#ppt_w"/>
                                          </p:val>
                                        </p:tav>
                                      </p:tavLst>
                                    </p:anim>
                                    <p:anim calcmode="lin" valueType="num">
                                      <p:cBhvr>
                                        <p:cTn id="12" dur="300" fill="hold"/>
                                        <p:tgtEl>
                                          <p:spTgt spid="9"/>
                                        </p:tgtEl>
                                        <p:attrNameLst>
                                          <p:attrName>ppt_h</p:attrName>
                                        </p:attrNameLst>
                                      </p:cBhvr>
                                      <p:tavLst>
                                        <p:tav tm="0">
                                          <p:val>
                                            <p:strVal val="#ppt_h"/>
                                          </p:val>
                                        </p:tav>
                                        <p:tav tm="100000">
                                          <p:val>
                                            <p:strVal val="#ppt_h"/>
                                          </p:val>
                                        </p:tav>
                                      </p:tavLst>
                                    </p:anim>
                                  </p:childTnLst>
                                </p:cTn>
                              </p:par>
                            </p:childTnLst>
                          </p:cTn>
                        </p:par>
                        <p:par>
                          <p:cTn id="13" fill="hold" nodeType="afterGroup">
                            <p:stCondLst>
                              <p:cond delay="1300"/>
                            </p:stCondLst>
                            <p:childTnLst>
                              <p:par>
                                <p:cTn id="14" presetID="22" presetClass="entr" presetSubtype="1" fill="hold" grpId="0" nodeType="afterEffect">
                                  <p:stCondLst>
                                    <p:cond delay="1000"/>
                                  </p:stCondLst>
                                  <p:iterate type="lt">
                                    <p:tmPct val="10000"/>
                                  </p:iterate>
                                  <p:childTnLst>
                                    <p:set>
                                      <p:cBhvr>
                                        <p:cTn id="15" dur="1" fill="hold">
                                          <p:stCondLst>
                                            <p:cond delay="0"/>
                                          </p:stCondLst>
                                        </p:cTn>
                                        <p:tgtEl>
                                          <p:spTgt spid="13"/>
                                        </p:tgtEl>
                                        <p:attrNameLst>
                                          <p:attrName>style.visibility</p:attrName>
                                        </p:attrNameLst>
                                      </p:cBhvr>
                                      <p:to>
                                        <p:strVal val="visible"/>
                                      </p:to>
                                    </p:set>
                                    <p:animEffect transition="in" filter="wipe(up)">
                                      <p:cBhvr>
                                        <p:cTn id="16"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837427" y="1344930"/>
            <a:ext cx="8521454" cy="753110"/>
            <a:chOff x="7185344" y="2739096"/>
            <a:chExt cx="5033574" cy="529674"/>
          </a:xfrm>
        </p:grpSpPr>
        <p:sp>
          <p:nvSpPr>
            <p:cNvPr id="6" name="矩形: 圆角 9"/>
            <p:cNvSpPr/>
            <p:nvPr/>
          </p:nvSpPr>
          <p:spPr>
            <a:xfrm>
              <a:off x="7546556" y="2851194"/>
              <a:ext cx="4672362" cy="385420"/>
            </a:xfrm>
            <a:prstGeom prst="roundRect">
              <a:avLst>
                <a:gd name="adj" fmla="val 50000"/>
              </a:avLst>
            </a:prstGeom>
            <a:solidFill>
              <a:schemeClr val="bg1"/>
            </a:solidFill>
            <a:ln w="6350">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7" name="图片 6"/>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185344" y="2739096"/>
              <a:ext cx="832702" cy="529674"/>
            </a:xfrm>
            <a:prstGeom prst="rect">
              <a:avLst/>
            </a:prstGeom>
          </p:spPr>
        </p:pic>
        <p:sp>
          <p:nvSpPr>
            <p:cNvPr id="8" name="文本框 7"/>
            <p:cNvSpPr txBox="1"/>
            <p:nvPr/>
          </p:nvSpPr>
          <p:spPr>
            <a:xfrm>
              <a:off x="8140703" y="2881556"/>
              <a:ext cx="3932679" cy="324696"/>
            </a:xfrm>
            <a:prstGeom prst="rect">
              <a:avLst/>
            </a:prstGeom>
            <a:noFill/>
          </p:spPr>
          <p:txBody>
            <a:bodyPr wrap="square" rtlCol="0">
              <a:spAutoFit/>
            </a:bodyPr>
            <a:lstStyle/>
            <a:p>
              <a:pPr algn="ctr"/>
              <a:r>
                <a:rPr lang="zh-CN" altLang="en-US" sz="24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把握历史主动要发挥主观能动性、勇于担当作为。</a:t>
              </a:r>
            </a:p>
          </p:txBody>
        </p:sp>
      </p:grpSp>
      <p:grpSp>
        <p:nvGrpSpPr>
          <p:cNvPr id="3" name="组合 2"/>
          <p:cNvGrpSpPr/>
          <p:nvPr/>
        </p:nvGrpSpPr>
        <p:grpSpPr>
          <a:xfrm>
            <a:off x="858521" y="2310130"/>
            <a:ext cx="10500360" cy="3642996"/>
            <a:chOff x="858520" y="2097405"/>
            <a:chExt cx="10500360" cy="3642996"/>
          </a:xfrm>
        </p:grpSpPr>
        <p:grpSp>
          <p:nvGrpSpPr>
            <p:cNvPr id="9" name="Aichitds2"/>
            <p:cNvGrpSpPr/>
            <p:nvPr/>
          </p:nvGrpSpPr>
          <p:grpSpPr>
            <a:xfrm>
              <a:off x="858520" y="2097405"/>
              <a:ext cx="10500360" cy="3642996"/>
              <a:chOff x="3610977" y="2521352"/>
              <a:chExt cx="7673207" cy="2416330"/>
            </a:xfrm>
          </p:grpSpPr>
          <p:sp>
            <p:nvSpPr>
              <p:cNvPr id="10" name="Aichitds2-1"/>
              <p:cNvSpPr>
                <a:spLocks noChangeArrowheads="1"/>
              </p:cNvSpPr>
              <p:nvPr/>
            </p:nvSpPr>
            <p:spPr bwMode="auto">
              <a:xfrm>
                <a:off x="3617473" y="2535525"/>
                <a:ext cx="7666711" cy="2402157"/>
              </a:xfrm>
              <a:prstGeom prst="roundRect">
                <a:avLst>
                  <a:gd name="adj" fmla="val 0"/>
                </a:avLst>
              </a:prstGeom>
              <a:solidFill>
                <a:schemeClr val="bg1"/>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cs typeface="+mn-ea"/>
                  <a:sym typeface="Arial" panose="020B0604020202020204" pitchFamily="34" charset="0"/>
                </a:endParaRPr>
              </a:p>
            </p:txBody>
          </p:sp>
          <p:sp>
            <p:nvSpPr>
              <p:cNvPr id="11" name="Aichitds2-2"/>
              <p:cNvSpPr/>
              <p:nvPr/>
            </p:nvSpPr>
            <p:spPr>
              <a:xfrm rot="5400000">
                <a:off x="3610977" y="2521352"/>
                <a:ext cx="577150" cy="577150"/>
              </a:xfrm>
              <a:prstGeom prst="corner">
                <a:avLst>
                  <a:gd name="adj1" fmla="val 7751"/>
                  <a:gd name="adj2" fmla="val 7751"/>
                </a:avLst>
              </a:prstGeom>
              <a:solidFill>
                <a:srgbClr val="E80000"/>
              </a:solidFill>
              <a:ln w="6350" cap="flat" cmpd="sng" algn="ctr">
                <a:solidFill>
                  <a:srgbClr val="E8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3" name="Aitds3"/>
            <p:cNvSpPr/>
            <p:nvPr/>
          </p:nvSpPr>
          <p:spPr>
            <a:xfrm>
              <a:off x="1306818" y="2532477"/>
              <a:ext cx="9612652" cy="2659574"/>
            </a:xfrm>
            <a:prstGeom prst="rect">
              <a:avLst/>
            </a:prstGeom>
          </p:spPr>
          <p:txBody>
            <a:bodyPr wrap="square">
              <a:spAutoFit/>
            </a:bodyPr>
            <a:lstStyle/>
            <a:p>
              <a:pPr algn="just">
                <a:lnSpc>
                  <a:spcPct val="190000"/>
                </a:lnSpc>
              </a:pPr>
              <a:r>
                <a:rPr lang="zh-CN" altLang="en-US" sz="1500">
                  <a:latin typeface="Arial" panose="020B0604020202020204" pitchFamily="34" charset="0"/>
                  <a:ea typeface="微软雅黑" panose="020B0503020204020204" pitchFamily="34" charset="-122"/>
                  <a:cs typeface="+mn-ea"/>
                  <a:sym typeface="Arial" panose="020B0604020202020204" pitchFamily="34" charset="0"/>
                </a:rPr>
                <a:t>       担当和斗争是一种格局，坚持局部服从全局、自觉为大局担当更为可贵。习近平总书记多次引用“人不率则不从，身不先则不信”这句古语，要求领导干部主动作为，带头冲在前、干在先，强调这“是我们党走向成功的关键”。中华民族伟大复兴绝不是轻轻松松、敲锣打鼓就能实现的，我国越发展壮大，遇到的阻力和压力就会越大。能否克服阻力、顶住压力、开拓前进，是对党员干部的巨大考验。党员干部特别是领导干部要发扬历史主动精神，在机遇面前主动出击，不犹豫、不观望；在困难面前迎难而上，不推诿、不逃避；在风险面前积极应对，不畏缩、不躲闪，时刻以党和人民事业为重，积极应对大变局的考验和历史的检验。</a:t>
              </a:r>
              <a:endParaRPr sz="1500">
                <a:latin typeface="Arial" panose="020B0604020202020204" pitchFamily="34" charset="0"/>
                <a:ea typeface="微软雅黑" panose="020B0503020204020204" pitchFamily="34" charset="-122"/>
                <a:cs typeface="+mn-ea"/>
                <a:sym typeface="Arial" panose="020B0604020202020204" pitchFamily="34" charset="0"/>
              </a:endParaRPr>
            </a:p>
          </p:txBody>
        </p:sp>
      </p:grpSp>
      <p:pic>
        <p:nvPicPr>
          <p:cNvPr id="2" name="图片 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12" name="矩形 11"/>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发扬历史主动精神，“任凭风浪起，稳坐钓鱼台”</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537706" y="1236112"/>
            <a:ext cx="8821174" cy="753110"/>
            <a:chOff x="7185344" y="2739096"/>
            <a:chExt cx="5210617" cy="529674"/>
          </a:xfrm>
        </p:grpSpPr>
        <p:sp>
          <p:nvSpPr>
            <p:cNvPr id="6" name="矩形: 圆角 9"/>
            <p:cNvSpPr/>
            <p:nvPr/>
          </p:nvSpPr>
          <p:spPr>
            <a:xfrm>
              <a:off x="7546556" y="2851194"/>
              <a:ext cx="4849405" cy="385420"/>
            </a:xfrm>
            <a:prstGeom prst="roundRect">
              <a:avLst>
                <a:gd name="adj" fmla="val 50000"/>
              </a:avLst>
            </a:prstGeom>
            <a:solidFill>
              <a:schemeClr val="bg1"/>
            </a:solidFill>
            <a:ln w="6350">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7" name="图片 6"/>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185344" y="2739096"/>
              <a:ext cx="832702" cy="529674"/>
            </a:xfrm>
            <a:prstGeom prst="rect">
              <a:avLst/>
            </a:prstGeom>
          </p:spPr>
        </p:pic>
        <p:sp>
          <p:nvSpPr>
            <p:cNvPr id="8" name="文本框 7"/>
            <p:cNvSpPr txBox="1"/>
            <p:nvPr/>
          </p:nvSpPr>
          <p:spPr>
            <a:xfrm>
              <a:off x="8018046" y="2902801"/>
              <a:ext cx="4315272" cy="281403"/>
            </a:xfrm>
            <a:prstGeom prst="rect">
              <a:avLst/>
            </a:prstGeom>
            <a:noFill/>
          </p:spPr>
          <p:txBody>
            <a:bodyPr wrap="square" rtlCol="0">
              <a:spAutoFit/>
            </a:bodyPr>
            <a:lstStyle/>
            <a:p>
              <a:pPr algn="ctr"/>
              <a:r>
                <a:rPr lang="zh-CN" altLang="en-US" sz="20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把握历史主动要强化忧患意识、坚持底线思维、做好斗争准备。</a:t>
              </a:r>
            </a:p>
          </p:txBody>
        </p:sp>
      </p:grpSp>
      <p:grpSp>
        <p:nvGrpSpPr>
          <p:cNvPr id="3" name="组合 2"/>
          <p:cNvGrpSpPr/>
          <p:nvPr/>
        </p:nvGrpSpPr>
        <p:grpSpPr>
          <a:xfrm>
            <a:off x="858520" y="2211705"/>
            <a:ext cx="10500360" cy="3884295"/>
            <a:chOff x="858520" y="2097405"/>
            <a:chExt cx="10500360" cy="3884295"/>
          </a:xfrm>
        </p:grpSpPr>
        <p:grpSp>
          <p:nvGrpSpPr>
            <p:cNvPr id="9" name="Aichitds2"/>
            <p:cNvGrpSpPr/>
            <p:nvPr/>
          </p:nvGrpSpPr>
          <p:grpSpPr>
            <a:xfrm>
              <a:off x="858520" y="2097405"/>
              <a:ext cx="10500360" cy="3884295"/>
              <a:chOff x="3610977" y="2521352"/>
              <a:chExt cx="7673207" cy="2711579"/>
            </a:xfrm>
          </p:grpSpPr>
          <p:sp>
            <p:nvSpPr>
              <p:cNvPr id="10" name="Aichitds2-1"/>
              <p:cNvSpPr>
                <a:spLocks noChangeArrowheads="1"/>
              </p:cNvSpPr>
              <p:nvPr/>
            </p:nvSpPr>
            <p:spPr bwMode="auto">
              <a:xfrm>
                <a:off x="3617473" y="2535524"/>
                <a:ext cx="7666711" cy="2697407"/>
              </a:xfrm>
              <a:prstGeom prst="roundRect">
                <a:avLst>
                  <a:gd name="adj" fmla="val 0"/>
                </a:avLst>
              </a:prstGeom>
              <a:solidFill>
                <a:schemeClr val="bg1"/>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cs typeface="+mn-ea"/>
                  <a:sym typeface="Arial" panose="020B0604020202020204" pitchFamily="34" charset="0"/>
                </a:endParaRPr>
              </a:p>
            </p:txBody>
          </p:sp>
          <p:sp>
            <p:nvSpPr>
              <p:cNvPr id="11" name="Aichitds2-2"/>
              <p:cNvSpPr/>
              <p:nvPr/>
            </p:nvSpPr>
            <p:spPr>
              <a:xfrm rot="5400000">
                <a:off x="3610977" y="2521352"/>
                <a:ext cx="577150" cy="577150"/>
              </a:xfrm>
              <a:prstGeom prst="corner">
                <a:avLst>
                  <a:gd name="adj1" fmla="val 7751"/>
                  <a:gd name="adj2" fmla="val 7751"/>
                </a:avLst>
              </a:prstGeom>
              <a:solidFill>
                <a:srgbClr val="E80000"/>
              </a:solidFill>
              <a:ln w="6350" cap="flat" cmpd="sng" algn="ctr">
                <a:solidFill>
                  <a:srgbClr val="E8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3" name="Aitds3"/>
            <p:cNvSpPr/>
            <p:nvPr/>
          </p:nvSpPr>
          <p:spPr>
            <a:xfrm>
              <a:off x="1215073" y="2490474"/>
              <a:ext cx="9787255" cy="3098156"/>
            </a:xfrm>
            <a:prstGeom prst="rect">
              <a:avLst/>
            </a:prstGeom>
          </p:spPr>
          <p:txBody>
            <a:bodyPr wrap="square">
              <a:spAutoFit/>
            </a:bodyPr>
            <a:lstStyle/>
            <a:p>
              <a:pPr algn="just">
                <a:lnSpc>
                  <a:spcPct val="190000"/>
                </a:lnSpc>
              </a:pPr>
              <a:r>
                <a:rPr lang="zh-CN" altLang="en-US" sz="1500">
                  <a:latin typeface="Arial" panose="020B0604020202020204" pitchFamily="34" charset="0"/>
                  <a:ea typeface="微软雅黑" panose="020B0503020204020204" pitchFamily="34" charset="-122"/>
                  <a:cs typeface="+mn-ea"/>
                  <a:sym typeface="Arial" panose="020B0604020202020204" pitchFamily="34" charset="0"/>
                </a:rPr>
                <a:t>        要把握历史主动，就要有准备，而且要有充分的准备。毛泽东同志在谈到革命战争战略问题时精辟指出：“如果我们没有必要的和充分的准备，必然陷入被动地位。临时仓卒应战，胜利的把握是没有的。”“不打无准备之仗，不打无把握之仗”，这句战争年代的著名口号也可以运用于和平建设时期。习近平总书记强调：“要善于运用‘底线思维’的方法，凡事从坏处准备，努力争取最好的结果，这样才能有备无患、遇事不慌，牢牢把握主动权。”在实践中，我们既要看到成绩和机遇，更要看到短板和不足、困难和挑战，看到形势发展变化带来的风险，从最坏处着眼，做最充足的准备，朝好的方向努力。坚持稳中求进工作总基调，常怀远虑、居安思危，既打好防范和抵御风险的有准备之战，也打好化险为夷、转危为机的战略主动战，不断把中华民族伟大复兴的历史伟业推向前进。</a:t>
              </a:r>
              <a:endParaRPr sz="1500">
                <a:latin typeface="Arial" panose="020B0604020202020204" pitchFamily="34" charset="0"/>
                <a:ea typeface="微软雅黑" panose="020B0503020204020204" pitchFamily="34" charset="-122"/>
                <a:cs typeface="+mn-ea"/>
                <a:sym typeface="Arial" panose="020B0604020202020204" pitchFamily="34" charset="0"/>
              </a:endParaRPr>
            </a:p>
          </p:txBody>
        </p:sp>
      </p:grpSp>
      <p:pic>
        <p:nvPicPr>
          <p:cNvPr id="2" name="图片 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58501" y="231494"/>
            <a:ext cx="1038407" cy="846503"/>
          </a:xfrm>
          <a:prstGeom prst="rect">
            <a:avLst/>
          </a:prstGeom>
        </p:spPr>
      </p:pic>
      <p:sp>
        <p:nvSpPr>
          <p:cNvPr id="12" name="矩形 11"/>
          <p:cNvSpPr/>
          <p:nvPr/>
        </p:nvSpPr>
        <p:spPr>
          <a:xfrm>
            <a:off x="1384278" y="468363"/>
            <a:ext cx="9093222" cy="400110"/>
          </a:xfrm>
          <a:prstGeom prst="rect">
            <a:avLst/>
          </a:prstGeom>
        </p:spPr>
        <p:txBody>
          <a:bodyPr wrap="square">
            <a:spAutoFit/>
          </a:bodyPr>
          <a:lstStyle/>
          <a:p>
            <a:pPr lvl="0" algn="l">
              <a:defRPr/>
            </a:pPr>
            <a:r>
              <a:rPr lang="zh-CN" altLang="en-US" sz="2000" b="1" kern="0">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发扬历史主动精神，“任凭风浪起，稳坐钓鱼台”</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829300"/>
            <a:ext cx="12192000" cy="1028700"/>
          </a:xfrm>
          <a:prstGeom prst="rect">
            <a:avLst/>
          </a:prstGeom>
        </p:spPr>
      </p:pic>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 y="0"/>
            <a:ext cx="4006517"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8825956" y="577516"/>
            <a:ext cx="3386097" cy="6280484"/>
          </a:xfrm>
          <a:prstGeom prst="rect">
            <a:avLst/>
          </a:prstGeom>
        </p:spPr>
      </p:pic>
      <p:sp>
        <p:nvSpPr>
          <p:cNvPr id="10" name="文本框 9"/>
          <p:cNvSpPr txBox="1"/>
          <p:nvPr/>
        </p:nvSpPr>
        <p:spPr>
          <a:xfrm>
            <a:off x="1364561" y="3309687"/>
            <a:ext cx="7606756" cy="1569660"/>
          </a:xfrm>
          <a:prstGeom prst="rect">
            <a:avLst/>
          </a:prstGeom>
          <a:noFill/>
        </p:spPr>
        <p:txBody>
          <a:bodyPr wrap="square">
            <a:spAutoFit/>
          </a:bodyPr>
          <a:lstStyle/>
          <a:p>
            <a:pPr lvl="0">
              <a:defRPr/>
            </a:pPr>
            <a:r>
              <a:rPr lang="zh-CN" altLang="en-US"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发扬历史主动精神，</a:t>
            </a:r>
            <a:endParaRPr lang="en-US" altLang="zh-CN"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endParaRPr>
          </a:p>
          <a:p>
            <a:pPr lvl="0">
              <a:defRPr/>
            </a:pPr>
            <a:r>
              <a:rPr lang="zh-CN" altLang="en-US" sz="4800" b="1">
                <a:solidFill>
                  <a:srgbClr val="E80000"/>
                </a:solidFill>
                <a:latin typeface="Arial" panose="020B0604020202020204" pitchFamily="34" charset="0"/>
                <a:ea typeface="微软雅黑" panose="020B0503020204020204" pitchFamily="34" charset="-122"/>
                <a:cs typeface="+mn-ea"/>
                <a:sym typeface="Arial" panose="020B0604020202020204" pitchFamily="34" charset="0"/>
              </a:rPr>
              <a:t>“任凭风浪起，稳坐钓鱼台”</a:t>
            </a:r>
          </a:p>
        </p:txBody>
      </p:sp>
      <p:grpSp>
        <p:nvGrpSpPr>
          <p:cNvPr id="6" name="组合 5"/>
          <p:cNvGrpSpPr/>
          <p:nvPr/>
        </p:nvGrpSpPr>
        <p:grpSpPr>
          <a:xfrm>
            <a:off x="1544637" y="2212306"/>
            <a:ext cx="3001963" cy="702344"/>
            <a:chOff x="1455737" y="2540662"/>
            <a:chExt cx="3281363" cy="702344"/>
          </a:xfrm>
        </p:grpSpPr>
        <p:sp>
          <p:nvSpPr>
            <p:cNvPr id="3" name="矩形: 圆角 2"/>
            <p:cNvSpPr/>
            <p:nvPr/>
          </p:nvSpPr>
          <p:spPr>
            <a:xfrm>
              <a:off x="1455737" y="2540662"/>
              <a:ext cx="3281363" cy="702344"/>
            </a:xfrm>
            <a:prstGeom prst="roundRect">
              <a:avLst/>
            </a:prstGeom>
            <a:solidFill>
              <a:srgbClr val="E80000"/>
            </a:solidFill>
            <a:ln>
              <a:solidFill>
                <a:srgbClr val="E8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文本框 3"/>
            <p:cNvSpPr txBox="1"/>
            <p:nvPr/>
          </p:nvSpPr>
          <p:spPr>
            <a:xfrm>
              <a:off x="1625600" y="2630224"/>
              <a:ext cx="2946400" cy="523220"/>
            </a:xfrm>
            <a:prstGeom prst="rect">
              <a:avLst/>
            </a:prstGeom>
            <a:noFill/>
          </p:spPr>
          <p:txBody>
            <a:bodyPr wrap="square" rtlCol="0">
              <a:spAutoFit/>
            </a:bodyPr>
            <a:lstStyle/>
            <a:p>
              <a:pPr algn="ctr"/>
              <a:r>
                <a:rPr lang="en-US" altLang="zh-CN" sz="2800" b="1">
                  <a:solidFill>
                    <a:schemeClr val="bg1"/>
                  </a:solidFill>
                </a:rPr>
                <a:t>PART 02</a:t>
              </a:r>
              <a:endParaRPr lang="zh-CN" altLang="en-US" sz="2800" b="1">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p14:dur="1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par>
                          <p:cTn id="8" fill="hold" nodeType="afterGroup">
                            <p:stCondLst>
                              <p:cond delay="500"/>
                            </p:stCondLst>
                            <p:childTnLst>
                              <p:par>
                                <p:cTn id="9" presetID="22" presetClass="entr" presetSubtype="8" fill="hold" grpId="0" nodeType="afterEffect">
                                  <p:stCondLst>
                                    <p:cond delay="50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COMMONDATA" val="eyJoZGlkIjoiYzZkNzQ4ZWFiZmQ4NTRhOWRkZTk3YTMwMjlmMmZhYmUifQ=="/>
  <p:tag name="ISPRING_PLAYERS_CUSTOMIZATION" val="UEsDBBQAAgAIADO4Kkk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zuCpJqok5BfEDAAAsEQAAJwAAAHVuaXZlcnNhbC9mbGFzaF9wdWJsaXNoaW5nX3NldHRpbmdzLnhtbNVY727aSBD/zlOsfOrHYtImTYoMUZQYBZUABeeu1ekULfaAt1nvut41lH7q0/TB7klu1gsECmlNe5xyQhF4duY3/2e88c4/JZxMIVNMioZzVK05BEQoIyYmDec2aD0/c4jSVESUSwENR0iHnDcrXpqPOFPxELRGVkUQRqh6qhtOrHVad93ZbFZlKs3MqeS5RnxVDWXiphkoEBoyN+V0jl96noJyFgglAPAvkWIh1qxUCPEs0o2Mcg6ERWi5YMYpylucqthxLduIhveTTOYiupRcZiSbjBrOb2cX5rPksVBXLAFhYqKaSDRkXadRxIwVlA/ZZyAxsEmM5p4eO2TGIh03nJe1FwYG2d1tmALc+k4NzKXEIAi9wE9A04hqah+tQg2ftFoSLCmaC5qwMMATYgLQcK6Cu2GnfeXfdXuBP7y7Dm461oY9hAL/XbCHUNAOOv4+/GXhr9/3/UGn3X1zF/R6naDdf5DCiG4ExHM3I+ZhZGWehbAKmKfjPBkJyjgW6TdhVKCxzDnNJhDIFsMsjilX4JAPKUze5pQzPcduqGE33AOkFyqFUA9M2hqOznJwHuAsIBqGuVzVxMnrVU2cnm247lrtD27ttNKjWtMwxuJBWmGa566TlmxjKTZcM89kJHm0cgiSEURdmsBaTwzvmWgh55FDxpgEjq5eZIxyhzCNrocrYZWPlGa66L3WOidBLBwSQG6GW6EIY5qpjYivom4KP2z+2ZUa1F82FJb0GOsfMucRmcuccHYPREuCac4T/BUDWW8mMs5kUlCx3zVRnKFxUwYziM7LKHqPKpIcJXG4pBy01fAxZ5/JCMYyQ1ygUxxFSGfK4lf3Ak6pUg+gdGnjM9si7e6V/+6ZcZBGUyrCPcGxNiBJ9UHw6ZwIqZdyGI6Q5gqKpEQsKs7K+Fb9+TQoluTcpvnfTsYa9AFTchgt+yTmhxaUVhvTadGIprkKaGxBhimxmHgQ4mRhIoeygCEVRAo+JzTE6a1MW0+ZzBVSbANbaPXzFlp5wkTxNMEpiBqzCLJSkLWjFy+PT16dnr2uV92/v3x9/l2hxV7rc2rU2cV2+ejiLCf1zfr8gdB3luiWbEtmiSnUaEvp7heDxQLbHvGea1bP7k1ULMynuIiG/sXg8poM/OFtJxjWyxRDV2Lf6TDGchqb98gyMr3bANPhl4I3US/D2B/4v5cCxASW6ptyaru9Ug6/KcM1sJu8v7bFS5mAk39iJxnOfs4ShuX7v+jjx1rq10fAf9LGv/RCaWfAgdoYaBbGmNGDVcGTH5OHDO9Tiph9Wl0BN+58nrvzdm1OEiZYgnE07wGrK3nz5LiGt8idR5UKom3+h6NZ+QdQSwMEFAACAAgAM7gqSYi17Qi8AgAAWgoAACEAAAB1bml2ZXJzYWwvZmxhc2hfc2tpbl9zZXR0aW5ncy54bWyVVttu2zAMfd9XBNl73F3TAWqANM2AAt1arEXfZZuxhciSIcnp8vfTtZYSO8lMFKjIc8SLSLZIbglbfJhMUMEpF8+gFGGVNJqgm5DyZpp3SnE2KzhTwNSMcdFgOl18/Gk/lFnkORbfgbiUs8EF9G7m9ruE4n18mxsZIxS8aTHbP/CKz3JcbCvBO1aeDa3etyAoYVuNvPoxX61HHVAi1b2CJolpfW3kMkorQEowIX1fGznLojgHGjxd2e9CTu/qdPYHtB2RRFna8pORMVqLK0iLfL00Mo5n+vb0VeZGThMU/FUa+uWzkVEoxXsQ6eV3X42MMnjbtf/TI63glSloyjn9iO8cynGpx89EdWXkLMEkZBydfQVfHpvrXQTyv8Zzj8y4Ck6fTF0PFoJ59JzCQokOUBZOziZr/vbYKT0fsNhgKjUgVvWgJx30E+5kuCbV9bg/8EZYGd/lNT3kldOugZULOLou1ff41erW7ooI+q6KAhSwO8JFyh75W5f1CBkpe+QzJSU8Mro/gh9aHCc88S32j3m6+toKDOtj6a3hFKzG04MZXBm59oqAaXgJC7MO9LLGinD2Qhowj4cya3KRZUehIYZ3pLKMXwaX721OEmUHBt9ww+2FFFEUhrrOhqp3dRy5OaY96fskbUr3p6FP0Z0nSm/ymylWChd1o7OV04nn6VHRTqbZMMMXB8Q92/CIY32PkRostiBeOKfyUgrjCi4GczdhY3CURUVA2XCVkb9kqPysa3IQa/1qBEL3pDqHq0lVU/2jXgm8QRmM/l1GrI6qan0fw+S9OyOF7wHAoqhDB7iDszQdVYTCDsICiBQ247HUkNRNOtZvS/UAGxUvH685aMkIEPWkXxh9r8S41DBAeNVxDTOc5fwuVjiXNrNk/sMq7scoWc5hp5nei707he+l5GZtPy6hVpr/Kf8BUEsDBBQAAgAIADO4KkmYwI4lxwMAAD0QAAAmAAAAdW5pdmVyc2FsL2h0bWxfcHVibGlzaGluZ19zZXR0aW5ncy54bWzVV21vGjkQ/s6vsPbUj2WTvlxStBBFyUZBpcDBpi86nSKzHlhfvPZ27YXST/dr7ofdL7kxBhJKkpo2ae+EIrLjmWdmnpnxsNHRp1yQKZSaK9kM9ut7AQGZKsblpBlcJGdPDwOiDZWMCiWhGUgVkKNWLSqqkeA6G4IxqKoJwkjdKEwzyIwpGmE4m83qXBelPVWiMoiv66nKw6IEDdJAGRaCzvHLzAvQwRLBAwD/ciWXZq1ajZDIIb1RrBJAOMPIJbdJUXFuchGETmtE06tJqSrJTpRQJSkno2bwy+Gx/ax0HNIpz0FaSnQLhVZsGpQxboOgYsg/A8mATzKM9uBFQGacmawZPN97ZmFQPdyGWYC71KmFOVHIgTRL/BwMZdRQ9+gcGvhk9ErgRGwuac7TBE+Izb8ZnCaXw077NL7s9pJ4eHmevOm4GHYwSuL3yQ5GSTvpxLvo+8Kff+jHg067+/oy6fU6Sbt/bYWMbhAShZuMRcisqsoU1oRFJqvykaRcYI9+QaMGg10uaDmBRJ1xrOKYCg0B+bOAyW8VFdzMcRj2cBiuAIpjXUBqBrZszcCUFQTXcA4QA8Narnvi5at1TxwcbqQeOu/Xad0aZUSNoWmGzYOyRWhReFO0UhsruZGafSYjJdg6oTGyLDCX45JTERBuMLd0fWosA+aMC+Tf2u7Xx9JsJZdmtNQbHK55tK2ctn7vKgP6D5ecE92l+k5VgpG5qojgV0CMIli4Ksf/MiA3x4OMS5UvpIJqQ7TgDMiUwwzYkY+jD+gir9ASb4tCgHEePlb8MxnBWJWIC3SKdwvKuXb49Z2AC6r1NShdxfjENX27exq/f2ITpGxKZbojOFYb8sI8Cj6dE6nMyg7pSGmlYVEUxtnizCe3+reXQfO8Eq7MD12MG9CPWJLH8bJLYb4agbfbjE4Xg2iHawGNI8ixJA4TD1K8GbiswBcwpZIoKeaEpngfazvWU64qjRI3wA5af3uEzp5wuXia4KpHjyWD0gtyb//Z8xcvfz04fNWoh//89ffTe42Wm6ovqHXnVtXJnavQz+qLhfgVo3vW4pbtmSpz26hsy+ntq365krav+Ci0C+H23bJYgT9mtQzj48HJORnEw4tOMmz4lLercJJMmmGDjO1vPR+b3kWCBMde8JZHH8X+IH7rBYgl8ZoEP7fdnlfCr320Bm4392/sZa8Q8C6fuLsJb3PBc44N+b+YzLuG5PuH+ocM5v0/+tzYPtRgAi3TDGv0aHX9+VfZgxL2X+LAPa1fpTbenaLw1rfUGso3X/lbtX8BUEsDBBQAAgAIADO4KklnqF77lgEAABQGAAAfAAAAdW5pdmVyc2FsL2h0bWxfc2tpbl9zZXR0aW5ncy5qc42Uy27CMBBF93xF5G4rRJ+h3aFCpUosKrW7qgsnmGDh2JbtpKSIf2/G4RE7DtSziS+HO55JPNtBVC+Uoug52tpnu39391YjoBlVkGtXZz16DjqSimjCDTZU8E+aE0Y5QR5ZHhyO8u5EhPwRt95J9cHoguiWHxLwyxIz3cZlwEIFNB36cxkAfwLaJqD9OpXtq2oqanU7KYwRfJgKbupWDblQObYMunq1q12gB4uSqAvoEqfEMY3t6iNPjg8xRJtLRS4xr+YiE8MEp+tMiYIv+vKvKklU/cLXDTB6il9mjh2j2rwZkvuJZ2OIfhI+Kk32eR9nEEGY4YSwlu/IrjOoY9wtyKNLqqk50JMbiDYtcUY6XRpPIFyM116dbsYQXc6QjWmIu1sIh2C4IqpjNb2HcEAhC/mPFyiVyKAjHbTb8yPKBF5Qnu1TjyCCHBwWbPu6dyrUHn+KnCskvCu0Ct3cvG9yhK69p5ngzdVe2nkoLQuJPCSKQGJ5dgY5pzH+HIH9V4SwMThd5fV4qM/7fWGUlsd8jfdg9wdQSwMEFAACAAgAM7gqST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M7gqSaTf3ZpwAAAAeAAAABwAAAB1bml2ZXJzYWwvbG9jYWxfc2V0dGluZ3MueG1sDYy7DsIwDAD3foXlvTw2hqaVQGKjC+UDrMagSI6NkoDK3+Pthrsbpi0LfLnUZBrwuDsgsK4Wk74CPpZrf0KojTSSmHJANYRp7AaxleTOrblY4S3047Jwdmg8U3bzXLziCBf7lMrQw82vz8QR92P3B1BLAwQUAAIACAD3klNHI7RO+/sCAACwCAAAFAAAAHVuaXZlcnNhbC9wbGF5ZXIueG1srVXfT9swEH4u0v6HyO/YLR0DqgTEkNAexoTUse2tMombeE3izHYI5a/f2c7vpWxIe2iVnO/77nz33cW/es5S74lJxUUeoAWeI4/loYh4Hgfo4evt8Tm6unx35Bcp3TPp8ShAZc4NgKbIi5gKJS80gO+pTgLUM2BgRl4huZBc74H7FLjbSCdL9O5oBi65ClCidbEipKoqzBUg8liJtDQkCociI4VkiuWaSeLSQF6DXem/o+GXiZzofcFUD1notweuSVqOZ8UHJNUSCxmTk/l8QX7cfV6HCcvoMc+VpnnIkAeVnNlSPtJwdyeiMmXK2Ga+S3LNtDZJWNvM1yu+OM89JcMAOYdNxpSiMVM4zWNEHJZMgP1tSlVS86gBreFVO17zWr+Ned80brZzpHMuyseUqwSO+pDOOgn0yTCqn9nrWgU9NAq6NUzIk+xXySWL7Ou3VozzBXIBW8XZPLGqQjiAp1saaiH3NwADFdUdxG3TsGsatqCWA7fR1x0Fam67ZVSXkjWlmvlPPGLiC5WSGllcalkyn4yMNZYMwT5xV66b1DXET3SWnv5Db4zfqDU/1WudsYD/0ZhPQNTWhOcRe77l4KNZBjXVDIptbFgXKTYxu5xU+Zj1dD0wuRzrpsBFPE1lzGAMI6op6ezkEJRJqsAlLOUI2zs4CE54nKTw05MM49ODNBmVu0mG3sFBcCrC3QS0NbdlJOM6jsTUKsgnE+vED0ulRcZfrDwHe0avrA5fG7nm6Lrg7cHZ/I9RHMRoBnOLJlaXeertq+bw3sypVp3PpnCWgVphHpguC+fVzEJZjHwitqVlqm/6OTX7sAcd5Tw1HdNc30HvolrzF+ZVPDJfusXS1CRhRjMB+nC+7DFAP2G7DMJb06GIW5E3dcCY2Df3byvabPm6da7rhzrsQw2fOKscxs3UR1BHLEWZR6Me4qL7iKgUdtq1ZNRL2RZutDgBkYoiQO/hob7zxelFd+WzxUWDtXndu8Aulzes9DrhTkGk1nV7Eb/eDfD4G1BLAwQUAAIACAAzuCpJB+itksQIAADRIAAAKQAAAHVuaXZlcnNhbC9za2luX2N1c3RvbWl6YXRpb25fc2V0dGluZ3MueG1stVrrb+NYFf/OX3EVtBJIqHk4T5QJ8uOmtSZ1MrHbzoBQ5Ma3iVU/svZNZ7rKB3YXCSGE+Ig0u0iAENov8AkJzS5i/xekduAT/wLnXtuJnaap3Q7xtBqfe37nnHte95F2w0vbk5ch9V37E5PavqcTSm1vFva+g1B36jt+MApISGhY3lDObM/yX6vehc9oQA2p6VlmYMlsNOxVUJ9/ULsltpU2vNWleg216riG20jBDRnGOoLSEWQYU2pVuVveEhHJDciUeHS31G45M3oXoHohCajqWeRNT8hyp4eyMzgMTMsGvrDXrLNnlWhdKXX2oHq10WrgVU0UBKGJ5IZSVSqrVqvTEqsIV+qNirCS2jWhJqBqo1HtNFfVVq0hwFu/0wQpddxponqrXq8pqxquARqJoqTU5FVL6FSrImjD7Y686velVqWCqtWqUFdWjabQlyoIuAWQIQpt5kBBESShuRIlsdoWUF/uS/36Ciu4KTdQu4ablcqqLklCpbJx7mZ2aXdtqLmnk7jzAYE7Q7BzlOVWeUdydafLIABmg7gLx6QEnZshUa1nJWksagpWJvLwZKzjUpydPJMT3sSoLDUiAtkzXdK7/eoPt7/7tlvmL8kItyNdCGk6skH7+ZJS3zuY+h4F4w48P3BNp9T7bpQr8UzyIP0rEhTBXZhTslHX4p+8sFgX5C88+0BT312Y3vXAn/kH5+b0chb4S8/KZeb8ekECx/YugbvSacl4ryLHDqlKiZuxD7fZkx+2gP4UEmZeE7MnF9Ixz4mTaKzwTwHcRuXDHtmCXtmhTTlUrLJnH3Rhzkg2AG2RPfsxHmjJRq3FnodBlLyhwC6wcq/tZXfMaxJklUTtcS/KXywXRfNpEfgz5uws7uFAr3GOD93GmzELK+zJBWITZApzRSl2G5+/ssUYv273kq4LWiC46eYSk7jIkQR97Xgkaq8mg+HhcCKph6WeHFUlYmX5vVqz/abaaH6/W45xOSXpx+JgkJWFuLBGJZ8szRgPBxMQiAcTDb80Sj32uzB0eGIMVA2XevF/CgsYjfFpqcd+54GejMdYMyb6QFXwRNUn2tDgfhlgAyul3it/iebmFUHUR1c2eY3onCBoz3ZAUOjYFh9gLdv2liSHPmV4LKraZIx1Y6zKhjrUSj3dD4LrH3DJ5pLOIXnmZogsOzTPHWJxtZAifJy1F9DO92MI/tG5DZy+a9reQR7tY/FM1Q4nxnA40CdYUxJKqYc9CymByTQVFzQWdTwGGQEswcHj4BOefVwCEh2nsJAj9fBoAD8GM+TIns0d+KGPsGaEISQj4uUAQuLgMWSdrp8NxwrzIShEJlqYYfjaD6xM0qRDl0O2qslDSE3ZSMk3mJhENgTe9qaQOmRKc8g7xrouHuKJNHwJOQ61OSwIGj6HknxeEPQK61BDWM8B08RT9VBkFcHKMCmQpAanJst35xqZ0yngmDevbH8ZAoV5GMqEV2N4UFiTjl+cQCBVcXBPtUeCwdn8bWZfETAlsGCZy6EL2pCMFZZdL07UH0/6ojqArSmkmzI8mxi8SzKlrnmNPJ8i07oyvSnsZcnUXEIlXMOYZVt8jEWem/Dx0v4EmTTuPx/FrQv2vC8/eoRJmYa3wzLYIoMy2KYs6EPamdviGTzSEJbr91qRxwGPNkGXsSaO1eGHCVFou0sn6tIfIlBr44oG60E7nu6v/GH7PxijRy1YUqGjSbZfCIRhJWZLDiyeTiGgqvVB3Sjq59Dw2Ym0kABtGMvQfPQEMafguYwhp+DRYiLOsKSrBmy2zsg5O33kAPNajaK2O97sjOgQOJCvS/WcXPiwX3KIeRVtZGDt4uHPE+XUVimztBiqMQDDNZA5i5IKpDq2y85Q+cSeHOPEFdFqkJnPmb90LF7djn3JVwTw89Ild/dhF4HvcqpjhkleR4vSj55oSDTFcaR3VGwDsS7Q3LFK1eeTIqZjcSwfTWRRkzE7UbB6dvLjoDqYTwaGPhmIEpMAZeKadDqHVfiCnfPyy4pOBAruiyAvnvxoZNy8++Y/X3z1r5/9Ob+kLZMiKoqpPywqB+qfNU68lvcTzack/GkOOYYoZaH8JScwPlMl0Nsv/nbzp7fRTdf7z97d/OKb299++u9/vnv/9udrL+WRrEICf5AjjRktW67vsiuwXKqhROIwi4YhykfHUEWw6bz56x9vv/z1+8//8v7rb1+8+O8/3jY7zarQagiJJHT7y1/dfvn1zW/+/v73n8J4tSE0W5VOrVptFdR7LI6fQy/lx4dS79gMLqEXG77vhAUF8UiydIdUKAjdnJqX1LE9UhD+5MWNTd5QRxNRUfh1ApS9Y08voxXdgjNRfHOIHH9WRJ58JGrQ8LdEEsumxWXy9TJphNBlovdNj7nauXyuCZs7GseEZYFmrnw8GvjOiF2W3b0dBgZ2tweZ36MBuyVI3tIc4dx/Hccu5kpTtjlHYMKIbT9TvBvaNveYVZvVuzCdMOaNKduMp74DK40czSYlOkvfRsmyxO+SU4A16Y7hcG67w50ibvNr5A29w58ibvPrbJEawkHxDmh7JI1MrvckM0jT8wQOeIjHu1rMk7xleZgFA3bNG6ZMiglZTte3SI+vtYbtkriWGS1tcPkei7veejt0zDDn13zaIfsaIzOwyd3y/uTtUps65P7M5vOA+ktPi70Wy/7oy4htV0RURK8X5FkJjjXmdM7WhbCEYhnPSkxk9BXPfbhF0spYJ0sheTXsh7q8lfNOXgzosQ5eDOJHlb4f1C3fcVS3vC9A3Vjs/fHzlu45CTCkgE2S3MzS0tzz5GLtlO9vE5a4s9wzmhZA5yDbgxPXGpSiZPKKmMF0nmRV9JIeh60qtR1yRZI+lSKknLN//t0QimN/bot0QC5ounfGlJ1FkGK7UwVxp9skY5o7O3AvjJ/wduKikV1VF3PvKjtqnod8+ju6VbL0pJTtWI2SNs0SPs0aETKpu0MZ8N4XgG45vcpCl7rzVe02DaAg796/WvgfUEsDBBQAAgAIADS4Kkn67f/W5x4AALNKAAAXAAAAdW5pdmVyc2FsL3VuaXZlcnNhbC5wbmftfAtUU9e6Lm5b2d1uxXO7d1sRid3YWuuDWoyAQFLbXVFbpa0iAiZLD2qqAaJAeOVVS1v6EFBQI6BEq6ISk6UiRAJJtLSEd+oDlhiS2IYkkhBiElZCspKsm4RWre0Zd9x7z7n37DFgDEaSlTXn9/3//81//nMmM199sCF+xl+C/xIQEDBj7Zp/fhQQ8CwQEDCV8udp3iudX9UVex+mZH8U/3YAvzdk2PviGdKq9asCAi6XTXdtf9b7+rm9a5KzAwJmtvr+p0gp53cEBKxbs/afqzblE40KoIyXl4zuC60Ium8PeD/q5j+/Mn8/1n2s8MyMj13Tp/yP9Z8fm8V95v01y15f9cahWVysOWFZ+ckZh07+bWbAqsWv/GXT18ccBOiSBB5VkPnkXUb+FbuIaBo6EkdzV2IjFNYM7e2GJNXehuEfXgRanLfY4hzYIWN57p3Du3cH+P4yLzXeGUzMBhQ2y7iTgtoomhNTfNevnRhMToLUhunhLR8oZ/mufNLcIYIL6Yzhs+zOOf62e6sGCaqD4LsfEJ7zvby+OyuP0UrCIwOWdf73N1Q0G+bULfI/v4ZvS/L3EvGG+E++J8f3m//ue7z/1wOg/w7SNrrPWwFRU9W+JtfjOMigjk/M/+lzLoVhSE0qP0xaVfNcwYpNpLbvx33RmOVxcFCH/iybKIxsWnMLPUJ6p+bf+gZuLvMDfIa6ZGhLZP2aW9yuiG9Xxqz0438yb+3GR7c8s7aqrre01M9j3ppbm6i5ORNcVpXX1tWfTvPz+XP58sQTc+f6Ob118MwF/ciDlwCfi75z2/pAJqwfIHFERykURBspKWA4smVxeaZyk0ASyyKYTpcLgLJ61oEMg43rNiVFKvi34mpyFiaS4qUTFmwwhmEc7X3VyrFabqTYXAI+/P75hMHmH+zxPS0jPRSmVfSeWOWxuKgIzmaxJeAcQ7DcYVjPk4P9Jk6h/gKNTZdUZyYNhyYIDz9mfO5wK3lmRbRYG9V0cVluyQnBXMBqMzBiLe1hEBTnGVeHA0dluB7AanHBtRbn1RSJrGwRJ65ZOJxrMDda0o4sFT22ktD1ck7JRVmstVv0ngTw4MJlU7DNxnFhRtz0XHyhdlYVWwdGHoHO9TkZ93Bh9lr52jruI6cONsAXIeyl0VTZVgKorqKgJ6UQvIwHUUTDuY5jtPIJdy9oIpOf4X1xOz2mplbfGEmoOZFGJ8jaCWV5t42vP74nSD1eJYJ5FBGTNuNyn7Ff2vJKh9+Ne8ubG9u63Oj3r3epQKioR5Dd0i3AfGamijYbC5/7tDpzwXDfEz7fPeNYGd4z7nWtzxxVaR35bjf0CYEnT3xH39QGpYvKhnPLicmP1PDT4aw1BNlextjNeDDwtgvL4rApxf3Y2lo6DUH0IJygJr9iquCpQJtE1i9NVvCvKAU5HU8ALgE2b4s5wz+VhX70zAAzqmfK1WBi/YKa/J+d7vTAwZEL52qE4pZye0e/KQlRkRzXIn/Xxfzddf8FCv50/vr/fhA5DHuzSuRsixTvg7+bHr7VjUjQmL1vOEQnVGqHSPkY5oGzDB0v41JYiDwpXDR2S/Te/LkXXMpek9lFND3RnyZCPX+uZJgmeoT94076kaVhE1lmds5s4GxX+4SOphHakobffNNP6vgqtjlReGDCVtLvmgRKTHRdTJIMh4z0cTzDHPGIGoOO9/myH01wLOKXLiAyVsx0dAHMgaArdFdI3ZnTYwAKA0kmFoqAXgF8dQuDmjGq5p0cP9n7fxWOkug9h6wmz6iJH3gypDjrmU7AOrsQ/2XWmc6yV1hHSj9glmnsiZ4mz9ACvONr9NJBVq91ACxQ3E7AM0y3qh8Buw+A0Ve04/VLAr8NKWLOkn3i/u5F8d44z7r43Qy8Yjk/UzowTOv91Wx7hFhr2KCNAOwajRz6tvvD1+LPXGWVdNJtSuHSjMAzLUspklEJv+vGwmKVG+lS6dLwqMuqQSpCG2volg4DevISo80gdkUwq0mSYH/ke08amBxH1ekET+HtqMPq9JlryH/tkeuihJ0k49mWTEXuEVNk4NkQTtamnmUrimtdDKJYCeDU2C75EJJSxpYk3GpN8TjEPZyf5INP8twlh+iKskvRX2upcmhbjxxkv95O4o0CjfOKb8PpfSFbrHaDt511X//dKg2yRSbuMfTLBwpXnxy7tMuv1fzrVIVpvIrHntJ+ajmnQFgzIGS8oC+fejN3fuf+HBqjdA2Z3oNQgM3zVL1ddVkne5BMTmK1yVQrfy/oHYcuEt2aFx5zyRMmteFjN83+1dY7ZmxxjzEiJcnwypQrIZ/1d01Nz+AMVKk/Ih6deqtwdtFiaa37wWGBZPe2TkT3Y/OSeOXug+WhQxZaGgOTqLFLgz8WoD+d6vzV0HOlYLRtaIswvPgk9m9G4B/zir8Nqci6ymu71ZIZt2hF4L0WtNEblPpOewWbZ2/GnLekDeLEY280tvXBJMaRNDIzSENdSBGImI+UtWEukP2ge99y4C/zim9drWnyGl4F6oTTTl2du8vaWIDC6SIX1tTc1mec1dxJusy/kTsDNLiNxQOwpzFtE/NiHzKoDKdwBJU1774mImo4HS5iShj53JxtJb8MEap+vGqqLHiboFXmqeTLb34ck7WrAKUSSk9Gt/NJt7UZAtBexdueo1igsgdXWYxY5y7HvovbvULIZiWLJUbpcVMa/sd1QW87dMvR9KUOUrQkvlFVNFw7pf8Jt5SHHrAk35NPyUUOWDImxnPEgzfF64JY5E9Eu/N7/qMB+38wxh83CW95+F2fQOI20iQVOd9baLESqPlx8iOo3KN5oNjWABLwi2ZG1bpCZSaY/987zT4JsV3vrw6/kYx/w1UhIlWzs0Q1XsIFXD8Az4RmOUTHVbf96fdxV5/xdRyWR39ZGtpc6J0W9xd1Pp11GfenYl6TBt/fYqGJuI8zryYZ3Dv7t5cSS5ZfX0Z9TF9Yt39aVO1j972dhP3xDMZxCPPT/TrWaEhq0iPep7jBH39Umg2gTij6fBlz7LQGn1fKe7LrGcs7xgvT26CuO0/MG3XTqnbQ41aoDTv1TxBOnLr+TXFotRl+87dcXp0NlPWMF1YKn4h331sVB0DpLrrofcITLtlzcm0blBYhJj5Ffr7acHk2EL7xt8TLzfDdAyD7wiTdSbr/inS9hYr7eiBuL0+YaQI8GoCoGT7HYTqEbuMCE9Pe3NVFKS+De/PEVqexOtS0lCOz3E0rE7mYAjt6BHAcISNdmL/9nkEMle7+sRiX49ZpZZ4RWafBfiXkfUH/xwXQy9idfZrIjhvUuN71ZWxOVwaes5PGMd4XMlo2Kk1NvzfceNgM+yozvnj8h3AiWij/8DIS0Tg33Dr7WwnSLKHFbeWTjvDNb7I4gi75jr40XYbF2bJUJRPS8V/wu6zLrBaj+qLBcqUlk7HYYHnFVG3KE5l4/rz3PGf8ezjDZsqjNRsRWtwfYlPj0qj413OvGB8c6z9ZqQELkkuPLgzsCVnqnUUoAH61OP0t8Qm2Rk0qQIxpZ0JiodeOTzXbzs7oN9a7sBhWyZmFqZwEXH0kJtwkUULOFnYLKjTl7ugRWG0OnGWFwdKSwEx3HDNcoTcH58r+IOvZrVWg/MN95TzSV0vJ3d0WKCS+Hrtam1+ZpinE9G1rZhcNF0rI53sEXDMWbzOSL2u/FOI4Ie/aobMwshPB3hWLGC3UAmZsskc4KmEdh977vQiIMnODMJZnyLrYfTOLIK5JriraQxTPXQgxbJaz0yzJ5wyzeeQHF9sg487diGNTBr5Rj5MLBCYaoUYCptgL/sh1q0IBgUUYkggFNI9mV4QQrJX10d9pTV6W0gGj4btMPIda3WHzdkMJBihOF5HyexXRlkihkFiBRKX3HOAZbOodpaejr/FVuvdmDZ2sopDIg1v7AQNQtEc89BaOvELFb4PgK9MMA5ej7/DLWKLMkcLKIldUv0Gaqcnoj0i3GqkovUWPBazqZAxAZGcE3v8jX/gqd9KpTG95Je2trhkYiFNnE9h21czj0Ru0D5o65bxly6U3jSa2K39zdA6/LFxlssEAZLRaqPKQD72Pbm3axbqfsJq9Vabw4n4jFCbtb4kFVcQaTKvzeCNGZfijGEeILQ8nE9ck3Um6/z/odpqPqJ1m7xLewomR9j/RonDksrTz0LSoo39QFBf/riiGXVYZzbYoZCuzTGcvTHqiLv8GcP3c1+xdXmRdnRKa+VQR/p+4ZNgwDHr0YFTU7tQnd72OI05I0ruKMXYaI7InpDiZj1290R+pROSJTUe/i7i2Jzr1uzLJ+Hg78PiEy+8lPWIU9Yo/NA3gI2/sXecP4R7gCSb+UPeJH29KLvRLoo4xSehfipCvJOMCbn3fxoQ4KjxUkUCkjTbpRgnZ2b795b5UlbOfGylx9EC+rTEa5LrfWYYsxUhtNodhPSePyQzK/q058oVqQ1hZbFacGIeM1ENqQ0ZbWzyGMVZ4qRs5Q4+R3sXscOwb3PmaQokrhihMazVEMdHUc1T5Jl5x/VPU+GryzIP+fWEVQ7I7vZvUqc2wQBnynyKKu7Hdo5wPq+zNw0Kqw8bQzWsZrVcSMzALFMvFWvVFko1/iEpDQjgCb4UoaTHaDJfddwUC1sGnvDhqxwLZn7X01MdbK8GCZrpjPyN6i7Z+t9UZEiOQfU2ANPerIdHwekphwVs9AkhTUF1GHwqD7B3mCEx4uMxeAfEsyyw4x0sFqD5Ndmg5mIp5TyxafYeK+PakNcZ+tSaNZ8YGDtJpjAMFHHgZrv2pyPq2+a4dS1N7Bs4nRh/jH3ozsKNFFRyefV0x80x0js/elgSipNO8AhMe2GPUkA/0WMSOfC72C+9bTG71F+qQNYLwrw7aU4soWPFmDO1oWQOrxZiBufNbTTVulELY+cpd+bxO0mHtmsqpu2ZedNiUwTFQexNPGGuqd1MbmJyyis0Gt6nrFDb+Ntx9F2vJpEhCJYUYg9liodNMq56SV8xOes+yLHeiS35YAHp0KQZQb4q/mUEe2qqROzwWi/G9l4a2CRlaQyOM0FeTS8XcPVEKtqCjLAKTTUPgfRpoHqhqDKWgl/GLn/JK3lwAAriylyOKf9hJSCo5T36JIJvXkxVFmDrq0UxvhHjsgHZBfchy6zIbWxeRCF0qvD0uDCUpFpiAEtAhbizao8xkiBEztquMOuOGIzpTqjRKj2FUzPOMWU9LYKVYe/JYq5p4VK0tpAEzD0bHat+ozDo8KN5xI3irVejumj30knBUwNDqbRY6y0Al2jGtNnt0qRYBTGTEs9nBbMSQlfjwrrLdChyLgEnzCJU65o89p/JRZujYU2FAHJjM4WP/KaO7WWWmujGoXZHTFOp6Otre8h7tQWsFVnQU/N248g752u1UWpMZ/on3VJ+Gcef3zydsDeIakvnkHaJhy4jv0zBYM8yjMLjs+fnXfzeAKsHbclmcfRCWk/f2qCTesSJkpgbteiorNEmhBRy6RX8oPrTJQx0ovVz4sO63PRHLzFggc1uMuBZkwlwIMtzgPiU3+7jzzsYEgu/TMohCUrm0kSVgUP5TQBfUZBjfX7dUdhm+GY8ReTAZmgdVEEW6JS7/Ka+fOwA68D2dUHrPdipyjxdJqGEMhWGaQgFr5aXCS0/ZuWE2QB2ZnDcmCf0/JvRRKRgC4V2t+EFkwRKG5F9nA3sSYhJiEmISYhJiEmISYhJiEmISYhJiEmISYhJiEmISYhJiEmISYhJiEmISYhJiEuK/4DCgQAzzaNav54uEsWGPb/cfYRTbRSZFdfL8YbSz/mXZl4/ajDpGSHga/PM34crq1PnDeuf77fWnVka8+r95UDLg+uyJ/gJ6r/tNDNg77X/ZxcMvUI8JnXj3fsPO//sOf+VUVNEGUejqOUkY5K6Ur7TW2LeK3EaKxPeNqNAoxz6NlI0hMVv6dH6AvAZFWx1Bv/0QhuV8WIynn3MvplTbk+2g0t76D7wne7Q4LxSQWI6AW92WcDTLcQN33qLuKWt20v3ojeKHn4fHXkpY3YJp4mh0mxm9qQXVxRlzWkpcpMJqGcofjRUzHxZhFuOvBxKYg326bAlu7FQQgcuXI58D459zZSyPFRS6fOdeQSYiYCH3EBXqSSLIHLHISH04y4j3mMskPwuNeHaLwibkuUiNmfYGkGH8O8TroiAyuBYfBv6QNpjTbITmZYC0JRko9z7ZHH5hI0cxqvZR3OQYEkM/k64F9iFKu9hiVXbKN9njPnWRkBT8fmuv2tAqTNdJCQycPSz+IsZ5CiOEt8HtYWUt+ishmVZLiPNWEPowCECFkrm6QwASQrCSPfV4pD486FL0Xj7rhWEpc0SaGdJrZTrIykiKgN+Ff9GUL43hg6kUiin1gudAywtl+24bLdmdsgg0hC/tMNjtEkDHbKOLTfKQUtxM30HdIwk5BS6ztIvTWnrGOSioQ0LWeiKYSzh3cnTmBufJ0Be8rqsLuZD1TLNxy5GwJOwBTcTc7LEUicxOLTV/k9QFIrnt3aRPtLMqKZTAzsPv0Dz1nQLog0oKaM5VLEVjL5Le1r0hYRzVowgLBUP2sqs9B447X3JEXxRQhAQmUU76TqtLnHHdboDz21wZNY+cFzmDy5GU1k5wWu+p5+PsG18CEq56gp0Z0lsh1xqn3lsfa4XhCvR9GzqSdaYbsJ8ezz3cvT+nhBP973z5GVj3cnGP+8tKickzoBwjDd2RtgussmEC7qirRZA2QtYcl1m2WpbVSZWWfT6lf01f8qOeBIbV4VCeHhdfgd8o2Qyie+iiBPKfvbLpJC0aBbjZ4cUgPLKuF3SSBG2QO6ppLiDoN7JhHFeuWp6/NNI9u0klvWY0Zn2gxD0/3rCJga95B76b2sfoPVU44u1W90HcCp/6K1jPuttBqzCJMaPRa9+HYtdbsEN1xAzjeC9fFGaS8cwMzf2j0BwiAPThmzFD4ykidKzwAOhIV9L74THMnzckPt11JFzMGi/WGCmnC9N9OUbbjhZdWAdj79aNZm/CeB4Wd4E3CC8BptvB39UZjrq4Q5GKV6V8euN2OIVzPAl3OzsmnwJYseFA+JKDFvDnJHW+kini70kBpVVsnr0hB3Tc81t3LJPNSSq9rAsmboTd+TP70iiJ9uhi/WVvnDYpZA+r6qTTvAG01RRoKy06XhhXPNPLsXRkI8e5yUG9xsPcHReaGiFFmd7aBAhmA9lbCOC/NbNbk0pBx+Lvd+Jr9oU6qL3/luWu72C9QN5GYD2LD+zAHgSXrWARZMEK5QKVLPdO941sGscdIMS6Z0drlllkmpxmeowKKJUYZKr1GKn7vBizgOXRsYhE5YnnnmQ40jxslXyjvzzFd84dpGsWgV1ovXrVRsYSXxiSPbPb8dP7oJ9XHADtC6Vc7B7FDjRJzA6BLULRsNt8rwOkeho8V9v6qYSZNQYhvXFYSEfwgymtI0KFjaMIXme1uKgzGo+4dERCzQbGATqHvMZ34Dk6Ex05mx07vdnJbFkbusf3RZYSFRJJqPGqr2603gUDKAyrl3JcQwtApi6PqdMYrIZydgalwt7RJTAtSCwTNUgY9+zeGYPo7qe4NxfI5XWhc7x5Wd4BuS4y+4Ul9Ld7lCZvapfQGZ7FTaLR0xj3A1h2EuFMFQgGOiULm5TxsOBVK0NDlXPIFK4zJT3RXjkkLeeobVfgZXwO12ptVyVZnC6nRi4H0zrt1WxdzSWRTLkQ+EbDJKJ94385ToDdWzqK3oiX9tmEMAKTz/qFt7D4TnVna0wGnp/hOy3HVQJeWSLyc4kzW7j0bvqI3ib40K/6ejpPptddlAsvYN/SyiSR8HACq5COd2SnEyXMzQp0ZFwTznI4Lfrn3qnQGy4nKkhX7s08Gf1lZriBuUJmyD7W24hfpJtVzQPjk3BEpXbTObGHa/57VLMe2Td8T5WJ/ELIAfRvjj6j3S+a6XKxE5W7Yr7U7ixwO19MxiFUFMeVKu+pcDsNks2Z+Fr68Y2Bd/1yeMDQRnAWstqE36TP+HRhPGTcSaYrZn4afVgrOzsQvL7eiAyk4sFMTmKVvadfdjUvkbHeK5n3N8sXvKFYLuYbFhlwjgIK57UGTCUECZB7J/6Bpm8CKkp/5ZcCJUk2T4R79Z10BIqxSGo0208UO14Pgo2M7Pm8L256FWoTJJDzCZa0Dul753w54a7XbWPe6cN+BJ+meLcR4+mXcRy5WHEt/dOExmkdF+fMgupXCd4xBBfa8STlZhg7UDcaMdCI021sg66KSw02BNy+EhqvYq2oA9dKJ0J4LYdn4AKL/MMi2Vjct3Pu3WTqySQ/t40drK9qVrbUTrgkEQ8oEo+Gbfe8X9l/Xsi0DZYWOep33VPtEnHqjLJzhoErBp0Uu6HGQPlws71yh6NJKz3KAXAbsfjixZIXCqqxtaPyoPPkvb117D+9LwcpVLd3ZL46V01W+85C+49BG/CzUguSiUmKwPyGp9wkHH6LGJjb6Pn8jQuhNK5QlqGZvYlAvOCXPRG29hEUd5ycd3kcLLS3SvNaJWgXupsohBp8fWYGp0+4Wu7Cmqo1QBcAqRIn/NJhURM5ecyayBJQLovQ6BoYgJw9p90ggJYY9mUKPUx/vBoOtu7xbPef+Vc6evOIIgPBVPi5QGTMSMK7b+MZjDlhi7vrTNKzZALgTpmgZgNy5Ojrx1QqBwKH89ORb3WGFXJVuN/FTSUuNskzfReafre6Zm6qfySIfCdKNbIteYcyOA7htLadJUWG2RfJXw4GlQwsn8cnfaqVfWN4JbC/nfa1nnzFOxDKebI00YYMDy4VqIYRo/t1R31BI7NGJVYar4jFIPwowkIrDLLceh1zVMcP7HcVFVZ4xSOCBB1yLaPO/iwd8MXfSBG4Gz6Ks22mcuDwa4vRH45JEgq+BNGPrnmePchDVwo8Xf8OB6/00jdSWHMMQMhA7ic9gNXuHdQTwohzj93206e2qpj09QbNnxoTXB2ZEfMyOVsOU5IETbzHtJHuvpGlarLnrzWaDMFpq2ftWl0wYJWthrHDLwF5lkoepaArtfNGQ7mgB9lkmj4u1iOXr8x9u95INdgN0Dr/FGf5EUA/lbMD84mSab11+nlgKI3MQuQpaLk3ph0qsIwrZPjHSrev7jyMJyk2989g9Y0L3dVs8sFui05MB2gG5u44NVaOp9n4daDUa/vaRvex7I2pRilk1F0bkmkccAf4bgrreSpD6ch2F6qGQ7y0K8+LQ59XG9rqZTiaO+tPyH6qpQLvqEhiWRawsmDfDxHE7vA8KPM8cGpeuZYcurfP3kXYpCqL7Jh6Zc7fKMJYb+r2OiJZtoOgmSJizP6UHhMuz70t+dGv8exU+ZTcVKrc79VjDN8XlH+QfZZ3BI/PDfvYc/GEYADN6Ax53mrBdmrlkQPKcGk71bE+/FBeah+U5tXdfDzfDYWhjbuJ4pqGKgiUbQ+nVAAVdBr65lSDe2i1YGkqoBrl3CAMcT53RXzIiHu1DSpxYXZryC2j0j5XMRLJskZCFqMblngMEibMlTi5mmvSIjA4pOCsHtEs9eq8N3gl1yCMeFS/+FTT3J79MUBt/mUeldG1ERpZSnzSxCyqOIeDL1jI++bgL5nhwFNOeiNTS2Jqncl58u1YaMy9he2b2BJiPF9xxr9KUpQWv4NdYVn3i99+Acg+/8uQZ4lSZX9VblY0+ouaTFMaBtnisPYfSgSKfVWa7UYQ85Jr5eBRM1V9KD604IfzVXWXlxop9tN452mNMf9hYloYuIkhGXz36VplsG19K3mzQvxLsWSWYsJZ2pV1evKlRIXuvNJjE3BcWVO/MVNbxwsr6y4fSqoTA6PfOpmxE82PP6q9JtovAhydDJHH0FrrDPbOrNF14fSfpmug+0sPgHP6umYOkReNSoVug7hwYH9x6q/2toSi5Z1Sr6ldUq8jry+0YPFcjqj0vNPlK3pvRshiNzI9eTvpinyoWZnoCRJ4vGshi+bUUpUS4KCtPEGLZgn40lh+/qZfrRTj1sFxjhRhD/nSeJRvVdZnMNcPFp2cKKN7yI4I+IQUgtSzU3V7q0n7GT8/z7kWWmVT64fOMfXn+J77QZ6TIbb8S263CnVzv1hNHNZ566guE7s5yg7cbLefKPswzna0bKo3BSOHWEiTM3rkNQt2A1dGW0TZqLC/ZuHsgws4ev/qxqLKvew5CzjPcn3JU9Oe8ksOcnHoJw5nu957XaUjEIt+8Jt+ode9owpzVT5CimdOexhd0+1dfsDbXe/kssMH2eKxswaI6W4AkIasdILSu5wiql71rhYvKF/0LQal5Qn50T8H0OTukfNTc5gbdPlv3vYamcMnpZ9oXSj7U9cyLIBiUSHVI8QQvXpnWZ1gmo76hX8joMvyRkaaYB/kHrmFR5ujdtNFf0vAu8f6YpTmUq5XUEN/t1xp4QuDfEBvvfkfL6p9vwmi8V8NOP5qHhRJtzerloDP+G9b3tQs/omF2lldi/xr36j1o3zKta9jkYleGg7RyLlx4l2oFY9u/OUXl+QdJ6iwZbyKYaKpmgt9P7wU42/6QRcBa+9DDXo9OnXbi+osjS0J9V1f++6Gf/Lf3vbp/wRQSwMEFAACAAgANLgqSSsLwG1KAAAAawAAABsAAAB1bml2ZXJzYWwvdW5pdmVyc2FsLnBuZy54bWyzsa/IzVEoSy0qzszPs1Uy1DNQsrfj5bIpKEoty0wtV6gAihnpGUCAkkIlKrc8M6UkAyhkYG6MEMxIzUzPKLFVsjAwhQvqA80EAFBLAQIAABQAAgAIADO4KkkVDq0oZAQAAAcRAAAdAAAAAAAAAAEAAAAAAAAAAAB1bml2ZXJzYWwvY29tbW9uX21lc3NhZ2VzLmxuZ1BLAQIAABQAAgAIADO4KkmqiTkF8QMAACwRAAAnAAAAAAAAAAEAAAAAAJ8EAAB1bml2ZXJzYWwvZmxhc2hfcHVibGlzaGluZ19zZXR0aW5ncy54bWxQSwECAAAUAAIACAAzuCpJiLXtCLwCAABaCgAAIQAAAAAAAAABAAAAAADVCAAAdW5pdmVyc2FsL2ZsYXNoX3NraW5fc2V0dGluZ3MueG1sUEsBAgAAFAACAAgAM7gqSZjAjiXHAwAAPRAAACYAAAAAAAAAAQAAAAAA0AsAAHVuaXZlcnNhbC9odG1sX3B1Ymxpc2hpbmdfc2V0dGluZ3MueG1sUEsBAgAAFAACAAgAM7gqSWeoXvuWAQAAFAYAAB8AAAAAAAAAAQAAAAAA2w8AAHVuaXZlcnNhbC9odG1sX3NraW5fc2V0dGluZ3MuanNQSwECAAAUAAIACAAzuCpJPTwv0cEAAADlAQAAGgAAAAAAAAABAAAAAACuEQAAdW5pdmVyc2FsL2kxOG5fcHJlc2V0cy54bWxQSwECAAAUAAIACAAzuCpJpN/dmnAAAAB4AAAAHAAAAAAAAAABAAAAAACnEgAAdW5pdmVyc2FsL2xvY2FsX3NldHRpbmdzLnhtbFBLAQIAABQAAgAIAPeSU0cjtE77+wIAALAIAAAUAAAAAAAAAAEAAAAAAFETAAB1bml2ZXJzYWwvcGxheWVyLnhtbFBLAQIAABQAAgAIADO4KkkH6K2SxAgAANEgAAApAAAAAAAAAAEAAAAAAH4WAAB1bml2ZXJzYWwvc2tpbl9jdXN0b21pemF0aW9uX3NldHRpbmdzLnhtbFBLAQIAABQAAgAIADS4Kkn67f/W5x4AALNKAAAXAAAAAAAAAAAAAAAAAIkfAAB1bml2ZXJzYWwvdW5pdmVyc2FsLnBuZ1BLAQIAABQAAgAIADS4KkkrC8BtSgAAAGsAAAAbAAAAAAAAAAEAAAAAAKU+AAB1bml2ZXJzYWwvdW5pdmVyc2FsLnBuZy54bWxQSwUGAAAAAAsACwBJAwAAKD8AAAAA"/>
  <p:tag name="ISPRING_PRESENTATION_TITLE" val="H202020"/>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D74A0054-82BE-4979-9243-44EFA446E20C"/>
  <p:tag name="ISPRING_ULTRA_SCORM_SLIDE_COUNT" val="1"/>
  <p:tag name="ISPRINGCLOUDFOLDERID" val="0"/>
  <p:tag name="ISPRINGCLOUDFOLDERPATH" val="Repository"/>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PA" val="v5.2.8"/>
</p:tagLst>
</file>

<file path=ppt/tags/tag14.xml><?xml version="1.0" encoding="utf-8"?>
<p:tagLst xmlns:a="http://schemas.openxmlformats.org/drawingml/2006/main" xmlns:r="http://schemas.openxmlformats.org/officeDocument/2006/relationships" xmlns:p="http://schemas.openxmlformats.org/presentationml/2006/main">
  <p:tag name="ISLIDE.ICON" val="#384245;"/>
</p:tagLst>
</file>

<file path=ppt/tags/tag15.xml><?xml version="1.0" encoding="utf-8"?>
<p:tagLst xmlns:a="http://schemas.openxmlformats.org/drawingml/2006/main" xmlns:r="http://schemas.openxmlformats.org/officeDocument/2006/relationships" xmlns:p="http://schemas.openxmlformats.org/presentationml/2006/main">
  <p:tag name="PA" val="v5.2.5"/>
</p:tagLst>
</file>

<file path=ppt/tags/tag16.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ORDER" val="1"/>
  <p:tag name="MH_TYPE" val="Text"/>
</p:tagLst>
</file>

<file path=ppt/tags/tag17.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ORDER" val="1"/>
  <p:tag name="MH_TYPE" val="Text"/>
</p:tagLst>
</file>

<file path=ppt/tags/tag18.xml><?xml version="1.0" encoding="utf-8"?>
<p:tagLst xmlns:a="http://schemas.openxmlformats.org/drawingml/2006/main" xmlns:r="http://schemas.openxmlformats.org/officeDocument/2006/relationships" xmlns:p="http://schemas.openxmlformats.org/presentationml/2006/main">
  <p:tag name="MH" val="20151104112100"/>
  <p:tag name="MH_LIBRARY" val="GRAPHIC"/>
  <p:tag name="MH_ORDER" val="1"/>
  <p:tag name="MH_TYPE" val="Text"/>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第一PPT模板网-WWW.1PPT.COM​​">
  <a:themeElements>
    <a:clrScheme name="自定义 25">
      <a:dk1>
        <a:sysClr val="windowText" lastClr="000000"/>
      </a:dk1>
      <a:lt1>
        <a:sysClr val="window" lastClr="FFFFFF"/>
      </a:lt1>
      <a:dk2>
        <a:srgbClr val="D00F00"/>
      </a:dk2>
      <a:lt2>
        <a:srgbClr val="DEDEE0"/>
      </a:lt2>
      <a:accent1>
        <a:srgbClr val="BF2B0D"/>
      </a:accent1>
      <a:accent2>
        <a:srgbClr val="BF2B0D"/>
      </a:accent2>
      <a:accent3>
        <a:srgbClr val="BF2B0D"/>
      </a:accent3>
      <a:accent4>
        <a:srgbClr val="BF2B0D"/>
      </a:accent4>
      <a:accent5>
        <a:srgbClr val="BF2B0D"/>
      </a:accent5>
      <a:accent6>
        <a:srgbClr val="BF2B0D"/>
      </a:accent6>
      <a:hlink>
        <a:srgbClr val="D26900"/>
      </a:hlink>
      <a:folHlink>
        <a:srgbClr val="D89243"/>
      </a:folHlink>
    </a:clrScheme>
    <a:fontScheme name="s11elqdf">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pattFill prst="pct75">
          <a:fgClr>
            <a:srgbClr val="4F434A"/>
          </a:fgClr>
          <a:bgClr>
            <a:srgbClr val="918D9C"/>
          </a:bgClr>
        </a:pattFill>
        <a:ln>
          <a:noFill/>
        </a:ln>
      </a:spPr>
      <a:bodyPr rtlCol="0" anchor="ctr"/>
      <a:lstStyle>
        <a:defPPr algn="ctr">
          <a:defRPr>
            <a:solidFill>
              <a:prstClr val="white"/>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s11elqdf">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2564</Words>
  <Application>Microsoft Office PowerPoint</Application>
  <PresentationFormat>宽屏</PresentationFormat>
  <Paragraphs>84</Paragraphs>
  <Slides>20</Slides>
  <Notes>14</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20</vt:i4>
      </vt:variant>
    </vt:vector>
  </HeadingPairs>
  <TitlesOfParts>
    <vt:vector size="33" baseType="lpstr">
      <vt:lpstr>Meiryo</vt:lpstr>
      <vt:lpstr>等线</vt:lpstr>
      <vt:lpstr>庞门正道标题体</vt:lpstr>
      <vt:lpstr>思源黑体 CN Heavy</vt:lpstr>
      <vt:lpstr>宋体</vt:lpstr>
      <vt:lpstr>微软雅黑</vt:lpstr>
      <vt:lpstr>Arial</vt:lpstr>
      <vt:lpstr>Calibri</vt:lpstr>
      <vt:lpstr>Calibri Light</vt:lpstr>
      <vt:lpstr>Wingdings</vt:lpstr>
      <vt:lpstr>第一PPT模板网-WWW.1PPT.COM​​</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2022-07-25T18:19:04Z</cp:lastPrinted>
  <dcterms:created xsi:type="dcterms:W3CDTF">2022-07-25T18:19:04Z</dcterms:created>
  <dcterms:modified xsi:type="dcterms:W3CDTF">2023-03-09T01:41:32Z</dcterms:modified>
</cp:coreProperties>
</file>