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136.xml" ContentType="application/vnd.openxmlformats-officedocument.presentationml.tags+xml"/>
  <Override PartName="/ppt/notesSlides/notesSlide1.xml" ContentType="application/vnd.openxmlformats-officedocument.presentationml.notesSlide+xml"/>
  <Override PartName="/ppt/tags/tag137.xml" ContentType="application/vnd.openxmlformats-officedocument.presentationml.tags+xml"/>
  <Override PartName="/ppt/notesSlides/notesSlide2.xml" ContentType="application/vnd.openxmlformats-officedocument.presentationml.notesSlide+xml"/>
  <Override PartName="/ppt/tags/tag138.xml" ContentType="application/vnd.openxmlformats-officedocument.presentationml.tags+xml"/>
  <Override PartName="/ppt/notesSlides/notesSlide3.xml" ContentType="application/vnd.openxmlformats-officedocument.presentationml.notesSlide+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notesSlides/notesSlide4.xml" ContentType="application/vnd.openxmlformats-officedocument.presentationml.notesSlide+xml"/>
  <Override PartName="/ppt/tags/tag142.xml" ContentType="application/vnd.openxmlformats-officedocument.presentationml.tags+xml"/>
  <Override PartName="/ppt/notesSlides/notesSlide5.xml" ContentType="application/vnd.openxmlformats-officedocument.presentationml.notesSlide+xml"/>
  <Override PartName="/ppt/tags/tag143.xml" ContentType="application/vnd.openxmlformats-officedocument.presentationml.tags+xml"/>
  <Override PartName="/ppt/notesSlides/notesSlide6.xml" ContentType="application/vnd.openxmlformats-officedocument.presentationml.notesSlide+xml"/>
  <Override PartName="/ppt/tags/tag144.xml" ContentType="application/vnd.openxmlformats-officedocument.presentationml.tags+xml"/>
  <Override PartName="/ppt/notesSlides/notesSlide7.xml" ContentType="application/vnd.openxmlformats-officedocument.presentationml.notesSlide+xml"/>
  <Override PartName="/ppt/tags/tag145.xml" ContentType="application/vnd.openxmlformats-officedocument.presentationml.tags+xml"/>
  <Override PartName="/ppt/notesSlides/notesSlide8.xml" ContentType="application/vnd.openxmlformats-officedocument.presentationml.notesSlide+xml"/>
  <Override PartName="/ppt/tags/tag146.xml" ContentType="application/vnd.openxmlformats-officedocument.presentationml.tags+xml"/>
  <Override PartName="/ppt/notesSlides/notesSlide9.xml" ContentType="application/vnd.openxmlformats-officedocument.presentationml.notesSlide+xml"/>
  <Override PartName="/ppt/tags/tag147.xml" ContentType="application/vnd.openxmlformats-officedocument.presentationml.tags+xml"/>
  <Override PartName="/ppt/notesSlides/notesSlide10.xml" ContentType="application/vnd.openxmlformats-officedocument.presentationml.notesSlide+xml"/>
  <Override PartName="/ppt/tags/tag148.xml" ContentType="application/vnd.openxmlformats-officedocument.presentationml.tags+xml"/>
  <Override PartName="/ppt/notesSlides/notesSlide11.xml" ContentType="application/vnd.openxmlformats-officedocument.presentationml.notesSlide+xml"/>
  <Override PartName="/ppt/tags/tag149.xml" ContentType="application/vnd.openxmlformats-officedocument.presentationml.tags+xml"/>
  <Override PartName="/ppt/notesSlides/notesSlide12.xml" ContentType="application/vnd.openxmlformats-officedocument.presentationml.notesSlide+xml"/>
  <Override PartName="/ppt/tags/tag150.xml" ContentType="application/vnd.openxmlformats-officedocument.presentationml.tags+xml"/>
  <Override PartName="/ppt/tags/tag151.xml" ContentType="application/vnd.openxmlformats-officedocument.presentationml.tags+xml"/>
  <Override PartName="/ppt/notesSlides/notesSlide13.xml" ContentType="application/vnd.openxmlformats-officedocument.presentationml.notesSlide+xml"/>
  <Override PartName="/ppt/tags/tag152.xml" ContentType="application/vnd.openxmlformats-officedocument.presentationml.tags+xml"/>
  <Override PartName="/ppt/notesSlides/notesSlide14.xml" ContentType="application/vnd.openxmlformats-officedocument.presentationml.notesSlide+xml"/>
  <Override PartName="/ppt/tags/tag153.xml" ContentType="application/vnd.openxmlformats-officedocument.presentationml.tags+xml"/>
  <Override PartName="/ppt/notesSlides/notesSlide15.xml" ContentType="application/vnd.openxmlformats-officedocument.presentationml.notesSlide+xml"/>
  <Override PartName="/ppt/tags/tag154.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73" r:id="rId2"/>
  </p:sldMasterIdLst>
  <p:notesMasterIdLst>
    <p:notesMasterId r:id="rId23"/>
  </p:notesMasterIdLst>
  <p:handoutMasterIdLst>
    <p:handoutMasterId r:id="rId24"/>
  </p:handoutMasterIdLst>
  <p:sldIdLst>
    <p:sldId id="256" r:id="rId3"/>
    <p:sldId id="313" r:id="rId4"/>
    <p:sldId id="314" r:id="rId5"/>
    <p:sldId id="289" r:id="rId6"/>
    <p:sldId id="287" r:id="rId7"/>
    <p:sldId id="290" r:id="rId8"/>
    <p:sldId id="291" r:id="rId9"/>
    <p:sldId id="311" r:id="rId10"/>
    <p:sldId id="312" r:id="rId11"/>
    <p:sldId id="315" r:id="rId12"/>
    <p:sldId id="295" r:id="rId13"/>
    <p:sldId id="296" r:id="rId14"/>
    <p:sldId id="297" r:id="rId15"/>
    <p:sldId id="298" r:id="rId16"/>
    <p:sldId id="304" r:id="rId17"/>
    <p:sldId id="316" r:id="rId18"/>
    <p:sldId id="307" r:id="rId19"/>
    <p:sldId id="309" r:id="rId20"/>
    <p:sldId id="310" r:id="rId21"/>
    <p:sldId id="317" r:id="rId22"/>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770">
          <p15:clr>
            <a:srgbClr val="A4A3A4"/>
          </p15:clr>
        </p15:guide>
        <p15:guide id="2" pos="118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 xmlns:p1710="http://schemas.microsoft.com/office/powerpoint/2017/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106" d="100"/>
          <a:sy n="106" d="100"/>
        </p:scale>
        <p:origin x="300" y="114"/>
      </p:cViewPr>
      <p:guideLst>
        <p:guide orient="horz" pos="3770"/>
        <p:guide pos="1186"/>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7970705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54695-0283-4807-9A09-F83DEF008A9C}" type="datetimeFigureOut">
              <a:rPr lang="zh-CN" altLang="en-US" smtClean="0"/>
              <a:t>2023/4/10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A0DCC-18E6-48AA-A9CD-186ACDABE794}" type="slidenum">
              <a:rPr lang="zh-CN" altLang="en-US" smtClean="0"/>
              <a:t>‹#›</a:t>
            </a:fld>
            <a:endParaRPr lang="zh-CN" altLang="en-US"/>
          </a:p>
        </p:txBody>
      </p:sp>
    </p:spTree>
    <p:extLst>
      <p:ext uri="{BB962C8B-B14F-4D97-AF65-F5344CB8AC3E}">
        <p14:creationId xmlns:p14="http://schemas.microsoft.com/office/powerpoint/2010/main" val="444319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BA08F-69C0-4ED2-9981-FF79E6C30BCA}" type="slidenum">
              <a:rPr lang="zh-CN" altLang="en-US" smtClean="0"/>
              <a:t>1</a:t>
            </a:fld>
            <a:endParaRPr lang="zh-CN" altLang="en-US"/>
          </a:p>
        </p:txBody>
      </p:sp>
    </p:spTree>
    <p:extLst>
      <p:ext uri="{BB962C8B-B14F-4D97-AF65-F5344CB8AC3E}">
        <p14:creationId xmlns:p14="http://schemas.microsoft.com/office/powerpoint/2010/main" val="1902611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7245757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41450315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14</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40886834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BA08F-69C0-4ED2-9981-FF79E6C30BCA}" type="slidenum">
              <a:rPr lang="zh-CN" altLang="en-US" smtClean="0"/>
              <a:t>16</a:t>
            </a:fld>
            <a:endParaRPr lang="zh-CN" altLang="en-US"/>
          </a:p>
        </p:txBody>
      </p:sp>
    </p:spTree>
    <p:extLst>
      <p:ext uri="{BB962C8B-B14F-4D97-AF65-F5344CB8AC3E}">
        <p14:creationId xmlns:p14="http://schemas.microsoft.com/office/powerpoint/2010/main" val="2943714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521796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18</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4816964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19</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26287366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zh-CN" altLang="en-US" dirty="0" smtClean="0"/>
              <a:t>模板来自于 优品</a:t>
            </a:r>
            <a:r>
              <a:rPr lang="en-US" altLang="zh-CN" dirty="0" smtClean="0"/>
              <a:t>PPT</a:t>
            </a:r>
            <a:r>
              <a:rPr lang="zh-CN" altLang="en-US" dirty="0" smtClean="0"/>
              <a:t> </a:t>
            </a:r>
            <a:r>
              <a:rPr lang="en-US" altLang="zh-CN" smtClean="0"/>
              <a:t>https://www.ypppt.com/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pitchFamily="34" charset="0"/>
                <a:ea typeface="宋体" panose="02010600030101010101" pitchFamily="2" charset="-122"/>
              </a:rPr>
              <a:pPr fontAlgn="base">
                <a:spcBef>
                  <a:spcPct val="0"/>
                </a:spcBef>
                <a:spcAft>
                  <a:spcPct val="0"/>
                </a:spcAft>
              </a:pPr>
              <a:t>20</a:t>
            </a:fld>
            <a:endParaRPr lang="zh-CN" altLang="en-US" smtClean="0">
              <a:solidFill>
                <a:prstClr val="black"/>
              </a:solidFill>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0641636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6837353-30EB-4A48-80EB-173D804AEFBD}" type="slidenum">
              <a:rPr lang="zh-CN" altLang="en-US" smtClean="0"/>
              <a:t>2</a:t>
            </a:fld>
            <a:endParaRPr lang="zh-CN" altLang="en-US"/>
          </a:p>
        </p:txBody>
      </p:sp>
    </p:spTree>
    <p:extLst>
      <p:ext uri="{BB962C8B-B14F-4D97-AF65-F5344CB8AC3E}">
        <p14:creationId xmlns:p14="http://schemas.microsoft.com/office/powerpoint/2010/main" val="3746843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938BA08F-69C0-4ED2-9981-FF79E6C30BCA}" type="slidenum">
              <a:rPr lang="zh-CN" altLang="en-US" smtClean="0"/>
              <a:t>3</a:t>
            </a:fld>
            <a:endParaRPr lang="zh-CN" altLang="en-US"/>
          </a:p>
        </p:txBody>
      </p:sp>
    </p:spTree>
    <p:extLst>
      <p:ext uri="{BB962C8B-B14F-4D97-AF65-F5344CB8AC3E}">
        <p14:creationId xmlns:p14="http://schemas.microsoft.com/office/powerpoint/2010/main" val="1444621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BA0DCC-18E6-48AA-A9CD-186ACDABE794}" type="slidenum">
              <a:rPr lang="zh-CN" altLang="en-US" smtClean="0"/>
              <a:t>6</a:t>
            </a:fld>
            <a:endParaRPr lang="zh-CN" altLang="en-US"/>
          </a:p>
        </p:txBody>
      </p:sp>
    </p:spTree>
    <p:extLst>
      <p:ext uri="{BB962C8B-B14F-4D97-AF65-F5344CB8AC3E}">
        <p14:creationId xmlns:p14="http://schemas.microsoft.com/office/powerpoint/2010/main" val="3103168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BA0DCC-18E6-48AA-A9CD-186ACDABE794}" type="slidenum">
              <a:rPr lang="zh-CN" altLang="en-US" smtClean="0"/>
              <a:t>7</a:t>
            </a:fld>
            <a:endParaRPr lang="zh-CN" altLang="en-US"/>
          </a:p>
        </p:txBody>
      </p:sp>
    </p:spTree>
    <p:extLst>
      <p:ext uri="{BB962C8B-B14F-4D97-AF65-F5344CB8AC3E}">
        <p14:creationId xmlns:p14="http://schemas.microsoft.com/office/powerpoint/2010/main" val="3519425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BA0DCC-18E6-48AA-A9CD-186ACDABE794}" type="slidenum">
              <a:rPr lang="zh-CN" altLang="en-US" smtClean="0"/>
              <a:t>8</a:t>
            </a:fld>
            <a:endParaRPr lang="zh-CN" altLang="en-US"/>
          </a:p>
        </p:txBody>
      </p:sp>
    </p:spTree>
    <p:extLst>
      <p:ext uri="{BB962C8B-B14F-4D97-AF65-F5344CB8AC3E}">
        <p14:creationId xmlns:p14="http://schemas.microsoft.com/office/powerpoint/2010/main" val="3167121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14BA0DCC-18E6-48AA-A9CD-186ACDABE794}" type="slidenum">
              <a:rPr lang="zh-CN" altLang="en-US" smtClean="0"/>
              <a:t>9</a:t>
            </a:fld>
            <a:endParaRPr lang="zh-CN" altLang="en-US"/>
          </a:p>
        </p:txBody>
      </p:sp>
    </p:spTree>
    <p:extLst>
      <p:ext uri="{BB962C8B-B14F-4D97-AF65-F5344CB8AC3E}">
        <p14:creationId xmlns:p14="http://schemas.microsoft.com/office/powerpoint/2010/main" val="4180765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https://www.ypppt.com/</a:t>
            </a:r>
            <a:endParaRPr lang="zh-CN" altLang="en-US" dirty="0"/>
          </a:p>
        </p:txBody>
      </p:sp>
      <p:sp>
        <p:nvSpPr>
          <p:cNvPr id="4" name="灯片编号占位符 3"/>
          <p:cNvSpPr>
            <a:spLocks noGrp="1"/>
          </p:cNvSpPr>
          <p:nvPr>
            <p:ph type="sldNum" sz="quarter" idx="5"/>
          </p:nvPr>
        </p:nvSpPr>
        <p:spPr/>
        <p:txBody>
          <a:bodyPr/>
          <a:lstStyle/>
          <a:p>
            <a:fld id="{938BA08F-69C0-4ED2-9981-FF79E6C30BCA}" type="slidenum">
              <a:rPr lang="zh-CN" altLang="en-US" smtClean="0"/>
              <a:t>10</a:t>
            </a:fld>
            <a:endParaRPr lang="zh-CN" altLang="en-US"/>
          </a:p>
        </p:txBody>
      </p:sp>
    </p:spTree>
    <p:extLst>
      <p:ext uri="{BB962C8B-B14F-4D97-AF65-F5344CB8AC3E}">
        <p14:creationId xmlns:p14="http://schemas.microsoft.com/office/powerpoint/2010/main" val="23403858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14BA0DCC-18E6-48AA-A9CD-186ACDABE794}"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charset="-122"/>
                <a:cs typeface="+mn-cs"/>
              </a:rPr>
              <a:t>11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charset="-122"/>
              <a:cs typeface="+mn-cs"/>
            </a:endParaRPr>
          </a:p>
        </p:txBody>
      </p:sp>
    </p:spTree>
    <p:extLst>
      <p:ext uri="{BB962C8B-B14F-4D97-AF65-F5344CB8AC3E}">
        <p14:creationId xmlns:p14="http://schemas.microsoft.com/office/powerpoint/2010/main" val="3113485527"/>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10.xml"/><Relationship Id="rId7" Type="http://schemas.openxmlformats.org/officeDocument/2006/relationships/tags" Target="../tags/tag14.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70.xml"/><Relationship Id="rId7" Type="http://schemas.openxmlformats.org/officeDocument/2006/relationships/image" Target="../media/image1.png"/><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slideMaster" Target="../slideMasters/slideMaster1.xml"/><Relationship Id="rId5" Type="http://schemas.openxmlformats.org/officeDocument/2006/relationships/tags" Target="../tags/tag72.xml"/><Relationship Id="rId4" Type="http://schemas.openxmlformats.org/officeDocument/2006/relationships/tags" Target="../tags/tag71.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75.xml"/><Relationship Id="rId2" Type="http://schemas.openxmlformats.org/officeDocument/2006/relationships/tags" Target="../tags/tag74.xml"/><Relationship Id="rId1" Type="http://schemas.openxmlformats.org/officeDocument/2006/relationships/tags" Target="../tags/tag73.xml"/><Relationship Id="rId5" Type="http://schemas.openxmlformats.org/officeDocument/2006/relationships/slideMaster" Target="../slideMasters/slideMaster1.xml"/><Relationship Id="rId4" Type="http://schemas.openxmlformats.org/officeDocument/2006/relationships/tags" Target="../tags/tag76.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79.xml"/><Relationship Id="rId7" Type="http://schemas.openxmlformats.org/officeDocument/2006/relationships/slideMaster" Target="../slideMasters/slideMaster1.xml"/><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9"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9.png"/><Relationship Id="rId5" Type="http://schemas.openxmlformats.org/officeDocument/2006/relationships/tags" Target="../tags/tag87.xml"/><Relationship Id="rId10" Type="http://schemas.openxmlformats.org/officeDocument/2006/relationships/image" Target="../media/image8.png"/><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9.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8.png"/><Relationship Id="rId5" Type="http://schemas.openxmlformats.org/officeDocument/2006/relationships/tags" Target="../tags/tag95.xml"/><Relationship Id="rId10" Type="http://schemas.openxmlformats.org/officeDocument/2006/relationships/slideMaster" Target="../slideMasters/slideMaster1.xml"/><Relationship Id="rId4" Type="http://schemas.openxmlformats.org/officeDocument/2006/relationships/tags" Target="../tags/tag94.xml"/><Relationship Id="rId9" Type="http://schemas.openxmlformats.org/officeDocument/2006/relationships/tags" Target="../tags/tag99.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107.xml"/><Relationship Id="rId3" Type="http://schemas.openxmlformats.org/officeDocument/2006/relationships/tags" Target="../tags/tag102.xml"/><Relationship Id="rId7" Type="http://schemas.openxmlformats.org/officeDocument/2006/relationships/tags" Target="../tags/tag106.xml"/><Relationship Id="rId12" Type="http://schemas.openxmlformats.org/officeDocument/2006/relationships/image" Target="../media/image9.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tags" Target="../tags/tag105.xml"/><Relationship Id="rId11" Type="http://schemas.openxmlformats.org/officeDocument/2006/relationships/image" Target="../media/image8.png"/><Relationship Id="rId5" Type="http://schemas.openxmlformats.org/officeDocument/2006/relationships/tags" Target="../tags/tag104.xml"/><Relationship Id="rId10" Type="http://schemas.openxmlformats.org/officeDocument/2006/relationships/slideMaster" Target="../slideMasters/slideMaster1.xml"/><Relationship Id="rId4" Type="http://schemas.openxmlformats.org/officeDocument/2006/relationships/tags" Target="../tags/tag103.xml"/><Relationship Id="rId9" Type="http://schemas.openxmlformats.org/officeDocument/2006/relationships/tags" Target="../tags/tag108.xml"/></Relationships>
</file>

<file path=ppt/slideLayouts/_rels/slideLayout16.xml.rels><?xml version="1.0" encoding="UTF-8" standalone="yes"?>
<Relationships xmlns="http://schemas.openxmlformats.org/package/2006/relationships"><Relationship Id="rId8" Type="http://schemas.openxmlformats.org/officeDocument/2006/relationships/tags" Target="../tags/tag116.xml"/><Relationship Id="rId3" Type="http://schemas.openxmlformats.org/officeDocument/2006/relationships/tags" Target="../tags/tag111.xml"/><Relationship Id="rId7" Type="http://schemas.openxmlformats.org/officeDocument/2006/relationships/tags" Target="../tags/tag115.xml"/><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tags" Target="../tags/tag114.xml"/><Relationship Id="rId5" Type="http://schemas.openxmlformats.org/officeDocument/2006/relationships/tags" Target="../tags/tag113.xml"/><Relationship Id="rId10" Type="http://schemas.openxmlformats.org/officeDocument/2006/relationships/image" Target="../media/image10.png"/><Relationship Id="rId4" Type="http://schemas.openxmlformats.org/officeDocument/2006/relationships/tags" Target="../tags/tag112.xml"/><Relationship Id="rId9"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tags" Target="../tags/tag124.xml"/><Relationship Id="rId3" Type="http://schemas.openxmlformats.org/officeDocument/2006/relationships/tags" Target="../tags/tag119.xml"/><Relationship Id="rId7" Type="http://schemas.openxmlformats.org/officeDocument/2006/relationships/tags" Target="../tags/tag123.xml"/><Relationship Id="rId12" Type="http://schemas.openxmlformats.org/officeDocument/2006/relationships/image" Target="../media/image9.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tags" Target="../tags/tag122.xml"/><Relationship Id="rId11" Type="http://schemas.openxmlformats.org/officeDocument/2006/relationships/slideMaster" Target="../slideMasters/slideMaster1.xml"/><Relationship Id="rId5" Type="http://schemas.openxmlformats.org/officeDocument/2006/relationships/tags" Target="../tags/tag121.xml"/><Relationship Id="rId10" Type="http://schemas.openxmlformats.org/officeDocument/2006/relationships/tags" Target="../tags/tag126.xml"/><Relationship Id="rId4" Type="http://schemas.openxmlformats.org/officeDocument/2006/relationships/tags" Target="../tags/tag120.xml"/><Relationship Id="rId9" Type="http://schemas.openxmlformats.org/officeDocument/2006/relationships/tags" Target="../tags/tag125.xml"/></Relationships>
</file>

<file path=ppt/slideLayouts/_rels/slideLayout18.xml.rels><?xml version="1.0" encoding="UTF-8" standalone="yes"?>
<Relationships xmlns="http://schemas.openxmlformats.org/package/2006/relationships"><Relationship Id="rId8" Type="http://schemas.openxmlformats.org/officeDocument/2006/relationships/tags" Target="../tags/tag134.xml"/><Relationship Id="rId13" Type="http://schemas.openxmlformats.org/officeDocument/2006/relationships/image" Target="../media/image9.png"/><Relationship Id="rId3" Type="http://schemas.openxmlformats.org/officeDocument/2006/relationships/tags" Target="../tags/tag129.xml"/><Relationship Id="rId7" Type="http://schemas.openxmlformats.org/officeDocument/2006/relationships/tags" Target="../tags/tag133.xml"/><Relationship Id="rId12" Type="http://schemas.openxmlformats.org/officeDocument/2006/relationships/image" Target="../media/image12.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tags" Target="../tags/tag132.xml"/><Relationship Id="rId11" Type="http://schemas.openxmlformats.org/officeDocument/2006/relationships/image" Target="../media/image11.png"/><Relationship Id="rId5" Type="http://schemas.openxmlformats.org/officeDocument/2006/relationships/tags" Target="../tags/tag131.xml"/><Relationship Id="rId10" Type="http://schemas.openxmlformats.org/officeDocument/2006/relationships/slideMaster" Target="../slideMasters/slideMaster1.xml"/><Relationship Id="rId4" Type="http://schemas.openxmlformats.org/officeDocument/2006/relationships/tags" Target="../tags/tag130.xml"/><Relationship Id="rId9" Type="http://schemas.openxmlformats.org/officeDocument/2006/relationships/tags" Target="../tags/tag135.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tags" Target="../tags/tag17.xml"/><Relationship Id="rId7" Type="http://schemas.openxmlformats.org/officeDocument/2006/relationships/slideMaster" Target="../slideMasters/slideMaster1.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8" Type="http://schemas.openxmlformats.org/officeDocument/2006/relationships/tags" Target="../tags/tag28.xml"/><Relationship Id="rId3" Type="http://schemas.openxmlformats.org/officeDocument/2006/relationships/tags" Target="../tags/tag23.xml"/><Relationship Id="rId7" Type="http://schemas.openxmlformats.org/officeDocument/2006/relationships/tags" Target="../tags/tag27.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image" Target="../media/image3.png"/><Relationship Id="rId5" Type="http://schemas.openxmlformats.org/officeDocument/2006/relationships/tags" Target="../tags/tag25.xml"/><Relationship Id="rId10" Type="http://schemas.openxmlformats.org/officeDocument/2006/relationships/image" Target="../media/image2.png"/><Relationship Id="rId4" Type="http://schemas.openxmlformats.org/officeDocument/2006/relationships/tags" Target="../tags/tag24.xml"/><Relationship Id="rId9"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31.xml"/><Relationship Id="rId7" Type="http://schemas.openxmlformats.org/officeDocument/2006/relationships/tags" Target="../tags/tag35.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9"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1.png"/><Relationship Id="rId5" Type="http://schemas.openxmlformats.org/officeDocument/2006/relationships/tags" Target="../tags/tag40.xml"/><Relationship Id="rId10" Type="http://schemas.openxmlformats.org/officeDocument/2006/relationships/slideMaster" Target="../slideMasters/slideMaster1.xml"/><Relationship Id="rId4" Type="http://schemas.openxmlformats.org/officeDocument/2006/relationships/tags" Target="../tags/tag39.xml"/><Relationship Id="rId9" Type="http://schemas.openxmlformats.org/officeDocument/2006/relationships/tags" Target="../tags/tag44.xml"/></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47.xml"/><Relationship Id="rId7" Type="http://schemas.openxmlformats.org/officeDocument/2006/relationships/tags" Target="../tags/tag51.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5" Type="http://schemas.openxmlformats.org/officeDocument/2006/relationships/tags" Target="../tags/tag49.xml"/><Relationship Id="rId10" Type="http://schemas.openxmlformats.org/officeDocument/2006/relationships/image" Target="../media/image5.png"/><Relationship Id="rId4" Type="http://schemas.openxmlformats.org/officeDocument/2006/relationships/tags" Target="../tags/tag48.xml"/><Relationship Id="rId9"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7.xml"/><Relationship Id="rId7" Type="http://schemas.openxmlformats.org/officeDocument/2006/relationships/tags" Target="../tags/tag61.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tags" Target="../tags/tag60.xml"/><Relationship Id="rId5" Type="http://schemas.openxmlformats.org/officeDocument/2006/relationships/tags" Target="../tags/tag59.xml"/><Relationship Id="rId4" Type="http://schemas.openxmlformats.org/officeDocument/2006/relationships/tags" Target="../tags/tag58.xml"/><Relationship Id="rId9"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tags" Target="../tags/tag64.xml"/><Relationship Id="rId7" Type="http://schemas.openxmlformats.org/officeDocument/2006/relationships/slideMaster" Target="../slideMasters/slideMaster1.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solidFill>
          <a:schemeClr val="tx2"/>
        </a:solidFill>
        <a:effectLst/>
      </p:bgPr>
    </p:bg>
    <p:spTree>
      <p:nvGrpSpPr>
        <p:cNvPr id="1" name=""/>
        <p:cNvGrpSpPr/>
        <p:nvPr/>
      </p:nvGrpSpPr>
      <p:grpSpPr>
        <a:xfrm>
          <a:off x="0" y="0"/>
          <a:ext cx="0" cy="0"/>
          <a:chOff x="0" y="0"/>
          <a:chExt cx="0" cy="0"/>
        </a:xfrm>
      </p:grpSpPr>
      <p:sp>
        <p:nvSpPr>
          <p:cNvPr id="16" name="日期占位符 15"/>
          <p:cNvSpPr>
            <a:spLocks noGrp="1"/>
          </p:cNvSpPr>
          <p:nvPr>
            <p:ph type="dt" sz="half" idx="10"/>
            <p:custDataLst>
              <p:tags r:id="rId1"/>
            </p:custDataLst>
          </p:nvPr>
        </p:nvSpPr>
        <p:spPr/>
        <p:txBody>
          <a:bodyPr/>
          <a:lstStyle>
            <a:lvl1pPr>
              <a:defRPr>
                <a:solidFill>
                  <a:schemeClr val="accent1"/>
                </a:solidFill>
              </a:defRPr>
            </a:lvl1pPr>
          </a:lstStyle>
          <a:p>
            <a:fld id="{760FBDFE-C587-4B4C-A407-44438C67B59E}" type="datetimeFigureOut">
              <a:rPr lang="zh-CN" altLang="en-US" smtClean="0"/>
              <a:t>2023/4/10</a:t>
            </a:fld>
            <a:endParaRPr lang="zh-CN" altLang="en-US"/>
          </a:p>
        </p:txBody>
      </p:sp>
      <p:sp>
        <p:nvSpPr>
          <p:cNvPr id="17" name="页脚占位符 16"/>
          <p:cNvSpPr>
            <a:spLocks noGrp="1"/>
          </p:cNvSpPr>
          <p:nvPr>
            <p:ph type="ftr" sz="quarter" idx="11"/>
            <p:custDataLst>
              <p:tags r:id="rId2"/>
            </p:custDataLst>
          </p:nvPr>
        </p:nvSpPr>
        <p:spPr/>
        <p:txBody>
          <a:bodyPr/>
          <a:lstStyle>
            <a:lvl1pPr>
              <a:defRPr>
                <a:solidFill>
                  <a:schemeClr val="accent1"/>
                </a:solidFill>
              </a:defRPr>
            </a:lvl1pPr>
          </a:lstStyle>
          <a:p>
            <a:endParaRPr lang="zh-CN" altLang="en-US"/>
          </a:p>
        </p:txBody>
      </p:sp>
      <p:sp>
        <p:nvSpPr>
          <p:cNvPr id="18" name="灯片编号占位符 17"/>
          <p:cNvSpPr>
            <a:spLocks noGrp="1"/>
          </p:cNvSpPr>
          <p:nvPr>
            <p:ph type="sldNum" sz="quarter" idx="12"/>
            <p:custDataLst>
              <p:tags r:id="rId3"/>
            </p:custDataLst>
          </p:nvPr>
        </p:nvSpPr>
        <p:spPr/>
        <p:txBody>
          <a:bodyPr/>
          <a:lstStyle>
            <a:lvl1pPr>
              <a:defRPr>
                <a:solidFill>
                  <a:schemeClr val="accent1"/>
                </a:solidFill>
              </a:defRPr>
            </a:lvl1pPr>
          </a:lstStyle>
          <a:p>
            <a:fld id="{49AE70B2-8BF9-45C0-BB95-33D1B9D3A854}" type="slidenum">
              <a:rPr lang="zh-CN" altLang="en-US" smtClean="0"/>
              <a:t>‹#›</a:t>
            </a:fld>
            <a:endParaRPr lang="zh-CN" altLang="en-US"/>
          </a:p>
        </p:txBody>
      </p:sp>
      <p:sp>
        <p:nvSpPr>
          <p:cNvPr id="3" name="副标题 2"/>
          <p:cNvSpPr>
            <a:spLocks noGrp="1"/>
          </p:cNvSpPr>
          <p:nvPr>
            <p:ph type="subTitle" idx="1" hasCustomPrompt="1"/>
            <p:custDataLst>
              <p:tags r:id="rId4"/>
            </p:custDataLst>
          </p:nvPr>
        </p:nvSpPr>
        <p:spPr>
          <a:xfrm>
            <a:off x="3374157" y="3467299"/>
            <a:ext cx="5236444" cy="708096"/>
          </a:xfrm>
        </p:spPr>
        <p:txBody>
          <a:bodyPr lIns="101600" tIns="38100" rIns="76200" bIns="38100">
            <a:normAutofit/>
          </a:bodyPr>
          <a:lstStyle>
            <a:lvl1pPr marL="0" indent="0" algn="ctr" eaLnBrk="1" fontAlgn="auto" latinLnBrk="0" hangingPunct="1">
              <a:lnSpc>
                <a:spcPct val="130000"/>
              </a:lnSpc>
              <a:buNone/>
              <a:defRPr sz="1400" u="none" strike="noStrike" kern="1200" cap="none" spc="0" normalizeH="0" baseline="0">
                <a:solidFill>
                  <a:schemeClr val="accent1"/>
                </a:solidFill>
                <a:uFillTx/>
                <a:latin typeface="微软雅黑"/>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单击此处编辑副标题</a:t>
            </a:r>
          </a:p>
        </p:txBody>
      </p:sp>
      <p:sp>
        <p:nvSpPr>
          <p:cNvPr id="5" name="文本占位符 4"/>
          <p:cNvSpPr>
            <a:spLocks noGrp="1"/>
          </p:cNvSpPr>
          <p:nvPr>
            <p:ph type="body" sz="quarter" idx="13" hasCustomPrompt="1"/>
            <p:custDataLst>
              <p:tags r:id="rId5"/>
            </p:custDataLst>
          </p:nvPr>
        </p:nvSpPr>
        <p:spPr>
          <a:xfrm>
            <a:off x="4723231" y="5406948"/>
            <a:ext cx="2529965" cy="428400"/>
          </a:xfrm>
        </p:spPr>
        <p:txBody>
          <a:bodyPr anchor="ctr">
            <a:normAutofit/>
          </a:bodyPr>
          <a:lstStyle>
            <a:lvl1pPr marL="0" indent="0" algn="ctr">
              <a:lnSpc>
                <a:spcPct val="130000"/>
              </a:lnSpc>
              <a:buNone/>
              <a:defRPr sz="1400" spc="0" baseline="0">
                <a:solidFill>
                  <a:schemeClr val="accent1"/>
                </a:solidFill>
                <a:latin typeface="微软雅黑"/>
              </a:defRPr>
            </a:lvl1pPr>
          </a:lstStyle>
          <a:p>
            <a:pPr lvl="0"/>
            <a:r>
              <a:rPr lang="zh-CN" altLang="en-US"/>
              <a:t>编辑文本</a:t>
            </a:r>
          </a:p>
        </p:txBody>
      </p:sp>
      <p:sp>
        <p:nvSpPr>
          <p:cNvPr id="62" name="文本占位符 61"/>
          <p:cNvSpPr>
            <a:spLocks noGrp="1"/>
          </p:cNvSpPr>
          <p:nvPr>
            <p:ph type="body" sz="quarter" idx="14" hasCustomPrompt="1"/>
            <p:custDataLst>
              <p:tags r:id="rId6"/>
            </p:custDataLst>
          </p:nvPr>
        </p:nvSpPr>
        <p:spPr>
          <a:xfrm>
            <a:off x="4723230" y="5891136"/>
            <a:ext cx="2529965" cy="428400"/>
          </a:xfrm>
        </p:spPr>
        <p:txBody>
          <a:bodyPr anchor="ctr">
            <a:normAutofit/>
          </a:bodyPr>
          <a:lstStyle>
            <a:lvl1pPr marL="0" indent="0" algn="ctr">
              <a:lnSpc>
                <a:spcPct val="130000"/>
              </a:lnSpc>
              <a:buNone/>
              <a:defRPr sz="1400" spc="0" baseline="0">
                <a:solidFill>
                  <a:schemeClr val="accent1"/>
                </a:solidFill>
                <a:latin typeface="微软雅黑"/>
              </a:defRPr>
            </a:lvl1pPr>
          </a:lstStyle>
          <a:p>
            <a:pPr lvl="0"/>
            <a:r>
              <a:rPr lang="zh-CN" altLang="en-US"/>
              <a:t>编辑文本</a:t>
            </a:r>
          </a:p>
        </p:txBody>
      </p:sp>
      <p:sp>
        <p:nvSpPr>
          <p:cNvPr id="4" name="标题 3"/>
          <p:cNvSpPr>
            <a:spLocks noGrp="1"/>
          </p:cNvSpPr>
          <p:nvPr>
            <p:ph type="title" hasCustomPrompt="1"/>
            <p:custDataLst>
              <p:tags r:id="rId7"/>
            </p:custDataLst>
          </p:nvPr>
        </p:nvSpPr>
        <p:spPr>
          <a:xfrm>
            <a:off x="3374158" y="2584466"/>
            <a:ext cx="5236444" cy="763882"/>
          </a:xfrm>
        </p:spPr>
        <p:txBody>
          <a:bodyPr lIns="90000" tIns="46800" rIns="90000" bIns="46800" anchor="b">
            <a:normAutofit/>
          </a:bodyPr>
          <a:lstStyle>
            <a:lvl1pPr algn="ctr">
              <a:defRPr sz="4400" spc="0" baseline="0">
                <a:solidFill>
                  <a:schemeClr val="accent1"/>
                </a:solidFill>
                <a:latin typeface="微软雅黑"/>
                <a:ea typeface="汉仪旗黑-85S" panose="00020600040101010101" pitchFamily="18" charset="-122"/>
              </a:defRPr>
            </a:lvl1pPr>
          </a:lstStyle>
          <a:p>
            <a:r>
              <a:rPr lang="zh-CN" altLang="en-US"/>
              <a:t>单击此处编辑标题</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7"/>
          <a:stretch>
            <a:fillRect/>
          </a:stretch>
        </p:blipFill>
        <p:spPr>
          <a:xfrm>
            <a:off x="0" y="0"/>
            <a:ext cx="2795270" cy="2659380"/>
          </a:xfrm>
          <a:prstGeom prst="rect">
            <a:avLst/>
          </a:prstGeom>
        </p:spPr>
      </p:pic>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tx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2526714" y="2493442"/>
            <a:ext cx="6716614" cy="1622218"/>
          </a:xfrm>
        </p:spPr>
        <p:txBody>
          <a:bodyPr vert="horz" lIns="101600" tIns="38100" rIns="25400" bIns="38100" rtlCol="0" anchor="ctr" anchorCtr="0">
            <a:noAutofit/>
          </a:bodyPr>
          <a:lstStyle>
            <a:lvl1pPr marL="0" marR="0" algn="ctr" defTabSz="914400" rtl="0" eaLnBrk="1" fontAlgn="auto" latinLnBrk="0" hangingPunct="1">
              <a:lnSpc>
                <a:spcPct val="130000"/>
              </a:lnSpc>
              <a:buNone/>
              <a:defRPr kumimoji="0" lang="zh-CN" altLang="en-US" sz="6600" b="1" i="0" u="none" strike="noStrike" kern="1200" cap="none" spc="0" normalizeH="0" baseline="0" noProof="1">
                <a:solidFill>
                  <a:schemeClr val="accent1"/>
                </a:solidFill>
                <a:uFillTx/>
                <a:latin typeface="微软雅黑"/>
                <a:ea typeface="汉仪旗黑-85S" panose="00020600040101010101" pitchFamily="18" charset="-122"/>
                <a:cs typeface="仿宋" panose="02010609060101010101" charset="-122"/>
                <a:sym typeface="+mn-ea"/>
              </a:defRPr>
            </a:lvl1pPr>
          </a:lstStyle>
          <a:p>
            <a:pPr lvl="0"/>
            <a:r>
              <a:rPr>
                <a:sym typeface="+mn-ea"/>
              </a:rPr>
              <a:t>编辑标题</a:t>
            </a: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tx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2"/>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3"/>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pic>
        <p:nvPicPr>
          <p:cNvPr id="10" name="图片 9"/>
          <p:cNvPicPr>
            <a:picLocks noChangeAspect="1"/>
          </p:cNvPicPr>
          <p:nvPr>
            <p:custDataLst>
              <p:tags r:id="rId4"/>
            </p:custDataLst>
          </p:nvPr>
        </p:nvPicPr>
        <p:blipFill>
          <a:blip r:embed="rId8"/>
          <a:stretch>
            <a:fillRect/>
          </a:stretch>
        </p:blipFill>
        <p:spPr>
          <a:xfrm rot="10800000">
            <a:off x="9436100" y="4236085"/>
            <a:ext cx="2755900" cy="2621915"/>
          </a:xfrm>
          <a:prstGeom prst="rect">
            <a:avLst/>
          </a:prstGeom>
        </p:spPr>
      </p:pic>
      <p:pic>
        <p:nvPicPr>
          <p:cNvPr id="7" name="图片 6"/>
          <p:cNvPicPr>
            <a:picLocks noChangeAspect="1"/>
          </p:cNvPicPr>
          <p:nvPr>
            <p:custDataLst>
              <p:tags r:id="rId5"/>
            </p:custDataLst>
          </p:nvPr>
        </p:nvPicPr>
        <p:blipFill>
          <a:blip r:embed="rId9"/>
          <a:stretch>
            <a:fillRect/>
          </a:stretch>
        </p:blipFill>
        <p:spPr>
          <a:xfrm rot="20473840">
            <a:off x="61938" y="104112"/>
            <a:ext cx="743647" cy="583855"/>
          </a:xfrm>
          <a:prstGeom prst="rect">
            <a:avLst/>
          </a:prstGeom>
        </p:spPr>
      </p:pic>
      <p:sp>
        <p:nvSpPr>
          <p:cNvPr id="2" name="标题 1"/>
          <p:cNvSpPr>
            <a:spLocks noGrp="1"/>
          </p:cNvSpPr>
          <p:nvPr>
            <p:ph type="title"/>
            <p:custDataLst>
              <p:tags r:id="rId6"/>
            </p:custDataLst>
          </p:nvPr>
        </p:nvSpPr>
        <p:spPr/>
        <p:txBody>
          <a:bodyPr/>
          <a:lstStyle>
            <a:lvl1pPr>
              <a:defRPr baseline="0">
                <a:solidFill>
                  <a:schemeClr val="tx1">
                    <a:lumMod val="75000"/>
                    <a:lumOff val="25000"/>
                  </a:schemeClr>
                </a:solidFill>
                <a:latin typeface="微软雅黑"/>
                <a:ea typeface="微软雅黑"/>
              </a:defRPr>
            </a:lvl1pPr>
          </a:lstStyle>
          <a:p>
            <a:r>
              <a:rPr lang="zh-CN" altLang="en-US"/>
              <a:t>单击此处编辑母版标题样式</a:t>
            </a: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a:ea typeface="微软雅黑"/>
            </a:endParaRPr>
          </a:p>
        </p:txBody>
      </p:sp>
      <p:pic>
        <p:nvPicPr>
          <p:cNvPr id="6" name="图片 5"/>
          <p:cNvPicPr>
            <a:picLocks noChangeAspect="1"/>
          </p:cNvPicPr>
          <p:nvPr>
            <p:custDataLst>
              <p:tags r:id="rId2"/>
            </p:custDataLst>
          </p:nvPr>
        </p:nvPicPr>
        <p:blipFill>
          <a:blip r:embed="rId10"/>
          <a:stretch>
            <a:fillRect/>
          </a:stretch>
        </p:blipFill>
        <p:spPr>
          <a:xfrm flipH="1">
            <a:off x="0" y="0"/>
            <a:ext cx="1475105" cy="1404620"/>
          </a:xfrm>
          <a:prstGeom prst="rect">
            <a:avLst/>
          </a:prstGeom>
        </p:spPr>
      </p:pic>
      <p:pic>
        <p:nvPicPr>
          <p:cNvPr id="9" name="图片 8"/>
          <p:cNvPicPr>
            <a:picLocks noChangeAspect="1"/>
          </p:cNvPicPr>
          <p:nvPr>
            <p:custDataLst>
              <p:tags r:id="rId3"/>
            </p:custDataLst>
          </p:nvPr>
        </p:nvPicPr>
        <p:blipFill>
          <a:blip r:embed="rId11"/>
          <a:stretch>
            <a:fillRect/>
          </a:stretch>
        </p:blipFill>
        <p:spPr>
          <a:xfrm flipH="1">
            <a:off x="10908030" y="5676265"/>
            <a:ext cx="1283970" cy="1181735"/>
          </a:xfrm>
          <a:prstGeom prst="rect">
            <a:avLst/>
          </a:prstGeom>
        </p:spPr>
      </p:pic>
      <p:sp>
        <p:nvSpPr>
          <p:cNvPr id="2" name="标题 1"/>
          <p:cNvSpPr>
            <a:spLocks noGrp="1"/>
          </p:cNvSpPr>
          <p:nvPr>
            <p:ph type="title" hasCustomPrompt="1"/>
            <p:custDataLst>
              <p:tags r:id="rId4"/>
            </p:custDataLst>
          </p:nvPr>
        </p:nvSpPr>
        <p:spPr>
          <a:xfrm>
            <a:off x="1281600" y="1249200"/>
            <a:ext cx="9626400" cy="723600"/>
          </a:xfrm>
        </p:spPr>
        <p:txBody>
          <a:bodyPr anchor="ctr"/>
          <a:lstStyle>
            <a:lvl1pPr>
              <a:defRPr sz="3200" baseline="0">
                <a:solidFill>
                  <a:schemeClr val="tx1">
                    <a:lumMod val="75000"/>
                    <a:lumOff val="25000"/>
                  </a:schemeClr>
                </a:solidFill>
                <a:latin typeface="微软雅黑"/>
                <a:ea typeface="微软雅黑"/>
              </a:defRPr>
            </a:lvl1pPr>
          </a:lstStyle>
          <a:p>
            <a:r>
              <a:rPr lang="zh-CN" altLang="en-US"/>
              <a:t>单击此处编辑标题</a:t>
            </a:r>
          </a:p>
        </p:txBody>
      </p:sp>
      <p:sp>
        <p:nvSpPr>
          <p:cNvPr id="7" name="内容占位符 6"/>
          <p:cNvSpPr>
            <a:spLocks noGrp="1"/>
          </p:cNvSpPr>
          <p:nvPr>
            <p:ph sz="quarter" idx="13"/>
            <p:custDataLst>
              <p:tags r:id="rId5"/>
            </p:custDataLst>
          </p:nvPr>
        </p:nvSpPr>
        <p:spPr>
          <a:xfrm>
            <a:off x="1281113" y="2163600"/>
            <a:ext cx="9626600" cy="34452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3" name="日期占位符 2"/>
          <p:cNvSpPr>
            <a:spLocks noGrp="1"/>
          </p:cNvSpPr>
          <p:nvPr>
            <p:ph type="dt" sz="half" idx="10"/>
            <p:custDataLst>
              <p:tags r:id="rId6"/>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p:custDataLst>
              <p:tags r:id="rId1"/>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pic>
        <p:nvPicPr>
          <p:cNvPr id="12" name="图片 11"/>
          <p:cNvPicPr>
            <a:picLocks noChangeAspect="1"/>
          </p:cNvPicPr>
          <p:nvPr>
            <p:custDataLst>
              <p:tags r:id="rId2"/>
            </p:custDataLst>
          </p:nvPr>
        </p:nvPicPr>
        <p:blipFill>
          <a:blip r:embed="rId11"/>
          <a:stretch>
            <a:fillRect/>
          </a:stretch>
        </p:blipFill>
        <p:spPr>
          <a:xfrm flipH="1">
            <a:off x="0" y="0"/>
            <a:ext cx="1475105" cy="1404620"/>
          </a:xfrm>
          <a:prstGeom prst="rect">
            <a:avLst/>
          </a:prstGeom>
        </p:spPr>
      </p:pic>
      <p:pic>
        <p:nvPicPr>
          <p:cNvPr id="10" name="图片 9"/>
          <p:cNvPicPr>
            <a:picLocks noChangeAspect="1"/>
          </p:cNvPicPr>
          <p:nvPr>
            <p:custDataLst>
              <p:tags r:id="rId3"/>
            </p:custDataLst>
          </p:nvPr>
        </p:nvPicPr>
        <p:blipFill>
          <a:blip r:embed="rId12"/>
          <a:stretch>
            <a:fillRect/>
          </a:stretch>
        </p:blipFill>
        <p:spPr>
          <a:xfrm flipH="1">
            <a:off x="10908030" y="5676265"/>
            <a:ext cx="1283970" cy="1181735"/>
          </a:xfrm>
          <a:prstGeom prst="rect">
            <a:avLst/>
          </a:prstGeom>
        </p:spPr>
      </p:pic>
      <p:sp>
        <p:nvSpPr>
          <p:cNvPr id="2" name="标题 1"/>
          <p:cNvSpPr>
            <a:spLocks noGrp="1"/>
          </p:cNvSpPr>
          <p:nvPr>
            <p:ph type="title" hasCustomPrompt="1"/>
            <p:custDataLst>
              <p:tags r:id="rId4"/>
            </p:custDataLst>
          </p:nvPr>
        </p:nvSpPr>
        <p:spPr>
          <a:xfrm>
            <a:off x="583200" y="770400"/>
            <a:ext cx="3960000" cy="882000"/>
          </a:xfrm>
        </p:spPr>
        <p:txBody>
          <a:bodyPr anchor="ctr"/>
          <a:lstStyle>
            <a:lvl1pPr>
              <a:defRPr sz="3600" baseline="0">
                <a:solidFill>
                  <a:schemeClr val="tx1">
                    <a:lumMod val="75000"/>
                    <a:lumOff val="25000"/>
                  </a:schemeClr>
                </a:solidFill>
                <a:latin typeface="微软雅黑"/>
                <a:ea typeface="微软雅黑"/>
              </a:defRPr>
            </a:lvl1pPr>
          </a:lstStyle>
          <a:p>
            <a:r>
              <a:rPr lang="zh-CN" altLang="en-US"/>
              <a:t>单击编辑标题</a:t>
            </a:r>
          </a:p>
        </p:txBody>
      </p:sp>
      <p:sp>
        <p:nvSpPr>
          <p:cNvPr id="3" name="日期占位符 2"/>
          <p:cNvSpPr>
            <a:spLocks noGrp="1"/>
          </p:cNvSpPr>
          <p:nvPr>
            <p:ph type="dt" sz="half" idx="10"/>
            <p:custDataLst>
              <p:tags r:id="rId5"/>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586800" y="1764000"/>
            <a:ext cx="3956400" cy="40932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9" name="内容占位符 8"/>
          <p:cNvSpPr>
            <a:spLocks noGrp="1"/>
          </p:cNvSpPr>
          <p:nvPr>
            <p:ph sz="quarter" idx="14"/>
            <p:custDataLst>
              <p:tags r:id="rId9"/>
            </p:custDataLst>
          </p:nvPr>
        </p:nvSpPr>
        <p:spPr>
          <a:xfrm>
            <a:off x="5101200" y="769938"/>
            <a:ext cx="6480000" cy="5087937"/>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p:custDataLst>
              <p:tags r:id="rId1"/>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pic>
        <p:nvPicPr>
          <p:cNvPr id="13" name="图片 12"/>
          <p:cNvPicPr>
            <a:picLocks noChangeAspect="1"/>
          </p:cNvPicPr>
          <p:nvPr>
            <p:custDataLst>
              <p:tags r:id="rId2"/>
            </p:custDataLst>
          </p:nvPr>
        </p:nvPicPr>
        <p:blipFill>
          <a:blip r:embed="rId11"/>
          <a:stretch>
            <a:fillRect/>
          </a:stretch>
        </p:blipFill>
        <p:spPr>
          <a:xfrm flipH="1">
            <a:off x="0" y="0"/>
            <a:ext cx="1475105" cy="1404620"/>
          </a:xfrm>
          <a:prstGeom prst="rect">
            <a:avLst/>
          </a:prstGeom>
        </p:spPr>
      </p:pic>
      <p:pic>
        <p:nvPicPr>
          <p:cNvPr id="11" name="图片 10"/>
          <p:cNvPicPr>
            <a:picLocks noChangeAspect="1"/>
          </p:cNvPicPr>
          <p:nvPr>
            <p:custDataLst>
              <p:tags r:id="rId3"/>
            </p:custDataLst>
          </p:nvPr>
        </p:nvPicPr>
        <p:blipFill>
          <a:blip r:embed="rId12"/>
          <a:stretch>
            <a:fillRect/>
          </a:stretch>
        </p:blipFill>
        <p:spPr>
          <a:xfrm flipH="1">
            <a:off x="10908030" y="5676265"/>
            <a:ext cx="1283970" cy="1181735"/>
          </a:xfrm>
          <a:prstGeom prst="rect">
            <a:avLst/>
          </a:prstGeom>
        </p:spPr>
      </p:pic>
      <p:sp>
        <p:nvSpPr>
          <p:cNvPr id="2" name="标题 1"/>
          <p:cNvSpPr>
            <a:spLocks noGrp="1"/>
          </p:cNvSpPr>
          <p:nvPr>
            <p:ph type="title"/>
            <p:custDataLst>
              <p:tags r:id="rId4"/>
            </p:custDataLst>
          </p:nvPr>
        </p:nvSpPr>
        <p:spPr>
          <a:xfrm>
            <a:off x="612000" y="781200"/>
            <a:ext cx="10976400" cy="626400"/>
          </a:xfrm>
        </p:spPr>
        <p:txBody>
          <a:bodyPr anchor="ctr"/>
          <a:lstStyle>
            <a:lvl1pPr algn="ctr">
              <a:defRPr sz="3600" baseline="0">
                <a:solidFill>
                  <a:schemeClr val="tx1">
                    <a:lumMod val="75000"/>
                    <a:lumOff val="25000"/>
                  </a:schemeClr>
                </a:solidFill>
                <a:latin typeface="微软雅黑"/>
                <a:ea typeface="微软雅黑"/>
              </a:defRPr>
            </a:lvl1pPr>
          </a:lstStyle>
          <a:p>
            <a:r>
              <a:rPr lang="zh-CN" altLang="en-US"/>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7"/>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8"/>
            </p:custDataLst>
          </p:nvPr>
        </p:nvSpPr>
        <p:spPr>
          <a:xfrm>
            <a:off x="612000" y="1659600"/>
            <a:ext cx="10975975" cy="828000"/>
          </a:xfrm>
        </p:spPr>
        <p:txBody>
          <a:bodyPr/>
          <a:lstStyle>
            <a:lvl1pPr algn="ctr">
              <a:defRPr baseline="0">
                <a:latin typeface="微软雅黑"/>
                <a:ea typeface="微软雅黑"/>
              </a:defRPr>
            </a:lvl1pPr>
          </a:lstStyle>
          <a:p>
            <a:pPr lvl="0"/>
            <a:r>
              <a:rPr lang="zh-CN" altLang="en-US"/>
              <a:t>单击此处编辑母版文本样式</a:t>
            </a:r>
          </a:p>
        </p:txBody>
      </p:sp>
      <p:sp>
        <p:nvSpPr>
          <p:cNvPr id="9" name="内容占位符 8"/>
          <p:cNvSpPr>
            <a:spLocks noGrp="1"/>
          </p:cNvSpPr>
          <p:nvPr>
            <p:ph sz="quarter" idx="14"/>
            <p:custDataLst>
              <p:tags r:id="rId9"/>
            </p:custDataLst>
          </p:nvPr>
        </p:nvSpPr>
        <p:spPr>
          <a:xfrm>
            <a:off x="612775" y="2808000"/>
            <a:ext cx="10965600" cy="34308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pic>
        <p:nvPicPr>
          <p:cNvPr id="6" name="图片 5"/>
          <p:cNvPicPr>
            <a:picLocks noChangeAspect="1"/>
          </p:cNvPicPr>
          <p:nvPr>
            <p:custDataLst>
              <p:tags r:id="rId1"/>
            </p:custDataLst>
          </p:nvPr>
        </p:nvPicPr>
        <p:blipFill>
          <a:blip r:embed="rId10"/>
          <a:stretch>
            <a:fillRect/>
          </a:stretch>
        </p:blipFill>
        <p:spPr>
          <a:xfrm flipH="1">
            <a:off x="-2" y="0"/>
            <a:ext cx="1902409" cy="1458000"/>
          </a:xfrm>
          <a:prstGeom prst="rect">
            <a:avLst/>
          </a:prstGeom>
        </p:spPr>
      </p:pic>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sp>
        <p:nvSpPr>
          <p:cNvPr id="2" name="标题 1"/>
          <p:cNvSpPr>
            <a:spLocks noGrp="1"/>
          </p:cNvSpPr>
          <p:nvPr>
            <p:ph type="title"/>
            <p:custDataLst>
              <p:tags r:id="rId3"/>
            </p:custDataLst>
          </p:nvPr>
        </p:nvSpPr>
        <p:spPr>
          <a:xfrm>
            <a:off x="604800" y="669600"/>
            <a:ext cx="10976400" cy="565200"/>
          </a:xfrm>
        </p:spPr>
        <p:txBody>
          <a:bodyPr anchor="ctr"/>
          <a:lstStyle>
            <a:lvl1pPr algn="ctr">
              <a:defRPr sz="3200" baseline="0">
                <a:solidFill>
                  <a:schemeClr val="tx1">
                    <a:lumMod val="75000"/>
                    <a:lumOff val="25000"/>
                  </a:schemeClr>
                </a:solidFill>
                <a:latin typeface="微软雅黑"/>
                <a:ea typeface="微软雅黑"/>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604837" y="1681200"/>
            <a:ext cx="10990800" cy="32112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9" name="文本占位符 8"/>
          <p:cNvSpPr>
            <a:spLocks noGrp="1"/>
          </p:cNvSpPr>
          <p:nvPr>
            <p:ph type="body" sz="quarter" idx="14"/>
            <p:custDataLst>
              <p:tags r:id="rId8"/>
            </p:custDataLst>
          </p:nvPr>
        </p:nvSpPr>
        <p:spPr>
          <a:xfrm>
            <a:off x="594000" y="5180400"/>
            <a:ext cx="11001600" cy="1011600"/>
          </a:xfrm>
        </p:spPr>
        <p:txBody>
          <a:bodyPr/>
          <a:lstStyle>
            <a:lvl1pPr marL="0" indent="0">
              <a:buNone/>
              <a:defRPr baseline="0">
                <a:latin typeface="微软雅黑"/>
                <a:ea typeface="微软雅黑"/>
              </a:defRPr>
            </a:lvl1pPr>
          </a:lstStyle>
          <a:p>
            <a:pPr lvl="0"/>
            <a:r>
              <a:rPr lang="zh-CN" altLang="en-US"/>
              <a:t>单击此处编辑母版文本样式</a:t>
            </a: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pic>
        <p:nvPicPr>
          <p:cNvPr id="12" name="图片 11"/>
          <p:cNvPicPr>
            <a:picLocks noChangeAspect="1"/>
          </p:cNvPicPr>
          <p:nvPr>
            <p:custDataLst>
              <p:tags r:id="rId1"/>
            </p:custDataLst>
          </p:nvPr>
        </p:nvPicPr>
        <p:blipFill>
          <a:blip r:embed="rId12"/>
          <a:stretch>
            <a:fillRect/>
          </a:stretch>
        </p:blipFill>
        <p:spPr>
          <a:xfrm flipH="1">
            <a:off x="10908030" y="5676265"/>
            <a:ext cx="1283970" cy="1181735"/>
          </a:xfrm>
          <a:prstGeom prst="rect">
            <a:avLst/>
          </a:prstGeom>
        </p:spPr>
      </p:pic>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sp>
        <p:nvSpPr>
          <p:cNvPr id="2" name="标题 1"/>
          <p:cNvSpPr>
            <a:spLocks noGrp="1"/>
          </p:cNvSpPr>
          <p:nvPr>
            <p:ph type="title"/>
            <p:custDataLst>
              <p:tags r:id="rId3"/>
            </p:custDataLst>
          </p:nvPr>
        </p:nvSpPr>
        <p:spPr>
          <a:xfrm>
            <a:off x="579600" y="237600"/>
            <a:ext cx="11037600" cy="441964"/>
          </a:xfrm>
        </p:spPr>
        <p:txBody>
          <a:bodyPr/>
          <a:lstStyle>
            <a:lvl1pPr>
              <a:defRPr baseline="0">
                <a:solidFill>
                  <a:schemeClr val="tx1">
                    <a:lumMod val="75000"/>
                    <a:lumOff val="25000"/>
                  </a:schemeClr>
                </a:solidFill>
                <a:latin typeface="微软雅黑"/>
                <a:ea typeface="微软雅黑"/>
              </a:defRPr>
            </a:lvl1pPr>
          </a:lstStyle>
          <a:p>
            <a:r>
              <a:rPr lang="zh-CN" altLang="en-US"/>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6"/>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7"/>
            </p:custDataLst>
          </p:nvPr>
        </p:nvSpPr>
        <p:spPr>
          <a:xfrm>
            <a:off x="579600" y="1663200"/>
            <a:ext cx="5342400" cy="28944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9" name="内容占位符 8"/>
          <p:cNvSpPr>
            <a:spLocks noGrp="1"/>
          </p:cNvSpPr>
          <p:nvPr>
            <p:ph sz="quarter" idx="14"/>
            <p:custDataLst>
              <p:tags r:id="rId8"/>
            </p:custDataLst>
          </p:nvPr>
        </p:nvSpPr>
        <p:spPr>
          <a:xfrm>
            <a:off x="6242400" y="1663200"/>
            <a:ext cx="5367600" cy="2894400"/>
          </a:xfrm>
        </p:spPr>
        <p:txBody>
          <a:bodyPr/>
          <a:lstStyle>
            <a:lvl1pPr>
              <a:defRPr baseline="0">
                <a:latin typeface="微软雅黑"/>
                <a:ea typeface="微软雅黑"/>
              </a:defRPr>
            </a:lvl1pPr>
            <a:lvl2pPr>
              <a:defRPr baseline="0">
                <a:latin typeface="微软雅黑"/>
                <a:ea typeface="微软雅黑"/>
              </a:defRPr>
            </a:lvl2pPr>
            <a:lvl3pPr>
              <a:defRPr baseline="0">
                <a:latin typeface="微软雅黑"/>
                <a:ea typeface="微软雅黑"/>
              </a:defRPr>
            </a:lvl3pPr>
            <a:lvl4pPr>
              <a:defRPr baseline="0">
                <a:latin typeface="微软雅黑"/>
                <a:ea typeface="微软雅黑"/>
              </a:defRPr>
            </a:lvl4pPr>
            <a:lvl5pPr>
              <a:defRPr baseline="0">
                <a:latin typeface="微软雅黑"/>
                <a:ea typeface="微软雅黑"/>
              </a:defRPr>
            </a:lvl5pPr>
          </a:lstStyle>
          <a:p>
            <a:pPr lvl="0"/>
            <a:r>
              <a:rPr lang="zh-CN" altLang="en-US"/>
              <a:t>单击此处编辑母版文本样式</a:t>
            </a:r>
          </a:p>
          <a:p>
            <a:pPr lvl="1"/>
            <a:r>
              <a:rPr lang="zh-CN" altLang="en-US">
                <a:sym typeface="+mn-ea"/>
              </a:rPr>
              <a:t>第</a:t>
            </a:r>
            <a:r>
              <a:rPr lang="zh-CN" altLang="en-US"/>
              <a:t>二级</a:t>
            </a:r>
          </a:p>
          <a:p>
            <a:pPr lvl="2"/>
            <a:r>
              <a:rPr lang="zh-CN" altLang="en-US">
                <a:sym typeface="+mn-ea"/>
              </a:rPr>
              <a:t>第</a:t>
            </a:r>
            <a:r>
              <a:rPr lang="zh-CN" altLang="en-US"/>
              <a:t>三级</a:t>
            </a:r>
          </a:p>
          <a:p>
            <a:pPr lvl="3"/>
            <a:r>
              <a:rPr lang="zh-CN" altLang="en-US">
                <a:sym typeface="+mn-ea"/>
              </a:rPr>
              <a:t>第</a:t>
            </a:r>
            <a:r>
              <a:rPr lang="zh-CN" altLang="en-US"/>
              <a:t>四级</a:t>
            </a:r>
          </a:p>
          <a:p>
            <a:pPr lvl="4"/>
            <a:r>
              <a:rPr lang="zh-CN" altLang="en-US">
                <a:sym typeface="+mn-ea"/>
              </a:rPr>
              <a:t>第</a:t>
            </a:r>
            <a:r>
              <a:rPr lang="zh-CN" altLang="en-US"/>
              <a:t>五级</a:t>
            </a:r>
          </a:p>
        </p:txBody>
      </p:sp>
      <p:sp>
        <p:nvSpPr>
          <p:cNvPr id="11" name="文本占位符 10"/>
          <p:cNvSpPr>
            <a:spLocks noGrp="1"/>
          </p:cNvSpPr>
          <p:nvPr>
            <p:ph type="body" sz="quarter" idx="15"/>
            <p:custDataLst>
              <p:tags r:id="rId9"/>
            </p:custDataLst>
          </p:nvPr>
        </p:nvSpPr>
        <p:spPr>
          <a:xfrm>
            <a:off x="572400" y="4816800"/>
            <a:ext cx="5342400" cy="781200"/>
          </a:xfrm>
        </p:spPr>
        <p:txBody>
          <a:bodyPr/>
          <a:lstStyle>
            <a:lvl1pPr>
              <a:defRPr baseline="0">
                <a:latin typeface="微软雅黑"/>
                <a:ea typeface="微软雅黑"/>
              </a:defRPr>
            </a:lvl1pPr>
          </a:lstStyle>
          <a:p>
            <a:pPr lvl="0"/>
            <a:r>
              <a:rPr lang="zh-CN" altLang="en-US"/>
              <a:t>单击此处编辑母版文本样式</a:t>
            </a:r>
          </a:p>
        </p:txBody>
      </p:sp>
      <p:sp>
        <p:nvSpPr>
          <p:cNvPr id="13" name="文本占位符 12"/>
          <p:cNvSpPr>
            <a:spLocks noGrp="1"/>
          </p:cNvSpPr>
          <p:nvPr>
            <p:ph type="body" sz="quarter" idx="16"/>
            <p:custDataLst>
              <p:tags r:id="rId10"/>
            </p:custDataLst>
          </p:nvPr>
        </p:nvSpPr>
        <p:spPr>
          <a:xfrm>
            <a:off x="6253200" y="4813200"/>
            <a:ext cx="5367600" cy="781200"/>
          </a:xfrm>
        </p:spPr>
        <p:txBody>
          <a:bodyPr/>
          <a:lstStyle>
            <a:lvl1pPr>
              <a:defRPr baseline="0">
                <a:latin typeface="微软雅黑"/>
                <a:ea typeface="微软雅黑"/>
              </a:defRPr>
            </a:lvl1pPr>
          </a:lstStyle>
          <a:p>
            <a:pPr lvl="0"/>
            <a:r>
              <a:rPr lang="zh-CN" altLang="en-US"/>
              <a:t>单击此处编辑母版文本样式</a:t>
            </a: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11"/>
          <a:stretch>
            <a:fillRect/>
          </a:stretch>
        </p:blipFill>
        <p:spPr>
          <a:xfrm flipH="1">
            <a:off x="0" y="0"/>
            <a:ext cx="3650615" cy="3474720"/>
          </a:xfrm>
          <a:prstGeom prst="rect">
            <a:avLst/>
          </a:prstGeom>
        </p:spPr>
      </p:pic>
      <p:pic>
        <p:nvPicPr>
          <p:cNvPr id="12" name="图片 11"/>
          <p:cNvPicPr>
            <a:picLocks noChangeAspect="1"/>
          </p:cNvPicPr>
          <p:nvPr>
            <p:custDataLst>
              <p:tags r:id="rId2"/>
            </p:custDataLst>
          </p:nvPr>
        </p:nvPicPr>
        <p:blipFill>
          <a:blip r:embed="rId12"/>
          <a:stretch>
            <a:fillRect/>
          </a:stretch>
        </p:blipFill>
        <p:spPr>
          <a:xfrm flipH="1">
            <a:off x="8931275" y="3857625"/>
            <a:ext cx="3260725" cy="3000375"/>
          </a:xfrm>
          <a:prstGeom prst="rect">
            <a:avLst/>
          </a:prstGeom>
        </p:spPr>
      </p:pic>
      <p:pic>
        <p:nvPicPr>
          <p:cNvPr id="13" name="图片 12"/>
          <p:cNvPicPr>
            <a:picLocks noChangeAspect="1"/>
          </p:cNvPicPr>
          <p:nvPr>
            <p:custDataLst>
              <p:tags r:id="rId3"/>
            </p:custDataLst>
          </p:nvPr>
        </p:nvPicPr>
        <p:blipFill>
          <a:blip r:embed="rId13"/>
          <a:stretch>
            <a:fillRect/>
          </a:stretch>
        </p:blipFill>
        <p:spPr>
          <a:xfrm flipH="1">
            <a:off x="10908030" y="5676265"/>
            <a:ext cx="1283970" cy="1181735"/>
          </a:xfrm>
          <a:prstGeom prst="rect">
            <a:avLst/>
          </a:prstGeom>
        </p:spPr>
      </p:pic>
      <p:sp>
        <p:nvSpPr>
          <p:cNvPr id="10" name="矩形 9"/>
          <p:cNvSpPr/>
          <p:nvPr>
            <p:custDataLst>
              <p:tags r:id="rId4"/>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a:latin typeface="微软雅黑"/>
              <a:ea typeface="微软雅黑"/>
              <a:sym typeface="+mn-ea"/>
            </a:endParaRPr>
          </a:p>
        </p:txBody>
      </p:sp>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lumMod val="75000"/>
                    <a:lumOff val="25000"/>
                  </a:schemeClr>
                </a:solidFill>
                <a:latin typeface="微软雅黑"/>
                <a:ea typeface="微软雅黑"/>
              </a:defRPr>
            </a:lvl1pPr>
          </a:lstStyle>
          <a:p>
            <a:r>
              <a:rPr lang="zh-CN" altLang="en-US"/>
              <a:t>单击此处编辑标题</a:t>
            </a:r>
          </a:p>
        </p:txBody>
      </p:sp>
      <p:sp>
        <p:nvSpPr>
          <p:cNvPr id="3" name="日期占位符 2"/>
          <p:cNvSpPr>
            <a:spLocks noGrp="1"/>
          </p:cNvSpPr>
          <p:nvPr>
            <p:ph type="dt" sz="half" idx="10"/>
            <p:custDataLst>
              <p:tags r:id="rId6"/>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微软雅黑"/>
                <a:ea typeface="微软雅黑"/>
              </a:defRPr>
            </a:lvl1pPr>
          </a:lstStyle>
          <a:p>
            <a:endParaRPr lang="zh-CN" altLang="en-US"/>
          </a:p>
        </p:txBody>
      </p:sp>
      <p:sp>
        <p:nvSpPr>
          <p:cNvPr id="5" name="灯片编号占位符 4"/>
          <p:cNvSpPr>
            <a:spLocks noGrp="1"/>
          </p:cNvSpPr>
          <p:nvPr>
            <p:ph type="sldNum" sz="quarter" idx="12"/>
            <p:custDataLst>
              <p:tags r:id="rId8"/>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latin typeface="微软雅黑"/>
                <a:ea typeface="微软雅黑"/>
              </a:defRPr>
            </a:lvl1pPr>
          </a:lstStyle>
          <a:p>
            <a:pPr lvl="0"/>
            <a:r>
              <a:rPr lang="zh-CN" altLang="en-US"/>
              <a:t>单击此处编辑母版文本样式</a:t>
            </a: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tx2"/>
        </a:solidFill>
        <a:effectLst/>
      </p:bgPr>
    </p:bg>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8"/>
          <a:stretch>
            <a:fillRect/>
          </a:stretch>
        </p:blipFill>
        <p:spPr>
          <a:xfrm>
            <a:off x="0" y="0"/>
            <a:ext cx="2853055" cy="2714625"/>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日期占位符 3"/>
          <p:cNvSpPr>
            <a:spLocks noGrp="1"/>
          </p:cNvSpPr>
          <p:nvPr>
            <p:ph type="dt" sz="half" idx="10"/>
            <p:custDataLst>
              <p:tags r:id="rId4"/>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5" name="页脚占位符 4"/>
          <p:cNvSpPr>
            <a:spLocks noGrp="1"/>
          </p:cNvSpPr>
          <p:nvPr>
            <p:ph type="ftr" sz="quarter" idx="11"/>
            <p:custDataLst>
              <p:tags r:id="rId5"/>
            </p:custDataLst>
          </p:nvPr>
        </p:nvSpPr>
        <p:spPr/>
        <p:txBody>
          <a:bodyPr/>
          <a:lstStyle>
            <a:lvl1pPr>
              <a:defRPr>
                <a:latin typeface="微软雅黑"/>
                <a:ea typeface="微软雅黑"/>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4379084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988968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737059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0769485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14722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10"/>
          <a:stretch>
            <a:fillRect/>
          </a:stretch>
        </p:blipFill>
        <p:spPr>
          <a:xfrm>
            <a:off x="4194433" y="4511741"/>
            <a:ext cx="3429374" cy="2346259"/>
          </a:xfrm>
          <a:prstGeom prst="rect">
            <a:avLst/>
          </a:prstGeom>
        </p:spPr>
      </p:pic>
      <p:sp>
        <p:nvSpPr>
          <p:cNvPr id="4" name="日期占位符 3"/>
          <p:cNvSpPr>
            <a:spLocks noGrp="1"/>
          </p:cNvSpPr>
          <p:nvPr>
            <p:ph type="dt" sz="half" idx="10"/>
            <p:custDataLst>
              <p:tags r:id="rId2"/>
            </p:custDataLst>
          </p:nvPr>
        </p:nvSpPr>
        <p:spPr/>
        <p:txBody>
          <a:bodyPr/>
          <a:lstStyle/>
          <a:p>
            <a:fld id="{760FBDFE-C587-4B4C-A407-44438C67B59E}" type="datetimeFigureOut">
              <a:rPr lang="zh-CN" altLang="en-US" smtClean="0"/>
              <a:t>2023/4/10</a:t>
            </a:fld>
            <a:endParaRPr lang="zh-CN" altLang="en-US"/>
          </a:p>
        </p:txBody>
      </p:sp>
      <p:sp>
        <p:nvSpPr>
          <p:cNvPr id="5" name="页脚占位符 4"/>
          <p:cNvSpPr>
            <a:spLocks noGrp="1"/>
          </p:cNvSpPr>
          <p:nvPr>
            <p:ph type="ftr" sz="quarter" idx="11"/>
            <p:custDataLst>
              <p:tags r:id="rId3"/>
            </p:custDataLst>
          </p:nvPr>
        </p:nvSpPr>
        <p:spPr/>
        <p:txBody>
          <a:bodyPr/>
          <a:lstStyle/>
          <a:p>
            <a:endParaRPr lang="zh-CN" altLang="en-US"/>
          </a:p>
        </p:txBody>
      </p:sp>
      <p:sp>
        <p:nvSpPr>
          <p:cNvPr id="6" name="灯片编号占位符 5"/>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
        <p:nvSpPr>
          <p:cNvPr id="11" name="椭圆 10"/>
          <p:cNvSpPr/>
          <p:nvPr>
            <p:custDataLst>
              <p:tags r:id="rId5"/>
            </p:custDataLst>
          </p:nvPr>
        </p:nvSpPr>
        <p:spPr>
          <a:xfrm>
            <a:off x="5463139" y="1652587"/>
            <a:ext cx="1249991" cy="1249991"/>
          </a:xfrm>
          <a:prstGeom prst="ellipse">
            <a:avLst/>
          </a:prstGeom>
          <a:noFill/>
          <a:ln>
            <a:solidFill>
              <a:schemeClr val="accent2">
                <a:lumMod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latin typeface="仿宋" panose="02010609060101010101" charset="-122"/>
              <a:cs typeface="仿宋" panose="02010609060101010101" charset="-122"/>
            </a:endParaRPr>
          </a:p>
        </p:txBody>
      </p:sp>
      <p:pic>
        <p:nvPicPr>
          <p:cNvPr id="12" name="图片 11"/>
          <p:cNvPicPr>
            <a:picLocks noChangeAspect="1"/>
          </p:cNvPicPr>
          <p:nvPr>
            <p:custDataLst>
              <p:tags r:id="rId6"/>
            </p:custDataLst>
          </p:nvPr>
        </p:nvPicPr>
        <p:blipFill>
          <a:blip r:embed="rId11"/>
          <a:stretch>
            <a:fillRect/>
          </a:stretch>
        </p:blipFill>
        <p:spPr>
          <a:xfrm rot="20473840">
            <a:off x="5091315" y="2304312"/>
            <a:ext cx="743647" cy="583855"/>
          </a:xfrm>
          <a:prstGeom prst="rect">
            <a:avLst/>
          </a:prstGeom>
        </p:spPr>
      </p:pic>
      <p:sp>
        <p:nvSpPr>
          <p:cNvPr id="3" name="文本占位符 2"/>
          <p:cNvSpPr>
            <a:spLocks noGrp="1"/>
          </p:cNvSpPr>
          <p:nvPr>
            <p:ph type="body" idx="1"/>
            <p:custDataLst>
              <p:tags r:id="rId7"/>
            </p:custDataLst>
          </p:nvPr>
        </p:nvSpPr>
        <p:spPr>
          <a:xfrm>
            <a:off x="3533975" y="3878783"/>
            <a:ext cx="5108319" cy="422736"/>
          </a:xfrm>
        </p:spPr>
        <p:txBody>
          <a:bodyPr lIns="101600" tIns="38100" rIns="76200" bIns="38100">
            <a:noAutofit/>
          </a:bodyPr>
          <a:lstStyle>
            <a:lvl1pPr marL="0" indent="0" algn="ctr" eaLnBrk="1" fontAlgn="auto" latinLnBrk="0" hangingPunct="1">
              <a:lnSpc>
                <a:spcPct val="130000"/>
              </a:lnSpc>
              <a:buNone/>
              <a:defRPr kumimoji="0" lang="zh-CN" altLang="en-US" sz="1400" b="0" i="0" u="none" strike="noStrike" kern="1200" cap="none" spc="0" normalizeH="0" baseline="0" noProof="1">
                <a:solidFill>
                  <a:schemeClr val="accent1"/>
                </a:solidFill>
                <a:uFillTx/>
                <a:latin typeface="微软雅黑"/>
                <a:ea typeface="微软雅黑"/>
                <a:cs typeface="仿宋" panose="02010609060101010101"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2" name="标题 1"/>
          <p:cNvSpPr>
            <a:spLocks noGrp="1"/>
          </p:cNvSpPr>
          <p:nvPr>
            <p:ph type="title" hasCustomPrompt="1"/>
            <p:custDataLst>
              <p:tags r:id="rId8"/>
            </p:custDataLst>
          </p:nvPr>
        </p:nvSpPr>
        <p:spPr>
          <a:xfrm>
            <a:off x="3533975" y="3061098"/>
            <a:ext cx="5108318" cy="752617"/>
          </a:xfrm>
        </p:spPr>
        <p:txBody>
          <a:bodyPr lIns="101600" tIns="38100" rIns="63500" bIns="38100" anchor="b" anchorCtr="0">
            <a:noAutofit/>
          </a:bodyPr>
          <a:lstStyle>
            <a:lvl1pPr algn="ctr">
              <a:lnSpc>
                <a:spcPct val="130000"/>
              </a:lnSpc>
              <a:defRPr sz="3600" u="none" strike="noStrike" kern="1200" cap="none" spc="0" normalizeH="0" baseline="0">
                <a:solidFill>
                  <a:schemeClr val="accent1"/>
                </a:solidFill>
                <a:uFillTx/>
                <a:latin typeface="微软雅黑"/>
                <a:ea typeface="汉仪旗黑-85S" panose="00020600040101010101" pitchFamily="18" charset="-122"/>
              </a:defRPr>
            </a:lvl1pPr>
          </a:lstStyle>
          <a:p>
            <a:r>
              <a:rPr lang="zh-CN" altLang="en-US"/>
              <a:t>单击此处编辑标题</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13434357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4481938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91231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974718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8335927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787501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1"/>
            </p:custDataLst>
          </p:nvPr>
        </p:nvPicPr>
        <p:blipFill>
          <a:blip r:embed="rId9"/>
          <a:stretch>
            <a:fillRect/>
          </a:stretch>
        </p:blipFill>
        <p:spPr>
          <a:xfrm>
            <a:off x="0" y="0"/>
            <a:ext cx="2795270" cy="2659380"/>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a:latin typeface="微软雅黑"/>
                <a:ea typeface="微软雅黑"/>
              </a:defRPr>
            </a:lvl1pPr>
            <a:lvl2pPr>
              <a:defRPr sz="1600">
                <a:latin typeface="微软雅黑"/>
                <a:ea typeface="微软雅黑"/>
              </a:defRPr>
            </a:lvl2pPr>
            <a:lvl3pPr>
              <a:defRPr sz="1600">
                <a:latin typeface="微软雅黑"/>
                <a:ea typeface="微软雅黑"/>
              </a:defRPr>
            </a:lvl3pPr>
            <a:lvl4pPr>
              <a:defRPr sz="1600">
                <a:latin typeface="微软雅黑"/>
                <a:ea typeface="微软雅黑"/>
              </a:defRPr>
            </a:lvl4pPr>
            <a:lvl5pPr>
              <a:defRPr sz="1600">
                <a:latin typeface="微软雅黑"/>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custDataLst>
              <p:tags r:id="rId5"/>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6" name="页脚占位符 5"/>
          <p:cNvSpPr>
            <a:spLocks noGrp="1"/>
          </p:cNvSpPr>
          <p:nvPr>
            <p:ph type="ftr" sz="quarter" idx="11"/>
            <p:custDataLst>
              <p:tags r:id="rId6"/>
            </p:custDataLst>
          </p:nvPr>
        </p:nvSpPr>
        <p:spPr/>
        <p:txBody>
          <a:bodyPr/>
          <a:lstStyle>
            <a:lvl1pPr>
              <a:defRPr>
                <a:latin typeface="微软雅黑"/>
                <a:ea typeface="微软雅黑"/>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tx2"/>
        </a:solidFill>
        <a:effectLst/>
      </p:bgPr>
    </p:bg>
    <p:spTree>
      <p:nvGrpSpPr>
        <p:cNvPr id="1" name=""/>
        <p:cNvGrpSpPr/>
        <p:nvPr/>
      </p:nvGrpSpPr>
      <p:grpSpPr>
        <a:xfrm>
          <a:off x="0" y="0"/>
          <a:ext cx="0" cy="0"/>
          <a:chOff x="0" y="0"/>
          <a:chExt cx="0" cy="0"/>
        </a:xfrm>
      </p:grpSpPr>
      <p:pic>
        <p:nvPicPr>
          <p:cNvPr id="11" name="图片 10"/>
          <p:cNvPicPr>
            <a:picLocks noChangeAspect="1"/>
          </p:cNvPicPr>
          <p:nvPr>
            <p:custDataLst>
              <p:tags r:id="rId1"/>
            </p:custDataLst>
          </p:nvPr>
        </p:nvPicPr>
        <p:blipFill>
          <a:blip r:embed="rId11"/>
          <a:stretch>
            <a:fillRect/>
          </a:stretch>
        </p:blipFill>
        <p:spPr>
          <a:xfrm>
            <a:off x="0" y="0"/>
            <a:ext cx="2795270" cy="2659380"/>
          </a:xfrm>
          <a:prstGeom prst="rect">
            <a:avLst/>
          </a:prstGeom>
        </p:spPr>
      </p:pic>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ct val="0"/>
              </a:spcAft>
              <a:buNone/>
              <a:defRPr sz="2000" b="0" u="none" strike="noStrike" kern="1200" cap="none" spc="200" normalizeH="0" baseline="0">
                <a:solidFill>
                  <a:schemeClr val="tx1"/>
                </a:solidFill>
                <a:uFillTx/>
                <a:latin typeface="微软雅黑"/>
                <a:ea typeface="微软雅黑"/>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ct val="0"/>
              </a:spcBef>
              <a:spcAft>
                <a:spcPct val="0"/>
              </a:spcAft>
              <a:buFont typeface="Arial" panose="020B0604020202020204" pitchFamily="34" charset="0"/>
              <a:buNone/>
              <a:defRPr kumimoji="0" lang="zh-CN" altLang="en-US" sz="2000" b="0" i="0" u="none" strike="noStrike" kern="1200" cap="none" spc="200" normalizeH="0" baseline="0" noProof="1">
                <a:solidFill>
                  <a:schemeClr val="tx1"/>
                </a:solidFill>
                <a:uFillTx/>
                <a:latin typeface="微软雅黑"/>
                <a:ea typeface="微软雅黑"/>
                <a:cs typeface="微软雅黑" panose="020B0503020204020204"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7" name="日期占位符 6"/>
          <p:cNvSpPr>
            <a:spLocks noGrp="1"/>
          </p:cNvSpPr>
          <p:nvPr>
            <p:ph type="dt" sz="half" idx="10"/>
            <p:custDataLst>
              <p:tags r:id="rId7"/>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8" name="页脚占位符 7"/>
          <p:cNvSpPr>
            <a:spLocks noGrp="1"/>
          </p:cNvSpPr>
          <p:nvPr>
            <p:ph type="ftr" sz="quarter" idx="11"/>
            <p:custDataLst>
              <p:tags r:id="rId8"/>
            </p:custDataLst>
          </p:nvPr>
        </p:nvSpPr>
        <p:spPr/>
        <p:txBody>
          <a:bodyPr/>
          <a:lstStyle>
            <a:lvl1pPr>
              <a:defRPr>
                <a:latin typeface="微软雅黑"/>
                <a:ea typeface="微软雅黑"/>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tx2"/>
        </a:solidFill>
        <a:effectLst/>
      </p:bgPr>
    </p:bg>
    <p:spTree>
      <p:nvGrpSpPr>
        <p:cNvPr id="1" name=""/>
        <p:cNvGrpSpPr/>
        <p:nvPr/>
      </p:nvGrpSpPr>
      <p:grpSpPr>
        <a:xfrm>
          <a:off x="0" y="0"/>
          <a:ext cx="0" cy="0"/>
          <a:chOff x="0" y="0"/>
          <a:chExt cx="0" cy="0"/>
        </a:xfrm>
      </p:grpSpPr>
      <p:grpSp>
        <p:nvGrpSpPr>
          <p:cNvPr id="8" name="组合 7"/>
          <p:cNvGrpSpPr/>
          <p:nvPr>
            <p:custDataLst>
              <p:tags r:id="rId1"/>
            </p:custDataLst>
          </p:nvPr>
        </p:nvGrpSpPr>
        <p:grpSpPr>
          <a:xfrm>
            <a:off x="0" y="0"/>
            <a:ext cx="12191365" cy="6857365"/>
            <a:chOff x="0" y="0"/>
            <a:chExt cx="19199" cy="10799"/>
          </a:xfrm>
        </p:grpSpPr>
        <p:pic>
          <p:nvPicPr>
            <p:cNvPr id="6" name="图片 5"/>
            <p:cNvPicPr>
              <a:picLocks noChangeAspect="1"/>
            </p:cNvPicPr>
            <p:nvPr>
              <p:custDataLst>
                <p:tags r:id="rId6"/>
              </p:custDataLst>
            </p:nvPr>
          </p:nvPicPr>
          <p:blipFill>
            <a:blip r:embed="rId9"/>
            <a:stretch>
              <a:fillRect/>
            </a:stretch>
          </p:blipFill>
          <p:spPr>
            <a:xfrm flipH="1">
              <a:off x="0" y="0"/>
              <a:ext cx="3221" cy="3066"/>
            </a:xfrm>
            <a:prstGeom prst="rect">
              <a:avLst/>
            </a:prstGeom>
          </p:spPr>
        </p:pic>
        <p:pic>
          <p:nvPicPr>
            <p:cNvPr id="7" name="图片 6"/>
            <p:cNvPicPr>
              <a:picLocks noChangeAspect="1"/>
            </p:cNvPicPr>
            <p:nvPr>
              <p:custDataLst>
                <p:tags r:id="rId7"/>
              </p:custDataLst>
            </p:nvPr>
          </p:nvPicPr>
          <p:blipFill>
            <a:blip r:embed="rId10"/>
            <a:stretch>
              <a:fillRect/>
            </a:stretch>
          </p:blipFill>
          <p:spPr>
            <a:xfrm flipH="1">
              <a:off x="16393" y="8217"/>
              <a:ext cx="2807" cy="2583"/>
            </a:xfrm>
            <a:prstGeom prst="rect">
              <a:avLst/>
            </a:prstGeom>
          </p:spPr>
        </p:pic>
      </p:grpSp>
      <p:sp>
        <p:nvSpPr>
          <p:cNvPr id="2" name="标题 1"/>
          <p:cNvSpPr>
            <a:spLocks noGrp="1"/>
          </p:cNvSpPr>
          <p:nvPr>
            <p:ph type="title"/>
            <p:custDataLst>
              <p:tags r:id="rId2"/>
            </p:custDataLst>
          </p:nvPr>
        </p:nvSpPr>
        <p:spPr>
          <a:xfrm>
            <a:off x="669882" y="443230"/>
            <a:ext cx="10852237" cy="441964"/>
          </a:xfrm>
        </p:spPr>
        <p:txBody>
          <a:bodyPr vert="horz" lIns="101600" tIns="38100" rIns="76200" bIns="38100" rtlCol="0" anchor="t" anchorCtr="0">
            <a:noAutofit/>
          </a:bodyPr>
          <a:lstStyle>
            <a:lvl1pPr marL="0" marR="0" lvl="0" algn="ctr"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3"/>
            </p:custDataLst>
          </p:nvPr>
        </p:nvSpPr>
        <p:spPr/>
        <p:txBody>
          <a:bodyPr/>
          <a:lstStyle/>
          <a:p>
            <a:fld id="{760FBDFE-C587-4B4C-A407-44438C67B59E}" type="datetimeFigureOut">
              <a:rPr lang="zh-CN" altLang="en-US" smtClean="0"/>
              <a:t>2023/4/10</a:t>
            </a:fld>
            <a:endParaRPr lang="zh-CN" altLang="en-US"/>
          </a:p>
        </p:txBody>
      </p:sp>
      <p:sp>
        <p:nvSpPr>
          <p:cNvPr id="4" name="页脚占位符 3"/>
          <p:cNvSpPr>
            <a:spLocks noGrp="1"/>
          </p:cNvSpPr>
          <p:nvPr>
            <p:ph type="ftr" sz="quarter" idx="11"/>
            <p:custDataLst>
              <p:tags r:id="rId4"/>
            </p:custDataLst>
          </p:nvPr>
        </p:nvSpPr>
        <p:spPr/>
        <p:txBody>
          <a:bodyPr/>
          <a:lstStyle/>
          <a:p>
            <a:endParaRPr lang="zh-CN" altLang="en-US"/>
          </a:p>
        </p:txBody>
      </p:sp>
      <p:sp>
        <p:nvSpPr>
          <p:cNvPr id="5" name="灯片编号占位符 4"/>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2023/4/10</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tx2"/>
        </a:solidFill>
        <a:effectLst/>
      </p:bgPr>
    </p:bg>
    <p:spTree>
      <p:nvGrpSpPr>
        <p:cNvPr id="1" name=""/>
        <p:cNvGrpSpPr/>
        <p:nvPr/>
      </p:nvGrpSpPr>
      <p:grpSpPr>
        <a:xfrm>
          <a:off x="0" y="0"/>
          <a:ext cx="0" cy="0"/>
          <a:chOff x="0" y="0"/>
          <a:chExt cx="0" cy="0"/>
        </a:xfrm>
      </p:grpSpPr>
      <p:pic>
        <p:nvPicPr>
          <p:cNvPr id="46" name="图片 45"/>
          <p:cNvPicPr>
            <a:picLocks noChangeAspect="1"/>
          </p:cNvPicPr>
          <p:nvPr>
            <p:custDataLst>
              <p:tags r:id="rId1"/>
            </p:custDataLst>
          </p:nvPr>
        </p:nvPicPr>
        <p:blipFill>
          <a:blip r:embed="rId9"/>
          <a:stretch>
            <a:fillRect/>
          </a:stretch>
        </p:blipFill>
        <p:spPr>
          <a:xfrm flipH="1">
            <a:off x="10328275" y="5151120"/>
            <a:ext cx="1859280" cy="1711325"/>
          </a:xfrm>
          <a:prstGeom prst="rect">
            <a:avLst/>
          </a:prstGeom>
        </p:spPr>
      </p:pic>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ct val="0"/>
              </a:spcBef>
              <a:spcAft>
                <a:spcPts val="1000"/>
              </a:spcAft>
              <a:buFont typeface="Arial" panose="020B0604020202020204" pitchFamily="34" charset="0"/>
              <a:buNone/>
              <a:defRPr kumimoji="0" lang="zh-CN" altLang="en-US" sz="1600" b="0" i="0" u="none" strike="noStrike" kern="1200" cap="none" spc="150" normalizeH="0" baseline="0" noProof="1">
                <a:solidFill>
                  <a:schemeClr val="tx1"/>
                </a:solidFill>
                <a:uFillTx/>
                <a:latin typeface="微软雅黑"/>
                <a:ea typeface="微软雅黑"/>
                <a:cs typeface="+mn-cs"/>
                <a:sym typeface="+mn-ea"/>
              </a:defRPr>
            </a:lvl1pPr>
            <a:lvl2pPr marL="685800" marR="0" lvl="1"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mn-lt"/>
                <a:ea typeface="+mn-ea"/>
                <a:cs typeface="+mn-cs"/>
                <a:sym typeface="+mn-ea"/>
              </a:defRPr>
            </a:lvl5pPr>
          </a:lstStyle>
          <a:p>
            <a:pPr lvl="0"/>
            <a:endParaRPr>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ct val="0"/>
              </a:spcBef>
              <a:spcAft>
                <a:spcPts val="1000"/>
              </a:spcAft>
              <a:buFont typeface="Arial" panose="020B0604020202020204" pitchFamily="34" charset="0"/>
              <a:buChar char="•"/>
              <a:defRPr kumimoji="0" lang="zh-CN" altLang="en-US" sz="1600" b="0" i="0" u="none" strike="noStrike" kern="1200" cap="none" spc="150" normalizeH="0" baseline="0" noProof="1">
                <a:solidFill>
                  <a:schemeClr val="tx1"/>
                </a:solidFill>
                <a:uFillTx/>
                <a:latin typeface="微软雅黑"/>
                <a:ea typeface="微软雅黑"/>
                <a:cs typeface="微软雅黑" panose="020B0503020204020204"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5"/>
            </p:custDataLst>
          </p:nvPr>
        </p:nvSpPr>
        <p:spPr/>
        <p:txBody>
          <a:bodyPr/>
          <a:lstStyle>
            <a:lvl1pPr>
              <a:defRPr>
                <a:latin typeface="微软雅黑"/>
                <a:ea typeface="微软雅黑"/>
              </a:defRPr>
            </a:lvl1pPr>
          </a:lstStyle>
          <a:p>
            <a:fld id="{9EFD9D74-47D9-4702-A33C-335B63B48DBF}" type="datetimeFigureOut">
              <a:rPr lang="zh-CN" altLang="en-US" smtClean="0"/>
              <a:t>2023/4/10</a:t>
            </a:fld>
            <a:endParaRPr lang="zh-CN" altLang="en-US"/>
          </a:p>
        </p:txBody>
      </p:sp>
      <p:sp>
        <p:nvSpPr>
          <p:cNvPr id="6" name="页脚占位符 5"/>
          <p:cNvSpPr>
            <a:spLocks noGrp="1"/>
          </p:cNvSpPr>
          <p:nvPr>
            <p:ph type="ftr" sz="quarter" idx="11"/>
            <p:custDataLst>
              <p:tags r:id="rId6"/>
            </p:custDataLst>
          </p:nvPr>
        </p:nvSpPr>
        <p:spPr/>
        <p:txBody>
          <a:bodyPr/>
          <a:lstStyle>
            <a:lvl1pPr>
              <a:defRPr>
                <a:latin typeface="微软雅黑"/>
                <a:ea typeface="微软雅黑"/>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a:latin typeface="微软雅黑"/>
                <a:ea typeface="微软雅黑"/>
              </a:defRPr>
            </a:lvl1pPr>
          </a:lstStyle>
          <a:p>
            <a:fld id="{FABC47A4-756D-490B-A52F-7D9E2C9FC05F}"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tx2"/>
        </a:solidFill>
        <a:effectLst/>
      </p:bgPr>
    </p:bg>
    <p:spTree>
      <p:nvGrpSpPr>
        <p:cNvPr id="1" name=""/>
        <p:cNvGrpSpPr/>
        <p:nvPr/>
      </p:nvGrpSpPr>
      <p:grpSpPr>
        <a:xfrm>
          <a:off x="0" y="0"/>
          <a:ext cx="0" cy="0"/>
          <a:chOff x="0" y="0"/>
          <a:chExt cx="0" cy="0"/>
        </a:xfrm>
      </p:grpSpPr>
      <p:pic>
        <p:nvPicPr>
          <p:cNvPr id="45" name="图片 44"/>
          <p:cNvPicPr>
            <a:picLocks noChangeAspect="1"/>
          </p:cNvPicPr>
          <p:nvPr>
            <p:custDataLst>
              <p:tags r:id="rId1"/>
            </p:custDataLst>
          </p:nvPr>
        </p:nvPicPr>
        <p:blipFill>
          <a:blip r:embed="rId8"/>
          <a:stretch>
            <a:fillRect/>
          </a:stretch>
        </p:blipFill>
        <p:spPr>
          <a:xfrm flipH="1">
            <a:off x="0" y="-5715"/>
            <a:ext cx="1964055" cy="1869440"/>
          </a:xfrm>
          <a:prstGeom prst="rect">
            <a:avLst/>
          </a:prstGeom>
        </p:spPr>
      </p:pic>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ct val="0"/>
              </a:spcAft>
              <a:buNone/>
              <a:defRPr kumimoji="0" lang="zh-CN" altLang="en-US" sz="2400" b="1" i="0" u="none" strike="noStrike" kern="1200" cap="none" spc="0" normalizeH="0" baseline="0" noProof="1">
                <a:solidFill>
                  <a:schemeClr val="tx1">
                    <a:lumMod val="75000"/>
                    <a:lumOff val="25000"/>
                  </a:schemeClr>
                </a:solidFill>
                <a:uFillTx/>
                <a:latin typeface="微软雅黑"/>
                <a:ea typeface="微软雅黑"/>
                <a:cs typeface="微软雅黑" panose="020B0503020204020204"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a:latin typeface="微软雅黑"/>
                <a:ea typeface="微软雅黑"/>
              </a:defRPr>
            </a:lvl1pPr>
            <a:lvl2pPr indent="0" eaLnBrk="1" fontAlgn="auto" latinLnBrk="0" hangingPunct="1">
              <a:defRPr>
                <a:latin typeface="微软雅黑"/>
                <a:ea typeface="微软雅黑"/>
              </a:defRPr>
            </a:lvl2pPr>
            <a:lvl3pPr indent="0" eaLnBrk="1" fontAlgn="auto" latinLnBrk="0" hangingPunct="1">
              <a:defRPr>
                <a:latin typeface="微软雅黑"/>
                <a:ea typeface="微软雅黑"/>
              </a:defRPr>
            </a:lvl3pPr>
            <a:lvl4pPr indent="0" eaLnBrk="1" fontAlgn="auto" latinLnBrk="0" hangingPunct="1">
              <a:defRPr>
                <a:latin typeface="微软雅黑"/>
                <a:ea typeface="微软雅黑"/>
              </a:defRPr>
            </a:lvl4pPr>
            <a:lvl5pPr indent="0" eaLnBrk="1" fontAlgn="auto" latinLnBrk="0" hangingPunct="1">
              <a:defRPr>
                <a:latin typeface="微软雅黑"/>
                <a:ea typeface="微软雅黑"/>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custDataLst>
              <p:tags r:id="rId4"/>
            </p:custDataLst>
          </p:nvPr>
        </p:nvSpPr>
        <p:spPr/>
        <p:txBody>
          <a:bodyPr/>
          <a:lstStyle>
            <a:lvl1pPr>
              <a:defRPr>
                <a:latin typeface="微软雅黑"/>
                <a:ea typeface="微软雅黑"/>
              </a:defRPr>
            </a:lvl1pPr>
          </a:lstStyle>
          <a:p>
            <a:fld id="{760FBDFE-C587-4B4C-A407-44438C67B59E}" type="datetimeFigureOut">
              <a:rPr lang="zh-CN" altLang="en-US" smtClean="0"/>
              <a:t>2023/4/10</a:t>
            </a:fld>
            <a:endParaRPr lang="zh-CN" altLang="en-US"/>
          </a:p>
        </p:txBody>
      </p:sp>
      <p:sp>
        <p:nvSpPr>
          <p:cNvPr id="5" name="页脚占位符 4"/>
          <p:cNvSpPr>
            <a:spLocks noGrp="1"/>
          </p:cNvSpPr>
          <p:nvPr>
            <p:ph type="ftr" sz="quarter" idx="11"/>
            <p:custDataLst>
              <p:tags r:id="rId5"/>
            </p:custDataLst>
          </p:nvPr>
        </p:nvSpPr>
        <p:spPr/>
        <p:txBody>
          <a:bodyPr/>
          <a:lstStyle>
            <a:lvl1pPr>
              <a:defRPr>
                <a:latin typeface="微软雅黑"/>
                <a:ea typeface="微软雅黑"/>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a:latin typeface="微软雅黑"/>
                <a:ea typeface="微软雅黑"/>
              </a:defRPr>
            </a:lvl1pPr>
          </a:lstStyle>
          <a:p>
            <a:fld id="{49AE70B2-8BF9-45C0-BB95-33D1B9D3A854}"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ags" Target="../tags/tag2.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ags" Target="../tags/tag5.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ags" Target="../tags/tag4.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ags" Target="../tags/tag3.xml"/><Relationship Id="rId30" Type="http://schemas.openxmlformats.org/officeDocument/2006/relationships/tags" Target="../tags/tag6.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2.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6"/>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a:t>单击此处编辑母版标题样式</a:t>
            </a:r>
          </a:p>
        </p:txBody>
      </p:sp>
      <p:sp>
        <p:nvSpPr>
          <p:cNvPr id="3" name="文本占位符 2"/>
          <p:cNvSpPr>
            <a:spLocks noGrp="1"/>
          </p:cNvSpPr>
          <p:nvPr>
            <p:ph type="body" idx="1"/>
            <p:custDataLst>
              <p:tags r:id="rId27"/>
            </p:custDataLst>
          </p:nvPr>
        </p:nvSpPr>
        <p:spPr>
          <a:xfrm>
            <a:off x="669882" y="952508"/>
            <a:ext cx="10852237" cy="5388907"/>
          </a:xfrm>
          <a:prstGeom prst="rect">
            <a:avLst/>
          </a:prstGeom>
        </p:spPr>
        <p:txBody>
          <a:bodyPr vert="horz" lIns="101600" tIns="0" rIns="82550" bIns="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custDataLst>
              <p:tags r:id="rId28"/>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仿宋" panose="02010609060101010101" charset="-122"/>
                <a:cs typeface="仿宋" panose="02010609060101010101" charset="-122"/>
              </a:defRPr>
            </a:lvl1pPr>
          </a:lstStyle>
          <a:p>
            <a:fld id="{760FBDFE-C587-4B4C-A407-44438C67B59E}" type="datetimeFigureOut">
              <a:rPr lang="zh-CN" altLang="en-US" smtClean="0"/>
              <a:t>2023/4/10</a:t>
            </a:fld>
            <a:endParaRPr lang="zh-CN" altLang="en-US"/>
          </a:p>
        </p:txBody>
      </p:sp>
      <p:sp>
        <p:nvSpPr>
          <p:cNvPr id="5" name="页脚占位符 4"/>
          <p:cNvSpPr>
            <a:spLocks noGrp="1"/>
          </p:cNvSpPr>
          <p:nvPr>
            <p:ph type="ftr" sz="quarter" idx="3"/>
            <p:custDataLst>
              <p:tags r:id="rId29"/>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仿宋" panose="02010609060101010101" charset="-122"/>
                <a:cs typeface="仿宋" panose="02010609060101010101" charset="-122"/>
              </a:defRPr>
            </a:lvl1pPr>
          </a:lstStyle>
          <a:p>
            <a:endParaRPr lang="zh-CN" altLang="en-US"/>
          </a:p>
        </p:txBody>
      </p:sp>
      <p:sp>
        <p:nvSpPr>
          <p:cNvPr id="6" name="灯片编号占位符 5"/>
          <p:cNvSpPr>
            <a:spLocks noGrp="1"/>
          </p:cNvSpPr>
          <p:nvPr>
            <p:ph type="sldNum" sz="quarter" idx="4"/>
            <p:custDataLst>
              <p:tags r:id="rId30"/>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仿宋" panose="02010609060101010101" charset="-122"/>
                <a:cs typeface="仿宋" panose="02010609060101010101" charset="-122"/>
              </a:defRPr>
            </a:lvl1pPr>
          </a:lstStyle>
          <a:p>
            <a:fld id="{49AE70B2-8BF9-45C0-BB95-33D1B9D3A854}" type="slidenum">
              <a:rPr lang="zh-CN" altLang="en-US" smtClean="0"/>
              <a:t>‹#›</a:t>
            </a:fld>
            <a:endParaRPr lang="zh-CN" altLang="en-US"/>
          </a:p>
        </p:txBody>
      </p:sp>
      <p:sp>
        <p:nvSpPr>
          <p:cNvPr id="7" name="KSO_TEMPLATE" hidden="1"/>
          <p:cNvSpPr/>
          <p:nvPr>
            <p:custDataLst>
              <p:tags r:id="rId31"/>
            </p:custDataLst>
          </p:nvPr>
        </p:nvSpPr>
        <p:spPr>
          <a:xfrm flipH="1">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仿宋" panose="02010609060101010101" charset="-122"/>
              <a:cs typeface="仿宋" panose="02010609060101010101" charset="-122"/>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ransition/>
  <p:txStyles>
    <p:titleStyle>
      <a:lvl1pPr algn="l" defTabSz="914400" rtl="0" eaLnBrk="1" fontAlgn="auto" latinLnBrk="0" hangingPunct="1">
        <a:lnSpc>
          <a:spcPct val="100000"/>
        </a:lnSpc>
        <a:spcBef>
          <a:spcPct val="0"/>
        </a:spcBef>
        <a:buNone/>
        <a:defRPr sz="2400" b="1" u="none" strike="noStrike" kern="1200" cap="none" spc="200" normalizeH="0">
          <a:solidFill>
            <a:schemeClr val="tx1"/>
          </a:solidFill>
          <a:uFillTx/>
          <a:latin typeface="微软雅黑"/>
          <a:ea typeface="微软雅黑"/>
          <a:cs typeface="仿宋" panose="02010609060101010101" charset="-122"/>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仿宋" panose="02010609060101010101" charset="-122"/>
        </a:defRPr>
      </a:lvl1pPr>
      <a:lvl2pPr marL="685800" indent="-228600" algn="l" defTabSz="914400" rtl="0" eaLnBrk="1" fontAlgn="auto" latinLnBrk="0" hangingPunct="1">
        <a:lnSpc>
          <a:spcPct val="130000"/>
        </a:lnSpc>
        <a:spcBef>
          <a:spcPct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微软雅黑"/>
          <a:ea typeface="微软雅黑"/>
          <a:cs typeface="仿宋" panose="02010609060101010101" charset="-122"/>
        </a:defRPr>
      </a:lvl2pPr>
      <a:lvl3pPr marL="11430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仿宋" panose="02010609060101010101" charset="-122"/>
        </a:defRPr>
      </a:lvl3pPr>
      <a:lvl4pPr marL="16002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仿宋" panose="02010609060101010101" charset="-122"/>
        </a:defRPr>
      </a:lvl4pPr>
      <a:lvl5pPr marL="2057400" indent="-228600" algn="l" defTabSz="914400" rtl="0" eaLnBrk="1" fontAlgn="auto" latinLnBrk="0" hangingPunct="1">
        <a:lnSpc>
          <a:spcPct val="130000"/>
        </a:lnSpc>
        <a:spcBef>
          <a:spcPct val="0"/>
        </a:spcBef>
        <a:spcAft>
          <a:spcPts val="1000"/>
        </a:spcAft>
        <a:buFont typeface="Arial" panose="020B0604020202020204" pitchFamily="34" charset="0"/>
        <a:buChar char="•"/>
        <a:defRPr sz="1600" u="none" strike="noStrike" kern="1200" cap="none" spc="150" normalizeH="0" baseline="0">
          <a:solidFill>
            <a:schemeClr val="tx1"/>
          </a:solidFill>
          <a:uFillTx/>
          <a:latin typeface="微软雅黑"/>
          <a:ea typeface="微软雅黑"/>
          <a:cs typeface="仿宋" panose="02010609060101010101"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pPr/>
              <a:t>2023/4/10</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8042963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36.xml"/><Relationship Id="rId4" Type="http://schemas.openxmlformats.org/officeDocument/2006/relationships/image" Target="../media/image13.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45.xml"/><Relationship Id="rId4" Type="http://schemas.openxmlformats.org/officeDocument/2006/relationships/image" Target="../media/image15.jpeg"/></Relationships>
</file>

<file path=ppt/slides/_rels/slide11.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png"/><Relationship Id="rId3" Type="http://schemas.openxmlformats.org/officeDocument/2006/relationships/notesSlide" Target="../notesSlides/notesSlide9.xml"/><Relationship Id="rId7" Type="http://schemas.openxmlformats.org/officeDocument/2006/relationships/image" Target="../media/image43.png"/><Relationship Id="rId12" Type="http://schemas.openxmlformats.org/officeDocument/2006/relationships/image" Target="../media/image48.png"/><Relationship Id="rId2" Type="http://schemas.openxmlformats.org/officeDocument/2006/relationships/slideLayout" Target="../slideLayouts/slideLayout2.xml"/><Relationship Id="rId1" Type="http://schemas.openxmlformats.org/officeDocument/2006/relationships/tags" Target="../tags/tag146.xml"/><Relationship Id="rId6" Type="http://schemas.openxmlformats.org/officeDocument/2006/relationships/image" Target="../media/image42.pn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12.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notesSlide" Target="../notesSlides/notesSlide10.xml"/><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tags" Target="../tags/tag14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s>
</file>

<file path=ppt/slides/_rels/slide13.xml.rels><?xml version="1.0" encoding="UTF-8" standalone="yes"?>
<Relationships xmlns="http://schemas.openxmlformats.org/package/2006/relationships"><Relationship Id="rId8" Type="http://schemas.openxmlformats.org/officeDocument/2006/relationships/image" Target="../media/image63.png"/><Relationship Id="rId13" Type="http://schemas.openxmlformats.org/officeDocument/2006/relationships/image" Target="../media/image68.png"/><Relationship Id="rId3" Type="http://schemas.openxmlformats.org/officeDocument/2006/relationships/notesSlide" Target="../notesSlides/notesSlide11.xml"/><Relationship Id="rId7" Type="http://schemas.openxmlformats.org/officeDocument/2006/relationships/image" Target="../media/image62.png"/><Relationship Id="rId12" Type="http://schemas.openxmlformats.org/officeDocument/2006/relationships/image" Target="../media/image67.png"/><Relationship Id="rId2" Type="http://schemas.openxmlformats.org/officeDocument/2006/relationships/slideLayout" Target="../slideLayouts/slideLayout2.xml"/><Relationship Id="rId1" Type="http://schemas.openxmlformats.org/officeDocument/2006/relationships/tags" Target="../tags/tag148.xml"/><Relationship Id="rId6" Type="http://schemas.openxmlformats.org/officeDocument/2006/relationships/image" Target="../media/image61.png"/><Relationship Id="rId11" Type="http://schemas.openxmlformats.org/officeDocument/2006/relationships/image" Target="../media/image66.png"/><Relationship Id="rId5" Type="http://schemas.openxmlformats.org/officeDocument/2006/relationships/image" Target="../media/image60.png"/><Relationship Id="rId10" Type="http://schemas.openxmlformats.org/officeDocument/2006/relationships/image" Target="../media/image65.png"/><Relationship Id="rId4" Type="http://schemas.openxmlformats.org/officeDocument/2006/relationships/image" Target="../media/image59.png"/><Relationship Id="rId9" Type="http://schemas.openxmlformats.org/officeDocument/2006/relationships/image" Target="../media/image64.png"/></Relationships>
</file>

<file path=ppt/slides/_rels/slide14.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png"/><Relationship Id="rId3" Type="http://schemas.openxmlformats.org/officeDocument/2006/relationships/notesSlide" Target="../notesSlides/notesSlide12.xml"/><Relationship Id="rId7" Type="http://schemas.openxmlformats.org/officeDocument/2006/relationships/image" Target="../media/image72.png"/><Relationship Id="rId12" Type="http://schemas.openxmlformats.org/officeDocument/2006/relationships/image" Target="../media/image77.png"/><Relationship Id="rId2" Type="http://schemas.openxmlformats.org/officeDocument/2006/relationships/slideLayout" Target="../slideLayouts/slideLayout2.xml"/><Relationship Id="rId1" Type="http://schemas.openxmlformats.org/officeDocument/2006/relationships/tags" Target="../tags/tag149.xml"/><Relationship Id="rId6" Type="http://schemas.openxmlformats.org/officeDocument/2006/relationships/image" Target="../media/image71.png"/><Relationship Id="rId11" Type="http://schemas.openxmlformats.org/officeDocument/2006/relationships/image" Target="../media/image76.png"/><Relationship Id="rId5" Type="http://schemas.openxmlformats.org/officeDocument/2006/relationships/image" Target="../media/image70.pn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png"/></Relationships>
</file>

<file path=ppt/slides/_rels/slide15.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slideLayout" Target="../slideLayouts/slideLayout2.xml"/><Relationship Id="rId1" Type="http://schemas.openxmlformats.org/officeDocument/2006/relationships/tags" Target="../tags/tag150.xml"/><Relationship Id="rId6" Type="http://schemas.openxmlformats.org/officeDocument/2006/relationships/image" Target="../media/image82.png"/><Relationship Id="rId5" Type="http://schemas.openxmlformats.org/officeDocument/2006/relationships/image" Target="../media/image81.png"/><Relationship Id="rId4" Type="http://schemas.openxmlformats.org/officeDocument/2006/relationships/image" Target="../media/image80.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151.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52.xml"/><Relationship Id="rId5" Type="http://schemas.openxmlformats.org/officeDocument/2006/relationships/image" Target="../media/image84.png"/><Relationship Id="rId4"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53.xml"/><Relationship Id="rId5" Type="http://schemas.openxmlformats.org/officeDocument/2006/relationships/image" Target="../media/image86.png"/><Relationship Id="rId4" Type="http://schemas.openxmlformats.org/officeDocument/2006/relationships/image" Target="../media/image85.png"/></Relationships>
</file>

<file path=ppt/slides/_rels/slide19.xml.rels><?xml version="1.0" encoding="UTF-8" standalone="yes"?>
<Relationships xmlns="http://schemas.openxmlformats.org/package/2006/relationships"><Relationship Id="rId8" Type="http://schemas.openxmlformats.org/officeDocument/2006/relationships/image" Target="../media/image91.png"/><Relationship Id="rId3" Type="http://schemas.openxmlformats.org/officeDocument/2006/relationships/notesSlide" Target="../notesSlides/notesSlide16.xml"/><Relationship Id="rId7" Type="http://schemas.openxmlformats.org/officeDocument/2006/relationships/image" Target="../media/image90.png"/><Relationship Id="rId2" Type="http://schemas.openxmlformats.org/officeDocument/2006/relationships/slideLayout" Target="../slideLayouts/slideLayout2.xml"/><Relationship Id="rId1" Type="http://schemas.openxmlformats.org/officeDocument/2006/relationships/tags" Target="../tags/tag154.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 Id="rId9" Type="http://schemas.openxmlformats.org/officeDocument/2006/relationships/image" Target="../media/image92.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3.xml"/><Relationship Id="rId1" Type="http://schemas.openxmlformats.org/officeDocument/2006/relationships/tags" Target="../tags/tag137.xml"/><Relationship Id="rId4" Type="http://schemas.openxmlformats.org/officeDocument/2006/relationships/image" Target="../media/image14.png"/></Relationships>
</file>

<file path=ppt/slides/_rels/slide20.xml.rels><?xml version="1.0" encoding="UTF-8" standalone="yes"?>
<Relationships xmlns="http://schemas.openxmlformats.org/package/2006/relationships"><Relationship Id="rId8" Type="http://schemas.openxmlformats.org/officeDocument/2006/relationships/hyperlink" Target="https://www.ypppt.com/jiaocheng/" TargetMode="External"/><Relationship Id="rId3" Type="http://schemas.openxmlformats.org/officeDocument/2006/relationships/hyperlink" Target="https://www.ypppt.com/moban/" TargetMode="External"/><Relationship Id="rId7" Type="http://schemas.openxmlformats.org/officeDocument/2006/relationships/hyperlink" Target="http://www.ypppt.com/sucai/" TargetMode="External"/><Relationship Id="rId2" Type="http://schemas.openxmlformats.org/officeDocument/2006/relationships/notesSlide" Target="../notesSlides/notesSlide17.xml"/><Relationship Id="rId1" Type="http://schemas.openxmlformats.org/officeDocument/2006/relationships/slideLayout" Target="../slideLayouts/slideLayout31.xml"/><Relationship Id="rId6" Type="http://schemas.openxmlformats.org/officeDocument/2006/relationships/hyperlink" Target="https://www.ypppt.com/tubiao/" TargetMode="External"/><Relationship Id="rId11" Type="http://schemas.openxmlformats.org/officeDocument/2006/relationships/hyperlink" Target="https://www.ypppt.com/kejian/" TargetMode="External"/><Relationship Id="rId5" Type="http://schemas.openxmlformats.org/officeDocument/2006/relationships/hyperlink" Target="https://www.ypppt.com/beijing/" TargetMode="External"/><Relationship Id="rId10" Type="http://schemas.openxmlformats.org/officeDocument/2006/relationships/hyperlink" Target="http://www.ypppt.com/gushi/" TargetMode="External"/><Relationship Id="rId4" Type="http://schemas.openxmlformats.org/officeDocument/2006/relationships/hyperlink" Target="https://www.ypppt.com/jieri/" TargetMode="External"/><Relationship Id="rId9" Type="http://schemas.openxmlformats.org/officeDocument/2006/relationships/hyperlink" Target="http://www.ypppt.com/ziti/" TargetMode="Externa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38.xml"/><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139.xml"/><Relationship Id="rId6" Type="http://schemas.openxmlformats.org/officeDocument/2006/relationships/hyperlink" Target="https://baike.so.com/doc/3414411-3593750.html" TargetMode="External"/><Relationship Id="rId5" Type="http://schemas.openxmlformats.org/officeDocument/2006/relationships/image" Target="../media/image18.png"/><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28.png"/><Relationship Id="rId17" Type="http://schemas.openxmlformats.org/officeDocument/2006/relationships/image" Target="../media/image33.png"/><Relationship Id="rId2" Type="http://schemas.openxmlformats.org/officeDocument/2006/relationships/slideLayout" Target="../slideLayouts/slideLayout2.xml"/><Relationship Id="rId16" Type="http://schemas.openxmlformats.org/officeDocument/2006/relationships/image" Target="../media/image32.png"/><Relationship Id="rId1" Type="http://schemas.openxmlformats.org/officeDocument/2006/relationships/tags" Target="../tags/tag140.xml"/><Relationship Id="rId6" Type="http://schemas.openxmlformats.org/officeDocument/2006/relationships/image" Target="../media/image22.png"/><Relationship Id="rId11" Type="http://schemas.openxmlformats.org/officeDocument/2006/relationships/image" Target="../media/image27.png"/><Relationship Id="rId5" Type="http://schemas.openxmlformats.org/officeDocument/2006/relationships/image" Target="../media/image21.png"/><Relationship Id="rId15" Type="http://schemas.openxmlformats.org/officeDocument/2006/relationships/image" Target="../media/image31.png"/><Relationship Id="rId10" Type="http://schemas.openxmlformats.org/officeDocument/2006/relationships/image" Target="../media/image26.png"/><Relationship Id="rId4" Type="http://schemas.openxmlformats.org/officeDocument/2006/relationships/image" Target="../media/image20.png"/><Relationship Id="rId9" Type="http://schemas.openxmlformats.org/officeDocument/2006/relationships/image" Target="../media/image25.png"/><Relationship Id="rId14"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141.xml"/><Relationship Id="rId5" Type="http://schemas.openxmlformats.org/officeDocument/2006/relationships/image" Target="../media/image35.png"/><Relationship Id="rId4" Type="http://schemas.openxmlformats.org/officeDocument/2006/relationships/image" Target="../media/image34.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142.xml"/><Relationship Id="rId5" Type="http://schemas.openxmlformats.org/officeDocument/2006/relationships/image" Target="../media/image37.png"/><Relationship Id="rId4" Type="http://schemas.openxmlformats.org/officeDocument/2006/relationships/image" Target="../media/image36.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143.xml"/><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144.xml"/><Relationship Id="rId4" Type="http://schemas.openxmlformats.org/officeDocument/2006/relationships/image" Target="../media/image3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12"/>
            <a:ext cx="12232106" cy="6835588"/>
          </a:xfrm>
          <a:prstGeom prst="rect">
            <a:avLst/>
          </a:prstGeom>
        </p:spPr>
      </p:pic>
      <p:sp>
        <p:nvSpPr>
          <p:cNvPr id="2" name="矩形 1"/>
          <p:cNvSpPr/>
          <p:nvPr/>
        </p:nvSpPr>
        <p:spPr>
          <a:xfrm>
            <a:off x="5184560" y="1524000"/>
            <a:ext cx="7007440" cy="392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BE5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4" name="文本框 3"/>
          <p:cNvSpPr txBox="1"/>
          <p:nvPr/>
        </p:nvSpPr>
        <p:spPr>
          <a:xfrm>
            <a:off x="5563332" y="2322274"/>
            <a:ext cx="5282215" cy="1107996"/>
          </a:xfrm>
          <a:prstGeom prst="rect">
            <a:avLst/>
          </a:prstGeom>
          <a:noFill/>
        </p:spPr>
        <p:txBody>
          <a:bodyPr wrap="none" rtlCol="0">
            <a:spAutoFit/>
          </a:bodyPr>
          <a:lstStyle/>
          <a:p>
            <a:r>
              <a:rPr lang="zh-CN" altLang="en-US" sz="6600" b="1" dirty="0">
                <a:latin typeface="+mn-ea"/>
                <a:sym typeface="字魂36号-正文宋楷" panose="02000000000000000000" pitchFamily="2" charset="-122"/>
              </a:rPr>
              <a:t>生活垃圾分类</a:t>
            </a:r>
            <a:endParaRPr lang="en-US" altLang="zh-CN" sz="6600" b="1" dirty="0">
              <a:latin typeface="+mn-ea"/>
              <a:sym typeface="字魂36号-正文宋楷" panose="02000000000000000000" pitchFamily="2" charset="-122"/>
            </a:endParaRPr>
          </a:p>
        </p:txBody>
      </p:sp>
      <p:sp>
        <p:nvSpPr>
          <p:cNvPr id="9" name="矩形 8"/>
          <p:cNvSpPr/>
          <p:nvPr/>
        </p:nvSpPr>
        <p:spPr>
          <a:xfrm>
            <a:off x="6082884" y="3906313"/>
            <a:ext cx="4243110" cy="45141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a:solidFill>
                  <a:schemeClr val="tx1"/>
                </a:solidFill>
                <a:latin typeface="黑体" panose="02010609060101010101" pitchFamily="49" charset="-122"/>
                <a:ea typeface="黑体" panose="02010609060101010101" pitchFamily="49" charset="-122"/>
              </a:rPr>
              <a:t>垃圾分类   保护环境   变废为宝</a:t>
            </a:r>
          </a:p>
        </p:txBody>
      </p:sp>
      <p:sp>
        <p:nvSpPr>
          <p:cNvPr id="3" name="矩形: 圆角 2"/>
          <p:cNvSpPr/>
          <p:nvPr/>
        </p:nvSpPr>
        <p:spPr>
          <a:xfrm>
            <a:off x="9569513" y="6134100"/>
            <a:ext cx="2622486" cy="520700"/>
          </a:xfrm>
          <a:prstGeom prst="roundRect">
            <a:avLst/>
          </a:prstGeom>
          <a:solidFill>
            <a:srgbClr val="76491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zh-CN" altLang="en-US" sz="2400" kern="0" dirty="0" smtClean="0">
                <a:solidFill>
                  <a:schemeClr val="bg1"/>
                </a:solidFill>
                <a:latin typeface="微软雅黑" panose="020B0503020204020204" pitchFamily="34" charset="-122"/>
                <a:ea typeface="微软雅黑" panose="020B0503020204020204" pitchFamily="34" charset="-122"/>
              </a:rPr>
              <a:t>优品</a:t>
            </a:r>
            <a:r>
              <a:rPr lang="en-US" altLang="zh-CN" sz="2400" kern="0" dirty="0" smtClean="0">
                <a:solidFill>
                  <a:schemeClr val="bg1"/>
                </a:solidFill>
                <a:latin typeface="微软雅黑" panose="020B0503020204020204" pitchFamily="34" charset="-122"/>
                <a:ea typeface="微软雅黑" panose="020B0503020204020204" pitchFamily="34" charset="-122"/>
              </a:rPr>
              <a:t>PPT</a:t>
            </a:r>
            <a:endParaRPr lang="en-US" altLang="zh-CN" sz="2400" kern="0" dirty="0">
              <a:solidFill>
                <a:schemeClr val="bg1"/>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12"/>
            <a:ext cx="12192000" cy="6813176"/>
          </a:xfrm>
          <a:prstGeom prst="rect">
            <a:avLst/>
          </a:prstGeom>
        </p:spPr>
      </p:pic>
      <p:sp>
        <p:nvSpPr>
          <p:cNvPr id="4" name="文本占位符 3"/>
          <p:cNvSpPr>
            <a:spLocks noGrp="1"/>
          </p:cNvSpPr>
          <p:nvPr>
            <p:ph type="body" sz="quarter" idx="13"/>
          </p:nvPr>
        </p:nvSpPr>
        <p:spPr/>
        <p:txBody>
          <a:bodyPr/>
          <a:lstStyle/>
          <a:p>
            <a:endParaRPr lang="zh-CN" altLang="en-US"/>
          </a:p>
        </p:txBody>
      </p:sp>
      <p:sp>
        <p:nvSpPr>
          <p:cNvPr id="7" name="文本占位符 6"/>
          <p:cNvSpPr>
            <a:spLocks noGrp="1"/>
          </p:cNvSpPr>
          <p:nvPr>
            <p:ph type="body" sz="quarter" idx="14"/>
          </p:nvPr>
        </p:nvSpPr>
        <p:spPr/>
        <p:txBody>
          <a:bodyPr/>
          <a:lstStyle/>
          <a:p>
            <a:endParaRPr lang="zh-CN" altLang="en-US"/>
          </a:p>
        </p:txBody>
      </p:sp>
      <p:sp>
        <p:nvSpPr>
          <p:cNvPr id="2" name="矩形 1"/>
          <p:cNvSpPr/>
          <p:nvPr/>
        </p:nvSpPr>
        <p:spPr>
          <a:xfrm>
            <a:off x="5184560" y="1524000"/>
            <a:ext cx="7007440" cy="392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BE5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5" name="椭圆 4"/>
          <p:cNvSpPr/>
          <p:nvPr/>
        </p:nvSpPr>
        <p:spPr>
          <a:xfrm>
            <a:off x="7941366" y="2053680"/>
            <a:ext cx="1193800" cy="1219200"/>
          </a:xfrm>
          <a:prstGeom prst="ellipse">
            <a:avLst/>
          </a:prstGeom>
          <a:solidFill>
            <a:srgbClr val="76491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32507" y="3795118"/>
            <a:ext cx="4673600" cy="768350"/>
          </a:xfrm>
          <a:prstGeom prst="rect">
            <a:avLst/>
          </a:prstGeom>
          <a:noFill/>
        </p:spPr>
        <p:txBody>
          <a:bodyPr wrap="none" rtlCol="0">
            <a:spAutoFit/>
          </a:bodyPr>
          <a:lstStyle/>
          <a:p>
            <a:r>
              <a:rPr lang="zh-CN" altLang="en-US" sz="4400" b="1" dirty="0">
                <a:latin typeface="黑体" panose="02010609060101010101" pitchFamily="49" charset="-122"/>
                <a:ea typeface="黑体" panose="02010609060101010101" pitchFamily="49" charset="-122"/>
                <a:sym typeface="字魂36号-正文宋楷" panose="02000000000000000000" pitchFamily="2" charset="-122"/>
              </a:rPr>
              <a:t>生活垃圾怎么分类</a:t>
            </a:r>
            <a:endParaRPr lang="en-US" altLang="zh-CN" sz="4400" b="1" dirty="0">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14" name="文本框 13"/>
          <p:cNvSpPr txBox="1"/>
          <p:nvPr/>
        </p:nvSpPr>
        <p:spPr>
          <a:xfrm>
            <a:off x="8162201" y="2271118"/>
            <a:ext cx="746760" cy="768350"/>
          </a:xfrm>
          <a:prstGeom prst="rect">
            <a:avLst/>
          </a:prstGeom>
          <a:noFill/>
        </p:spPr>
        <p:txBody>
          <a:bodyPr wrap="none" rtlCol="0">
            <a:spAutoFit/>
          </a:bodyPr>
          <a:lstStyle/>
          <a:p>
            <a:r>
              <a:rPr lang="en-US" altLang="zh-CN" sz="4400" b="1">
                <a:solidFill>
                  <a:schemeClr val="bg1"/>
                </a:solidFill>
                <a:latin typeface="黑体" panose="02010609060101010101" pitchFamily="49" charset="-122"/>
                <a:ea typeface="黑体" panose="02010609060101010101" pitchFamily="49" charset="-122"/>
                <a:sym typeface="字魂36号-正文宋楷" panose="02000000000000000000" pitchFamily="2" charset="-122"/>
              </a:rPr>
              <a:t>02</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5281428" y="2831187"/>
            <a:ext cx="5679942" cy="2653534"/>
            <a:chOff x="4983720" y="2656281"/>
            <a:chExt cx="5679942" cy="2653534"/>
          </a:xfrm>
        </p:grpSpPr>
        <p:grpSp>
          <p:nvGrpSpPr>
            <p:cNvPr id="5" name="组合 4"/>
            <p:cNvGrpSpPr/>
            <p:nvPr/>
          </p:nvGrpSpPr>
          <p:grpSpPr>
            <a:xfrm>
              <a:off x="4993881" y="2704515"/>
              <a:ext cx="1253648" cy="1149094"/>
              <a:chOff x="985065" y="2871702"/>
              <a:chExt cx="940236" cy="861821"/>
            </a:xfrm>
          </p:grpSpPr>
          <p:grpSp>
            <p:nvGrpSpPr>
              <p:cNvPr id="6" name="组合 5"/>
              <p:cNvGrpSpPr/>
              <p:nvPr/>
            </p:nvGrpSpPr>
            <p:grpSpPr>
              <a:xfrm>
                <a:off x="985065" y="2871702"/>
                <a:ext cx="940236" cy="588078"/>
                <a:chOff x="985065" y="2871702"/>
                <a:chExt cx="940236" cy="588078"/>
              </a:xfrm>
            </p:grpSpPr>
            <p:sp>
              <p:nvSpPr>
                <p:cNvPr id="8" name="圆角矩形 51"/>
                <p:cNvSpPr/>
                <p:nvPr/>
              </p:nvSpPr>
              <p:spPr>
                <a:xfrm>
                  <a:off x="985065" y="2871702"/>
                  <a:ext cx="94023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9" name="图片 8"/>
                <p:cNvPicPr>
                  <a:picLocks noChangeAspect="1"/>
                </p:cNvPicPr>
                <p:nvPr/>
              </p:nvPicPr>
              <p:blipFill>
                <a:blip r:embed="rId4"/>
                <a:stretch>
                  <a:fillRect/>
                </a:stretch>
              </p:blipFill>
              <p:spPr>
                <a:xfrm>
                  <a:off x="1068274" y="2928172"/>
                  <a:ext cx="794512" cy="470899"/>
                </a:xfrm>
                <a:prstGeom prst="rect">
                  <a:avLst/>
                </a:prstGeom>
              </p:spPr>
            </p:pic>
          </p:grpSp>
          <p:sp>
            <p:nvSpPr>
              <p:cNvPr id="7" name="文本框 6"/>
              <p:cNvSpPr txBox="1"/>
              <p:nvPr/>
            </p:nvSpPr>
            <p:spPr>
              <a:xfrm>
                <a:off x="1057455" y="3479607"/>
                <a:ext cx="754052"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报纸杂志</a:t>
                </a:r>
              </a:p>
            </p:txBody>
          </p:sp>
        </p:grpSp>
        <p:grpSp>
          <p:nvGrpSpPr>
            <p:cNvPr id="10" name="组合 9"/>
            <p:cNvGrpSpPr/>
            <p:nvPr/>
          </p:nvGrpSpPr>
          <p:grpSpPr>
            <a:xfrm>
              <a:off x="6720281" y="4150655"/>
              <a:ext cx="1020221" cy="1153937"/>
              <a:chOff x="2279865" y="3956308"/>
              <a:chExt cx="765166" cy="865453"/>
            </a:xfrm>
          </p:grpSpPr>
          <p:grpSp>
            <p:nvGrpSpPr>
              <p:cNvPr id="11" name="组合 10"/>
              <p:cNvGrpSpPr/>
              <p:nvPr/>
            </p:nvGrpSpPr>
            <p:grpSpPr>
              <a:xfrm>
                <a:off x="2279865" y="3956308"/>
                <a:ext cx="765166" cy="588078"/>
                <a:chOff x="2279865" y="3956308"/>
                <a:chExt cx="765166" cy="588078"/>
              </a:xfrm>
            </p:grpSpPr>
            <p:sp>
              <p:nvSpPr>
                <p:cNvPr id="13" name="圆角矩形 58"/>
                <p:cNvSpPr/>
                <p:nvPr/>
              </p:nvSpPr>
              <p:spPr>
                <a:xfrm>
                  <a:off x="2279865" y="3956308"/>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4" name="图片 13"/>
                <p:cNvPicPr>
                  <a:picLocks noChangeAspect="1"/>
                </p:cNvPicPr>
                <p:nvPr/>
              </p:nvPicPr>
              <p:blipFill>
                <a:blip r:embed="rId5"/>
                <a:stretch>
                  <a:fillRect/>
                </a:stretch>
              </p:blipFill>
              <p:spPr>
                <a:xfrm>
                  <a:off x="2297653" y="4039877"/>
                  <a:ext cx="718809" cy="420940"/>
                </a:xfrm>
                <a:prstGeom prst="rect">
                  <a:avLst/>
                </a:prstGeom>
              </p:spPr>
            </p:pic>
          </p:grpSp>
          <p:sp>
            <p:nvSpPr>
              <p:cNvPr id="12" name="文本框 11"/>
              <p:cNvSpPr txBox="1"/>
              <p:nvPr/>
            </p:nvSpPr>
            <p:spPr>
              <a:xfrm>
                <a:off x="2332031" y="4567845"/>
                <a:ext cx="600164"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旧书籍</a:t>
                </a:r>
              </a:p>
            </p:txBody>
          </p:sp>
        </p:grpSp>
        <p:grpSp>
          <p:nvGrpSpPr>
            <p:cNvPr id="15" name="组合 14"/>
            <p:cNvGrpSpPr/>
            <p:nvPr/>
          </p:nvGrpSpPr>
          <p:grpSpPr>
            <a:xfrm>
              <a:off x="8221685" y="2656281"/>
              <a:ext cx="1020222" cy="1177909"/>
              <a:chOff x="3405917" y="2852672"/>
              <a:chExt cx="765166" cy="883432"/>
            </a:xfrm>
          </p:grpSpPr>
          <p:grpSp>
            <p:nvGrpSpPr>
              <p:cNvPr id="16" name="组合 15"/>
              <p:cNvGrpSpPr/>
              <p:nvPr/>
            </p:nvGrpSpPr>
            <p:grpSpPr>
              <a:xfrm>
                <a:off x="3405917" y="2852672"/>
                <a:ext cx="765166" cy="607108"/>
                <a:chOff x="3405917" y="2852672"/>
                <a:chExt cx="765166" cy="607108"/>
              </a:xfrm>
            </p:grpSpPr>
            <p:sp>
              <p:nvSpPr>
                <p:cNvPr id="18" name="圆角矩形 55"/>
                <p:cNvSpPr/>
                <p:nvPr/>
              </p:nvSpPr>
              <p:spPr>
                <a:xfrm>
                  <a:off x="3405917" y="2871702"/>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9" name="图片 18"/>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a:xfrm>
                  <a:off x="3551668" y="2852672"/>
                  <a:ext cx="473666" cy="597880"/>
                </a:xfrm>
                <a:prstGeom prst="rect">
                  <a:avLst/>
                </a:prstGeom>
              </p:spPr>
            </p:pic>
          </p:grpSp>
          <p:sp>
            <p:nvSpPr>
              <p:cNvPr id="17" name="文本框 16"/>
              <p:cNvSpPr txBox="1"/>
              <p:nvPr/>
            </p:nvSpPr>
            <p:spPr>
              <a:xfrm>
                <a:off x="3457715" y="3482188"/>
                <a:ext cx="600164"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草稿本</a:t>
                </a:r>
              </a:p>
            </p:txBody>
          </p:sp>
        </p:grpSp>
        <p:grpSp>
          <p:nvGrpSpPr>
            <p:cNvPr id="20" name="组合 19"/>
            <p:cNvGrpSpPr/>
            <p:nvPr/>
          </p:nvGrpSpPr>
          <p:grpSpPr>
            <a:xfrm>
              <a:off x="6731572" y="2704514"/>
              <a:ext cx="1020221" cy="1133506"/>
              <a:chOff x="2288334" y="2871702"/>
              <a:chExt cx="765166" cy="850130"/>
            </a:xfrm>
          </p:grpSpPr>
          <p:grpSp>
            <p:nvGrpSpPr>
              <p:cNvPr id="21" name="组合 20"/>
              <p:cNvGrpSpPr/>
              <p:nvPr/>
            </p:nvGrpSpPr>
            <p:grpSpPr>
              <a:xfrm>
                <a:off x="2288334" y="2871702"/>
                <a:ext cx="765166" cy="588078"/>
                <a:chOff x="2288334" y="2871702"/>
                <a:chExt cx="765166" cy="588078"/>
              </a:xfrm>
            </p:grpSpPr>
            <p:sp>
              <p:nvSpPr>
                <p:cNvPr id="23" name="圆角矩形 53"/>
                <p:cNvSpPr/>
                <p:nvPr/>
              </p:nvSpPr>
              <p:spPr>
                <a:xfrm>
                  <a:off x="2288334" y="2871702"/>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24" name="图片 23"/>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349300" y="2902696"/>
                  <a:ext cx="628001" cy="496375"/>
                </a:xfrm>
                <a:prstGeom prst="rect">
                  <a:avLst/>
                </a:prstGeom>
              </p:spPr>
            </p:pic>
          </p:grpSp>
          <p:sp>
            <p:nvSpPr>
              <p:cNvPr id="22" name="文本框 21"/>
              <p:cNvSpPr txBox="1"/>
              <p:nvPr/>
            </p:nvSpPr>
            <p:spPr>
              <a:xfrm>
                <a:off x="2436031" y="3467916"/>
                <a:ext cx="446276"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日历</a:t>
                </a:r>
              </a:p>
            </p:txBody>
          </p:sp>
        </p:grpSp>
        <p:grpSp>
          <p:nvGrpSpPr>
            <p:cNvPr id="25" name="组合 24"/>
            <p:cNvGrpSpPr/>
            <p:nvPr/>
          </p:nvGrpSpPr>
          <p:grpSpPr>
            <a:xfrm>
              <a:off x="9643440" y="2704515"/>
              <a:ext cx="1020222" cy="1133505"/>
              <a:chOff x="4472233" y="2871702"/>
              <a:chExt cx="765166" cy="850129"/>
            </a:xfrm>
          </p:grpSpPr>
          <p:grpSp>
            <p:nvGrpSpPr>
              <p:cNvPr id="27" name="组合 26"/>
              <p:cNvGrpSpPr/>
              <p:nvPr/>
            </p:nvGrpSpPr>
            <p:grpSpPr>
              <a:xfrm>
                <a:off x="4472233" y="2871702"/>
                <a:ext cx="765166" cy="588078"/>
                <a:chOff x="4472233" y="2871702"/>
                <a:chExt cx="765166" cy="588078"/>
              </a:xfrm>
            </p:grpSpPr>
            <p:sp>
              <p:nvSpPr>
                <p:cNvPr id="29" name="圆角矩形 56"/>
                <p:cNvSpPr/>
                <p:nvPr/>
              </p:nvSpPr>
              <p:spPr>
                <a:xfrm>
                  <a:off x="4472233" y="2871702"/>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30" name="图片 2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4660661" y="2920552"/>
                  <a:ext cx="354900" cy="511296"/>
                </a:xfrm>
                <a:prstGeom prst="rect">
                  <a:avLst/>
                </a:prstGeom>
              </p:spPr>
            </p:pic>
          </p:grpSp>
          <p:sp>
            <p:nvSpPr>
              <p:cNvPr id="28" name="文本框 27"/>
              <p:cNvSpPr txBox="1"/>
              <p:nvPr/>
            </p:nvSpPr>
            <p:spPr>
              <a:xfrm>
                <a:off x="4519801" y="3467915"/>
                <a:ext cx="600164"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牛奶盒</a:t>
                </a:r>
              </a:p>
            </p:txBody>
          </p:sp>
        </p:grpSp>
        <p:grpSp>
          <p:nvGrpSpPr>
            <p:cNvPr id="31" name="组合 30"/>
            <p:cNvGrpSpPr/>
            <p:nvPr/>
          </p:nvGrpSpPr>
          <p:grpSpPr>
            <a:xfrm>
              <a:off x="4983720" y="4147784"/>
              <a:ext cx="1210588" cy="1136375"/>
              <a:chOff x="977445" y="3954154"/>
              <a:chExt cx="907941" cy="852281"/>
            </a:xfrm>
          </p:grpSpPr>
          <p:grpSp>
            <p:nvGrpSpPr>
              <p:cNvPr id="32" name="组合 31"/>
              <p:cNvGrpSpPr/>
              <p:nvPr/>
            </p:nvGrpSpPr>
            <p:grpSpPr>
              <a:xfrm>
                <a:off x="1035394" y="3954154"/>
                <a:ext cx="765166" cy="603369"/>
                <a:chOff x="1035394" y="3954154"/>
                <a:chExt cx="765166" cy="603369"/>
              </a:xfrm>
            </p:grpSpPr>
            <p:sp>
              <p:nvSpPr>
                <p:cNvPr id="34" name="圆角矩形 57"/>
                <p:cNvSpPr/>
                <p:nvPr/>
              </p:nvSpPr>
              <p:spPr>
                <a:xfrm>
                  <a:off x="1035394" y="3956308"/>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35" name="图片 34"/>
                <p:cNvPicPr>
                  <a:picLocks noChangeAspect="1"/>
                </p:cNvPicPr>
                <p:nvPr/>
              </p:nvPicPr>
              <p:blipFill>
                <a:blip r:embed="rId9" cstate="email">
                  <a:extLst>
                    <a:ext uri="{28A0092B-C50C-407E-A947-70E740481C1C}">
                      <a14:useLocalDpi xmlns:a14="http://schemas.microsoft.com/office/drawing/2010/main"/>
                    </a:ext>
                  </a:extLst>
                </a:blip>
                <a:srcRect/>
                <a:stretch>
                  <a:fillRect/>
                </a:stretch>
              </p:blipFill>
              <p:spPr>
                <a:xfrm>
                  <a:off x="1128482" y="3954154"/>
                  <a:ext cx="571944" cy="603369"/>
                </a:xfrm>
                <a:prstGeom prst="rect">
                  <a:avLst/>
                </a:prstGeom>
              </p:spPr>
            </p:pic>
          </p:grpSp>
          <p:sp>
            <p:nvSpPr>
              <p:cNvPr id="33" name="文本框 32"/>
              <p:cNvSpPr txBox="1"/>
              <p:nvPr/>
            </p:nvSpPr>
            <p:spPr>
              <a:xfrm>
                <a:off x="977445" y="4552520"/>
                <a:ext cx="907941" cy="253915"/>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纸质包装盒</a:t>
                </a:r>
              </a:p>
            </p:txBody>
          </p:sp>
        </p:grpSp>
        <p:grpSp>
          <p:nvGrpSpPr>
            <p:cNvPr id="36" name="组合 35"/>
            <p:cNvGrpSpPr/>
            <p:nvPr/>
          </p:nvGrpSpPr>
          <p:grpSpPr>
            <a:xfrm>
              <a:off x="8253455" y="4150654"/>
              <a:ext cx="1020222" cy="1149093"/>
              <a:chOff x="3429744" y="3956308"/>
              <a:chExt cx="765166" cy="861820"/>
            </a:xfrm>
          </p:grpSpPr>
          <p:grpSp>
            <p:nvGrpSpPr>
              <p:cNvPr id="37" name="组合 36"/>
              <p:cNvGrpSpPr/>
              <p:nvPr/>
            </p:nvGrpSpPr>
            <p:grpSpPr>
              <a:xfrm>
                <a:off x="3429744" y="3956308"/>
                <a:ext cx="765166" cy="588078"/>
                <a:chOff x="3429744" y="3956308"/>
                <a:chExt cx="765166" cy="588078"/>
              </a:xfrm>
            </p:grpSpPr>
            <p:sp>
              <p:nvSpPr>
                <p:cNvPr id="39" name="圆角矩形 59"/>
                <p:cNvSpPr/>
                <p:nvPr/>
              </p:nvSpPr>
              <p:spPr>
                <a:xfrm>
                  <a:off x="3429744" y="3956308"/>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40" name="图片 39"/>
                <p:cNvPicPr>
                  <a:picLocks noChangeAspect="1"/>
                </p:cNvPicPr>
                <p:nvPr/>
              </p:nvPicPr>
              <p:blipFill>
                <a:blip r:embed="rId10"/>
                <a:stretch>
                  <a:fillRect/>
                </a:stretch>
              </p:blipFill>
              <p:spPr>
                <a:xfrm>
                  <a:off x="3496238" y="3988513"/>
                  <a:ext cx="594360" cy="472304"/>
                </a:xfrm>
                <a:prstGeom prst="rect">
                  <a:avLst/>
                </a:prstGeom>
              </p:spPr>
            </p:pic>
          </p:grpSp>
          <p:sp>
            <p:nvSpPr>
              <p:cNvPr id="38" name="文本框 37"/>
              <p:cNvSpPr txBox="1"/>
              <p:nvPr/>
            </p:nvSpPr>
            <p:spPr>
              <a:xfrm>
                <a:off x="3505974" y="4564212"/>
                <a:ext cx="600164" cy="253916"/>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纸巾盒</a:t>
                </a:r>
              </a:p>
            </p:txBody>
          </p:sp>
        </p:grpSp>
        <p:grpSp>
          <p:nvGrpSpPr>
            <p:cNvPr id="41" name="组合 40"/>
            <p:cNvGrpSpPr/>
            <p:nvPr/>
          </p:nvGrpSpPr>
          <p:grpSpPr>
            <a:xfrm>
              <a:off x="9643436" y="4150656"/>
              <a:ext cx="1020221" cy="1159159"/>
              <a:chOff x="4472233" y="3956308"/>
              <a:chExt cx="765166" cy="869369"/>
            </a:xfrm>
          </p:grpSpPr>
          <p:grpSp>
            <p:nvGrpSpPr>
              <p:cNvPr id="42" name="组合 41"/>
              <p:cNvGrpSpPr/>
              <p:nvPr/>
            </p:nvGrpSpPr>
            <p:grpSpPr>
              <a:xfrm>
                <a:off x="4472233" y="3956308"/>
                <a:ext cx="765166" cy="588078"/>
                <a:chOff x="4472233" y="3956308"/>
                <a:chExt cx="765166" cy="588078"/>
              </a:xfrm>
            </p:grpSpPr>
            <p:sp>
              <p:nvSpPr>
                <p:cNvPr id="44" name="圆角矩形 61"/>
                <p:cNvSpPr/>
                <p:nvPr/>
              </p:nvSpPr>
              <p:spPr>
                <a:xfrm>
                  <a:off x="4472233" y="3956308"/>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45" name="图片 44"/>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601395" y="3973971"/>
                  <a:ext cx="540000" cy="560931"/>
                </a:xfrm>
                <a:prstGeom prst="rect">
                  <a:avLst/>
                </a:prstGeom>
              </p:spPr>
            </p:pic>
          </p:grpSp>
          <p:sp>
            <p:nvSpPr>
              <p:cNvPr id="43" name="文本框 42"/>
              <p:cNvSpPr txBox="1"/>
              <p:nvPr/>
            </p:nvSpPr>
            <p:spPr>
              <a:xfrm>
                <a:off x="4540925" y="4571762"/>
                <a:ext cx="600164" cy="253915"/>
              </a:xfrm>
              <a:prstGeom prst="rect">
                <a:avLst/>
              </a:prstGeom>
              <a:noFill/>
            </p:spPr>
            <p:txBody>
              <a:bodyPr wrap="none" rtlCol="0">
                <a:spAutoFit/>
              </a:bodyPr>
              <a:lstStyle/>
              <a:p>
                <a:pPr defTabSz="914400"/>
                <a:r>
                  <a:rPr lang="zh-CN" altLang="en-US" sz="1600">
                    <a:solidFill>
                      <a:prstClr val="black"/>
                    </a:solidFill>
                    <a:latin typeface="字魂27号-布丁体" panose="00000500000000000000"/>
                    <a:ea typeface="字魂58号-创中黑"/>
                  </a:rPr>
                  <a:t>宣传单</a:t>
                </a:r>
              </a:p>
            </p:txBody>
          </p:sp>
        </p:grpSp>
      </p:grpSp>
      <p:grpSp>
        <p:nvGrpSpPr>
          <p:cNvPr id="50" name="组合 49"/>
          <p:cNvGrpSpPr/>
          <p:nvPr/>
        </p:nvGrpSpPr>
        <p:grpSpPr>
          <a:xfrm>
            <a:off x="1143190" y="967535"/>
            <a:ext cx="1333709" cy="2016000"/>
            <a:chOff x="2870628" y="0"/>
            <a:chExt cx="1000282" cy="1512000"/>
          </a:xfrm>
        </p:grpSpPr>
        <p:pic>
          <p:nvPicPr>
            <p:cNvPr id="51" name="图片 50"/>
            <p:cNvPicPr>
              <a:picLocks noChangeAspect="1"/>
            </p:cNvPicPr>
            <p:nvPr/>
          </p:nvPicPr>
          <p:blipFill>
            <a:blip r:embed="rId12"/>
            <a:stretch>
              <a:fillRect/>
            </a:stretch>
          </p:blipFill>
          <p:spPr>
            <a:xfrm>
              <a:off x="2870628" y="0"/>
              <a:ext cx="1000282" cy="1512000"/>
            </a:xfrm>
            <a:prstGeom prst="rect">
              <a:avLst/>
            </a:prstGeom>
          </p:spPr>
        </p:pic>
        <p:sp>
          <p:nvSpPr>
            <p:cNvPr id="52" name="文本框 51"/>
            <p:cNvSpPr txBox="1"/>
            <p:nvPr/>
          </p:nvSpPr>
          <p:spPr>
            <a:xfrm>
              <a:off x="2954430" y="393898"/>
              <a:ext cx="812528" cy="561596"/>
            </a:xfrm>
            <a:prstGeom prst="rect">
              <a:avLst/>
            </a:prstGeom>
            <a:noFill/>
          </p:spPr>
          <p:txBody>
            <a:bodyPr wrap="square" rtlCol="0">
              <a:spAutoFit/>
            </a:bodyPr>
            <a:lstStyle/>
            <a:p>
              <a:pPr algn="ctr" defTabSz="914400"/>
              <a:r>
                <a:rPr lang="zh-CN" altLang="en-US" sz="2135" b="1" dirty="0">
                  <a:solidFill>
                    <a:prstClr val="white"/>
                  </a:solidFill>
                  <a:latin typeface="字魂27号-布丁体" panose="00000500000000000000"/>
                  <a:ea typeface="字魂58号-创中黑"/>
                  <a:cs typeface="+mn-ea"/>
                  <a:sym typeface="+mn-lt"/>
                </a:rPr>
                <a:t>可回收垃圾</a:t>
              </a:r>
            </a:p>
          </p:txBody>
        </p:sp>
      </p:grpSp>
      <p:grpSp>
        <p:nvGrpSpPr>
          <p:cNvPr id="3" name="组合 2"/>
          <p:cNvGrpSpPr/>
          <p:nvPr/>
        </p:nvGrpSpPr>
        <p:grpSpPr>
          <a:xfrm>
            <a:off x="2866330" y="1305626"/>
            <a:ext cx="8266490" cy="1287462"/>
            <a:chOff x="2866330" y="1305626"/>
            <a:chExt cx="8266490" cy="1287462"/>
          </a:xfrm>
        </p:grpSpPr>
        <p:grpSp>
          <p:nvGrpSpPr>
            <p:cNvPr id="53" name="组合 52"/>
            <p:cNvGrpSpPr/>
            <p:nvPr/>
          </p:nvGrpSpPr>
          <p:grpSpPr>
            <a:xfrm>
              <a:off x="2866330" y="1305626"/>
              <a:ext cx="8266490" cy="1287462"/>
              <a:chOff x="1387666" y="2055216"/>
              <a:chExt cx="4244803" cy="2765876"/>
            </a:xfrm>
          </p:grpSpPr>
          <p:sp>
            <p:nvSpPr>
              <p:cNvPr id="54" name="矩形 53"/>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5" name="矩形 54"/>
              <p:cNvSpPr/>
              <p:nvPr/>
            </p:nvSpPr>
            <p:spPr>
              <a:xfrm>
                <a:off x="1387666" y="2055216"/>
                <a:ext cx="4201664" cy="2629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grpSp>
        <p:sp>
          <p:nvSpPr>
            <p:cNvPr id="49" name="矩形 48"/>
            <p:cNvSpPr/>
            <p:nvPr/>
          </p:nvSpPr>
          <p:spPr>
            <a:xfrm>
              <a:off x="3074323" y="1656229"/>
              <a:ext cx="7339350" cy="666977"/>
            </a:xfrm>
            <a:prstGeom prst="rect">
              <a:avLst/>
            </a:prstGeom>
          </p:spPr>
          <p:txBody>
            <a:bodyPr wrap="square">
              <a:spAutoFit/>
            </a:bodyPr>
            <a:lstStyle/>
            <a:p>
              <a:pPr defTabSz="914400"/>
              <a:r>
                <a:rPr lang="zh-CN" altLang="en-US" sz="1865" dirty="0">
                  <a:solidFill>
                    <a:srgbClr val="333333"/>
                  </a:solidFill>
                  <a:latin typeface="字魂27号-布丁体" panose="00000500000000000000"/>
                  <a:ea typeface="字魂58号-创中黑"/>
                  <a:cs typeface="+mn-ea"/>
                  <a:sym typeface="+mn-lt"/>
                </a:rPr>
                <a:t>可回收物是指，适宜回收利用和资源化利用的生活废弃物，如废纸张、废塑料、废玻璃制品、废金属、废织物等</a:t>
              </a:r>
              <a:endParaRPr lang="zh-CN" altLang="en-US" sz="1865" dirty="0">
                <a:solidFill>
                  <a:prstClr val="black"/>
                </a:solidFill>
                <a:latin typeface="字魂27号-布丁体" panose="00000500000000000000"/>
                <a:ea typeface="字魂58号-创中黑"/>
                <a:cs typeface="+mn-ea"/>
                <a:sym typeface="+mn-lt"/>
              </a:endParaRPr>
            </a:p>
          </p:txBody>
        </p:sp>
      </p:grpSp>
      <p:pic>
        <p:nvPicPr>
          <p:cNvPr id="56" name="图片 5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891545" y="3409932"/>
            <a:ext cx="2581890" cy="2076151"/>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Effect transition="in" filter="fade">
                                      <p:cBhvr>
                                        <p:cTn id="9" dur="500"/>
                                        <p:tgtEl>
                                          <p:spTgt spid="50"/>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56"/>
                                        </p:tgtEl>
                                        <p:attrNameLst>
                                          <p:attrName>style.visibility</p:attrName>
                                        </p:attrNameLst>
                                      </p:cBhvr>
                                      <p:to>
                                        <p:strVal val="visible"/>
                                      </p:to>
                                    </p:set>
                                    <p:animEffect transition="in" filter="blinds(horizontal)">
                                      <p:cBhvr>
                                        <p:cTn id="17" dur="500"/>
                                        <p:tgtEl>
                                          <p:spTgt spid="56"/>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2866330" y="1305626"/>
            <a:ext cx="8266490" cy="1287462"/>
            <a:chOff x="2866330" y="1305626"/>
            <a:chExt cx="8266490" cy="1287462"/>
          </a:xfrm>
        </p:grpSpPr>
        <p:grpSp>
          <p:nvGrpSpPr>
            <p:cNvPr id="53" name="组合 52"/>
            <p:cNvGrpSpPr/>
            <p:nvPr/>
          </p:nvGrpSpPr>
          <p:grpSpPr>
            <a:xfrm>
              <a:off x="2866330" y="1305626"/>
              <a:ext cx="8266490" cy="1287462"/>
              <a:chOff x="1387666" y="2055216"/>
              <a:chExt cx="4244803" cy="2765876"/>
            </a:xfrm>
          </p:grpSpPr>
          <p:sp>
            <p:nvSpPr>
              <p:cNvPr id="54" name="矩形 53"/>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5" name="矩形 54"/>
              <p:cNvSpPr/>
              <p:nvPr/>
            </p:nvSpPr>
            <p:spPr>
              <a:xfrm>
                <a:off x="1387666" y="2055216"/>
                <a:ext cx="4201664" cy="2629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grpSp>
        <p:sp>
          <p:nvSpPr>
            <p:cNvPr id="49" name="矩形 48"/>
            <p:cNvSpPr/>
            <p:nvPr/>
          </p:nvSpPr>
          <p:spPr>
            <a:xfrm>
              <a:off x="3074323" y="1656229"/>
              <a:ext cx="7339350" cy="707886"/>
            </a:xfrm>
            <a:prstGeom prst="rect">
              <a:avLst/>
            </a:prstGeom>
          </p:spPr>
          <p:txBody>
            <a:bodyPr wrap="square">
              <a:spAutoFit/>
            </a:bodyPr>
            <a:lstStyle/>
            <a:p>
              <a:pPr defTabSz="914400"/>
              <a:r>
                <a:rPr lang="zh-CN" altLang="en-US" sz="2000" dirty="0">
                  <a:solidFill>
                    <a:prstClr val="black"/>
                  </a:solidFill>
                  <a:cs typeface="+mn-ea"/>
                  <a:sym typeface="+mn-lt"/>
                </a:rPr>
                <a:t>有害垃圾是指，对人体健康或者自然环境造成直接或潜在危害的废弃物</a:t>
              </a:r>
            </a:p>
          </p:txBody>
        </p:sp>
      </p:grpSp>
      <p:grpSp>
        <p:nvGrpSpPr>
          <p:cNvPr id="57" name="组合 56"/>
          <p:cNvGrpSpPr/>
          <p:nvPr/>
        </p:nvGrpSpPr>
        <p:grpSpPr>
          <a:xfrm>
            <a:off x="1155548" y="864211"/>
            <a:ext cx="1333956" cy="2016000"/>
            <a:chOff x="4063699" y="-503224"/>
            <a:chExt cx="1000467" cy="1512000"/>
          </a:xfrm>
        </p:grpSpPr>
        <p:pic>
          <p:nvPicPr>
            <p:cNvPr id="58" name="图片 57"/>
            <p:cNvPicPr>
              <a:picLocks noChangeAspect="1"/>
            </p:cNvPicPr>
            <p:nvPr/>
          </p:nvPicPr>
          <p:blipFill>
            <a:blip r:embed="rId4"/>
            <a:stretch>
              <a:fillRect/>
            </a:stretch>
          </p:blipFill>
          <p:spPr>
            <a:xfrm>
              <a:off x="4063699" y="-503224"/>
              <a:ext cx="1000467" cy="1512000"/>
            </a:xfrm>
            <a:prstGeom prst="rect">
              <a:avLst/>
            </a:prstGeom>
          </p:spPr>
        </p:pic>
        <p:sp>
          <p:nvSpPr>
            <p:cNvPr id="59" name="矩形 58"/>
            <p:cNvSpPr/>
            <p:nvPr/>
          </p:nvSpPr>
          <p:spPr>
            <a:xfrm>
              <a:off x="4272524" y="-145278"/>
              <a:ext cx="755542" cy="561596"/>
            </a:xfrm>
            <a:prstGeom prst="rect">
              <a:avLst/>
            </a:prstGeom>
          </p:spPr>
          <p:txBody>
            <a:bodyPr wrap="square">
              <a:spAutoFit/>
            </a:bodyPr>
            <a:lstStyle/>
            <a:p>
              <a:pPr defTabSz="914400"/>
              <a:r>
                <a:rPr lang="zh-CN" altLang="en-US" sz="2135" b="1" dirty="0">
                  <a:solidFill>
                    <a:prstClr val="white"/>
                  </a:solidFill>
                  <a:latin typeface="字魂27号-布丁体" panose="00000500000000000000"/>
                  <a:ea typeface="字魂58号-创中黑"/>
                  <a:cs typeface="+mn-ea"/>
                  <a:sym typeface="+mn-lt"/>
                </a:rPr>
                <a:t>有害</a:t>
              </a:r>
              <a:endParaRPr lang="en-US" altLang="zh-CN" sz="2135" b="1" dirty="0">
                <a:solidFill>
                  <a:prstClr val="white"/>
                </a:solidFill>
                <a:latin typeface="字魂27号-布丁体" panose="00000500000000000000"/>
                <a:ea typeface="字魂58号-创中黑"/>
                <a:cs typeface="+mn-ea"/>
                <a:sym typeface="+mn-lt"/>
              </a:endParaRPr>
            </a:p>
            <a:p>
              <a:pPr defTabSz="914400"/>
              <a:r>
                <a:rPr lang="zh-CN" altLang="en-US" sz="2135" b="1" dirty="0">
                  <a:solidFill>
                    <a:prstClr val="white"/>
                  </a:solidFill>
                  <a:latin typeface="字魂27号-布丁体" panose="00000500000000000000"/>
                  <a:ea typeface="字魂58号-创中黑"/>
                  <a:cs typeface="+mn-ea"/>
                  <a:sym typeface="+mn-lt"/>
                </a:rPr>
                <a:t>垃圾</a:t>
              </a:r>
            </a:p>
          </p:txBody>
        </p:sp>
      </p:grpSp>
      <p:grpSp>
        <p:nvGrpSpPr>
          <p:cNvPr id="60" name="组合 59"/>
          <p:cNvGrpSpPr/>
          <p:nvPr/>
        </p:nvGrpSpPr>
        <p:grpSpPr>
          <a:xfrm>
            <a:off x="2739786" y="2880211"/>
            <a:ext cx="5718414" cy="2612136"/>
            <a:chOff x="1356756" y="3444620"/>
            <a:chExt cx="6127992" cy="2906884"/>
          </a:xfrm>
        </p:grpSpPr>
        <p:grpSp>
          <p:nvGrpSpPr>
            <p:cNvPr id="61" name="组合 60"/>
            <p:cNvGrpSpPr/>
            <p:nvPr/>
          </p:nvGrpSpPr>
          <p:grpSpPr>
            <a:xfrm>
              <a:off x="3105919" y="3587999"/>
              <a:ext cx="1020221" cy="1168758"/>
              <a:chOff x="2329439" y="2690999"/>
              <a:chExt cx="765166" cy="876569"/>
            </a:xfrm>
          </p:grpSpPr>
          <p:sp>
            <p:nvSpPr>
              <p:cNvPr id="86" name="圆角矩形 23"/>
              <p:cNvSpPr/>
              <p:nvPr/>
            </p:nvSpPr>
            <p:spPr>
              <a:xfrm>
                <a:off x="2329439" y="2690999"/>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7" name="图片 8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82008" y="2730108"/>
                <a:ext cx="471821" cy="483277"/>
              </a:xfrm>
              <a:prstGeom prst="rect">
                <a:avLst/>
              </a:prstGeom>
            </p:spPr>
          </p:pic>
          <p:sp>
            <p:nvSpPr>
              <p:cNvPr id="88" name="矩形 87"/>
              <p:cNvSpPr/>
              <p:nvPr/>
            </p:nvSpPr>
            <p:spPr>
              <a:xfrm>
                <a:off x="2470623" y="3313652"/>
                <a:ext cx="446276" cy="253916"/>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电池</a:t>
                </a:r>
                <a:endParaRPr lang="zh-CN" altLang="en-US" sz="1600">
                  <a:solidFill>
                    <a:prstClr val="black"/>
                  </a:solidFill>
                  <a:latin typeface="字魂27号-布丁体" panose="00000500000000000000"/>
                  <a:ea typeface="字魂58号-创中黑"/>
                </a:endParaRPr>
              </a:p>
            </p:txBody>
          </p:sp>
        </p:grpSp>
        <p:grpSp>
          <p:nvGrpSpPr>
            <p:cNvPr id="62" name="组合 61"/>
            <p:cNvGrpSpPr/>
            <p:nvPr/>
          </p:nvGrpSpPr>
          <p:grpSpPr>
            <a:xfrm>
              <a:off x="3140339" y="5172419"/>
              <a:ext cx="1029298" cy="1168758"/>
              <a:chOff x="2355254" y="3879315"/>
              <a:chExt cx="771974" cy="876569"/>
            </a:xfrm>
          </p:grpSpPr>
          <p:sp>
            <p:nvSpPr>
              <p:cNvPr id="83" name="圆角矩形 27"/>
              <p:cNvSpPr/>
              <p:nvPr/>
            </p:nvSpPr>
            <p:spPr>
              <a:xfrm>
                <a:off x="2355254" y="3879315"/>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4" name="图片 8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451383" y="3976294"/>
                <a:ext cx="611043" cy="394927"/>
              </a:xfrm>
              <a:prstGeom prst="rect">
                <a:avLst/>
              </a:prstGeom>
            </p:spPr>
          </p:pic>
          <p:sp>
            <p:nvSpPr>
              <p:cNvPr id="85" name="矩形 84"/>
              <p:cNvSpPr/>
              <p:nvPr/>
            </p:nvSpPr>
            <p:spPr>
              <a:xfrm>
                <a:off x="2373176" y="4501968"/>
                <a:ext cx="754052" cy="253916"/>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荧光灯管</a:t>
                </a:r>
                <a:endParaRPr lang="zh-CN" altLang="en-US" sz="1600">
                  <a:solidFill>
                    <a:prstClr val="black"/>
                  </a:solidFill>
                  <a:latin typeface="字魂27号-布丁体" panose="00000500000000000000"/>
                  <a:ea typeface="字魂58号-创中黑"/>
                </a:endParaRPr>
              </a:p>
            </p:txBody>
          </p:sp>
        </p:grpSp>
        <p:grpSp>
          <p:nvGrpSpPr>
            <p:cNvPr id="63" name="组合 62"/>
            <p:cNvGrpSpPr/>
            <p:nvPr/>
          </p:nvGrpSpPr>
          <p:grpSpPr>
            <a:xfrm>
              <a:off x="4714228" y="5172419"/>
              <a:ext cx="1020221" cy="1168758"/>
              <a:chOff x="3535671" y="3879315"/>
              <a:chExt cx="765166" cy="876569"/>
            </a:xfrm>
          </p:grpSpPr>
          <p:sp>
            <p:nvSpPr>
              <p:cNvPr id="80" name="圆角矩形 28"/>
              <p:cNvSpPr/>
              <p:nvPr/>
            </p:nvSpPr>
            <p:spPr>
              <a:xfrm>
                <a:off x="3535671" y="3879315"/>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1" name="图片 80"/>
              <p:cNvPicPr>
                <a:picLocks noChangeAspect="1"/>
              </p:cNvPicPr>
              <p:nvPr/>
            </p:nvPicPr>
            <p:blipFill>
              <a:blip r:embed="rId7"/>
              <a:stretch>
                <a:fillRect/>
              </a:stretch>
            </p:blipFill>
            <p:spPr>
              <a:xfrm>
                <a:off x="3788811" y="3907391"/>
                <a:ext cx="279591" cy="491906"/>
              </a:xfrm>
              <a:prstGeom prst="rect">
                <a:avLst/>
              </a:prstGeom>
            </p:spPr>
          </p:pic>
          <p:sp>
            <p:nvSpPr>
              <p:cNvPr id="82" name="矩形 81"/>
              <p:cNvSpPr/>
              <p:nvPr/>
            </p:nvSpPr>
            <p:spPr>
              <a:xfrm>
                <a:off x="3695826" y="4501968"/>
                <a:ext cx="446276" cy="253916"/>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灯泡</a:t>
                </a:r>
                <a:endParaRPr lang="zh-CN" altLang="en-US" sz="1600">
                  <a:solidFill>
                    <a:prstClr val="black"/>
                  </a:solidFill>
                  <a:latin typeface="字魂27号-布丁体" panose="00000500000000000000"/>
                  <a:ea typeface="字魂58号-创中黑"/>
                </a:endParaRPr>
              </a:p>
            </p:txBody>
          </p:sp>
        </p:grpSp>
        <p:grpSp>
          <p:nvGrpSpPr>
            <p:cNvPr id="64" name="组合 63"/>
            <p:cNvGrpSpPr/>
            <p:nvPr/>
          </p:nvGrpSpPr>
          <p:grpSpPr>
            <a:xfrm>
              <a:off x="6274160" y="3587999"/>
              <a:ext cx="1210588" cy="1179083"/>
              <a:chOff x="4705619" y="2690999"/>
              <a:chExt cx="907941" cy="884312"/>
            </a:xfrm>
          </p:grpSpPr>
          <p:sp>
            <p:nvSpPr>
              <p:cNvPr id="77" name="圆角矩形 25"/>
              <p:cNvSpPr/>
              <p:nvPr/>
            </p:nvSpPr>
            <p:spPr>
              <a:xfrm>
                <a:off x="4765387" y="2690999"/>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8" name="图片 77"/>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4567970">
                <a:off x="5076908" y="2716252"/>
                <a:ext cx="142124" cy="602975"/>
              </a:xfrm>
              <a:prstGeom prst="rect">
                <a:avLst/>
              </a:prstGeom>
            </p:spPr>
          </p:pic>
          <p:sp>
            <p:nvSpPr>
              <p:cNvPr id="79" name="矩形 78"/>
              <p:cNvSpPr/>
              <p:nvPr/>
            </p:nvSpPr>
            <p:spPr>
              <a:xfrm>
                <a:off x="4705619" y="3321396"/>
                <a:ext cx="907941" cy="253915"/>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水银温度计</a:t>
                </a:r>
                <a:endParaRPr lang="zh-CN" altLang="en-US" sz="1600">
                  <a:solidFill>
                    <a:prstClr val="black"/>
                  </a:solidFill>
                  <a:latin typeface="字魂27号-布丁体" panose="00000500000000000000"/>
                  <a:ea typeface="字魂58号-创中黑"/>
                </a:endParaRPr>
              </a:p>
            </p:txBody>
          </p:sp>
        </p:grpSp>
        <p:grpSp>
          <p:nvGrpSpPr>
            <p:cNvPr id="65" name="组合 64"/>
            <p:cNvGrpSpPr/>
            <p:nvPr/>
          </p:nvGrpSpPr>
          <p:grpSpPr>
            <a:xfrm>
              <a:off x="1464674" y="5172421"/>
              <a:ext cx="1020221" cy="1179083"/>
              <a:chOff x="1098505" y="3879315"/>
              <a:chExt cx="765166" cy="884312"/>
            </a:xfrm>
          </p:grpSpPr>
          <p:sp>
            <p:nvSpPr>
              <p:cNvPr id="74" name="圆角矩形 26"/>
              <p:cNvSpPr/>
              <p:nvPr/>
            </p:nvSpPr>
            <p:spPr>
              <a:xfrm>
                <a:off x="1098505" y="3879315"/>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5" name="图片 74"/>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240746" y="3915414"/>
                <a:ext cx="477498" cy="491906"/>
              </a:xfrm>
              <a:prstGeom prst="rect">
                <a:avLst/>
              </a:prstGeom>
            </p:spPr>
          </p:pic>
          <p:sp>
            <p:nvSpPr>
              <p:cNvPr id="76" name="矩形 75"/>
              <p:cNvSpPr/>
              <p:nvPr/>
            </p:nvSpPr>
            <p:spPr>
              <a:xfrm>
                <a:off x="1152012" y="4509712"/>
                <a:ext cx="600164" cy="253915"/>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油漆桶</a:t>
                </a:r>
                <a:endParaRPr lang="zh-CN" altLang="en-US" sz="1600">
                  <a:solidFill>
                    <a:prstClr val="black"/>
                  </a:solidFill>
                  <a:latin typeface="字魂27号-布丁体" panose="00000500000000000000"/>
                  <a:ea typeface="字魂58号-创中黑"/>
                </a:endParaRPr>
              </a:p>
            </p:txBody>
          </p:sp>
        </p:grpSp>
        <p:grpSp>
          <p:nvGrpSpPr>
            <p:cNvPr id="66" name="组合 65"/>
            <p:cNvGrpSpPr/>
            <p:nvPr/>
          </p:nvGrpSpPr>
          <p:grpSpPr>
            <a:xfrm>
              <a:off x="4706216" y="3587999"/>
              <a:ext cx="1020222" cy="1158147"/>
              <a:chOff x="3529660" y="2690999"/>
              <a:chExt cx="765166" cy="868610"/>
            </a:xfrm>
          </p:grpSpPr>
          <p:sp>
            <p:nvSpPr>
              <p:cNvPr id="71" name="圆角矩形 24"/>
              <p:cNvSpPr/>
              <p:nvPr/>
            </p:nvSpPr>
            <p:spPr>
              <a:xfrm>
                <a:off x="3529660" y="2690999"/>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2" name="图片 71"/>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47795" y="2743200"/>
                <a:ext cx="367567" cy="477805"/>
              </a:xfrm>
              <a:prstGeom prst="rect">
                <a:avLst/>
              </a:prstGeom>
            </p:spPr>
          </p:pic>
          <p:sp>
            <p:nvSpPr>
              <p:cNvPr id="73" name="矩形 72"/>
              <p:cNvSpPr/>
              <p:nvPr/>
            </p:nvSpPr>
            <p:spPr>
              <a:xfrm>
                <a:off x="3537596" y="3305694"/>
                <a:ext cx="754052" cy="253915"/>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过期药品</a:t>
                </a:r>
                <a:endParaRPr lang="zh-CN" altLang="en-US" sz="1600">
                  <a:solidFill>
                    <a:prstClr val="black"/>
                  </a:solidFill>
                  <a:latin typeface="字魂27号-布丁体" panose="00000500000000000000"/>
                  <a:ea typeface="字魂58号-创中黑"/>
                </a:endParaRPr>
              </a:p>
            </p:txBody>
          </p:sp>
        </p:grpSp>
        <p:grpSp>
          <p:nvGrpSpPr>
            <p:cNvPr id="67" name="组合 66"/>
            <p:cNvGrpSpPr/>
            <p:nvPr/>
          </p:nvGrpSpPr>
          <p:grpSpPr>
            <a:xfrm>
              <a:off x="1356756" y="3444620"/>
              <a:ext cx="1210588" cy="1312137"/>
              <a:chOff x="1017567" y="2583465"/>
              <a:chExt cx="907941" cy="984103"/>
            </a:xfrm>
          </p:grpSpPr>
          <p:sp>
            <p:nvSpPr>
              <p:cNvPr id="68" name="圆角矩形 22"/>
              <p:cNvSpPr/>
              <p:nvPr/>
            </p:nvSpPr>
            <p:spPr>
              <a:xfrm>
                <a:off x="1090885" y="2690999"/>
                <a:ext cx="765166" cy="58807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69" name="图片 68"/>
              <p:cNvPicPr>
                <a:picLocks noChangeAspect="1"/>
              </p:cNvPicPr>
              <p:nvPr/>
            </p:nvPicPr>
            <p:blipFill>
              <a:blip r:embed="rId11"/>
              <a:stretch>
                <a:fillRect/>
              </a:stretch>
            </p:blipFill>
            <p:spPr>
              <a:xfrm>
                <a:off x="1054735" y="2583465"/>
                <a:ext cx="730187" cy="730187"/>
              </a:xfrm>
              <a:prstGeom prst="rect">
                <a:avLst/>
              </a:prstGeom>
            </p:spPr>
          </p:pic>
          <p:sp>
            <p:nvSpPr>
              <p:cNvPr id="70" name="矩形 69"/>
              <p:cNvSpPr/>
              <p:nvPr/>
            </p:nvSpPr>
            <p:spPr>
              <a:xfrm>
                <a:off x="1017567" y="3313652"/>
                <a:ext cx="907941" cy="253916"/>
              </a:xfrm>
              <a:prstGeom prst="rect">
                <a:avLst/>
              </a:prstGeom>
            </p:spPr>
            <p:txBody>
              <a:bodyPr wrap="none">
                <a:spAutoFit/>
              </a:bodyPr>
              <a:lstStyle/>
              <a:p>
                <a:pPr defTabSz="914400"/>
                <a:r>
                  <a:rPr lang="zh-CN" altLang="en-US" sz="1600">
                    <a:solidFill>
                      <a:prstClr val="black"/>
                    </a:solidFill>
                    <a:latin typeface="字魂27号-布丁体" panose="00000500000000000000"/>
                    <a:ea typeface="字魂58号-创中黑"/>
                    <a:cs typeface="+mn-ea"/>
                    <a:sym typeface="+mn-lt"/>
                  </a:rPr>
                  <a:t>过期化妆品</a:t>
                </a:r>
                <a:endParaRPr lang="zh-CN" altLang="en-US" sz="1600">
                  <a:solidFill>
                    <a:prstClr val="black"/>
                  </a:solidFill>
                  <a:latin typeface="字魂27号-布丁体" panose="00000500000000000000"/>
                  <a:ea typeface="字魂58号-创中黑"/>
                </a:endParaRPr>
              </a:p>
            </p:txBody>
          </p:sp>
        </p:grpSp>
      </p:grpSp>
      <p:pic>
        <p:nvPicPr>
          <p:cNvPr id="89" name="图片 8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8750495" y="2916961"/>
            <a:ext cx="2061551" cy="2791594"/>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blinds(horizontal)">
                                      <p:cBhvr>
                                        <p:cTn id="17" dur="500"/>
                                        <p:tgtEl>
                                          <p:spTgt spid="89"/>
                                        </p:tgtEl>
                                      </p:cBhvr>
                                    </p:animEffect>
                                  </p:childTnLst>
                                </p:cTn>
                              </p:par>
                              <p:par>
                                <p:cTn id="18" presetID="3" presetClass="entr" presetSubtype="1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linds(horizontal)">
                                      <p:cBhvr>
                                        <p:cTn id="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p:cNvGrpSpPr/>
          <p:nvPr/>
        </p:nvGrpSpPr>
        <p:grpSpPr>
          <a:xfrm>
            <a:off x="2866330" y="1305626"/>
            <a:ext cx="8266490" cy="1287462"/>
            <a:chOff x="2866330" y="1305626"/>
            <a:chExt cx="8266490" cy="1287462"/>
          </a:xfrm>
        </p:grpSpPr>
        <p:grpSp>
          <p:nvGrpSpPr>
            <p:cNvPr id="53" name="组合 52"/>
            <p:cNvGrpSpPr/>
            <p:nvPr/>
          </p:nvGrpSpPr>
          <p:grpSpPr>
            <a:xfrm>
              <a:off x="2866330" y="1305626"/>
              <a:ext cx="8266490" cy="1287462"/>
              <a:chOff x="1387666" y="2055216"/>
              <a:chExt cx="4244803" cy="2765876"/>
            </a:xfrm>
          </p:grpSpPr>
          <p:sp>
            <p:nvSpPr>
              <p:cNvPr id="54" name="矩形 53"/>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5" name="矩形 54"/>
              <p:cNvSpPr/>
              <p:nvPr/>
            </p:nvSpPr>
            <p:spPr>
              <a:xfrm>
                <a:off x="1387666" y="2055216"/>
                <a:ext cx="4201664" cy="2629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grpSp>
        <p:sp>
          <p:nvSpPr>
            <p:cNvPr id="49" name="矩形 48"/>
            <p:cNvSpPr/>
            <p:nvPr/>
          </p:nvSpPr>
          <p:spPr>
            <a:xfrm>
              <a:off x="3074323" y="1656229"/>
              <a:ext cx="7339350" cy="707886"/>
            </a:xfrm>
            <a:prstGeom prst="rect">
              <a:avLst/>
            </a:prstGeom>
          </p:spPr>
          <p:txBody>
            <a:bodyPr wrap="square">
              <a:spAutoFit/>
            </a:bodyPr>
            <a:lstStyle/>
            <a:p>
              <a:pPr defTabSz="914400"/>
              <a:r>
                <a:rPr lang="zh-CN" altLang="en-US" sz="2000" dirty="0">
                  <a:solidFill>
                    <a:prstClr val="black"/>
                  </a:solidFill>
                  <a:cs typeface="+mn-ea"/>
                  <a:sym typeface="+mn-lt"/>
                </a:rPr>
                <a:t>厨余垃圾（湿垃圾）是指，日常生活垃圾产生的容易腐烂的生物质废弃物</a:t>
              </a:r>
            </a:p>
          </p:txBody>
        </p:sp>
      </p:grpSp>
      <p:grpSp>
        <p:nvGrpSpPr>
          <p:cNvPr id="40" name="组合 39"/>
          <p:cNvGrpSpPr/>
          <p:nvPr/>
        </p:nvGrpSpPr>
        <p:grpSpPr>
          <a:xfrm>
            <a:off x="1205449" y="1092257"/>
            <a:ext cx="1460507" cy="2208000"/>
            <a:chOff x="4211572" y="-702768"/>
            <a:chExt cx="1095381" cy="1656000"/>
          </a:xfrm>
        </p:grpSpPr>
        <p:pic>
          <p:nvPicPr>
            <p:cNvPr id="41" name="图片 40"/>
            <p:cNvPicPr>
              <a:picLocks noChangeAspect="1"/>
            </p:cNvPicPr>
            <p:nvPr/>
          </p:nvPicPr>
          <p:blipFill>
            <a:blip r:embed="rId4"/>
            <a:stretch>
              <a:fillRect/>
            </a:stretch>
          </p:blipFill>
          <p:spPr>
            <a:xfrm>
              <a:off x="4211572" y="-702768"/>
              <a:ext cx="1095381" cy="1656000"/>
            </a:xfrm>
            <a:prstGeom prst="rect">
              <a:avLst/>
            </a:prstGeom>
          </p:spPr>
        </p:pic>
        <p:sp>
          <p:nvSpPr>
            <p:cNvPr id="42" name="矩形 41"/>
            <p:cNvSpPr/>
            <p:nvPr/>
          </p:nvSpPr>
          <p:spPr>
            <a:xfrm>
              <a:off x="4484427" y="-322641"/>
              <a:ext cx="549670" cy="807770"/>
            </a:xfrm>
            <a:prstGeom prst="rect">
              <a:avLst/>
            </a:prstGeom>
          </p:spPr>
          <p:txBody>
            <a:bodyPr wrap="none">
              <a:spAutoFit/>
            </a:bodyPr>
            <a:lstStyle/>
            <a:p>
              <a:pPr algn="ctr" defTabSz="914400"/>
              <a:r>
                <a:rPr lang="zh-CN" altLang="en-US" sz="2135" b="1" dirty="0">
                  <a:solidFill>
                    <a:prstClr val="white"/>
                  </a:solidFill>
                  <a:latin typeface="字魂27号-布丁体" panose="00000500000000000000"/>
                  <a:ea typeface="字魂58号-创中黑"/>
                  <a:cs typeface="+mn-ea"/>
                  <a:sym typeface="+mn-lt"/>
                </a:rPr>
                <a:t>厨余</a:t>
              </a:r>
              <a:endParaRPr lang="en-US" altLang="zh-CN" sz="2135" b="1" dirty="0">
                <a:solidFill>
                  <a:prstClr val="white"/>
                </a:solidFill>
                <a:latin typeface="字魂27号-布丁体" panose="00000500000000000000"/>
                <a:ea typeface="字魂58号-创中黑"/>
                <a:cs typeface="+mn-ea"/>
                <a:sym typeface="+mn-lt"/>
              </a:endParaRPr>
            </a:p>
            <a:p>
              <a:pPr algn="ctr" defTabSz="914400"/>
              <a:r>
                <a:rPr lang="zh-CN" altLang="en-US" sz="2135" b="1" dirty="0">
                  <a:solidFill>
                    <a:prstClr val="white"/>
                  </a:solidFill>
                  <a:latin typeface="字魂27号-布丁体" panose="00000500000000000000"/>
                  <a:ea typeface="字魂58号-创中黑"/>
                  <a:cs typeface="+mn-ea"/>
                  <a:sym typeface="+mn-lt"/>
                </a:rPr>
                <a:t>垃圾</a:t>
              </a:r>
              <a:endParaRPr lang="en-US" altLang="zh-CN" sz="2135" b="1" dirty="0">
                <a:solidFill>
                  <a:prstClr val="white"/>
                </a:solidFill>
                <a:latin typeface="字魂27号-布丁体" panose="00000500000000000000"/>
                <a:ea typeface="字魂58号-创中黑"/>
                <a:cs typeface="+mn-ea"/>
                <a:sym typeface="+mn-lt"/>
              </a:endParaRPr>
            </a:p>
            <a:p>
              <a:pPr algn="ctr" defTabSz="914400"/>
              <a:endParaRPr lang="en-US" altLang="zh-CN" sz="2135" b="1" dirty="0">
                <a:solidFill>
                  <a:prstClr val="white"/>
                </a:solidFill>
                <a:latin typeface="字魂27号-布丁体" panose="00000500000000000000"/>
                <a:ea typeface="字魂58号-创中黑"/>
                <a:cs typeface="+mn-ea"/>
                <a:sym typeface="+mn-lt"/>
              </a:endParaRPr>
            </a:p>
          </p:txBody>
        </p:sp>
      </p:grpSp>
      <p:grpSp>
        <p:nvGrpSpPr>
          <p:cNvPr id="2" name="组合 1"/>
          <p:cNvGrpSpPr/>
          <p:nvPr/>
        </p:nvGrpSpPr>
        <p:grpSpPr>
          <a:xfrm>
            <a:off x="6298196" y="2776405"/>
            <a:ext cx="4735018" cy="2588479"/>
            <a:chOff x="640556" y="3559972"/>
            <a:chExt cx="5331771" cy="2914704"/>
          </a:xfrm>
        </p:grpSpPr>
        <p:grpSp>
          <p:nvGrpSpPr>
            <p:cNvPr id="43" name="组合 42"/>
            <p:cNvGrpSpPr/>
            <p:nvPr/>
          </p:nvGrpSpPr>
          <p:grpSpPr>
            <a:xfrm>
              <a:off x="640556" y="3559972"/>
              <a:ext cx="5331771" cy="1253682"/>
              <a:chOff x="640556" y="3559972"/>
              <a:chExt cx="5331771" cy="1253682"/>
            </a:xfrm>
          </p:grpSpPr>
          <p:grpSp>
            <p:nvGrpSpPr>
              <p:cNvPr id="44" name="组合 43"/>
              <p:cNvGrpSpPr/>
              <p:nvPr/>
            </p:nvGrpSpPr>
            <p:grpSpPr>
              <a:xfrm>
                <a:off x="640556" y="3559972"/>
                <a:ext cx="1132961" cy="1253682"/>
                <a:chOff x="480417" y="2669979"/>
                <a:chExt cx="849721" cy="940262"/>
              </a:xfrm>
            </p:grpSpPr>
            <p:sp>
              <p:nvSpPr>
                <p:cNvPr id="94" name="圆角矩形 28"/>
                <p:cNvSpPr>
                  <a:spLocks noChangeAspect="1"/>
                </p:cNvSpPr>
                <p:nvPr/>
              </p:nvSpPr>
              <p:spPr>
                <a:xfrm>
                  <a:off x="533846"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95" name="图片 94"/>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649230" y="2752175"/>
                  <a:ext cx="550767" cy="465484"/>
                </a:xfrm>
                <a:prstGeom prst="rect">
                  <a:avLst/>
                </a:prstGeom>
              </p:spPr>
            </p:pic>
            <p:sp>
              <p:nvSpPr>
                <p:cNvPr id="96" name="矩形 95"/>
                <p:cNvSpPr/>
                <p:nvPr/>
              </p:nvSpPr>
              <p:spPr>
                <a:xfrm>
                  <a:off x="480417" y="3333242"/>
                  <a:ext cx="830997" cy="276999"/>
                </a:xfrm>
                <a:prstGeom prst="rect">
                  <a:avLst/>
                </a:prstGeom>
              </p:spPr>
              <p:txBody>
                <a:bodyPr wrap="none">
                  <a:spAutoFit/>
                </a:bodyPr>
                <a:lstStyle/>
                <a:p>
                  <a:pPr defTabSz="914400"/>
                  <a:r>
                    <a:rPr lang="zh-CN" altLang="en-US">
                      <a:solidFill>
                        <a:srgbClr val="333333"/>
                      </a:solidFill>
                      <a:latin typeface="字魂27号-布丁体" panose="00000500000000000000"/>
                      <a:ea typeface="字魂58号-创中黑"/>
                      <a:cs typeface="+mn-ea"/>
                      <a:sym typeface="+mn-lt"/>
                    </a:rPr>
                    <a:t>剩饭剩菜</a:t>
                  </a:r>
                  <a:endParaRPr lang="zh-CN" altLang="en-US">
                    <a:solidFill>
                      <a:prstClr val="black"/>
                    </a:solidFill>
                    <a:latin typeface="字魂27号-布丁体" panose="00000500000000000000"/>
                    <a:ea typeface="字魂58号-创中黑"/>
                  </a:endParaRPr>
                </a:p>
              </p:txBody>
            </p:sp>
          </p:grpSp>
          <p:grpSp>
            <p:nvGrpSpPr>
              <p:cNvPr id="45" name="组合 44"/>
              <p:cNvGrpSpPr/>
              <p:nvPr/>
            </p:nvGrpSpPr>
            <p:grpSpPr>
              <a:xfrm>
                <a:off x="4856136" y="3559972"/>
                <a:ext cx="1116191" cy="1253682"/>
                <a:chOff x="3642101" y="2669979"/>
                <a:chExt cx="837143" cy="940262"/>
              </a:xfrm>
            </p:grpSpPr>
            <p:sp>
              <p:nvSpPr>
                <p:cNvPr id="91" name="圆角矩形 32"/>
                <p:cNvSpPr>
                  <a:spLocks noChangeAspect="1"/>
                </p:cNvSpPr>
                <p:nvPr/>
              </p:nvSpPr>
              <p:spPr>
                <a:xfrm>
                  <a:off x="3682952"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92" name="图片 9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840367" y="2710135"/>
                  <a:ext cx="371205" cy="465484"/>
                </a:xfrm>
                <a:prstGeom prst="rect">
                  <a:avLst/>
                </a:prstGeom>
              </p:spPr>
            </p:pic>
            <p:sp>
              <p:nvSpPr>
                <p:cNvPr id="93" name="文本框 92"/>
                <p:cNvSpPr txBox="1"/>
                <p:nvPr/>
              </p:nvSpPr>
              <p:spPr>
                <a:xfrm>
                  <a:off x="3642101" y="3333242"/>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鱼虾残骸</a:t>
                  </a:r>
                </a:p>
              </p:txBody>
            </p:sp>
          </p:grpSp>
          <p:grpSp>
            <p:nvGrpSpPr>
              <p:cNvPr id="46" name="组合 45"/>
              <p:cNvGrpSpPr/>
              <p:nvPr/>
            </p:nvGrpSpPr>
            <p:grpSpPr>
              <a:xfrm>
                <a:off x="3511000" y="3559972"/>
                <a:ext cx="1061723" cy="1253682"/>
                <a:chOff x="2633250" y="2669979"/>
                <a:chExt cx="796292" cy="940262"/>
              </a:xfrm>
            </p:grpSpPr>
            <p:sp>
              <p:nvSpPr>
                <p:cNvPr id="52" name="圆角矩形 31"/>
                <p:cNvSpPr>
                  <a:spLocks noChangeAspect="1"/>
                </p:cNvSpPr>
                <p:nvPr/>
              </p:nvSpPr>
              <p:spPr>
                <a:xfrm>
                  <a:off x="2633250"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56" name="图片 55"/>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801716" y="2828578"/>
                  <a:ext cx="477681" cy="276266"/>
                </a:xfrm>
                <a:prstGeom prst="rect">
                  <a:avLst/>
                </a:prstGeom>
              </p:spPr>
            </p:pic>
            <p:sp>
              <p:nvSpPr>
                <p:cNvPr id="90" name="文本框 89"/>
                <p:cNvSpPr txBox="1"/>
                <p:nvPr/>
              </p:nvSpPr>
              <p:spPr>
                <a:xfrm>
                  <a:off x="2759676" y="3333242"/>
                  <a:ext cx="484748"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蛋壳</a:t>
                  </a:r>
                </a:p>
              </p:txBody>
            </p:sp>
          </p:grpSp>
          <p:grpSp>
            <p:nvGrpSpPr>
              <p:cNvPr id="47" name="组合 46"/>
              <p:cNvGrpSpPr/>
              <p:nvPr/>
            </p:nvGrpSpPr>
            <p:grpSpPr>
              <a:xfrm>
                <a:off x="2081684" y="3559972"/>
                <a:ext cx="1107996" cy="1253682"/>
                <a:chOff x="1561263" y="2669979"/>
                <a:chExt cx="830997" cy="940262"/>
              </a:xfrm>
            </p:grpSpPr>
            <p:sp>
              <p:nvSpPr>
                <p:cNvPr id="48" name="圆角矩形 30"/>
                <p:cNvSpPr>
                  <a:spLocks noChangeAspect="1"/>
                </p:cNvSpPr>
                <p:nvPr/>
              </p:nvSpPr>
              <p:spPr>
                <a:xfrm>
                  <a:off x="1583548"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50" name="图片 49"/>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805102" y="2741665"/>
                  <a:ext cx="413087" cy="465483"/>
                </a:xfrm>
                <a:prstGeom prst="rect">
                  <a:avLst/>
                </a:prstGeom>
              </p:spPr>
            </p:pic>
            <p:sp>
              <p:nvSpPr>
                <p:cNvPr id="51" name="文本框 50"/>
                <p:cNvSpPr txBox="1"/>
                <p:nvPr/>
              </p:nvSpPr>
              <p:spPr>
                <a:xfrm>
                  <a:off x="1561263" y="3333242"/>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菜叶菜帮</a:t>
                  </a:r>
                </a:p>
              </p:txBody>
            </p:sp>
          </p:grpSp>
        </p:grpSp>
        <p:grpSp>
          <p:nvGrpSpPr>
            <p:cNvPr id="97" name="组合 96"/>
            <p:cNvGrpSpPr/>
            <p:nvPr/>
          </p:nvGrpSpPr>
          <p:grpSpPr>
            <a:xfrm>
              <a:off x="669714" y="5220993"/>
              <a:ext cx="5302613" cy="1253683"/>
              <a:chOff x="6268124" y="3559971"/>
              <a:chExt cx="5302613" cy="1253683"/>
            </a:xfrm>
          </p:grpSpPr>
          <p:grpSp>
            <p:nvGrpSpPr>
              <p:cNvPr id="98" name="组合 97"/>
              <p:cNvGrpSpPr/>
              <p:nvPr/>
            </p:nvGrpSpPr>
            <p:grpSpPr>
              <a:xfrm>
                <a:off x="10509014" y="3559972"/>
                <a:ext cx="1061723" cy="1253682"/>
                <a:chOff x="7881760" y="2669979"/>
                <a:chExt cx="796292" cy="940262"/>
              </a:xfrm>
            </p:grpSpPr>
            <p:sp>
              <p:nvSpPr>
                <p:cNvPr id="112" name="圆角矩形 36"/>
                <p:cNvSpPr>
                  <a:spLocks noChangeAspect="1"/>
                </p:cNvSpPr>
                <p:nvPr/>
              </p:nvSpPr>
              <p:spPr>
                <a:xfrm>
                  <a:off x="7881760"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13" name="图片 1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063347" y="2714580"/>
                  <a:ext cx="587975" cy="551622"/>
                </a:xfrm>
                <a:prstGeom prst="rect">
                  <a:avLst/>
                </a:prstGeom>
              </p:spPr>
            </p:pic>
            <p:sp>
              <p:nvSpPr>
                <p:cNvPr id="114" name="文本框 113"/>
                <p:cNvSpPr txBox="1"/>
                <p:nvPr/>
              </p:nvSpPr>
              <p:spPr>
                <a:xfrm>
                  <a:off x="8037850" y="3333242"/>
                  <a:ext cx="484748"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果皮</a:t>
                  </a:r>
                </a:p>
              </p:txBody>
            </p:sp>
          </p:grpSp>
          <p:grpSp>
            <p:nvGrpSpPr>
              <p:cNvPr id="99" name="组合 98"/>
              <p:cNvGrpSpPr/>
              <p:nvPr/>
            </p:nvGrpSpPr>
            <p:grpSpPr>
              <a:xfrm>
                <a:off x="9095536" y="3559971"/>
                <a:ext cx="1387869" cy="1253682"/>
                <a:chOff x="6821652" y="2669979"/>
                <a:chExt cx="1040902" cy="940262"/>
              </a:xfrm>
            </p:grpSpPr>
            <p:grpSp>
              <p:nvGrpSpPr>
                <p:cNvPr id="108" name="组合 107"/>
                <p:cNvGrpSpPr/>
                <p:nvPr/>
              </p:nvGrpSpPr>
              <p:grpSpPr>
                <a:xfrm>
                  <a:off x="6832058" y="2669979"/>
                  <a:ext cx="796292" cy="612000"/>
                  <a:chOff x="6832058" y="2669979"/>
                  <a:chExt cx="796292" cy="612000"/>
                </a:xfrm>
              </p:grpSpPr>
              <p:sp>
                <p:nvSpPr>
                  <p:cNvPr id="110" name="圆角矩形 35"/>
                  <p:cNvSpPr>
                    <a:spLocks noChangeAspect="1"/>
                  </p:cNvSpPr>
                  <p:nvPr/>
                </p:nvSpPr>
                <p:spPr>
                  <a:xfrm>
                    <a:off x="6832058"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11" name="图片 110"/>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064448" y="2679411"/>
                    <a:ext cx="379606" cy="551622"/>
                  </a:xfrm>
                  <a:prstGeom prst="rect">
                    <a:avLst/>
                  </a:prstGeom>
                </p:spPr>
              </p:pic>
            </p:grpSp>
            <p:sp>
              <p:nvSpPr>
                <p:cNvPr id="109" name="文本框 108"/>
                <p:cNvSpPr txBox="1"/>
                <p:nvPr/>
              </p:nvSpPr>
              <p:spPr>
                <a:xfrm>
                  <a:off x="6821652" y="3333242"/>
                  <a:ext cx="1040902" cy="276999"/>
                </a:xfrm>
                <a:prstGeom prst="rect">
                  <a:avLst/>
                </a:prstGeom>
                <a:noFill/>
              </p:spPr>
              <p:txBody>
                <a:bodyPr wrap="square" rtlCol="0">
                  <a:spAutoFit/>
                </a:bodyPr>
                <a:lstStyle/>
                <a:p>
                  <a:pPr defTabSz="914400"/>
                  <a:r>
                    <a:rPr lang="zh-CN" altLang="en-US">
                      <a:solidFill>
                        <a:prstClr val="black"/>
                      </a:solidFill>
                      <a:latin typeface="字魂27号-布丁体" panose="00000500000000000000"/>
                      <a:ea typeface="字魂58号-创中黑"/>
                    </a:rPr>
                    <a:t>花卉落叶</a:t>
                  </a:r>
                </a:p>
              </p:txBody>
            </p:sp>
          </p:grpSp>
          <p:grpSp>
            <p:nvGrpSpPr>
              <p:cNvPr id="100" name="组合 99"/>
              <p:cNvGrpSpPr/>
              <p:nvPr/>
            </p:nvGrpSpPr>
            <p:grpSpPr>
              <a:xfrm>
                <a:off x="6268124" y="3559972"/>
                <a:ext cx="1107996" cy="1253682"/>
                <a:chOff x="4701093" y="2669979"/>
                <a:chExt cx="830997" cy="940262"/>
              </a:xfrm>
            </p:grpSpPr>
            <p:sp>
              <p:nvSpPr>
                <p:cNvPr id="105" name="圆角矩形 33"/>
                <p:cNvSpPr>
                  <a:spLocks noChangeAspect="1"/>
                </p:cNvSpPr>
                <p:nvPr/>
              </p:nvSpPr>
              <p:spPr>
                <a:xfrm>
                  <a:off x="4732654"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06" name="图片 105"/>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4903275" y="2762685"/>
                  <a:ext cx="559580" cy="465484"/>
                </a:xfrm>
                <a:prstGeom prst="rect">
                  <a:avLst/>
                </a:prstGeom>
              </p:spPr>
            </p:pic>
            <p:sp>
              <p:nvSpPr>
                <p:cNvPr id="107" name="文本框 106"/>
                <p:cNvSpPr txBox="1"/>
                <p:nvPr/>
              </p:nvSpPr>
              <p:spPr>
                <a:xfrm>
                  <a:off x="4701093" y="3333242"/>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动物内脏</a:t>
                  </a:r>
                </a:p>
              </p:txBody>
            </p:sp>
          </p:grpSp>
          <p:grpSp>
            <p:nvGrpSpPr>
              <p:cNvPr id="101" name="组合 100"/>
              <p:cNvGrpSpPr/>
              <p:nvPr/>
            </p:nvGrpSpPr>
            <p:grpSpPr>
              <a:xfrm>
                <a:off x="7686767" y="3559972"/>
                <a:ext cx="1107996" cy="1253682"/>
                <a:chOff x="5765075" y="2669979"/>
                <a:chExt cx="830997" cy="940262"/>
              </a:xfrm>
            </p:grpSpPr>
            <p:sp>
              <p:nvSpPr>
                <p:cNvPr id="102" name="圆角矩形 34"/>
                <p:cNvSpPr>
                  <a:spLocks noChangeAspect="1"/>
                </p:cNvSpPr>
                <p:nvPr/>
              </p:nvSpPr>
              <p:spPr>
                <a:xfrm>
                  <a:off x="5782356" y="2669979"/>
                  <a:ext cx="796292" cy="612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03" name="图片 102"/>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902202" y="2697199"/>
                  <a:ext cx="571393" cy="551622"/>
                </a:xfrm>
                <a:prstGeom prst="rect">
                  <a:avLst/>
                </a:prstGeom>
              </p:spPr>
            </p:pic>
            <p:sp>
              <p:nvSpPr>
                <p:cNvPr id="104" name="文本框 103"/>
                <p:cNvSpPr txBox="1"/>
                <p:nvPr/>
              </p:nvSpPr>
              <p:spPr>
                <a:xfrm>
                  <a:off x="5765075" y="3333242"/>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药渣茶渣</a:t>
                  </a:r>
                </a:p>
              </p:txBody>
            </p:sp>
          </p:grpSp>
        </p:grpSp>
      </p:grpSp>
      <p:pic>
        <p:nvPicPr>
          <p:cNvPr id="115" name="图片 114"/>
          <p:cNvPicPr>
            <a:picLocks noChangeAspect="1"/>
          </p:cNvPicPr>
          <p:nvPr/>
        </p:nvPicPr>
        <p:blipFill>
          <a:blip r:embed="rId13"/>
          <a:stretch>
            <a:fillRect/>
          </a:stretch>
        </p:blipFill>
        <p:spPr>
          <a:xfrm>
            <a:off x="2830084" y="2833948"/>
            <a:ext cx="2736326" cy="2736326"/>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p:cTn id="7" dur="500" fill="hold"/>
                                        <p:tgtEl>
                                          <p:spTgt spid="40"/>
                                        </p:tgtEl>
                                        <p:attrNameLst>
                                          <p:attrName>ppt_w</p:attrName>
                                        </p:attrNameLst>
                                      </p:cBhvr>
                                      <p:tavLst>
                                        <p:tav tm="0">
                                          <p:val>
                                            <p:fltVal val="0"/>
                                          </p:val>
                                        </p:tav>
                                        <p:tav tm="100000">
                                          <p:val>
                                            <p:strVal val="#ppt_w"/>
                                          </p:val>
                                        </p:tav>
                                      </p:tavLst>
                                    </p:anim>
                                    <p:anim calcmode="lin" valueType="num">
                                      <p:cBhvr>
                                        <p:cTn id="8" dur="500" fill="hold"/>
                                        <p:tgtEl>
                                          <p:spTgt spid="40"/>
                                        </p:tgtEl>
                                        <p:attrNameLst>
                                          <p:attrName>ppt_h</p:attrName>
                                        </p:attrNameLst>
                                      </p:cBhvr>
                                      <p:tavLst>
                                        <p:tav tm="0">
                                          <p:val>
                                            <p:fltVal val="0"/>
                                          </p:val>
                                        </p:tav>
                                        <p:tav tm="100000">
                                          <p:val>
                                            <p:strVal val="#ppt_h"/>
                                          </p:val>
                                        </p:tav>
                                      </p:tavLst>
                                    </p:anim>
                                    <p:animEffect transition="in" filter="fade">
                                      <p:cBhvr>
                                        <p:cTn id="9" dur="500"/>
                                        <p:tgtEl>
                                          <p:spTgt spid="40"/>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115"/>
                                        </p:tgtEl>
                                        <p:attrNameLst>
                                          <p:attrName>style.visibility</p:attrName>
                                        </p:attrNameLst>
                                      </p:cBhvr>
                                      <p:to>
                                        <p:strVal val="visible"/>
                                      </p:to>
                                    </p:set>
                                    <p:animEffect transition="in" filter="blinds(horizontal)">
                                      <p:cBhvr>
                                        <p:cTn id="17" dur="500"/>
                                        <p:tgtEl>
                                          <p:spTgt spid="115"/>
                                        </p:tgtEl>
                                      </p:cBhvr>
                                    </p:animEffect>
                                  </p:childTnLst>
                                </p:cTn>
                              </p:par>
                              <p:par>
                                <p:cTn id="18" presetID="3" presetClass="entr" presetSubtype="10" fill="hold" nodeType="with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linds(horizont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p:cNvGrpSpPr/>
          <p:nvPr/>
        </p:nvGrpSpPr>
        <p:grpSpPr>
          <a:xfrm>
            <a:off x="2866330" y="1305626"/>
            <a:ext cx="8266490" cy="1287462"/>
            <a:chOff x="2866330" y="1305626"/>
            <a:chExt cx="8266490" cy="1287462"/>
          </a:xfrm>
        </p:grpSpPr>
        <p:grpSp>
          <p:nvGrpSpPr>
            <p:cNvPr id="53" name="组合 52"/>
            <p:cNvGrpSpPr/>
            <p:nvPr/>
          </p:nvGrpSpPr>
          <p:grpSpPr>
            <a:xfrm>
              <a:off x="2866330" y="1305626"/>
              <a:ext cx="8266490" cy="1287462"/>
              <a:chOff x="1387666" y="2055216"/>
              <a:chExt cx="4244803" cy="2765876"/>
            </a:xfrm>
          </p:grpSpPr>
          <p:sp>
            <p:nvSpPr>
              <p:cNvPr id="54" name="矩形 53"/>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5" name="矩形 54"/>
              <p:cNvSpPr/>
              <p:nvPr/>
            </p:nvSpPr>
            <p:spPr>
              <a:xfrm>
                <a:off x="1387666" y="2055216"/>
                <a:ext cx="4201664" cy="262950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grpSp>
        <p:sp>
          <p:nvSpPr>
            <p:cNvPr id="49" name="矩形 48"/>
            <p:cNvSpPr/>
            <p:nvPr/>
          </p:nvSpPr>
          <p:spPr>
            <a:xfrm>
              <a:off x="3074323" y="1656229"/>
              <a:ext cx="7339350" cy="707886"/>
            </a:xfrm>
            <a:prstGeom prst="rect">
              <a:avLst/>
            </a:prstGeom>
          </p:spPr>
          <p:txBody>
            <a:bodyPr wrap="square">
              <a:spAutoFit/>
            </a:bodyPr>
            <a:lstStyle/>
            <a:p>
              <a:pPr defTabSz="914400"/>
              <a:r>
                <a:rPr lang="zh-CN" altLang="en-US" sz="2000" dirty="0">
                  <a:solidFill>
                    <a:srgbClr val="333333"/>
                  </a:solidFill>
                  <a:cs typeface="+mn-ea"/>
                  <a:sym typeface="+mn-lt"/>
                </a:rPr>
                <a:t>除上述几类垃圾之外的砖瓦陶瓷、渣土、卫生间废纸、纸巾等难以回收的废弃物及果壳、尘土、食品袋（盒）</a:t>
              </a:r>
              <a:endParaRPr lang="zh-CN" altLang="en-US" sz="2000" dirty="0">
                <a:solidFill>
                  <a:prstClr val="black"/>
                </a:solidFill>
                <a:cs typeface="+mn-ea"/>
                <a:sym typeface="+mn-lt"/>
              </a:endParaRPr>
            </a:p>
          </p:txBody>
        </p:sp>
      </p:grpSp>
      <p:grpSp>
        <p:nvGrpSpPr>
          <p:cNvPr id="57" name="组合 56"/>
          <p:cNvGrpSpPr/>
          <p:nvPr/>
        </p:nvGrpSpPr>
        <p:grpSpPr>
          <a:xfrm>
            <a:off x="1194349" y="895029"/>
            <a:ext cx="1612868" cy="2160000"/>
            <a:chOff x="2801799" y="0"/>
            <a:chExt cx="1209651" cy="1620000"/>
          </a:xfrm>
        </p:grpSpPr>
        <p:pic>
          <p:nvPicPr>
            <p:cNvPr id="58" name="图片 57"/>
            <p:cNvPicPr>
              <a:picLocks noChangeAspect="1"/>
            </p:cNvPicPr>
            <p:nvPr/>
          </p:nvPicPr>
          <p:blipFill>
            <a:blip r:embed="rId4"/>
            <a:stretch>
              <a:fillRect/>
            </a:stretch>
          </p:blipFill>
          <p:spPr>
            <a:xfrm>
              <a:off x="2870821" y="0"/>
              <a:ext cx="1071609" cy="1620000"/>
            </a:xfrm>
            <a:prstGeom prst="rect">
              <a:avLst/>
            </a:prstGeom>
          </p:spPr>
        </p:pic>
        <p:sp>
          <p:nvSpPr>
            <p:cNvPr id="59" name="矩形 58"/>
            <p:cNvSpPr/>
            <p:nvPr/>
          </p:nvSpPr>
          <p:spPr>
            <a:xfrm>
              <a:off x="2801799" y="355024"/>
              <a:ext cx="1209651" cy="807770"/>
            </a:xfrm>
            <a:prstGeom prst="rect">
              <a:avLst/>
            </a:prstGeom>
          </p:spPr>
          <p:txBody>
            <a:bodyPr wrap="square">
              <a:spAutoFit/>
            </a:bodyPr>
            <a:lstStyle/>
            <a:p>
              <a:pPr algn="ctr" defTabSz="914400"/>
              <a:r>
                <a:rPr lang="zh-CN" altLang="en-US" sz="2135" b="1" dirty="0">
                  <a:solidFill>
                    <a:prstClr val="black"/>
                  </a:solidFill>
                  <a:latin typeface="字魂27号-布丁体" panose="00000500000000000000"/>
                  <a:ea typeface="字魂58号-创中黑"/>
                  <a:cs typeface="+mn-ea"/>
                  <a:sym typeface="+mn-lt"/>
                </a:rPr>
                <a:t>其他</a:t>
              </a:r>
              <a:endParaRPr lang="en-US" altLang="zh-CN" sz="2135" b="1" dirty="0">
                <a:solidFill>
                  <a:prstClr val="black"/>
                </a:solidFill>
                <a:latin typeface="字魂27号-布丁体" panose="00000500000000000000"/>
                <a:ea typeface="字魂58号-创中黑"/>
                <a:cs typeface="+mn-ea"/>
                <a:sym typeface="+mn-lt"/>
              </a:endParaRPr>
            </a:p>
            <a:p>
              <a:pPr algn="ctr" defTabSz="914400"/>
              <a:r>
                <a:rPr lang="zh-CN" altLang="en-US" sz="2135" b="1" dirty="0">
                  <a:solidFill>
                    <a:prstClr val="black"/>
                  </a:solidFill>
                  <a:latin typeface="字魂27号-布丁体" panose="00000500000000000000"/>
                  <a:ea typeface="字魂58号-创中黑"/>
                  <a:cs typeface="+mn-ea"/>
                  <a:sym typeface="+mn-lt"/>
                </a:rPr>
                <a:t>垃圾</a:t>
              </a:r>
              <a:endParaRPr lang="en-US" altLang="zh-CN" sz="2135" b="1" dirty="0">
                <a:solidFill>
                  <a:prstClr val="black"/>
                </a:solidFill>
                <a:latin typeface="字魂27号-布丁体" panose="00000500000000000000"/>
                <a:ea typeface="字魂58号-创中黑"/>
                <a:cs typeface="+mn-ea"/>
                <a:sym typeface="+mn-lt"/>
              </a:endParaRPr>
            </a:p>
            <a:p>
              <a:pPr algn="ctr" defTabSz="914400"/>
              <a:endParaRPr lang="en-US" altLang="zh-CN" sz="2135" b="1" dirty="0">
                <a:solidFill>
                  <a:prstClr val="black"/>
                </a:solidFill>
                <a:latin typeface="字魂27号-布丁体" panose="00000500000000000000"/>
                <a:ea typeface="字魂58号-创中黑"/>
                <a:cs typeface="+mn-ea"/>
                <a:sym typeface="+mn-lt"/>
              </a:endParaRPr>
            </a:p>
          </p:txBody>
        </p:sp>
      </p:grpSp>
      <p:grpSp>
        <p:nvGrpSpPr>
          <p:cNvPr id="60" name="组合 59"/>
          <p:cNvGrpSpPr/>
          <p:nvPr/>
        </p:nvGrpSpPr>
        <p:grpSpPr>
          <a:xfrm>
            <a:off x="2866330" y="2839217"/>
            <a:ext cx="4946847" cy="2405740"/>
            <a:chOff x="470973" y="3226648"/>
            <a:chExt cx="5485472" cy="2951349"/>
          </a:xfrm>
        </p:grpSpPr>
        <p:grpSp>
          <p:nvGrpSpPr>
            <p:cNvPr id="61" name="组合 60"/>
            <p:cNvGrpSpPr/>
            <p:nvPr/>
          </p:nvGrpSpPr>
          <p:grpSpPr>
            <a:xfrm>
              <a:off x="611413" y="3226648"/>
              <a:ext cx="5345032" cy="1354701"/>
              <a:chOff x="611413" y="3226648"/>
              <a:chExt cx="5345032" cy="1354701"/>
            </a:xfrm>
          </p:grpSpPr>
          <p:grpSp>
            <p:nvGrpSpPr>
              <p:cNvPr id="79" name="组合 78"/>
              <p:cNvGrpSpPr/>
              <p:nvPr/>
            </p:nvGrpSpPr>
            <p:grpSpPr>
              <a:xfrm>
                <a:off x="611413" y="3226648"/>
                <a:ext cx="1104000" cy="1354701"/>
                <a:chOff x="458560" y="2419986"/>
                <a:chExt cx="828000" cy="1016026"/>
              </a:xfrm>
            </p:grpSpPr>
            <p:sp>
              <p:nvSpPr>
                <p:cNvPr id="118" name="圆角矩形 28"/>
                <p:cNvSpPr/>
                <p:nvPr/>
              </p:nvSpPr>
              <p:spPr>
                <a:xfrm>
                  <a:off x="458560"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19" name="图片 118"/>
                <p:cNvPicPr>
                  <a:picLocks noChangeAspect="1"/>
                </p:cNvPicPr>
                <p:nvPr/>
              </p:nvPicPr>
              <p:blipFill>
                <a:blip r:embed="rId5"/>
                <a:stretch>
                  <a:fillRect/>
                </a:stretch>
              </p:blipFill>
              <p:spPr>
                <a:xfrm>
                  <a:off x="564370" y="2419986"/>
                  <a:ext cx="650259" cy="780310"/>
                </a:xfrm>
                <a:prstGeom prst="rect">
                  <a:avLst/>
                </a:prstGeom>
              </p:spPr>
            </p:pic>
            <p:sp>
              <p:nvSpPr>
                <p:cNvPr id="120" name="文本框 119"/>
                <p:cNvSpPr txBox="1"/>
                <p:nvPr/>
              </p:nvSpPr>
              <p:spPr>
                <a:xfrm>
                  <a:off x="603965" y="3159013"/>
                  <a:ext cx="484748"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尘土</a:t>
                  </a:r>
                </a:p>
              </p:txBody>
            </p:sp>
          </p:grpSp>
          <p:grpSp>
            <p:nvGrpSpPr>
              <p:cNvPr id="80" name="组合 79"/>
              <p:cNvGrpSpPr/>
              <p:nvPr/>
            </p:nvGrpSpPr>
            <p:grpSpPr>
              <a:xfrm>
                <a:off x="1873244" y="3282075"/>
                <a:ext cx="1338828" cy="1299273"/>
                <a:chOff x="1404933" y="2461557"/>
                <a:chExt cx="1004121" cy="974455"/>
              </a:xfrm>
            </p:grpSpPr>
            <p:sp>
              <p:nvSpPr>
                <p:cNvPr id="89" name="圆角矩形 31"/>
                <p:cNvSpPr/>
                <p:nvPr/>
              </p:nvSpPr>
              <p:spPr>
                <a:xfrm>
                  <a:off x="1518818"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116" name="图片 115"/>
                <p:cNvPicPr>
                  <a:picLocks noChangeAspect="1"/>
                </p:cNvPicPr>
                <p:nvPr/>
              </p:nvPicPr>
              <p:blipFill>
                <a:blip r:embed="rId6"/>
                <a:stretch>
                  <a:fillRect/>
                </a:stretch>
              </p:blipFill>
              <p:spPr>
                <a:xfrm>
                  <a:off x="1652623" y="2539313"/>
                  <a:ext cx="474802" cy="523462"/>
                </a:xfrm>
                <a:prstGeom prst="rect">
                  <a:avLst/>
                </a:prstGeom>
              </p:spPr>
            </p:pic>
            <p:sp>
              <p:nvSpPr>
                <p:cNvPr id="117" name="文本框 116"/>
                <p:cNvSpPr txBox="1"/>
                <p:nvPr/>
              </p:nvSpPr>
              <p:spPr>
                <a:xfrm>
                  <a:off x="1404933" y="3159013"/>
                  <a:ext cx="1004121"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污染卫生纸</a:t>
                  </a:r>
                </a:p>
              </p:txBody>
            </p:sp>
          </p:grpSp>
          <p:grpSp>
            <p:nvGrpSpPr>
              <p:cNvPr id="81" name="组合 80"/>
              <p:cNvGrpSpPr/>
              <p:nvPr/>
            </p:nvGrpSpPr>
            <p:grpSpPr>
              <a:xfrm>
                <a:off x="4852445" y="3282075"/>
                <a:ext cx="1104000" cy="1299273"/>
                <a:chOff x="3639334" y="2461557"/>
                <a:chExt cx="828000" cy="974455"/>
              </a:xfrm>
            </p:grpSpPr>
            <p:sp>
              <p:nvSpPr>
                <p:cNvPr id="86" name="圆角矩形 33"/>
                <p:cNvSpPr/>
                <p:nvPr/>
              </p:nvSpPr>
              <p:spPr>
                <a:xfrm>
                  <a:off x="3639334"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7" name="图片 86"/>
                <p:cNvPicPr>
                  <a:picLocks noChangeAspect="1"/>
                </p:cNvPicPr>
                <p:nvPr/>
              </p:nvPicPr>
              <p:blipFill>
                <a:blip r:embed="rId7"/>
                <a:stretch>
                  <a:fillRect/>
                </a:stretch>
              </p:blipFill>
              <p:spPr>
                <a:xfrm>
                  <a:off x="3745726" y="2495835"/>
                  <a:ext cx="610428" cy="610428"/>
                </a:xfrm>
                <a:prstGeom prst="rect">
                  <a:avLst/>
                </a:prstGeom>
              </p:spPr>
            </p:pic>
            <p:sp>
              <p:nvSpPr>
                <p:cNvPr id="88" name="矩形 87"/>
                <p:cNvSpPr/>
                <p:nvPr/>
              </p:nvSpPr>
              <p:spPr>
                <a:xfrm>
                  <a:off x="3776206" y="3159013"/>
                  <a:ext cx="484748" cy="276999"/>
                </a:xfrm>
                <a:prstGeom prst="rect">
                  <a:avLst/>
                </a:prstGeom>
              </p:spPr>
              <p:txBody>
                <a:bodyPr wrap="none">
                  <a:spAutoFit/>
                </a:bodyPr>
                <a:lstStyle/>
                <a:p>
                  <a:pPr defTabSz="914400"/>
                  <a:r>
                    <a:rPr lang="zh-CN" altLang="en-US">
                      <a:solidFill>
                        <a:prstClr val="black"/>
                      </a:solidFill>
                      <a:latin typeface="字魂27号-布丁体" panose="00000500000000000000"/>
                      <a:ea typeface="字魂58号-创中黑"/>
                      <a:cs typeface="+mn-ea"/>
                      <a:sym typeface="+mn-lt"/>
                    </a:rPr>
                    <a:t>烟蒂</a:t>
                  </a:r>
                  <a:endParaRPr lang="zh-CN" altLang="en-US">
                    <a:solidFill>
                      <a:prstClr val="black"/>
                    </a:solidFill>
                    <a:latin typeface="字魂27号-布丁体" panose="00000500000000000000"/>
                    <a:ea typeface="字魂58号-创中黑"/>
                  </a:endParaRPr>
                </a:p>
              </p:txBody>
            </p:sp>
          </p:grpSp>
          <p:grpSp>
            <p:nvGrpSpPr>
              <p:cNvPr id="82" name="组合 81"/>
              <p:cNvGrpSpPr/>
              <p:nvPr/>
            </p:nvGrpSpPr>
            <p:grpSpPr>
              <a:xfrm>
                <a:off x="3427002" y="3282075"/>
                <a:ext cx="1115765" cy="1299273"/>
                <a:chOff x="2570252" y="2461557"/>
                <a:chExt cx="836824" cy="974455"/>
              </a:xfrm>
            </p:grpSpPr>
            <p:sp>
              <p:nvSpPr>
                <p:cNvPr id="83" name="圆角矩形 32"/>
                <p:cNvSpPr/>
                <p:nvPr/>
              </p:nvSpPr>
              <p:spPr>
                <a:xfrm>
                  <a:off x="2579076"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84" name="图片 83"/>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739544" y="2537400"/>
                  <a:ext cx="547241" cy="566442"/>
                </a:xfrm>
                <a:prstGeom prst="rect">
                  <a:avLst/>
                </a:prstGeom>
              </p:spPr>
            </p:pic>
            <p:sp>
              <p:nvSpPr>
                <p:cNvPr id="85" name="文本框 84"/>
                <p:cNvSpPr txBox="1"/>
                <p:nvPr/>
              </p:nvSpPr>
              <p:spPr>
                <a:xfrm>
                  <a:off x="2570252" y="3159013"/>
                  <a:ext cx="830997"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破损陶瓷</a:t>
                  </a:r>
                </a:p>
              </p:txBody>
            </p:sp>
          </p:grpSp>
        </p:grpSp>
        <p:grpSp>
          <p:nvGrpSpPr>
            <p:cNvPr id="62" name="组合 61"/>
            <p:cNvGrpSpPr/>
            <p:nvPr/>
          </p:nvGrpSpPr>
          <p:grpSpPr>
            <a:xfrm>
              <a:off x="470973" y="4878724"/>
              <a:ext cx="5485472" cy="1299273"/>
              <a:chOff x="6125683" y="3282075"/>
              <a:chExt cx="5485472" cy="1299273"/>
            </a:xfrm>
          </p:grpSpPr>
          <p:grpSp>
            <p:nvGrpSpPr>
              <p:cNvPr id="63" name="组合 62"/>
              <p:cNvGrpSpPr/>
              <p:nvPr/>
            </p:nvGrpSpPr>
            <p:grpSpPr>
              <a:xfrm>
                <a:off x="9093478" y="3282075"/>
                <a:ext cx="1104000" cy="1299273"/>
                <a:chOff x="6820108" y="2461557"/>
                <a:chExt cx="828000" cy="974455"/>
              </a:xfrm>
            </p:grpSpPr>
            <p:sp>
              <p:nvSpPr>
                <p:cNvPr id="76" name="圆角矩形 36"/>
                <p:cNvSpPr/>
                <p:nvPr/>
              </p:nvSpPr>
              <p:spPr>
                <a:xfrm>
                  <a:off x="6820108"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7" name="图片 76"/>
                <p:cNvPicPr>
                  <a:picLocks noChangeAspect="1"/>
                </p:cNvPicPr>
                <p:nvPr/>
              </p:nvPicPr>
              <p:blipFill>
                <a:blip r:embed="rId9"/>
                <a:stretch>
                  <a:fillRect/>
                </a:stretch>
              </p:blipFill>
              <p:spPr>
                <a:xfrm>
                  <a:off x="6949380" y="2549944"/>
                  <a:ext cx="655983" cy="510210"/>
                </a:xfrm>
                <a:prstGeom prst="rect">
                  <a:avLst/>
                </a:prstGeom>
              </p:spPr>
            </p:pic>
            <p:sp>
              <p:nvSpPr>
                <p:cNvPr id="78" name="矩形 77"/>
                <p:cNvSpPr/>
                <p:nvPr/>
              </p:nvSpPr>
              <p:spPr>
                <a:xfrm>
                  <a:off x="6925088" y="3159013"/>
                  <a:ext cx="657872" cy="276999"/>
                </a:xfrm>
                <a:prstGeom prst="rect">
                  <a:avLst/>
                </a:prstGeom>
              </p:spPr>
              <p:txBody>
                <a:bodyPr wrap="none">
                  <a:spAutoFit/>
                </a:bodyPr>
                <a:lstStyle/>
                <a:p>
                  <a:pPr defTabSz="914400"/>
                  <a:r>
                    <a:rPr lang="zh-CN" altLang="en-US">
                      <a:solidFill>
                        <a:prstClr val="black"/>
                      </a:solidFill>
                      <a:latin typeface="字魂27号-布丁体" panose="00000500000000000000"/>
                      <a:ea typeface="字魂58号-创中黑"/>
                      <a:cs typeface="+mn-ea"/>
                      <a:sym typeface="+mn-lt"/>
                    </a:rPr>
                    <a:t>纸尿裤</a:t>
                  </a:r>
                  <a:endParaRPr lang="zh-CN" altLang="en-US">
                    <a:solidFill>
                      <a:prstClr val="black"/>
                    </a:solidFill>
                    <a:latin typeface="字魂27号-布丁体" panose="00000500000000000000"/>
                    <a:ea typeface="字魂58号-创中黑"/>
                  </a:endParaRPr>
                </a:p>
              </p:txBody>
            </p:sp>
          </p:grpSp>
          <p:grpSp>
            <p:nvGrpSpPr>
              <p:cNvPr id="64" name="组合 63"/>
              <p:cNvGrpSpPr/>
              <p:nvPr/>
            </p:nvGrpSpPr>
            <p:grpSpPr>
              <a:xfrm>
                <a:off x="6125683" y="3282075"/>
                <a:ext cx="1338828" cy="1299273"/>
                <a:chOff x="4594262" y="2461557"/>
                <a:chExt cx="1004121" cy="974455"/>
              </a:xfrm>
            </p:grpSpPr>
            <p:sp>
              <p:nvSpPr>
                <p:cNvPr id="73" name="圆角矩形 34"/>
                <p:cNvSpPr/>
                <p:nvPr/>
              </p:nvSpPr>
              <p:spPr>
                <a:xfrm>
                  <a:off x="4699592"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4" name="图片 73"/>
                <p:cNvPicPr>
                  <a:picLocks noChangeAspect="1"/>
                </p:cNvPicPr>
                <p:nvPr/>
              </p:nvPicPr>
              <p:blipFill>
                <a:blip r:embed="rId10"/>
                <a:stretch>
                  <a:fillRect/>
                </a:stretch>
              </p:blipFill>
              <p:spPr>
                <a:xfrm>
                  <a:off x="4894431" y="2474340"/>
                  <a:ext cx="502941" cy="675000"/>
                </a:xfrm>
                <a:prstGeom prst="rect">
                  <a:avLst/>
                </a:prstGeom>
              </p:spPr>
            </p:pic>
            <p:sp>
              <p:nvSpPr>
                <p:cNvPr id="75" name="矩形 74"/>
                <p:cNvSpPr/>
                <p:nvPr/>
              </p:nvSpPr>
              <p:spPr>
                <a:xfrm>
                  <a:off x="4594262" y="3159013"/>
                  <a:ext cx="1004121" cy="276999"/>
                </a:xfrm>
                <a:prstGeom prst="rect">
                  <a:avLst/>
                </a:prstGeom>
              </p:spPr>
              <p:txBody>
                <a:bodyPr wrap="none">
                  <a:spAutoFit/>
                </a:bodyPr>
                <a:lstStyle/>
                <a:p>
                  <a:pPr defTabSz="914400"/>
                  <a:r>
                    <a:rPr lang="zh-CN" altLang="en-US">
                      <a:solidFill>
                        <a:prstClr val="black"/>
                      </a:solidFill>
                      <a:latin typeface="字魂27号-布丁体" panose="00000500000000000000"/>
                      <a:ea typeface="字魂58号-创中黑"/>
                    </a:rPr>
                    <a:t>污染塑料袋</a:t>
                  </a:r>
                </a:p>
              </p:txBody>
            </p:sp>
          </p:grpSp>
          <p:grpSp>
            <p:nvGrpSpPr>
              <p:cNvPr id="65" name="组合 64"/>
              <p:cNvGrpSpPr/>
              <p:nvPr/>
            </p:nvGrpSpPr>
            <p:grpSpPr>
              <a:xfrm>
                <a:off x="7679800" y="3282075"/>
                <a:ext cx="1104000" cy="1299273"/>
                <a:chOff x="5759850" y="2461557"/>
                <a:chExt cx="828000" cy="974455"/>
              </a:xfrm>
            </p:grpSpPr>
            <p:sp>
              <p:nvSpPr>
                <p:cNvPr id="70" name="圆角矩形 35"/>
                <p:cNvSpPr/>
                <p:nvPr/>
              </p:nvSpPr>
              <p:spPr>
                <a:xfrm>
                  <a:off x="5759850"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pic>
              <p:nvPicPr>
                <p:cNvPr id="71" name="图片 70"/>
                <p:cNvPicPr>
                  <a:picLocks noChangeAspect="1"/>
                </p:cNvPicPr>
                <p:nvPr/>
              </p:nvPicPr>
              <p:blipFill>
                <a:blip r:embed="rId11"/>
                <a:stretch>
                  <a:fillRect/>
                </a:stretch>
              </p:blipFill>
              <p:spPr>
                <a:xfrm>
                  <a:off x="5859537" y="2492431"/>
                  <a:ext cx="669234" cy="576470"/>
                </a:xfrm>
                <a:prstGeom prst="rect">
                  <a:avLst/>
                </a:prstGeom>
              </p:spPr>
            </p:pic>
            <p:sp>
              <p:nvSpPr>
                <p:cNvPr id="72" name="文本框 71"/>
                <p:cNvSpPr txBox="1"/>
                <p:nvPr/>
              </p:nvSpPr>
              <p:spPr>
                <a:xfrm>
                  <a:off x="5935501" y="3159013"/>
                  <a:ext cx="484748"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胶带</a:t>
                  </a:r>
                </a:p>
              </p:txBody>
            </p:sp>
          </p:grpSp>
          <p:grpSp>
            <p:nvGrpSpPr>
              <p:cNvPr id="66" name="组合 65"/>
              <p:cNvGrpSpPr/>
              <p:nvPr/>
            </p:nvGrpSpPr>
            <p:grpSpPr>
              <a:xfrm>
                <a:off x="10507155" y="3282075"/>
                <a:ext cx="1104000" cy="1299273"/>
                <a:chOff x="7880364" y="2461557"/>
                <a:chExt cx="828000" cy="974455"/>
              </a:xfrm>
            </p:grpSpPr>
            <p:sp>
              <p:nvSpPr>
                <p:cNvPr id="67" name="圆角矩形 37"/>
                <p:cNvSpPr/>
                <p:nvPr/>
              </p:nvSpPr>
              <p:spPr>
                <a:xfrm>
                  <a:off x="7880364" y="2461557"/>
                  <a:ext cx="828000" cy="68400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68" name="文本框 67"/>
                <p:cNvSpPr txBox="1"/>
                <p:nvPr/>
              </p:nvSpPr>
              <p:spPr>
                <a:xfrm>
                  <a:off x="7971875" y="3159013"/>
                  <a:ext cx="657872" cy="276999"/>
                </a:xfrm>
                <a:prstGeom prst="rect">
                  <a:avLst/>
                </a:prstGeom>
                <a:noFill/>
              </p:spPr>
              <p:txBody>
                <a:bodyPr wrap="none" rtlCol="0">
                  <a:spAutoFit/>
                </a:bodyPr>
                <a:lstStyle/>
                <a:p>
                  <a:pPr defTabSz="914400"/>
                  <a:r>
                    <a:rPr lang="zh-CN" altLang="en-US">
                      <a:solidFill>
                        <a:prstClr val="black"/>
                      </a:solidFill>
                      <a:latin typeface="字魂27号-布丁体" panose="00000500000000000000"/>
                      <a:ea typeface="字魂58号-创中黑"/>
                    </a:rPr>
                    <a:t>大骨头</a:t>
                  </a:r>
                </a:p>
              </p:txBody>
            </p:sp>
            <p:pic>
              <p:nvPicPr>
                <p:cNvPr id="69" name="图片 68"/>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7958413" y="2648955"/>
                  <a:ext cx="696153" cy="339343"/>
                </a:xfrm>
                <a:prstGeom prst="rect">
                  <a:avLst/>
                </a:prstGeom>
              </p:spPr>
            </p:pic>
          </p:grpSp>
        </p:grpSp>
      </p:grpSp>
      <p:pic>
        <p:nvPicPr>
          <p:cNvPr id="46" name="图片 45"/>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8751931" y="3402612"/>
            <a:ext cx="2342687" cy="234268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0" fill="hold" nodeType="after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p:cTn id="7" dur="500" fill="hold"/>
                                        <p:tgtEl>
                                          <p:spTgt spid="57"/>
                                        </p:tgtEl>
                                        <p:attrNameLst>
                                          <p:attrName>ppt_w</p:attrName>
                                        </p:attrNameLst>
                                      </p:cBhvr>
                                      <p:tavLst>
                                        <p:tav tm="0">
                                          <p:val>
                                            <p:fltVal val="0"/>
                                          </p:val>
                                        </p:tav>
                                        <p:tav tm="100000">
                                          <p:val>
                                            <p:strVal val="#ppt_w"/>
                                          </p:val>
                                        </p:tav>
                                      </p:tavLst>
                                    </p:anim>
                                    <p:anim calcmode="lin" valueType="num">
                                      <p:cBhvr>
                                        <p:cTn id="8" dur="500" fill="hold"/>
                                        <p:tgtEl>
                                          <p:spTgt spid="57"/>
                                        </p:tgtEl>
                                        <p:attrNameLst>
                                          <p:attrName>ppt_h</p:attrName>
                                        </p:attrNameLst>
                                      </p:cBhvr>
                                      <p:tavLst>
                                        <p:tav tm="0">
                                          <p:val>
                                            <p:fltVal val="0"/>
                                          </p:val>
                                        </p:tav>
                                        <p:tav tm="100000">
                                          <p:val>
                                            <p:strVal val="#ppt_h"/>
                                          </p:val>
                                        </p:tav>
                                      </p:tavLst>
                                    </p:anim>
                                    <p:animEffect transition="in" filter="fade">
                                      <p:cBhvr>
                                        <p:cTn id="9" dur="500"/>
                                        <p:tgtEl>
                                          <p:spTgt spid="57"/>
                                        </p:tgtEl>
                                      </p:cBhvr>
                                    </p:animEffect>
                                  </p:childTnLst>
                                </p:cTn>
                              </p:par>
                            </p:childTnLst>
                          </p:cTn>
                        </p:par>
                        <p:par>
                          <p:cTn id="10" fill="hold" nodeType="afterGroup">
                            <p:stCondLst>
                              <p:cond delay="500"/>
                            </p:stCondLst>
                            <p:childTnLst>
                              <p:par>
                                <p:cTn id="11" presetID="14" presetClass="entr" presetSubtype="1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randombar(horizontal)">
                                      <p:cBhvr>
                                        <p:cTn id="13" dur="500"/>
                                        <p:tgtEl>
                                          <p:spTgt spid="2"/>
                                        </p:tgtEl>
                                      </p:cBhvr>
                                    </p:animEffect>
                                  </p:childTnLst>
                                </p:cTn>
                              </p:par>
                            </p:childTnLst>
                          </p:cTn>
                        </p:par>
                        <p:par>
                          <p:cTn id="14" fill="hold" nodeType="afterGroup">
                            <p:stCondLst>
                              <p:cond delay="1000"/>
                            </p:stCondLst>
                            <p:childTnLst>
                              <p:par>
                                <p:cTn id="15" presetID="3" presetClass="entr" presetSubtype="1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blinds(horizontal)">
                                      <p:cBhvr>
                                        <p:cTn id="17" dur="500"/>
                                        <p:tgtEl>
                                          <p:spTgt spid="46"/>
                                        </p:tgtEl>
                                      </p:cBhvr>
                                    </p:animEffect>
                                  </p:childTnLst>
                                </p:cTn>
                              </p:par>
                              <p:par>
                                <p:cTn id="18" presetID="3" presetClass="entr" presetSubtype="10" fill="hold" nodeType="with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blinds(horizontal)">
                                      <p:cBhvr>
                                        <p:cTn id="20"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图片 8"/>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3190" y="821410"/>
            <a:ext cx="935994" cy="1309600"/>
          </a:xfrm>
          <a:prstGeom prst="rect">
            <a:avLst/>
          </a:prstGeom>
        </p:spPr>
      </p:pic>
      <p:pic>
        <p:nvPicPr>
          <p:cNvPr id="10" name="图片 9"/>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62871" y="2251289"/>
            <a:ext cx="1311721" cy="1229286"/>
          </a:xfrm>
          <a:prstGeom prst="rect">
            <a:avLst/>
          </a:prstGeom>
        </p:spPr>
      </p:pic>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0161" y="4849579"/>
            <a:ext cx="879023" cy="1229888"/>
          </a:xfrm>
          <a:prstGeom prst="rect">
            <a:avLst/>
          </a:prstGeom>
        </p:spPr>
      </p:pic>
      <p:pic>
        <p:nvPicPr>
          <p:cNvPr id="12" name="图片 11"/>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670474" y="3600854"/>
            <a:ext cx="1204118" cy="1128446"/>
          </a:xfrm>
          <a:prstGeom prst="rect">
            <a:avLst/>
          </a:prstGeom>
        </p:spPr>
      </p:pic>
      <p:grpSp>
        <p:nvGrpSpPr>
          <p:cNvPr id="33" name="组合 32"/>
          <p:cNvGrpSpPr/>
          <p:nvPr/>
        </p:nvGrpSpPr>
        <p:grpSpPr>
          <a:xfrm>
            <a:off x="1874592" y="727174"/>
            <a:ext cx="9407128" cy="1060850"/>
            <a:chOff x="1874592" y="1546324"/>
            <a:chExt cx="9407128" cy="1060850"/>
          </a:xfrm>
        </p:grpSpPr>
        <p:sp>
          <p:nvSpPr>
            <p:cNvPr id="13" name="箭头: 右 12"/>
            <p:cNvSpPr/>
            <p:nvPr/>
          </p:nvSpPr>
          <p:spPr>
            <a:xfrm>
              <a:off x="1874592" y="1939731"/>
              <a:ext cx="236229" cy="274037"/>
            </a:xfrm>
            <a:prstGeom prst="rightArrow">
              <a:avLst/>
            </a:pr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9" name="组合 28"/>
            <p:cNvGrpSpPr/>
            <p:nvPr/>
          </p:nvGrpSpPr>
          <p:grpSpPr>
            <a:xfrm>
              <a:off x="2495628" y="1546324"/>
              <a:ext cx="8786092" cy="1060850"/>
              <a:chOff x="1387666" y="2055216"/>
              <a:chExt cx="4244803" cy="2765876"/>
            </a:xfrm>
          </p:grpSpPr>
          <p:sp>
            <p:nvSpPr>
              <p:cNvPr id="30" name="矩形 29"/>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31" name="矩形 30"/>
              <p:cNvSpPr/>
              <p:nvPr/>
            </p:nvSpPr>
            <p:spPr>
              <a:xfrm>
                <a:off x="1387666" y="2055219"/>
                <a:ext cx="4226400" cy="26617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五谷杂粮              蛋禽鱼类                 调味酱料                      绿色植物                米面豆制品  </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动物内脏              零食糖果                 中药及残渣                 各种肉类  </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蔬菜瓜果              茶叶咖啡渣             宠物饲料</a:t>
                </a:r>
              </a:p>
            </p:txBody>
          </p:sp>
        </p:grpSp>
      </p:grpSp>
      <p:grpSp>
        <p:nvGrpSpPr>
          <p:cNvPr id="34" name="组合 33"/>
          <p:cNvGrpSpPr/>
          <p:nvPr/>
        </p:nvGrpSpPr>
        <p:grpSpPr>
          <a:xfrm>
            <a:off x="1882775" y="2273722"/>
            <a:ext cx="9407128" cy="1060850"/>
            <a:chOff x="1874592" y="1546324"/>
            <a:chExt cx="9407128" cy="1060850"/>
          </a:xfrm>
        </p:grpSpPr>
        <p:sp>
          <p:nvSpPr>
            <p:cNvPr id="35" name="箭头: 右 34"/>
            <p:cNvSpPr/>
            <p:nvPr/>
          </p:nvSpPr>
          <p:spPr>
            <a:xfrm>
              <a:off x="1874592" y="1939731"/>
              <a:ext cx="236229" cy="274037"/>
            </a:xfrm>
            <a:prstGeom prst="rightArrow">
              <a:avLst/>
            </a:pr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6" name="组合 35"/>
            <p:cNvGrpSpPr/>
            <p:nvPr/>
          </p:nvGrpSpPr>
          <p:grpSpPr>
            <a:xfrm>
              <a:off x="2495628" y="1546324"/>
              <a:ext cx="8786092" cy="1060850"/>
              <a:chOff x="1387666" y="2055216"/>
              <a:chExt cx="4244803" cy="2765876"/>
            </a:xfrm>
          </p:grpSpPr>
          <p:sp>
            <p:nvSpPr>
              <p:cNvPr id="37" name="矩形 36"/>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38" name="矩形 37"/>
              <p:cNvSpPr/>
              <p:nvPr/>
            </p:nvSpPr>
            <p:spPr>
              <a:xfrm>
                <a:off x="1387666" y="2055219"/>
                <a:ext cx="4226400" cy="26617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大骨头                   餐巾纸卫生巾           打火机              灰土               棉签</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贝壳类                   一次性纸杯餐具           伞                  编织袋           化妆品</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核桃干果类          零食报装                   废旧文具          胶带                塑料袋</a:t>
                </a:r>
              </a:p>
            </p:txBody>
          </p:sp>
        </p:grpSp>
      </p:grpSp>
      <p:grpSp>
        <p:nvGrpSpPr>
          <p:cNvPr id="40" name="组合 39"/>
          <p:cNvGrpSpPr/>
          <p:nvPr/>
        </p:nvGrpSpPr>
        <p:grpSpPr>
          <a:xfrm>
            <a:off x="1882775" y="3611422"/>
            <a:ext cx="9407128" cy="1060850"/>
            <a:chOff x="1874592" y="1546324"/>
            <a:chExt cx="9407128" cy="1060850"/>
          </a:xfrm>
        </p:grpSpPr>
        <p:sp>
          <p:nvSpPr>
            <p:cNvPr id="41" name="箭头: 右 40"/>
            <p:cNvSpPr/>
            <p:nvPr/>
          </p:nvSpPr>
          <p:spPr>
            <a:xfrm>
              <a:off x="1874592" y="1939731"/>
              <a:ext cx="236229" cy="274037"/>
            </a:xfrm>
            <a:prstGeom prst="rightArrow">
              <a:avLst/>
            </a:pr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2" name="组合 41"/>
            <p:cNvGrpSpPr/>
            <p:nvPr/>
          </p:nvGrpSpPr>
          <p:grpSpPr>
            <a:xfrm>
              <a:off x="2495628" y="1546324"/>
              <a:ext cx="8786092" cy="1060850"/>
              <a:chOff x="1387666" y="2055216"/>
              <a:chExt cx="4244803" cy="2765876"/>
            </a:xfrm>
          </p:grpSpPr>
          <p:sp>
            <p:nvSpPr>
              <p:cNvPr id="43" name="矩形 42"/>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44" name="矩形 43"/>
              <p:cNvSpPr/>
              <p:nvPr/>
            </p:nvSpPr>
            <p:spPr>
              <a:xfrm>
                <a:off x="1387666" y="2055219"/>
                <a:ext cx="4226400" cy="26617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各种纸张               金属制品             小型木制品              家用电器</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塑料制品               服装织物             毛绒玩具                  电子产品</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玻璃制品               电线电路板         毛皮玩具</a:t>
                </a:r>
              </a:p>
            </p:txBody>
          </p:sp>
        </p:grpSp>
      </p:grpSp>
      <p:grpSp>
        <p:nvGrpSpPr>
          <p:cNvPr id="46" name="组合 45"/>
          <p:cNvGrpSpPr/>
          <p:nvPr/>
        </p:nvGrpSpPr>
        <p:grpSpPr>
          <a:xfrm>
            <a:off x="1874592" y="4934098"/>
            <a:ext cx="9407128" cy="1060850"/>
            <a:chOff x="1874592" y="1546324"/>
            <a:chExt cx="9407128" cy="1060850"/>
          </a:xfrm>
        </p:grpSpPr>
        <p:sp>
          <p:nvSpPr>
            <p:cNvPr id="47" name="箭头: 右 46"/>
            <p:cNvSpPr/>
            <p:nvPr/>
          </p:nvSpPr>
          <p:spPr>
            <a:xfrm>
              <a:off x="1874592" y="1939731"/>
              <a:ext cx="236229" cy="274037"/>
            </a:xfrm>
            <a:prstGeom prst="rightArrow">
              <a:avLst/>
            </a:pr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8" name="组合 47"/>
            <p:cNvGrpSpPr/>
            <p:nvPr/>
          </p:nvGrpSpPr>
          <p:grpSpPr>
            <a:xfrm>
              <a:off x="2495628" y="1546324"/>
              <a:ext cx="8786092" cy="1060850"/>
              <a:chOff x="1387666" y="2055216"/>
              <a:chExt cx="4244803" cy="2765876"/>
            </a:xfrm>
          </p:grpSpPr>
          <p:sp>
            <p:nvSpPr>
              <p:cNvPr id="49" name="矩形 48"/>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50" name="矩形 49"/>
              <p:cNvSpPr/>
              <p:nvPr/>
            </p:nvSpPr>
            <p:spPr>
              <a:xfrm>
                <a:off x="1387666" y="2055219"/>
                <a:ext cx="4226400" cy="2661717"/>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各类废旧电池               药品内包装                洗甲水                              </a:t>
                </a:r>
                <a:r>
                  <a:rPr lang="en-US" altLang="zh-CN" sz="1600">
                    <a:solidFill>
                      <a:schemeClr val="tx1">
                        <a:lumMod val="95000"/>
                        <a:lumOff val="5000"/>
                      </a:schemeClr>
                    </a:solidFill>
                    <a:latin typeface="思源黑体" panose="020B0500000000000000"/>
                    <a:ea typeface="黑体" panose="02010609060101010101" pitchFamily="49" charset="-122"/>
                  </a:rPr>
                  <a:t>X</a:t>
                </a:r>
                <a:r>
                  <a:rPr lang="zh-CN" altLang="en-US" sz="1600">
                    <a:solidFill>
                      <a:schemeClr val="tx1">
                        <a:lumMod val="95000"/>
                        <a:lumOff val="5000"/>
                      </a:schemeClr>
                    </a:solidFill>
                    <a:latin typeface="思源黑体" panose="020B0500000000000000"/>
                    <a:ea typeface="黑体" panose="02010609060101010101" pitchFamily="49" charset="-122"/>
                  </a:rPr>
                  <a:t>光片</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荧光灯管                        染发剂和包装           矿物油及包装                 相片底片</a:t>
                </a:r>
                <a:endParaRPr lang="en-US" altLang="zh-CN" sz="1600">
                  <a:solidFill>
                    <a:schemeClr val="tx1">
                      <a:lumMod val="95000"/>
                      <a:lumOff val="5000"/>
                    </a:schemeClr>
                  </a:solidFill>
                  <a:latin typeface="思源黑体" panose="020B0500000000000000"/>
                  <a:ea typeface="黑体" panose="02010609060101010101" pitchFamily="49" charset="-122"/>
                </a:endParaRPr>
              </a:p>
              <a:p>
                <a:pPr marL="720090" defTabSz="914400">
                  <a:lnSpc>
                    <a:spcPts val="2200"/>
                  </a:lnSpc>
                </a:pPr>
                <a:r>
                  <a:rPr lang="zh-CN" altLang="en-US" sz="1600">
                    <a:solidFill>
                      <a:schemeClr val="tx1">
                        <a:lumMod val="95000"/>
                        <a:lumOff val="5000"/>
                      </a:schemeClr>
                    </a:solidFill>
                    <a:latin typeface="思源黑体" panose="020B0500000000000000"/>
                    <a:ea typeface="黑体" panose="02010609060101010101" pitchFamily="49" charset="-122"/>
                  </a:rPr>
                  <a:t>日光灯管                        指甲油                        老鼠药                              杀虫喷雾罐</a:t>
                </a:r>
              </a:p>
            </p:txBody>
          </p:sp>
        </p:gr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edge">
                                      <p:cBhvr>
                                        <p:cTn id="7" dur="1250"/>
                                        <p:tgtEl>
                                          <p:spTgt spid="9"/>
                                        </p:tgtEl>
                                      </p:cBhvr>
                                    </p:animEffect>
                                  </p:childTnLst>
                                </p:cTn>
                              </p:par>
                            </p:childTnLst>
                          </p:cTn>
                        </p:par>
                        <p:par>
                          <p:cTn id="8" fill="hold" nodeType="afterGroup">
                            <p:stCondLst>
                              <p:cond delay="1250"/>
                            </p:stCondLst>
                            <p:childTnLst>
                              <p:par>
                                <p:cTn id="9" presetID="22" presetClass="entr" presetSubtype="8"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500"/>
                                        <p:tgtEl>
                                          <p:spTgt spid="33"/>
                                        </p:tgtEl>
                                      </p:cBhvr>
                                    </p:animEffect>
                                  </p:childTnLst>
                                </p:cTn>
                              </p:par>
                            </p:childTnLst>
                          </p:cTn>
                        </p:par>
                      </p:childTnLst>
                    </p:cTn>
                  </p:par>
                  <p:par>
                    <p:cTn id="12" fill="hold" nodeType="clickPar">
                      <p:stCondLst>
                        <p:cond delay="indefinite"/>
                        <p:cond evt="onBegin" delay="0">
                          <p:tn val="11"/>
                        </p:cond>
                      </p:stCondLst>
                      <p:childTnLst>
                        <p:par>
                          <p:cTn id="13" fill="hold" nodeType="afterGroup">
                            <p:stCondLst>
                              <p:cond delay="0"/>
                            </p:stCondLst>
                            <p:childTnLst>
                              <p:par>
                                <p:cTn id="14" presetID="20" presetClass="entr" presetSubtype="0" fill="hold" nodeType="click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wedge">
                                      <p:cBhvr>
                                        <p:cTn id="16" dur="1250"/>
                                        <p:tgtEl>
                                          <p:spTgt spid="10"/>
                                        </p:tgtEl>
                                      </p:cBhvr>
                                    </p:animEffect>
                                  </p:childTnLst>
                                </p:cTn>
                              </p:par>
                            </p:childTnLst>
                          </p:cTn>
                        </p:par>
                        <p:par>
                          <p:cTn id="17" fill="hold" nodeType="afterGroup">
                            <p:stCondLst>
                              <p:cond delay="1250"/>
                            </p:stCondLst>
                            <p:childTnLst>
                              <p:par>
                                <p:cTn id="18" presetID="22" presetClass="entr" presetSubtype="8"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wipe(left)">
                                      <p:cBhvr>
                                        <p:cTn id="20" dur="500"/>
                                        <p:tgtEl>
                                          <p:spTgt spid="34"/>
                                        </p:tgtEl>
                                      </p:cBhvr>
                                    </p:animEffect>
                                  </p:childTnLst>
                                </p:cTn>
                              </p:par>
                            </p:childTnLst>
                          </p:cTn>
                        </p:par>
                      </p:childTnLst>
                    </p:cTn>
                  </p:par>
                  <p:par>
                    <p:cTn id="21" fill="hold" nodeType="clickPar">
                      <p:stCondLst>
                        <p:cond delay="indefinite"/>
                        <p:cond evt="onBegin" delay="0">
                          <p:tn val="20"/>
                        </p:cond>
                      </p:stCondLst>
                      <p:childTnLst>
                        <p:par>
                          <p:cTn id="22" fill="hold" nodeType="afterGroup">
                            <p:stCondLst>
                              <p:cond delay="0"/>
                            </p:stCondLst>
                            <p:childTnLst>
                              <p:par>
                                <p:cTn id="23" presetID="20"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edge">
                                      <p:cBhvr>
                                        <p:cTn id="25" dur="1250"/>
                                        <p:tgtEl>
                                          <p:spTgt spid="12"/>
                                        </p:tgtEl>
                                      </p:cBhvr>
                                    </p:animEffect>
                                  </p:childTnLst>
                                </p:cTn>
                              </p:par>
                            </p:childTnLst>
                          </p:cTn>
                        </p:par>
                        <p:par>
                          <p:cTn id="26" fill="hold" nodeType="afterGroup">
                            <p:stCondLst>
                              <p:cond delay="1250"/>
                            </p:stCondLst>
                            <p:childTnLst>
                              <p:par>
                                <p:cTn id="27" presetID="22" presetClass="entr" presetSubtype="8" fill="hold"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wipe(left)">
                                      <p:cBhvr>
                                        <p:cTn id="29" dur="500"/>
                                        <p:tgtEl>
                                          <p:spTgt spid="40"/>
                                        </p:tgtEl>
                                      </p:cBhvr>
                                    </p:animEffect>
                                  </p:childTnLst>
                                </p:cTn>
                              </p:par>
                            </p:childTnLst>
                          </p:cTn>
                        </p:par>
                      </p:childTnLst>
                    </p:cTn>
                  </p:par>
                  <p:par>
                    <p:cTn id="30" fill="hold" nodeType="clickPar">
                      <p:stCondLst>
                        <p:cond delay="indefinite"/>
                        <p:cond evt="onBegin" delay="0">
                          <p:tn val="29"/>
                        </p:cond>
                      </p:stCondLst>
                      <p:childTnLst>
                        <p:par>
                          <p:cTn id="31" fill="hold" nodeType="afterGroup">
                            <p:stCondLst>
                              <p:cond delay="0"/>
                            </p:stCondLst>
                            <p:childTnLst>
                              <p:par>
                                <p:cTn id="32" presetID="20" presetClass="entr" presetSubtype="0" fill="hold"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wedge">
                                      <p:cBhvr>
                                        <p:cTn id="34" dur="1250"/>
                                        <p:tgtEl>
                                          <p:spTgt spid="11"/>
                                        </p:tgtEl>
                                      </p:cBhvr>
                                    </p:animEffect>
                                  </p:childTnLst>
                                </p:cTn>
                              </p:par>
                            </p:childTnLst>
                          </p:cTn>
                        </p:par>
                        <p:par>
                          <p:cTn id="35" fill="hold" nodeType="afterGroup">
                            <p:stCondLst>
                              <p:cond delay="1250"/>
                            </p:stCondLst>
                            <p:childTnLst>
                              <p:par>
                                <p:cTn id="36" presetID="22" presetClass="entr" presetSubtype="8" fill="hold"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wipe(left)">
                                      <p:cBhvr>
                                        <p:cTn id="3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12"/>
            <a:ext cx="12192000" cy="6813176"/>
          </a:xfrm>
          <a:prstGeom prst="rect">
            <a:avLst/>
          </a:prstGeom>
        </p:spPr>
      </p:pic>
      <p:sp>
        <p:nvSpPr>
          <p:cNvPr id="3" name="副标题 2"/>
          <p:cNvSpPr>
            <a:spLocks noGrp="1"/>
          </p:cNvSpPr>
          <p:nvPr>
            <p:ph type="subTitle" idx="1"/>
          </p:nvPr>
        </p:nvSpPr>
        <p:spPr/>
        <p:txBody>
          <a:bodyPr/>
          <a:lstStyle/>
          <a:p>
            <a:endParaRPr lang="zh-CN" altLang="en-US"/>
          </a:p>
        </p:txBody>
      </p:sp>
      <p:sp>
        <p:nvSpPr>
          <p:cNvPr id="4" name="文本占位符 3"/>
          <p:cNvSpPr>
            <a:spLocks noGrp="1"/>
          </p:cNvSpPr>
          <p:nvPr>
            <p:ph type="body" sz="quarter" idx="13"/>
          </p:nvPr>
        </p:nvSpPr>
        <p:spPr/>
        <p:txBody>
          <a:bodyPr/>
          <a:lstStyle/>
          <a:p>
            <a:endParaRPr lang="zh-CN" altLang="en-US"/>
          </a:p>
        </p:txBody>
      </p:sp>
      <p:sp>
        <p:nvSpPr>
          <p:cNvPr id="7" name="文本占位符 6"/>
          <p:cNvSpPr>
            <a:spLocks noGrp="1"/>
          </p:cNvSpPr>
          <p:nvPr>
            <p:ph type="body" sz="quarter" idx="14"/>
          </p:nvPr>
        </p:nvSpPr>
        <p:spPr/>
        <p:txBody>
          <a:bodyPr/>
          <a:lstStyle/>
          <a:p>
            <a:endParaRPr lang="zh-CN" altLang="en-US"/>
          </a:p>
        </p:txBody>
      </p:sp>
      <p:sp>
        <p:nvSpPr>
          <p:cNvPr id="8" name="标题 7"/>
          <p:cNvSpPr>
            <a:spLocks noGrp="1"/>
          </p:cNvSpPr>
          <p:nvPr>
            <p:ph type="title"/>
          </p:nvPr>
        </p:nvSpPr>
        <p:spPr/>
        <p:txBody>
          <a:bodyPr>
            <a:normAutofit fontScale="90000"/>
          </a:bodyPr>
          <a:lstStyle/>
          <a:p>
            <a:endParaRPr lang="zh-CN" altLang="en-US"/>
          </a:p>
        </p:txBody>
      </p:sp>
      <p:sp>
        <p:nvSpPr>
          <p:cNvPr id="2" name="矩形 1"/>
          <p:cNvSpPr/>
          <p:nvPr/>
        </p:nvSpPr>
        <p:spPr>
          <a:xfrm>
            <a:off x="5184560" y="1524000"/>
            <a:ext cx="7007440" cy="392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BE5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5" name="椭圆 4"/>
          <p:cNvSpPr/>
          <p:nvPr/>
        </p:nvSpPr>
        <p:spPr>
          <a:xfrm>
            <a:off x="7941366" y="2053680"/>
            <a:ext cx="1193800" cy="1219200"/>
          </a:xfrm>
          <a:prstGeom prst="ellipse">
            <a:avLst/>
          </a:prstGeom>
          <a:solidFill>
            <a:srgbClr val="76491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332507" y="3795118"/>
            <a:ext cx="5234940" cy="768350"/>
          </a:xfrm>
          <a:prstGeom prst="rect">
            <a:avLst/>
          </a:prstGeom>
          <a:noFill/>
        </p:spPr>
        <p:txBody>
          <a:bodyPr wrap="none" rtlCol="0">
            <a:spAutoFit/>
          </a:bodyPr>
          <a:lstStyle/>
          <a:p>
            <a:r>
              <a:rPr lang="zh-CN" altLang="en-US" sz="4400" b="1" dirty="0">
                <a:latin typeface="黑体" panose="02010609060101010101" pitchFamily="49" charset="-122"/>
                <a:ea typeface="黑体" panose="02010609060101010101" pitchFamily="49" charset="-122"/>
                <a:sym typeface="字魂36号-正文宋楷" panose="02000000000000000000" pitchFamily="2" charset="-122"/>
              </a:rPr>
              <a:t>垃圾分类的处理方法</a:t>
            </a:r>
            <a:endParaRPr lang="en-US" altLang="zh-CN" sz="4400" b="1" dirty="0">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14" name="文本框 13"/>
          <p:cNvSpPr txBox="1"/>
          <p:nvPr/>
        </p:nvSpPr>
        <p:spPr>
          <a:xfrm>
            <a:off x="8162201" y="2271118"/>
            <a:ext cx="746760" cy="768350"/>
          </a:xfrm>
          <a:prstGeom prst="rect">
            <a:avLst/>
          </a:prstGeom>
          <a:noFill/>
        </p:spPr>
        <p:txBody>
          <a:bodyPr wrap="none" rtlCol="0">
            <a:spAutoFit/>
          </a:bodyPr>
          <a:lstStyle/>
          <a:p>
            <a:r>
              <a:rPr lang="en-US" altLang="zh-CN" sz="4400" b="1">
                <a:solidFill>
                  <a:schemeClr val="bg1"/>
                </a:solidFill>
                <a:latin typeface="黑体" panose="02010609060101010101" pitchFamily="49" charset="-122"/>
                <a:ea typeface="黑体" panose="02010609060101010101" pitchFamily="49" charset="-122"/>
                <a:sym typeface="字魂36号-正文宋楷" panose="02000000000000000000" pitchFamily="2" charset="-122"/>
              </a:rPr>
              <a:t>03</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矩形 22"/>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垃圾分类的处理方法</a:t>
            </a:r>
          </a:p>
        </p:txBody>
      </p:sp>
      <p:pic>
        <p:nvPicPr>
          <p:cNvPr id="11" name="图片 10"/>
          <p:cNvPicPr>
            <a:picLocks noChangeAspect="1"/>
          </p:cNvPicPr>
          <p:nvPr/>
        </p:nvPicPr>
        <p:blipFill>
          <a:blip r:embed="rId4">
            <a:extLst>
              <a:ext uri="{BEBA8EAE-BF5A-486C-A8C5-ECC9F3942E4B}">
                <a14:imgProps xmlns:a14="http://schemas.microsoft.com/office/drawing/2010/main">
                  <a14:imgLayer>
                    <a14:imgEffect>
                      <a14:backgroundRemoval t="9949" b="99490" l="3000" r="97667">
                        <a14:foregroundMark x1="5667" y1="32908" x2="25667" y2="31633"/>
                        <a14:foregroundMark x1="25667" y1="31633" x2="32667" y2="33673"/>
                        <a14:foregroundMark x1="3000" y1="53827" x2="21167" y2="71429"/>
                        <a14:foregroundMark x1="21167" y1="71429" x2="59333" y2="89031"/>
                        <a14:foregroundMark x1="96833" y1="54592" x2="68333" y2="93878"/>
                        <a14:foregroundMark x1="68333" y1="93878" x2="62000" y2="95918"/>
                        <a14:foregroundMark x1="33667" y1="52551" x2="91667" y2="57653"/>
                        <a14:foregroundMark x1="91667" y1="57653" x2="92167" y2="58163"/>
                        <a14:foregroundMark x1="36000" y1="70153" x2="56833" y2="68622"/>
                        <a14:foregroundMark x1="56833" y1="68622" x2="91333" y2="72194"/>
                        <a14:foregroundMark x1="23167" y1="50510" x2="31833" y2="99490"/>
                        <a14:foregroundMark x1="93167" y1="17602" x2="82000" y2="40816"/>
                        <a14:foregroundMark x1="82000" y1="40816" x2="77500" y2="61735"/>
                        <a14:foregroundMark x1="85833" y1="20408" x2="72500" y2="40816"/>
                        <a14:foregroundMark x1="72500" y1="40816" x2="71167" y2="66582"/>
                        <a14:foregroundMark x1="35000" y1="34949" x2="65667" y2="67857"/>
                        <a14:foregroundMark x1="65667" y1="67857" x2="84167" y2="66582"/>
                        <a14:foregroundMark x1="84167" y1="66582" x2="97667" y2="86224"/>
                        <a14:foregroundMark x1="97667" y1="86224" x2="97667" y2="96684"/>
                        <a14:foregroundMark x1="36833" y1="58929" x2="41000" y2="62245"/>
                        <a14:foregroundMark x1="35500" y1="53316" x2="41000" y2="56122"/>
                        <a14:foregroundMark x1="28667" y1="33673" x2="38333" y2="57398"/>
                        <a14:foregroundMark x1="38333" y1="57398" x2="37333" y2="51020"/>
                        <a14:foregroundMark x1="79000" y1="41327" x2="77167" y2="40561"/>
                        <a14:foregroundMark x1="90333" y1="38520" x2="92667" y2="40051"/>
                        <a14:foregroundMark x1="90333" y1="42092" x2="89000" y2="40051"/>
                        <a14:foregroundMark x1="96333" y1="25255" x2="83000" y2="43112"/>
                        <a14:foregroundMark x1="83000" y1="43112" x2="97167" y2="23724"/>
                        <a14:foregroundMark x1="97167" y1="23724" x2="78833" y2="21684"/>
                        <a14:foregroundMark x1="78833" y1="21684" x2="74833" y2="36480"/>
                        <a14:foregroundMark x1="96833" y1="28061" x2="83000" y2="46684"/>
                        <a14:foregroundMark x1="83000" y1="46684" x2="97667" y2="32908"/>
                      </a14:backgroundRemoval>
                    </a14:imgEffect>
                  </a14:imgLayer>
                </a14:imgProps>
              </a:ext>
            </a:extLst>
          </a:blip>
          <a:stretch>
            <a:fillRect/>
          </a:stretch>
        </p:blipFill>
        <p:spPr>
          <a:xfrm>
            <a:off x="964768" y="4243839"/>
            <a:ext cx="2701046" cy="1764684"/>
          </a:xfrm>
          <a:prstGeom prst="rect">
            <a:avLst/>
          </a:prstGeom>
        </p:spPr>
      </p:pic>
      <p:grpSp>
        <p:nvGrpSpPr>
          <p:cNvPr id="5" name="组合 4"/>
          <p:cNvGrpSpPr/>
          <p:nvPr/>
        </p:nvGrpSpPr>
        <p:grpSpPr>
          <a:xfrm>
            <a:off x="923668" y="2762646"/>
            <a:ext cx="8170041" cy="1457434"/>
            <a:chOff x="923668" y="2762646"/>
            <a:chExt cx="8170041" cy="1457434"/>
          </a:xfrm>
        </p:grpSpPr>
        <p:sp>
          <p:nvSpPr>
            <p:cNvPr id="12" name="矩形 11"/>
            <p:cNvSpPr/>
            <p:nvPr/>
          </p:nvSpPr>
          <p:spPr>
            <a:xfrm>
              <a:off x="923668" y="2762646"/>
              <a:ext cx="8170040" cy="1457434"/>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13" name="矩形 12"/>
            <p:cNvSpPr/>
            <p:nvPr/>
          </p:nvSpPr>
          <p:spPr>
            <a:xfrm>
              <a:off x="964769" y="2812074"/>
              <a:ext cx="8128940" cy="1243482"/>
            </a:xfrm>
            <a:prstGeom prst="rect">
              <a:avLst/>
            </a:prstGeom>
          </p:spPr>
          <p:txBody>
            <a:bodyPr wrap="square">
              <a:spAutoFit/>
            </a:bodyPr>
            <a:lstStyle/>
            <a:p>
              <a:pPr lvl="0" defTabSz="914400">
                <a:lnSpc>
                  <a:spcPct val="120000"/>
                </a:lnSpc>
              </a:pPr>
              <a:r>
                <a:rPr lang="zh-CN" altLang="en-US" sz="2135">
                  <a:solidFill>
                    <a:prstClr val="black">
                      <a:lumMod val="65000"/>
                      <a:lumOff val="35000"/>
                    </a:prstClr>
                  </a:solidFill>
                  <a:cs typeface="+mn-ea"/>
                  <a:sym typeface="+mn-lt"/>
                </a:rPr>
                <a:t>高温堆肥就是将人粪尿、禽畜粪尿和秸秆等堆积起来，使细菌和真菌等大量繁殖，细菌和真菌等可以将有机物分解，并且释放出能量，形成高温，经过发酵腐熟、微生物分解而制成的一种有机肥料。</a:t>
              </a:r>
            </a:p>
          </p:txBody>
        </p:sp>
      </p:grpSp>
      <p:grpSp>
        <p:nvGrpSpPr>
          <p:cNvPr id="14" name="组合 13"/>
          <p:cNvGrpSpPr/>
          <p:nvPr/>
        </p:nvGrpSpPr>
        <p:grpSpPr>
          <a:xfrm>
            <a:off x="862653" y="2153853"/>
            <a:ext cx="2823327" cy="611393"/>
            <a:chOff x="1145828" y="2347066"/>
            <a:chExt cx="2117495" cy="458545"/>
          </a:xfrm>
        </p:grpSpPr>
        <p:sp>
          <p:nvSpPr>
            <p:cNvPr id="15" name="波形 10"/>
            <p:cNvSpPr/>
            <p:nvPr/>
          </p:nvSpPr>
          <p:spPr>
            <a:xfrm>
              <a:off x="1145828" y="2349270"/>
              <a:ext cx="1860360" cy="456341"/>
            </a:xfrm>
            <a:custGeom>
              <a:avLst/>
              <a:gdLst>
                <a:gd name="connsiteX0" fmla="*/ 0 w 1779536"/>
                <a:gd name="connsiteY0" fmla="*/ 60402 h 483216"/>
                <a:gd name="connsiteX1" fmla="*/ 1779536 w 1779536"/>
                <a:gd name="connsiteY1" fmla="*/ 60402 h 483216"/>
                <a:gd name="connsiteX2" fmla="*/ 1779536 w 1779536"/>
                <a:gd name="connsiteY2" fmla="*/ 422814 h 483216"/>
                <a:gd name="connsiteX3" fmla="*/ 0 w 1779536"/>
                <a:gd name="connsiteY3" fmla="*/ 422814 h 483216"/>
                <a:gd name="connsiteX4" fmla="*/ 0 w 1779536"/>
                <a:gd name="connsiteY4" fmla="*/ 60402 h 483216"/>
                <a:gd name="connsiteX0-1" fmla="*/ 146050 w 1779536"/>
                <a:gd name="connsiteY0-2" fmla="*/ 62036 h 450819"/>
                <a:gd name="connsiteX1-3" fmla="*/ 1779536 w 1779536"/>
                <a:gd name="connsiteY1-4" fmla="*/ 30286 h 450819"/>
                <a:gd name="connsiteX2-5" fmla="*/ 1779536 w 1779536"/>
                <a:gd name="connsiteY2-6" fmla="*/ 392698 h 450819"/>
                <a:gd name="connsiteX3-7" fmla="*/ 0 w 1779536"/>
                <a:gd name="connsiteY3-8" fmla="*/ 392698 h 450819"/>
                <a:gd name="connsiteX4-9" fmla="*/ 146050 w 1779536"/>
                <a:gd name="connsiteY4-10" fmla="*/ 62036 h 450819"/>
                <a:gd name="connsiteX0-11" fmla="*/ 101600 w 1779536"/>
                <a:gd name="connsiteY0-12" fmla="*/ 61208 h 456341"/>
                <a:gd name="connsiteX1-13" fmla="*/ 1779536 w 1779536"/>
                <a:gd name="connsiteY1-14" fmla="*/ 35808 h 456341"/>
                <a:gd name="connsiteX2-15" fmla="*/ 1779536 w 1779536"/>
                <a:gd name="connsiteY2-16" fmla="*/ 398220 h 456341"/>
                <a:gd name="connsiteX3-17" fmla="*/ 0 w 1779536"/>
                <a:gd name="connsiteY3-18" fmla="*/ 398220 h 456341"/>
                <a:gd name="connsiteX4-19" fmla="*/ 101600 w 1779536"/>
                <a:gd name="connsiteY4-20" fmla="*/ 61208 h 456341"/>
                <a:gd name="connsiteX0-21" fmla="*/ 101600 w 1779536"/>
                <a:gd name="connsiteY0-22" fmla="*/ 61208 h 456341"/>
                <a:gd name="connsiteX1-23" fmla="*/ 1779536 w 1779536"/>
                <a:gd name="connsiteY1-24" fmla="*/ 35808 h 456341"/>
                <a:gd name="connsiteX2-25" fmla="*/ 1779536 w 1779536"/>
                <a:gd name="connsiteY2-26" fmla="*/ 398220 h 456341"/>
                <a:gd name="connsiteX3-27" fmla="*/ 0 w 1779536"/>
                <a:gd name="connsiteY3-28" fmla="*/ 398220 h 456341"/>
                <a:gd name="connsiteX4-29" fmla="*/ 101600 w 1779536"/>
                <a:gd name="connsiteY4-30" fmla="*/ 61208 h 456341"/>
                <a:gd name="connsiteX0-31" fmla="*/ 101600 w 1779536"/>
                <a:gd name="connsiteY0-32" fmla="*/ 61208 h 456341"/>
                <a:gd name="connsiteX1-33" fmla="*/ 1779536 w 1779536"/>
                <a:gd name="connsiteY1-34" fmla="*/ 35808 h 456341"/>
                <a:gd name="connsiteX2-35" fmla="*/ 1779536 w 1779536"/>
                <a:gd name="connsiteY2-36" fmla="*/ 398220 h 456341"/>
                <a:gd name="connsiteX3-37" fmla="*/ 0 w 1779536"/>
                <a:gd name="connsiteY3-38" fmla="*/ 398220 h 456341"/>
                <a:gd name="connsiteX4-39" fmla="*/ 101600 w 1779536"/>
                <a:gd name="connsiteY4-40" fmla="*/ 61208 h 456341"/>
                <a:gd name="connsiteX0-41" fmla="*/ 114300 w 1792236"/>
                <a:gd name="connsiteY0-42" fmla="*/ 61208 h 456341"/>
                <a:gd name="connsiteX1-43" fmla="*/ 1792236 w 1792236"/>
                <a:gd name="connsiteY1-44" fmla="*/ 35808 h 456341"/>
                <a:gd name="connsiteX2-45" fmla="*/ 1792236 w 1792236"/>
                <a:gd name="connsiteY2-46" fmla="*/ 398220 h 456341"/>
                <a:gd name="connsiteX3-47" fmla="*/ 0 w 1792236"/>
                <a:gd name="connsiteY3-48" fmla="*/ 398220 h 456341"/>
                <a:gd name="connsiteX4-49" fmla="*/ 114300 w 1792236"/>
                <a:gd name="connsiteY4-50" fmla="*/ 61208 h 456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2236" h="456341">
                  <a:moveTo>
                    <a:pt x="114300" y="61208"/>
                  </a:moveTo>
                  <a:cubicBezTo>
                    <a:pt x="707479" y="-140132"/>
                    <a:pt x="1199057" y="237148"/>
                    <a:pt x="1792236" y="35808"/>
                  </a:cubicBezTo>
                  <a:lnTo>
                    <a:pt x="1792236" y="398220"/>
                  </a:lnTo>
                  <a:cubicBezTo>
                    <a:pt x="1199057" y="599560"/>
                    <a:pt x="593179" y="196880"/>
                    <a:pt x="0" y="398220"/>
                  </a:cubicBezTo>
                  <a:cubicBezTo>
                    <a:pt x="57150" y="258366"/>
                    <a:pt x="69850" y="251862"/>
                    <a:pt x="114300" y="61208"/>
                  </a:cubicBezTo>
                  <a:close/>
                </a:path>
              </a:pathLst>
            </a:cu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rPr>
                <a:t> </a:t>
              </a: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24" name="矩形 23"/>
            <p:cNvSpPr/>
            <p:nvPr/>
          </p:nvSpPr>
          <p:spPr>
            <a:xfrm>
              <a:off x="1292633" y="2347066"/>
              <a:ext cx="1970690" cy="34624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dirty="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mn-lt"/>
                </a:rPr>
                <a:t>2</a:t>
              </a:r>
              <a:r>
                <a:rPr kumimoji="0" lang="zh-CN" altLang="en-US" sz="2400" b="1" i="0" u="none" strike="noStrike" kern="1200" cap="none" spc="0" normalizeH="0" baseline="0" noProof="0" dirty="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mn-lt"/>
                </a:rPr>
                <a:t>、高温堆肥</a:t>
              </a:r>
            </a:p>
          </p:txBody>
        </p:sp>
      </p:grpSp>
      <p:pic>
        <p:nvPicPr>
          <p:cNvPr id="3" name="图片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9154723" y="2573815"/>
            <a:ext cx="3037277" cy="3037277"/>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nodeType="afterGroup">
                            <p:stCondLst>
                              <p:cond delay="500"/>
                            </p:stCondLst>
                            <p:childTnLst>
                              <p:par>
                                <p:cTn id="9" presetID="2" presetClass="entr" presetSubtype="4" decel="42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750" fill="hold"/>
                                        <p:tgtEl>
                                          <p:spTgt spid="14"/>
                                        </p:tgtEl>
                                        <p:attrNameLst>
                                          <p:attrName>ppt_x</p:attrName>
                                        </p:attrNameLst>
                                      </p:cBhvr>
                                      <p:tavLst>
                                        <p:tav tm="0">
                                          <p:val>
                                            <p:strVal val="#ppt_x"/>
                                          </p:val>
                                        </p:tav>
                                        <p:tav tm="100000">
                                          <p:val>
                                            <p:strVal val="#ppt_x"/>
                                          </p:val>
                                        </p:tav>
                                      </p:tavLst>
                                    </p:anim>
                                    <p:anim calcmode="lin" valueType="num">
                                      <p:cBhvr additive="base">
                                        <p:cTn id="12" dur="750" fill="hold"/>
                                        <p:tgtEl>
                                          <p:spTgt spid="14"/>
                                        </p:tgtEl>
                                        <p:attrNameLst>
                                          <p:attrName>ppt_y</p:attrName>
                                        </p:attrNameLst>
                                      </p:cBhvr>
                                      <p:tavLst>
                                        <p:tav tm="0">
                                          <p:val>
                                            <p:strVal val="1+#ppt_h/2"/>
                                          </p:val>
                                        </p:tav>
                                        <p:tav tm="100000">
                                          <p:val>
                                            <p:strVal val="#ppt_y"/>
                                          </p:val>
                                        </p:tav>
                                      </p:tavLst>
                                    </p:anim>
                                  </p:childTnLst>
                                </p:cTn>
                              </p:par>
                            </p:childTnLst>
                          </p:cTn>
                        </p:par>
                        <p:par>
                          <p:cTn id="13" fill="hold" nodeType="afterGroup">
                            <p:stCondLst>
                              <p:cond delay="1250"/>
                            </p:stCondLst>
                            <p:childTnLst>
                              <p:par>
                                <p:cTn id="14" presetID="55" presetClass="entr" presetSubtype="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0.70"/>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2250"/>
                            </p:stCondLst>
                            <p:childTnLst>
                              <p:par>
                                <p:cTn id="25" presetID="42" presetClass="entr" presetSubtype="0"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矩形 22"/>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垃圾分类的处理方法</a:t>
            </a:r>
          </a:p>
        </p:txBody>
      </p:sp>
      <p:pic>
        <p:nvPicPr>
          <p:cNvPr id="5" name="图片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713470" y="2112151"/>
            <a:ext cx="4642022" cy="4642022"/>
          </a:xfrm>
          <a:prstGeom prst="rect">
            <a:avLst/>
          </a:prstGeom>
        </p:spPr>
      </p:pic>
      <p:grpSp>
        <p:nvGrpSpPr>
          <p:cNvPr id="2" name="组合 1"/>
          <p:cNvGrpSpPr/>
          <p:nvPr/>
        </p:nvGrpSpPr>
        <p:grpSpPr>
          <a:xfrm>
            <a:off x="923668" y="2762646"/>
            <a:ext cx="8170040" cy="1457434"/>
            <a:chOff x="923668" y="2762646"/>
            <a:chExt cx="8170040" cy="1457434"/>
          </a:xfrm>
        </p:grpSpPr>
        <p:sp>
          <p:nvSpPr>
            <p:cNvPr id="6" name="矩形 5"/>
            <p:cNvSpPr/>
            <p:nvPr/>
          </p:nvSpPr>
          <p:spPr>
            <a:xfrm>
              <a:off x="923668" y="2762646"/>
              <a:ext cx="8170040" cy="1457434"/>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7" name="矩形 6"/>
            <p:cNvSpPr/>
            <p:nvPr/>
          </p:nvSpPr>
          <p:spPr>
            <a:xfrm>
              <a:off x="1591947" y="2762646"/>
              <a:ext cx="7501761" cy="1243482"/>
            </a:xfrm>
            <a:prstGeom prst="rect">
              <a:avLst/>
            </a:prstGeom>
          </p:spPr>
          <p:txBody>
            <a:bodyPr wrap="square">
              <a:spAutoFit/>
            </a:bodyPr>
            <a:lstStyle/>
            <a:p>
              <a:pPr lvl="0" defTabSz="914400">
                <a:lnSpc>
                  <a:spcPct val="120000"/>
                </a:lnSpc>
              </a:pPr>
              <a:r>
                <a:rPr lang="zh-CN" altLang="en-US" sz="2135">
                  <a:solidFill>
                    <a:prstClr val="black">
                      <a:lumMod val="65000"/>
                      <a:lumOff val="35000"/>
                    </a:prstClr>
                  </a:solidFill>
                  <a:cs typeface="+mn-ea"/>
                  <a:sym typeface="+mn-lt"/>
                </a:rPr>
                <a:t>焚烧的实质是将有机垃圾在高温及供氧充足的条件下氧化成惰性气态物和无机不可燃物，以形成稳定的固态残渣。将垃圾放在焚烧炉中进行燃烧，释放出热能，再将余热回收发电。</a:t>
              </a:r>
            </a:p>
          </p:txBody>
        </p:sp>
      </p:grpSp>
      <p:grpSp>
        <p:nvGrpSpPr>
          <p:cNvPr id="8" name="组合 7"/>
          <p:cNvGrpSpPr/>
          <p:nvPr/>
        </p:nvGrpSpPr>
        <p:grpSpPr>
          <a:xfrm>
            <a:off x="-381201" y="2112151"/>
            <a:ext cx="4542622" cy="3493274"/>
            <a:chOff x="-143643" y="2347066"/>
            <a:chExt cx="3406966" cy="2619956"/>
          </a:xfrm>
        </p:grpSpPr>
        <p:sp>
          <p:nvSpPr>
            <p:cNvPr id="9" name="波形 10"/>
            <p:cNvSpPr/>
            <p:nvPr/>
          </p:nvSpPr>
          <p:spPr>
            <a:xfrm>
              <a:off x="1145828" y="2349270"/>
              <a:ext cx="1860360" cy="456341"/>
            </a:xfrm>
            <a:custGeom>
              <a:avLst/>
              <a:gdLst>
                <a:gd name="connsiteX0" fmla="*/ 0 w 1779536"/>
                <a:gd name="connsiteY0" fmla="*/ 60402 h 483216"/>
                <a:gd name="connsiteX1" fmla="*/ 1779536 w 1779536"/>
                <a:gd name="connsiteY1" fmla="*/ 60402 h 483216"/>
                <a:gd name="connsiteX2" fmla="*/ 1779536 w 1779536"/>
                <a:gd name="connsiteY2" fmla="*/ 422814 h 483216"/>
                <a:gd name="connsiteX3" fmla="*/ 0 w 1779536"/>
                <a:gd name="connsiteY3" fmla="*/ 422814 h 483216"/>
                <a:gd name="connsiteX4" fmla="*/ 0 w 1779536"/>
                <a:gd name="connsiteY4" fmla="*/ 60402 h 483216"/>
                <a:gd name="connsiteX0-1" fmla="*/ 146050 w 1779536"/>
                <a:gd name="connsiteY0-2" fmla="*/ 62036 h 450819"/>
                <a:gd name="connsiteX1-3" fmla="*/ 1779536 w 1779536"/>
                <a:gd name="connsiteY1-4" fmla="*/ 30286 h 450819"/>
                <a:gd name="connsiteX2-5" fmla="*/ 1779536 w 1779536"/>
                <a:gd name="connsiteY2-6" fmla="*/ 392698 h 450819"/>
                <a:gd name="connsiteX3-7" fmla="*/ 0 w 1779536"/>
                <a:gd name="connsiteY3-8" fmla="*/ 392698 h 450819"/>
                <a:gd name="connsiteX4-9" fmla="*/ 146050 w 1779536"/>
                <a:gd name="connsiteY4-10" fmla="*/ 62036 h 450819"/>
                <a:gd name="connsiteX0-11" fmla="*/ 101600 w 1779536"/>
                <a:gd name="connsiteY0-12" fmla="*/ 61208 h 456341"/>
                <a:gd name="connsiteX1-13" fmla="*/ 1779536 w 1779536"/>
                <a:gd name="connsiteY1-14" fmla="*/ 35808 h 456341"/>
                <a:gd name="connsiteX2-15" fmla="*/ 1779536 w 1779536"/>
                <a:gd name="connsiteY2-16" fmla="*/ 398220 h 456341"/>
                <a:gd name="connsiteX3-17" fmla="*/ 0 w 1779536"/>
                <a:gd name="connsiteY3-18" fmla="*/ 398220 h 456341"/>
                <a:gd name="connsiteX4-19" fmla="*/ 101600 w 1779536"/>
                <a:gd name="connsiteY4-20" fmla="*/ 61208 h 456341"/>
                <a:gd name="connsiteX0-21" fmla="*/ 101600 w 1779536"/>
                <a:gd name="connsiteY0-22" fmla="*/ 61208 h 456341"/>
                <a:gd name="connsiteX1-23" fmla="*/ 1779536 w 1779536"/>
                <a:gd name="connsiteY1-24" fmla="*/ 35808 h 456341"/>
                <a:gd name="connsiteX2-25" fmla="*/ 1779536 w 1779536"/>
                <a:gd name="connsiteY2-26" fmla="*/ 398220 h 456341"/>
                <a:gd name="connsiteX3-27" fmla="*/ 0 w 1779536"/>
                <a:gd name="connsiteY3-28" fmla="*/ 398220 h 456341"/>
                <a:gd name="connsiteX4-29" fmla="*/ 101600 w 1779536"/>
                <a:gd name="connsiteY4-30" fmla="*/ 61208 h 456341"/>
                <a:gd name="connsiteX0-31" fmla="*/ 101600 w 1779536"/>
                <a:gd name="connsiteY0-32" fmla="*/ 61208 h 456341"/>
                <a:gd name="connsiteX1-33" fmla="*/ 1779536 w 1779536"/>
                <a:gd name="connsiteY1-34" fmla="*/ 35808 h 456341"/>
                <a:gd name="connsiteX2-35" fmla="*/ 1779536 w 1779536"/>
                <a:gd name="connsiteY2-36" fmla="*/ 398220 h 456341"/>
                <a:gd name="connsiteX3-37" fmla="*/ 0 w 1779536"/>
                <a:gd name="connsiteY3-38" fmla="*/ 398220 h 456341"/>
                <a:gd name="connsiteX4-39" fmla="*/ 101600 w 1779536"/>
                <a:gd name="connsiteY4-40" fmla="*/ 61208 h 456341"/>
                <a:gd name="connsiteX0-41" fmla="*/ 114300 w 1792236"/>
                <a:gd name="connsiteY0-42" fmla="*/ 61208 h 456341"/>
                <a:gd name="connsiteX1-43" fmla="*/ 1792236 w 1792236"/>
                <a:gd name="connsiteY1-44" fmla="*/ 35808 h 456341"/>
                <a:gd name="connsiteX2-45" fmla="*/ 1792236 w 1792236"/>
                <a:gd name="connsiteY2-46" fmla="*/ 398220 h 456341"/>
                <a:gd name="connsiteX3-47" fmla="*/ 0 w 1792236"/>
                <a:gd name="connsiteY3-48" fmla="*/ 398220 h 456341"/>
                <a:gd name="connsiteX4-49" fmla="*/ 114300 w 1792236"/>
                <a:gd name="connsiteY4-50" fmla="*/ 61208 h 456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2236" h="456341">
                  <a:moveTo>
                    <a:pt x="114300" y="61208"/>
                  </a:moveTo>
                  <a:cubicBezTo>
                    <a:pt x="707479" y="-140132"/>
                    <a:pt x="1199057" y="237148"/>
                    <a:pt x="1792236" y="35808"/>
                  </a:cubicBezTo>
                  <a:lnTo>
                    <a:pt x="1792236" y="398220"/>
                  </a:lnTo>
                  <a:cubicBezTo>
                    <a:pt x="1199057" y="599560"/>
                    <a:pt x="593179" y="196880"/>
                    <a:pt x="0" y="398220"/>
                  </a:cubicBezTo>
                  <a:cubicBezTo>
                    <a:pt x="57150" y="258366"/>
                    <a:pt x="69850" y="251862"/>
                    <a:pt x="114300" y="61208"/>
                  </a:cubicBezTo>
                  <a:close/>
                </a:path>
              </a:pathLst>
            </a:custGeom>
            <a:solidFill>
              <a:srgbClr val="AED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altLang="zh-CN"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rPr>
                <a:t> </a:t>
              </a: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10" name="矩形 9"/>
            <p:cNvSpPr/>
            <p:nvPr/>
          </p:nvSpPr>
          <p:spPr>
            <a:xfrm>
              <a:off x="1292633" y="2347066"/>
              <a:ext cx="1970690" cy="346249"/>
            </a:xfrm>
            <a:prstGeom prst="rect">
              <a:avLst/>
            </a:prstGeom>
          </p:spPr>
          <p:txBody>
            <a:bodyPr wrap="squar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altLang="zh-CN" sz="2400" b="1" i="0" u="none" strike="noStrike" kern="1200" cap="none" spc="0" normalizeH="0" baseline="0" noProof="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mn-lt"/>
                </a:rPr>
                <a:t>3</a:t>
              </a:r>
              <a:r>
                <a:rPr kumimoji="0" lang="zh-CN" altLang="en-US" sz="2400" b="1" i="0" u="none" strike="noStrike" kern="1200" cap="none" spc="0" normalizeH="0" baseline="0" noProof="0">
                  <a:ln>
                    <a:noFill/>
                  </a:ln>
                  <a:solidFill>
                    <a:prstClr val="white"/>
                  </a:solidFill>
                  <a:effectLst/>
                  <a:uLnTx/>
                  <a:uFillTx/>
                  <a:latin typeface="字魂27号-布丁体" panose="00000500000000000000" pitchFamily="2" charset="-122"/>
                  <a:ea typeface="字魂27号-布丁体" panose="00000500000000000000" pitchFamily="2" charset="-122"/>
                  <a:cs typeface="+mn-ea"/>
                  <a:sym typeface="+mn-lt"/>
                </a:rPr>
                <a:t>、垃圾焚烧</a:t>
              </a:r>
            </a:p>
          </p:txBody>
        </p:sp>
        <p:pic>
          <p:nvPicPr>
            <p:cNvPr id="11" name="图片 10"/>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rot="21329644">
              <a:off x="-143643" y="2664334"/>
              <a:ext cx="2302685" cy="2302688"/>
            </a:xfrm>
            <a:prstGeom prst="rect">
              <a:avLst/>
            </a:prstGeom>
          </p:spPr>
        </p:pic>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nodeType="afterGroup">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55"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strVal val="#ppt_w*0.70"/>
                                          </p:val>
                                        </p:tav>
                                        <p:tav tm="100000">
                                          <p:val>
                                            <p:strVal val="#ppt_w"/>
                                          </p:val>
                                        </p:tav>
                                      </p:tavLst>
                                    </p:anim>
                                    <p:anim calcmode="lin" valueType="num">
                                      <p:cBhvr>
                                        <p:cTn id="18" dur="1000" fill="hold"/>
                                        <p:tgtEl>
                                          <p:spTgt spid="2"/>
                                        </p:tgtEl>
                                        <p:attrNameLst>
                                          <p:attrName>ppt_h</p:attrName>
                                        </p:attrNameLst>
                                      </p:cBhvr>
                                      <p:tavLst>
                                        <p:tav tm="0">
                                          <p:val>
                                            <p:strVal val="#ppt_h"/>
                                          </p:val>
                                        </p:tav>
                                        <p:tav tm="100000">
                                          <p:val>
                                            <p:strVal val="#ppt_h"/>
                                          </p:val>
                                        </p:tav>
                                      </p:tavLst>
                                    </p:anim>
                                    <p:animEffect transition="in" filter="fade">
                                      <p:cBhvr>
                                        <p:cTn id="19" dur="1000"/>
                                        <p:tgtEl>
                                          <p:spTgt spid="2"/>
                                        </p:tgtEl>
                                      </p:cBhvr>
                                    </p:animEffect>
                                  </p:childTnLst>
                                </p:cTn>
                              </p:par>
                            </p:childTnLst>
                          </p:cTn>
                        </p:par>
                        <p:par>
                          <p:cTn id="20" fill="hold" nodeType="afterGroup">
                            <p:stCondLst>
                              <p:cond delay="2500"/>
                            </p:stCondLst>
                            <p:childTnLst>
                              <p:par>
                                <p:cTn id="21" presetID="14" presetClass="entr" presetSubtype="10"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矩形 22"/>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垃圾分类的处理方法</a:t>
            </a:r>
          </a:p>
        </p:txBody>
      </p:sp>
      <p:pic>
        <p:nvPicPr>
          <p:cNvPr id="12" name="图片 11"/>
          <p:cNvPicPr>
            <a:picLocks noChangeAspect="1"/>
          </p:cNvPicPr>
          <p:nvPr/>
        </p:nvPicPr>
        <p:blipFill>
          <a:blip r:embed="rId4"/>
          <a:stretch>
            <a:fillRect/>
          </a:stretch>
        </p:blipFill>
        <p:spPr>
          <a:xfrm>
            <a:off x="7301069" y="3091037"/>
            <a:ext cx="1707520" cy="2389083"/>
          </a:xfrm>
          <a:prstGeom prst="rect">
            <a:avLst/>
          </a:prstGeom>
        </p:spPr>
      </p:pic>
      <p:pic>
        <p:nvPicPr>
          <p:cNvPr id="13" name="图片 12"/>
          <p:cNvPicPr>
            <a:picLocks noChangeAspect="1"/>
          </p:cNvPicPr>
          <p:nvPr/>
        </p:nvPicPr>
        <p:blipFill>
          <a:blip r:embed="rId5"/>
          <a:stretch>
            <a:fillRect/>
          </a:stretch>
        </p:blipFill>
        <p:spPr>
          <a:xfrm>
            <a:off x="465104" y="4082443"/>
            <a:ext cx="1064673" cy="1415720"/>
          </a:xfrm>
          <a:prstGeom prst="rect">
            <a:avLst/>
          </a:prstGeom>
        </p:spPr>
      </p:pic>
      <p:pic>
        <p:nvPicPr>
          <p:cNvPr id="14" name="图片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543770" y="4599583"/>
            <a:ext cx="1392236" cy="956245"/>
          </a:xfrm>
          <a:prstGeom prst="rect">
            <a:avLst/>
          </a:prstGeom>
        </p:spPr>
      </p:pic>
      <p:pic>
        <p:nvPicPr>
          <p:cNvPr id="15" name="图片 14"/>
          <p:cNvPicPr>
            <a:picLocks noChangeAspect="1"/>
          </p:cNvPicPr>
          <p:nvPr/>
        </p:nvPicPr>
        <p:blipFill>
          <a:blip r:embed="rId7"/>
          <a:stretch>
            <a:fillRect/>
          </a:stretch>
        </p:blipFill>
        <p:spPr>
          <a:xfrm>
            <a:off x="4760479" y="4170392"/>
            <a:ext cx="1443843" cy="1443843"/>
          </a:xfrm>
          <a:prstGeom prst="rect">
            <a:avLst/>
          </a:prstGeom>
        </p:spPr>
      </p:pic>
      <p:grpSp>
        <p:nvGrpSpPr>
          <p:cNvPr id="16" name="组合 15"/>
          <p:cNvGrpSpPr/>
          <p:nvPr/>
        </p:nvGrpSpPr>
        <p:grpSpPr>
          <a:xfrm>
            <a:off x="10080253" y="4279286"/>
            <a:ext cx="1146875" cy="1165341"/>
            <a:chOff x="7560190" y="3172393"/>
            <a:chExt cx="860156" cy="874006"/>
          </a:xfrm>
        </p:grpSpPr>
        <p:pic>
          <p:nvPicPr>
            <p:cNvPr id="17" name="图片 16"/>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7560190" y="3265158"/>
              <a:ext cx="230678" cy="648719"/>
            </a:xfrm>
            <a:prstGeom prst="rect">
              <a:avLst/>
            </a:prstGeom>
          </p:spPr>
        </p:pic>
        <p:pic>
          <p:nvPicPr>
            <p:cNvPr id="18" name="图片 17"/>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765599" y="3338045"/>
              <a:ext cx="230678" cy="648719"/>
            </a:xfrm>
            <a:prstGeom prst="rect">
              <a:avLst/>
            </a:prstGeom>
          </p:spPr>
        </p:pic>
        <p:pic>
          <p:nvPicPr>
            <p:cNvPr id="19" name="图片 18"/>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7984260" y="3172393"/>
              <a:ext cx="230678" cy="648719"/>
            </a:xfrm>
            <a:prstGeom prst="rect">
              <a:avLst/>
            </a:prstGeom>
          </p:spPr>
        </p:pic>
        <p:pic>
          <p:nvPicPr>
            <p:cNvPr id="20" name="图片 19"/>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189668" y="3397680"/>
              <a:ext cx="230678" cy="648719"/>
            </a:xfrm>
            <a:prstGeom prst="rect">
              <a:avLst/>
            </a:prstGeom>
          </p:spPr>
        </p:pic>
      </p:grpSp>
      <p:sp>
        <p:nvSpPr>
          <p:cNvPr id="21" name="矩形 20"/>
          <p:cNvSpPr/>
          <p:nvPr/>
        </p:nvSpPr>
        <p:spPr>
          <a:xfrm>
            <a:off x="7254596" y="5656440"/>
            <a:ext cx="1699504"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1</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吨</a:t>
            </a:r>
            <a:r>
              <a:rPr lang="zh-CN" altLang="en-US">
                <a:solidFill>
                  <a:schemeClr val="accent2"/>
                </a:solidFill>
                <a:latin typeface="字魂27号-布丁体" panose="00000500000000000000" pitchFamily="2" charset="-122"/>
                <a:ea typeface="字魂27号-布丁体" panose="00000500000000000000" pitchFamily="2" charset="-122"/>
                <a:cs typeface="+mn-ea"/>
                <a:sym typeface="+mn-lt"/>
              </a:rPr>
              <a:t>塑料饮料瓶</a:t>
            </a:r>
            <a:endParaRPr lang="zh-CN" altLang="en-US">
              <a:solidFill>
                <a:schemeClr val="accent2"/>
              </a:solidFill>
              <a:latin typeface="字魂27号-布丁体" panose="00000500000000000000" pitchFamily="2" charset="-122"/>
              <a:ea typeface="字魂27号-布丁体" panose="00000500000000000000" pitchFamily="2" charset="-122"/>
            </a:endParaRPr>
          </a:p>
        </p:txBody>
      </p:sp>
      <p:sp>
        <p:nvSpPr>
          <p:cNvPr id="22" name="矩形 21"/>
          <p:cNvSpPr/>
          <p:nvPr/>
        </p:nvSpPr>
        <p:spPr>
          <a:xfrm>
            <a:off x="9636764" y="5656440"/>
            <a:ext cx="1925527"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0</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a:t>
            </a:r>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7</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吨二级原料</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4" name="矩形 23"/>
          <p:cNvSpPr/>
          <p:nvPr/>
        </p:nvSpPr>
        <p:spPr>
          <a:xfrm>
            <a:off x="4991476" y="3885283"/>
            <a:ext cx="1104790"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300</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公斤</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5" name="矩形 24"/>
          <p:cNvSpPr/>
          <p:nvPr/>
        </p:nvSpPr>
        <p:spPr>
          <a:xfrm>
            <a:off x="2738893" y="4055061"/>
            <a:ext cx="1154483"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850</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公斤</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6" name="矩形 25"/>
          <p:cNvSpPr/>
          <p:nvPr/>
        </p:nvSpPr>
        <p:spPr>
          <a:xfrm>
            <a:off x="854141" y="3654952"/>
            <a:ext cx="503664" cy="379656"/>
          </a:xfrm>
          <a:prstGeom prst="rect">
            <a:avLst/>
          </a:prstGeom>
        </p:spPr>
        <p:txBody>
          <a:bodyPr wrap="none">
            <a:spAutoFit/>
          </a:bodyPr>
          <a:lstStyle/>
          <a:p>
            <a:pPr defTabSz="914400"/>
            <a:r>
              <a:rPr lang="en-US" altLang="zh-CN" b="1">
                <a:solidFill>
                  <a:schemeClr val="accent2"/>
                </a:solidFill>
                <a:latin typeface="字魂27号-布丁体" panose="00000500000000000000" pitchFamily="2" charset="-122"/>
                <a:ea typeface="字魂27号-布丁体" panose="00000500000000000000" pitchFamily="2" charset="-122"/>
                <a:cs typeface="+mn-ea"/>
                <a:sym typeface="+mn-lt"/>
              </a:rPr>
              <a:t>1</a:t>
            </a:r>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吨</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7" name="矩形 26"/>
          <p:cNvSpPr/>
          <p:nvPr/>
        </p:nvSpPr>
        <p:spPr>
          <a:xfrm>
            <a:off x="1628759" y="4687875"/>
            <a:ext cx="877163" cy="369332"/>
          </a:xfrm>
          <a:prstGeom prst="rect">
            <a:avLst/>
          </a:prstGeom>
        </p:spPr>
        <p:txBody>
          <a:bodyPr wrap="none">
            <a:spAutoFit/>
          </a:bodyPr>
          <a:lstStyle/>
          <a:p>
            <a:pPr defTabSz="914400"/>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造好纸</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8" name="矩形 27"/>
          <p:cNvSpPr/>
          <p:nvPr/>
        </p:nvSpPr>
        <p:spPr>
          <a:xfrm>
            <a:off x="4033246" y="4653978"/>
            <a:ext cx="646331" cy="369332"/>
          </a:xfrm>
          <a:prstGeom prst="rect">
            <a:avLst/>
          </a:prstGeom>
        </p:spPr>
        <p:txBody>
          <a:bodyPr wrap="none">
            <a:spAutoFit/>
          </a:bodyPr>
          <a:lstStyle/>
          <a:p>
            <a:pPr defTabSz="914400"/>
            <a:r>
              <a:rPr lang="zh-CN" altLang="en-US" b="1">
                <a:solidFill>
                  <a:schemeClr val="accent2"/>
                </a:solidFill>
                <a:latin typeface="字魂27号-布丁体" panose="00000500000000000000" pitchFamily="2" charset="-122"/>
                <a:ea typeface="字魂27号-布丁体" panose="00000500000000000000" pitchFamily="2" charset="-122"/>
                <a:cs typeface="+mn-ea"/>
                <a:sym typeface="+mn-lt"/>
              </a:rPr>
              <a:t>节省</a:t>
            </a:r>
            <a:endParaRPr lang="zh-CN" altLang="en-US" b="1">
              <a:solidFill>
                <a:schemeClr val="accent2"/>
              </a:solidFill>
              <a:latin typeface="字魂27号-布丁体" panose="00000500000000000000" pitchFamily="2" charset="-122"/>
              <a:ea typeface="字魂27号-布丁体" panose="00000500000000000000" pitchFamily="2" charset="-122"/>
              <a:cs typeface="+mn-ea"/>
            </a:endParaRPr>
          </a:p>
        </p:txBody>
      </p:sp>
      <p:sp>
        <p:nvSpPr>
          <p:cNvPr id="29" name="右箭头 35"/>
          <p:cNvSpPr/>
          <p:nvPr/>
        </p:nvSpPr>
        <p:spPr>
          <a:xfrm>
            <a:off x="1671784" y="4990358"/>
            <a:ext cx="818749" cy="107321"/>
          </a:xfrm>
          <a:prstGeom prst="rightArrow">
            <a:avLst>
              <a:gd name="adj1" fmla="val 42900"/>
              <a:gd name="adj2" fmla="val 50000"/>
            </a:avLst>
          </a:prstGeom>
          <a:solidFill>
            <a:srgbClr val="20B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2"/>
              </a:solidFill>
              <a:latin typeface="字魂27号-布丁体" panose="00000500000000000000"/>
              <a:ea typeface="思源黑体" panose="020B0500000000000000"/>
            </a:endParaRPr>
          </a:p>
        </p:txBody>
      </p:sp>
      <p:cxnSp>
        <p:nvCxnSpPr>
          <p:cNvPr id="30" name="直接连接符 29"/>
          <p:cNvCxnSpPr/>
          <p:nvPr/>
        </p:nvCxnSpPr>
        <p:spPr>
          <a:xfrm flipH="1">
            <a:off x="6680200" y="4279286"/>
            <a:ext cx="0" cy="864959"/>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1" name="右箭头 43"/>
          <p:cNvSpPr/>
          <p:nvPr/>
        </p:nvSpPr>
        <p:spPr>
          <a:xfrm>
            <a:off x="3942843" y="4974421"/>
            <a:ext cx="818749" cy="107321"/>
          </a:xfrm>
          <a:prstGeom prst="rightArrow">
            <a:avLst>
              <a:gd name="adj1" fmla="val 42900"/>
              <a:gd name="adj2" fmla="val 50000"/>
            </a:avLst>
          </a:prstGeom>
          <a:solidFill>
            <a:srgbClr val="20B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2"/>
              </a:solidFill>
              <a:latin typeface="字魂27号-布丁体" panose="00000500000000000000"/>
              <a:ea typeface="思源黑体" panose="020B0500000000000000"/>
            </a:endParaRPr>
          </a:p>
        </p:txBody>
      </p:sp>
      <p:sp>
        <p:nvSpPr>
          <p:cNvPr id="32" name="右箭头 44"/>
          <p:cNvSpPr/>
          <p:nvPr/>
        </p:nvSpPr>
        <p:spPr>
          <a:xfrm>
            <a:off x="9026827" y="4894734"/>
            <a:ext cx="818749" cy="107321"/>
          </a:xfrm>
          <a:prstGeom prst="rightArrow">
            <a:avLst>
              <a:gd name="adj1" fmla="val 42900"/>
              <a:gd name="adj2" fmla="val 50000"/>
            </a:avLst>
          </a:prstGeom>
          <a:solidFill>
            <a:srgbClr val="20B6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schemeClr val="accent2"/>
              </a:solidFill>
              <a:latin typeface="字魂27号-布丁体" panose="00000500000000000000"/>
              <a:ea typeface="思源黑体" panose="020B0500000000000000"/>
            </a:endParaRPr>
          </a:p>
        </p:txBody>
      </p:sp>
      <p:grpSp>
        <p:nvGrpSpPr>
          <p:cNvPr id="2" name="组合 1"/>
          <p:cNvGrpSpPr/>
          <p:nvPr/>
        </p:nvGrpSpPr>
        <p:grpSpPr>
          <a:xfrm>
            <a:off x="685800" y="1760515"/>
            <a:ext cx="8170040" cy="1259272"/>
            <a:chOff x="685800" y="1760515"/>
            <a:chExt cx="8170040" cy="1259272"/>
          </a:xfrm>
        </p:grpSpPr>
        <p:sp>
          <p:nvSpPr>
            <p:cNvPr id="34" name="矩形 33"/>
            <p:cNvSpPr/>
            <p:nvPr/>
          </p:nvSpPr>
          <p:spPr>
            <a:xfrm>
              <a:off x="685800" y="1760515"/>
              <a:ext cx="8170040" cy="125927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35" name="矩形 34"/>
            <p:cNvSpPr/>
            <p:nvPr/>
          </p:nvSpPr>
          <p:spPr>
            <a:xfrm>
              <a:off x="952561" y="1931278"/>
              <a:ext cx="7501761" cy="849592"/>
            </a:xfrm>
            <a:prstGeom prst="rect">
              <a:avLst/>
            </a:prstGeom>
          </p:spPr>
          <p:txBody>
            <a:bodyPr wrap="square">
              <a:spAutoFit/>
            </a:bodyPr>
            <a:lstStyle/>
            <a:p>
              <a:pPr lvl="0" defTabSz="914400">
                <a:lnSpc>
                  <a:spcPct val="120000"/>
                </a:lnSpc>
              </a:pPr>
              <a:r>
                <a:rPr lang="zh-CN" altLang="en-US" sz="2135">
                  <a:solidFill>
                    <a:prstClr val="black">
                      <a:lumMod val="65000"/>
                      <a:lumOff val="35000"/>
                    </a:prstClr>
                  </a:solidFill>
                  <a:cs typeface="+mn-ea"/>
                  <a:sym typeface="+mn-lt"/>
                </a:rPr>
                <a:t>可回收垃圾包括纸类、金属、塑料、玻璃等，通过综合处理回收利用，可以减少污染，节省资源。</a:t>
              </a: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checkerboard(across)">
                                      <p:cBhvr>
                                        <p:cTn id="7" dur="500"/>
                                        <p:tgtEl>
                                          <p:spTgt spid="23"/>
                                        </p:tgtEl>
                                      </p:cBhvr>
                                    </p:animEffect>
                                  </p:childTnLst>
                                </p:cTn>
                              </p:par>
                            </p:childTnLst>
                          </p:cTn>
                        </p:par>
                        <p:par>
                          <p:cTn id="8" fill="hold" nodeType="afterGroup">
                            <p:stCondLst>
                              <p:cond delay="500"/>
                            </p:stCondLst>
                            <p:childTnLst>
                              <p:par>
                                <p:cTn id="9" presetID="55"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strVal val="#ppt_w*0.70"/>
                                          </p:val>
                                        </p:tav>
                                        <p:tav tm="100000">
                                          <p:val>
                                            <p:strVal val="#ppt_w"/>
                                          </p:val>
                                        </p:tav>
                                      </p:tavLst>
                                    </p:anim>
                                    <p:anim calcmode="lin" valueType="num">
                                      <p:cBhvr>
                                        <p:cTn id="12" dur="1000" fill="hold"/>
                                        <p:tgtEl>
                                          <p:spTgt spid="2"/>
                                        </p:tgtEl>
                                        <p:attrNameLst>
                                          <p:attrName>ppt_h</p:attrName>
                                        </p:attrNameLst>
                                      </p:cBhvr>
                                      <p:tavLst>
                                        <p:tav tm="0">
                                          <p:val>
                                            <p:strVal val="#ppt_h"/>
                                          </p:val>
                                        </p:tav>
                                        <p:tav tm="100000">
                                          <p:val>
                                            <p:strVal val="#ppt_h"/>
                                          </p:val>
                                        </p:tav>
                                      </p:tavLst>
                                    </p:anim>
                                    <p:animEffect transition="in" filter="fade">
                                      <p:cBhvr>
                                        <p:cTn id="13" dur="1000"/>
                                        <p:tgtEl>
                                          <p:spTgt spid="2"/>
                                        </p:tgtEl>
                                      </p:cBhvr>
                                    </p:animEffect>
                                  </p:childTnLst>
                                </p:cTn>
                              </p:par>
                            </p:childTnLst>
                          </p:cTn>
                        </p:par>
                        <p:par>
                          <p:cTn id="14" fill="hold" nodeType="afterGroup">
                            <p:stCondLst>
                              <p:cond delay="1500"/>
                            </p:stCondLst>
                            <p:childTnLst>
                              <p:par>
                                <p:cTn id="15" presetID="53" presetClass="entr" presetSubtype="0"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par>
                                <p:cTn id="20" presetID="53" presetClass="entr" presetSubtype="0"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0"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animEffect transition="in" filter="fade">
                                      <p:cBhvr>
                                        <p:cTn id="29" dur="500"/>
                                        <p:tgtEl>
                                          <p:spTgt spid="15"/>
                                        </p:tgtEl>
                                      </p:cBhvr>
                                    </p:animEffect>
                                  </p:childTnLst>
                                </p:cTn>
                              </p:par>
                            </p:childTnLst>
                          </p:cTn>
                        </p:par>
                        <p:par>
                          <p:cTn id="30" fill="hold" nodeType="afterGroup">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fade">
                                      <p:cBhvr>
                                        <p:cTn id="33" dur="500"/>
                                        <p:tgtEl>
                                          <p:spTgt spid="26"/>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animEffect transition="in" filter="fade">
                                      <p:cBhvr>
                                        <p:cTn id="39" dur="500"/>
                                        <p:tgtEl>
                                          <p:spTgt spid="24"/>
                                        </p:tgtEl>
                                      </p:cBhvr>
                                    </p:animEffect>
                                  </p:childTnLst>
                                </p:cTn>
                              </p:par>
                            </p:childTnLst>
                          </p:cTn>
                        </p:par>
                        <p:par>
                          <p:cTn id="40" fill="hold" nodeType="afterGroup">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Effect transition="in" filter="wipe(left)">
                                      <p:cBhvr>
                                        <p:cTn id="43" dur="500"/>
                                        <p:tgtEl>
                                          <p:spTgt spid="29"/>
                                        </p:tgtEl>
                                      </p:cBhvr>
                                    </p:animEffect>
                                  </p:childTnLst>
                                </p:cTn>
                              </p:par>
                              <p:par>
                                <p:cTn id="44" presetID="22" presetClass="entr" presetSubtype="8" fill="hold" grpId="0" nodeType="with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left)">
                                      <p:cBhvr>
                                        <p:cTn id="46" dur="500"/>
                                        <p:tgtEl>
                                          <p:spTgt spid="31"/>
                                        </p:tgtEl>
                                      </p:cBhvr>
                                    </p:animEffect>
                                  </p:childTnLst>
                                </p:cTn>
                              </p:par>
                            </p:childTnLst>
                          </p:cTn>
                        </p:par>
                        <p:par>
                          <p:cTn id="47" fill="hold" nodeType="afterGroup">
                            <p:stCondLst>
                              <p:cond delay="3000"/>
                            </p:stCondLst>
                            <p:childTnLst>
                              <p:par>
                                <p:cTn id="48" presetID="12" presetClass="entr" presetSubtype="1"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additive="base">
                                        <p:cTn id="50" dur="500"/>
                                        <p:tgtEl>
                                          <p:spTgt spid="27"/>
                                        </p:tgtEl>
                                        <p:attrNameLst>
                                          <p:attrName>ppt_y</p:attrName>
                                        </p:attrNameLst>
                                      </p:cBhvr>
                                      <p:tavLst>
                                        <p:tav tm="0">
                                          <p:val>
                                            <p:strVal val="#ppt_y-#ppt_h*1.125000"/>
                                          </p:val>
                                        </p:tav>
                                        <p:tav tm="100000">
                                          <p:val>
                                            <p:strVal val="#ppt_y"/>
                                          </p:val>
                                        </p:tav>
                                      </p:tavLst>
                                    </p:anim>
                                    <p:animEffect transition="in" filter="wipe(down)">
                                      <p:cBhvr>
                                        <p:cTn id="51" dur="500"/>
                                        <p:tgtEl>
                                          <p:spTgt spid="27"/>
                                        </p:tgtEl>
                                      </p:cBhvr>
                                    </p:animEffect>
                                  </p:childTnLst>
                                </p:cTn>
                              </p:par>
                              <p:par>
                                <p:cTn id="52" presetID="12" presetClass="entr" presetSubtype="1" fill="hold" grpId="0" nodeType="withEffect">
                                  <p:stCondLst>
                                    <p:cond delay="0"/>
                                  </p:stCondLst>
                                  <p:childTnLst>
                                    <p:set>
                                      <p:cBhvr>
                                        <p:cTn id="53" dur="1" fill="hold">
                                          <p:stCondLst>
                                            <p:cond delay="0"/>
                                          </p:stCondLst>
                                        </p:cTn>
                                        <p:tgtEl>
                                          <p:spTgt spid="28"/>
                                        </p:tgtEl>
                                        <p:attrNameLst>
                                          <p:attrName>style.visibility</p:attrName>
                                        </p:attrNameLst>
                                      </p:cBhvr>
                                      <p:to>
                                        <p:strVal val="visible"/>
                                      </p:to>
                                    </p:set>
                                    <p:anim calcmode="lin" valueType="num">
                                      <p:cBhvr additive="base">
                                        <p:cTn id="54" dur="500"/>
                                        <p:tgtEl>
                                          <p:spTgt spid="28"/>
                                        </p:tgtEl>
                                        <p:attrNameLst>
                                          <p:attrName>ppt_y</p:attrName>
                                        </p:attrNameLst>
                                      </p:cBhvr>
                                      <p:tavLst>
                                        <p:tav tm="0">
                                          <p:val>
                                            <p:strVal val="#ppt_y-#ppt_h*1.125000"/>
                                          </p:val>
                                        </p:tav>
                                        <p:tav tm="100000">
                                          <p:val>
                                            <p:strVal val="#ppt_y"/>
                                          </p:val>
                                        </p:tav>
                                      </p:tavLst>
                                    </p:anim>
                                    <p:animEffect transition="in" filter="wipe(down)">
                                      <p:cBhvr>
                                        <p:cTn id="55" dur="500"/>
                                        <p:tgtEl>
                                          <p:spTgt spid="28"/>
                                        </p:tgtEl>
                                      </p:cBhvr>
                                    </p:animEffect>
                                  </p:childTnLst>
                                </p:cTn>
                              </p:par>
                            </p:childTnLst>
                          </p:cTn>
                        </p:par>
                        <p:par>
                          <p:cTn id="56" fill="hold" nodeType="afterGroup">
                            <p:stCondLst>
                              <p:cond delay="3500"/>
                            </p:stCondLst>
                            <p:childTnLst>
                              <p:par>
                                <p:cTn id="57" presetID="16" presetClass="entr" presetSubtype="4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barn(outHorizontal)">
                                      <p:cBhvr>
                                        <p:cTn id="59" dur="500"/>
                                        <p:tgtEl>
                                          <p:spTgt spid="30"/>
                                        </p:tgtEl>
                                      </p:cBhvr>
                                    </p:animEffect>
                                  </p:childTnLst>
                                </p:cTn>
                              </p:par>
                            </p:childTnLst>
                          </p:cTn>
                        </p:par>
                        <p:par>
                          <p:cTn id="60" fill="hold" nodeType="afterGroup">
                            <p:stCondLst>
                              <p:cond delay="4000"/>
                            </p:stCondLst>
                            <p:childTnLst>
                              <p:par>
                                <p:cTn id="61" presetID="53" presetClass="entr" presetSubtype="0"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childTnLst>
                                </p:cTn>
                              </p:par>
                              <p:par>
                                <p:cTn id="66" presetID="53" presetClass="entr" presetSubtype="0" fill="hold" nodeType="with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500" fill="hold"/>
                                        <p:tgtEl>
                                          <p:spTgt spid="16"/>
                                        </p:tgtEl>
                                        <p:attrNameLst>
                                          <p:attrName>ppt_w</p:attrName>
                                        </p:attrNameLst>
                                      </p:cBhvr>
                                      <p:tavLst>
                                        <p:tav tm="0">
                                          <p:val>
                                            <p:fltVal val="0"/>
                                          </p:val>
                                        </p:tav>
                                        <p:tav tm="100000">
                                          <p:val>
                                            <p:strVal val="#ppt_w"/>
                                          </p:val>
                                        </p:tav>
                                      </p:tavLst>
                                    </p:anim>
                                    <p:anim calcmode="lin" valueType="num">
                                      <p:cBhvr>
                                        <p:cTn id="69" dur="500" fill="hold"/>
                                        <p:tgtEl>
                                          <p:spTgt spid="16"/>
                                        </p:tgtEl>
                                        <p:attrNameLst>
                                          <p:attrName>ppt_h</p:attrName>
                                        </p:attrNameLst>
                                      </p:cBhvr>
                                      <p:tavLst>
                                        <p:tav tm="0">
                                          <p:val>
                                            <p:fltVal val="0"/>
                                          </p:val>
                                        </p:tav>
                                        <p:tav tm="100000">
                                          <p:val>
                                            <p:strVal val="#ppt_h"/>
                                          </p:val>
                                        </p:tav>
                                      </p:tavLst>
                                    </p:anim>
                                    <p:animEffect transition="in" filter="fade">
                                      <p:cBhvr>
                                        <p:cTn id="70" dur="500"/>
                                        <p:tgtEl>
                                          <p:spTgt spid="16"/>
                                        </p:tgtEl>
                                      </p:cBhvr>
                                    </p:animEffect>
                                  </p:childTnLst>
                                </p:cTn>
                              </p:par>
                            </p:childTnLst>
                          </p:cTn>
                        </p:par>
                        <p:par>
                          <p:cTn id="71" fill="hold" nodeType="afterGroup">
                            <p:stCondLst>
                              <p:cond delay="4500"/>
                            </p:stCondLst>
                            <p:childTnLst>
                              <p:par>
                                <p:cTn id="72" presetID="10" presetClass="entr" presetSubtype="0" fill="hold" grpId="0" nodeType="afterEffect">
                                  <p:stCondLst>
                                    <p:cond delay="0"/>
                                  </p:stCondLst>
                                  <p:childTnLst>
                                    <p:set>
                                      <p:cBhvr>
                                        <p:cTn id="73" dur="1" fill="hold">
                                          <p:stCondLst>
                                            <p:cond delay="0"/>
                                          </p:stCondLst>
                                        </p:cTn>
                                        <p:tgtEl>
                                          <p:spTgt spid="21"/>
                                        </p:tgtEl>
                                        <p:attrNameLst>
                                          <p:attrName>style.visibility</p:attrName>
                                        </p:attrNameLst>
                                      </p:cBhvr>
                                      <p:to>
                                        <p:strVal val="visible"/>
                                      </p:to>
                                    </p:set>
                                    <p:animEffect transition="in" filter="fade">
                                      <p:cBhvr>
                                        <p:cTn id="74" dur="500"/>
                                        <p:tgtEl>
                                          <p:spTgt spid="21"/>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500"/>
                                        <p:tgtEl>
                                          <p:spTgt spid="22"/>
                                        </p:tgtEl>
                                      </p:cBhvr>
                                    </p:animEffect>
                                  </p:childTnLst>
                                </p:cTn>
                              </p:par>
                            </p:childTnLst>
                          </p:cTn>
                        </p:par>
                        <p:par>
                          <p:cTn id="78" fill="hold" nodeType="afterGroup">
                            <p:stCondLst>
                              <p:cond delay="5000"/>
                            </p:stCondLst>
                            <p:childTnLst>
                              <p:par>
                                <p:cTn id="79" presetID="22" presetClass="entr" presetSubtype="8"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wipe(left)">
                                      <p:cBhvr>
                                        <p:cTn id="81"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1" grpId="0"/>
      <p:bldP spid="22" grpId="0"/>
      <p:bldP spid="24" grpId="0"/>
      <p:bldP spid="25" grpId="0"/>
      <p:bldP spid="26" grpId="0"/>
      <p:bldP spid="27" grpId="0"/>
      <p:bldP spid="28" grpId="0"/>
      <p:bldP spid="29" grpId="0" animBg="1"/>
      <p:bldP spid="31" grpId="0" animBg="1"/>
      <p:bldP spid="3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9"/>
          <p:cNvSpPr txBox="1"/>
          <p:nvPr/>
        </p:nvSpPr>
        <p:spPr>
          <a:xfrm>
            <a:off x="2703573" y="4622243"/>
            <a:ext cx="4435909" cy="523220"/>
          </a:xfrm>
          <a:prstGeom prst="rect">
            <a:avLst/>
          </a:prstGeom>
          <a:noFill/>
        </p:spPr>
        <p:txBody>
          <a:bodyPr wrap="square" rtlCol="0">
            <a:spAutoFit/>
          </a:bodyPr>
          <a:lstStyle/>
          <a:p>
            <a:r>
              <a:rPr lang="zh-CN" altLang="en-US" sz="2800" b="1" dirty="0">
                <a:latin typeface="黑体" panose="02010609060101010101" pitchFamily="49" charset="-122"/>
                <a:ea typeface="黑体" panose="02010609060101010101" pitchFamily="49" charset="-122"/>
                <a:cs typeface="+mn-ea"/>
                <a:sym typeface="字魂36号-正文宋楷" panose="02000000000000000000" pitchFamily="2" charset="-122"/>
              </a:rPr>
              <a:t>什么是垃圾分类</a:t>
            </a:r>
          </a:p>
        </p:txBody>
      </p:sp>
      <p:sp>
        <p:nvSpPr>
          <p:cNvPr id="13" name="文本框 12"/>
          <p:cNvSpPr txBox="1"/>
          <p:nvPr/>
        </p:nvSpPr>
        <p:spPr>
          <a:xfrm>
            <a:off x="2689757" y="5454751"/>
            <a:ext cx="4435909" cy="52322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cs typeface="+mn-ea"/>
                <a:sym typeface="字魂36号-正文宋楷" panose="02000000000000000000" pitchFamily="2" charset="-122"/>
              </a:rPr>
              <a:t>分类的处理方法</a:t>
            </a:r>
          </a:p>
        </p:txBody>
      </p:sp>
      <p:sp>
        <p:nvSpPr>
          <p:cNvPr id="16" name="文本框 15"/>
          <p:cNvSpPr txBox="1"/>
          <p:nvPr/>
        </p:nvSpPr>
        <p:spPr>
          <a:xfrm>
            <a:off x="7270472" y="4608437"/>
            <a:ext cx="4435909" cy="52322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cs typeface="+mn-ea"/>
                <a:sym typeface="字魂36号-正文宋楷" panose="02000000000000000000" pitchFamily="2" charset="-122"/>
              </a:rPr>
              <a:t>垃圾如何分类</a:t>
            </a:r>
          </a:p>
        </p:txBody>
      </p:sp>
      <p:sp>
        <p:nvSpPr>
          <p:cNvPr id="19" name="文本框 18"/>
          <p:cNvSpPr txBox="1"/>
          <p:nvPr/>
        </p:nvSpPr>
        <p:spPr>
          <a:xfrm>
            <a:off x="7344407" y="5457465"/>
            <a:ext cx="6553525" cy="523220"/>
          </a:xfrm>
          <a:prstGeom prst="rect">
            <a:avLst/>
          </a:prstGeom>
          <a:noFill/>
        </p:spPr>
        <p:txBody>
          <a:bodyPr wrap="square" rtlCol="0">
            <a:spAutoFit/>
          </a:bodyPr>
          <a:lstStyle/>
          <a:p>
            <a:r>
              <a:rPr lang="zh-CN" altLang="en-US" sz="2800" b="1">
                <a:latin typeface="黑体" panose="02010609060101010101" pitchFamily="49" charset="-122"/>
                <a:ea typeface="黑体" panose="02010609060101010101" pitchFamily="49" charset="-122"/>
                <a:cs typeface="+mn-ea"/>
                <a:sym typeface="字魂36号-正文宋楷" panose="02000000000000000000" pitchFamily="2" charset="-122"/>
              </a:rPr>
              <a:t>其他</a:t>
            </a:r>
          </a:p>
        </p:txBody>
      </p:sp>
      <p:sp>
        <p:nvSpPr>
          <p:cNvPr id="26" name="stethoscope_195975"/>
          <p:cNvSpPr>
            <a:spLocks noChangeAspect="1"/>
          </p:cNvSpPr>
          <p:nvPr/>
        </p:nvSpPr>
        <p:spPr bwMode="auto">
          <a:xfrm>
            <a:off x="1961531" y="4661667"/>
            <a:ext cx="489885" cy="420782"/>
          </a:xfrm>
          <a:custGeom>
            <a:avLst/>
            <a:gdLst>
              <a:gd name="T0" fmla="*/ 0 w 5364"/>
              <a:gd name="T1" fmla="*/ 0 h 6827"/>
              <a:gd name="T2" fmla="*/ 0 w 5364"/>
              <a:gd name="T3" fmla="*/ 6827 h 6827"/>
              <a:gd name="T4" fmla="*/ 4633 w 5364"/>
              <a:gd name="T5" fmla="*/ 6827 h 6827"/>
              <a:gd name="T6" fmla="*/ 4633 w 5364"/>
              <a:gd name="T7" fmla="*/ 6095 h 6827"/>
              <a:gd name="T8" fmla="*/ 5364 w 5364"/>
              <a:gd name="T9" fmla="*/ 6095 h 6827"/>
              <a:gd name="T10" fmla="*/ 5364 w 5364"/>
              <a:gd name="T11" fmla="*/ 0 h 6827"/>
              <a:gd name="T12" fmla="*/ 0 w 5364"/>
              <a:gd name="T13" fmla="*/ 0 h 6827"/>
              <a:gd name="T14" fmla="*/ 732 w 5364"/>
              <a:gd name="T15" fmla="*/ 1170 h 6827"/>
              <a:gd name="T16" fmla="*/ 1171 w 5364"/>
              <a:gd name="T17" fmla="*/ 1170 h 6827"/>
              <a:gd name="T18" fmla="*/ 1171 w 5364"/>
              <a:gd name="T19" fmla="*/ 731 h 6827"/>
              <a:gd name="T20" fmla="*/ 1756 w 5364"/>
              <a:gd name="T21" fmla="*/ 731 h 6827"/>
              <a:gd name="T22" fmla="*/ 1756 w 5364"/>
              <a:gd name="T23" fmla="*/ 1170 h 6827"/>
              <a:gd name="T24" fmla="*/ 2195 w 5364"/>
              <a:gd name="T25" fmla="*/ 1170 h 6827"/>
              <a:gd name="T26" fmla="*/ 2195 w 5364"/>
              <a:gd name="T27" fmla="*/ 1755 h 6827"/>
              <a:gd name="T28" fmla="*/ 1756 w 5364"/>
              <a:gd name="T29" fmla="*/ 1755 h 6827"/>
              <a:gd name="T30" fmla="*/ 1756 w 5364"/>
              <a:gd name="T31" fmla="*/ 2194 h 6827"/>
              <a:gd name="T32" fmla="*/ 1171 w 5364"/>
              <a:gd name="T33" fmla="*/ 2194 h 6827"/>
              <a:gd name="T34" fmla="*/ 1171 w 5364"/>
              <a:gd name="T35" fmla="*/ 1755 h 6827"/>
              <a:gd name="T36" fmla="*/ 732 w 5364"/>
              <a:gd name="T37" fmla="*/ 1755 h 6827"/>
              <a:gd name="T38" fmla="*/ 732 w 5364"/>
              <a:gd name="T39" fmla="*/ 1170 h 6827"/>
              <a:gd name="T40" fmla="*/ 4633 w 5364"/>
              <a:gd name="T41" fmla="*/ 5364 h 6827"/>
              <a:gd name="T42" fmla="*/ 732 w 5364"/>
              <a:gd name="T43" fmla="*/ 5364 h 6827"/>
              <a:gd name="T44" fmla="*/ 732 w 5364"/>
              <a:gd name="T45" fmla="*/ 4632 h 6827"/>
              <a:gd name="T46" fmla="*/ 4633 w 5364"/>
              <a:gd name="T47" fmla="*/ 4632 h 6827"/>
              <a:gd name="T48" fmla="*/ 4633 w 5364"/>
              <a:gd name="T49" fmla="*/ 5364 h 6827"/>
              <a:gd name="T50" fmla="*/ 4633 w 5364"/>
              <a:gd name="T51" fmla="*/ 3901 h 6827"/>
              <a:gd name="T52" fmla="*/ 732 w 5364"/>
              <a:gd name="T53" fmla="*/ 3901 h 6827"/>
              <a:gd name="T54" fmla="*/ 732 w 5364"/>
              <a:gd name="T55" fmla="*/ 3170 h 6827"/>
              <a:gd name="T56" fmla="*/ 4633 w 5364"/>
              <a:gd name="T57" fmla="*/ 3170 h 6827"/>
              <a:gd name="T58" fmla="*/ 4633 w 5364"/>
              <a:gd name="T59" fmla="*/ 3901 h 6827"/>
              <a:gd name="T60" fmla="*/ 4633 w 5364"/>
              <a:gd name="T61" fmla="*/ 2438 h 6827"/>
              <a:gd name="T62" fmla="*/ 2682 w 5364"/>
              <a:gd name="T63" fmla="*/ 2438 h 6827"/>
              <a:gd name="T64" fmla="*/ 2682 w 5364"/>
              <a:gd name="T65" fmla="*/ 1707 h 6827"/>
              <a:gd name="T66" fmla="*/ 4633 w 5364"/>
              <a:gd name="T67" fmla="*/ 1707 h 6827"/>
              <a:gd name="T68" fmla="*/ 4633 w 5364"/>
              <a:gd name="T69" fmla="*/ 2438 h 68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64" h="6826">
                <a:moveTo>
                  <a:pt x="0" y="0"/>
                </a:moveTo>
                <a:lnTo>
                  <a:pt x="0" y="6827"/>
                </a:lnTo>
                <a:lnTo>
                  <a:pt x="4633" y="6827"/>
                </a:lnTo>
                <a:lnTo>
                  <a:pt x="4633" y="6095"/>
                </a:lnTo>
                <a:lnTo>
                  <a:pt x="5364" y="6095"/>
                </a:lnTo>
                <a:lnTo>
                  <a:pt x="5364" y="0"/>
                </a:lnTo>
                <a:lnTo>
                  <a:pt x="0" y="0"/>
                </a:lnTo>
                <a:close/>
                <a:moveTo>
                  <a:pt x="732" y="1170"/>
                </a:moveTo>
                <a:lnTo>
                  <a:pt x="1171" y="1170"/>
                </a:lnTo>
                <a:lnTo>
                  <a:pt x="1171" y="731"/>
                </a:lnTo>
                <a:lnTo>
                  <a:pt x="1756" y="731"/>
                </a:lnTo>
                <a:lnTo>
                  <a:pt x="1756" y="1170"/>
                </a:lnTo>
                <a:lnTo>
                  <a:pt x="2195" y="1170"/>
                </a:lnTo>
                <a:lnTo>
                  <a:pt x="2195" y="1755"/>
                </a:lnTo>
                <a:lnTo>
                  <a:pt x="1756" y="1755"/>
                </a:lnTo>
                <a:lnTo>
                  <a:pt x="1756" y="2194"/>
                </a:lnTo>
                <a:lnTo>
                  <a:pt x="1171" y="2194"/>
                </a:lnTo>
                <a:lnTo>
                  <a:pt x="1171" y="1755"/>
                </a:lnTo>
                <a:lnTo>
                  <a:pt x="732" y="1755"/>
                </a:lnTo>
                <a:lnTo>
                  <a:pt x="732" y="1170"/>
                </a:lnTo>
                <a:close/>
                <a:moveTo>
                  <a:pt x="4633" y="5364"/>
                </a:moveTo>
                <a:lnTo>
                  <a:pt x="732" y="5364"/>
                </a:lnTo>
                <a:lnTo>
                  <a:pt x="732" y="4632"/>
                </a:lnTo>
                <a:lnTo>
                  <a:pt x="4633" y="4632"/>
                </a:lnTo>
                <a:lnTo>
                  <a:pt x="4633" y="5364"/>
                </a:lnTo>
                <a:close/>
                <a:moveTo>
                  <a:pt x="4633" y="3901"/>
                </a:moveTo>
                <a:lnTo>
                  <a:pt x="732" y="3901"/>
                </a:lnTo>
                <a:lnTo>
                  <a:pt x="732" y="3170"/>
                </a:lnTo>
                <a:lnTo>
                  <a:pt x="4633" y="3170"/>
                </a:lnTo>
                <a:lnTo>
                  <a:pt x="4633" y="3901"/>
                </a:lnTo>
                <a:close/>
                <a:moveTo>
                  <a:pt x="4633" y="2438"/>
                </a:moveTo>
                <a:lnTo>
                  <a:pt x="2682" y="2438"/>
                </a:lnTo>
                <a:lnTo>
                  <a:pt x="2682" y="1707"/>
                </a:lnTo>
                <a:lnTo>
                  <a:pt x="4633" y="1707"/>
                </a:lnTo>
                <a:lnTo>
                  <a:pt x="4633" y="2438"/>
                </a:lnTo>
                <a:close/>
              </a:path>
            </a:pathLst>
          </a:custGeom>
          <a:solidFill>
            <a:srgbClr val="03BE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23" name="stethoscope_195975"/>
          <p:cNvSpPr>
            <a:spLocks noChangeAspect="1"/>
          </p:cNvSpPr>
          <p:nvPr/>
        </p:nvSpPr>
        <p:spPr bwMode="auto">
          <a:xfrm>
            <a:off x="1922717" y="5470165"/>
            <a:ext cx="548299" cy="492393"/>
          </a:xfrm>
          <a:custGeom>
            <a:avLst/>
            <a:gdLst>
              <a:gd name="T0" fmla="*/ 6186 w 6827"/>
              <a:gd name="T1" fmla="*/ 759 h 6140"/>
              <a:gd name="T2" fmla="*/ 4644 w 6827"/>
              <a:gd name="T3" fmla="*/ 759 h 6140"/>
              <a:gd name="T4" fmla="*/ 4644 w 6827"/>
              <a:gd name="T5" fmla="*/ 259 h 6140"/>
              <a:gd name="T6" fmla="*/ 4386 w 6827"/>
              <a:gd name="T7" fmla="*/ 0 h 6140"/>
              <a:gd name="T8" fmla="*/ 2441 w 6827"/>
              <a:gd name="T9" fmla="*/ 0 h 6140"/>
              <a:gd name="T10" fmla="*/ 2182 w 6827"/>
              <a:gd name="T11" fmla="*/ 259 h 6140"/>
              <a:gd name="T12" fmla="*/ 2182 w 6827"/>
              <a:gd name="T13" fmla="*/ 759 h 6140"/>
              <a:gd name="T14" fmla="*/ 641 w 6827"/>
              <a:gd name="T15" fmla="*/ 759 h 6140"/>
              <a:gd name="T16" fmla="*/ 0 w 6827"/>
              <a:gd name="T17" fmla="*/ 1400 h 6140"/>
              <a:gd name="T18" fmla="*/ 0 w 6827"/>
              <a:gd name="T19" fmla="*/ 4690 h 6140"/>
              <a:gd name="T20" fmla="*/ 583 w 6827"/>
              <a:gd name="T21" fmla="*/ 5328 h 6140"/>
              <a:gd name="T22" fmla="*/ 583 w 6827"/>
              <a:gd name="T23" fmla="*/ 5882 h 6140"/>
              <a:gd name="T24" fmla="*/ 842 w 6827"/>
              <a:gd name="T25" fmla="*/ 6140 h 6140"/>
              <a:gd name="T26" fmla="*/ 2076 w 6827"/>
              <a:gd name="T27" fmla="*/ 6140 h 6140"/>
              <a:gd name="T28" fmla="*/ 2334 w 6827"/>
              <a:gd name="T29" fmla="*/ 5882 h 6140"/>
              <a:gd name="T30" fmla="*/ 2334 w 6827"/>
              <a:gd name="T31" fmla="*/ 5331 h 6140"/>
              <a:gd name="T32" fmla="*/ 4492 w 6827"/>
              <a:gd name="T33" fmla="*/ 5331 h 6140"/>
              <a:gd name="T34" fmla="*/ 4492 w 6827"/>
              <a:gd name="T35" fmla="*/ 5882 h 6140"/>
              <a:gd name="T36" fmla="*/ 4751 w 6827"/>
              <a:gd name="T37" fmla="*/ 6140 h 6140"/>
              <a:gd name="T38" fmla="*/ 5985 w 6827"/>
              <a:gd name="T39" fmla="*/ 6140 h 6140"/>
              <a:gd name="T40" fmla="*/ 6243 w 6827"/>
              <a:gd name="T41" fmla="*/ 5882 h 6140"/>
              <a:gd name="T42" fmla="*/ 6243 w 6827"/>
              <a:gd name="T43" fmla="*/ 5328 h 6140"/>
              <a:gd name="T44" fmla="*/ 6827 w 6827"/>
              <a:gd name="T45" fmla="*/ 4690 h 6140"/>
              <a:gd name="T46" fmla="*/ 6827 w 6827"/>
              <a:gd name="T47" fmla="*/ 1400 h 6140"/>
              <a:gd name="T48" fmla="*/ 6186 w 6827"/>
              <a:gd name="T49" fmla="*/ 759 h 6140"/>
              <a:gd name="T50" fmla="*/ 1817 w 6827"/>
              <a:gd name="T51" fmla="*/ 5624 h 6140"/>
              <a:gd name="T52" fmla="*/ 1100 w 6827"/>
              <a:gd name="T53" fmla="*/ 5624 h 6140"/>
              <a:gd name="T54" fmla="*/ 1100 w 6827"/>
              <a:gd name="T55" fmla="*/ 5331 h 6140"/>
              <a:gd name="T56" fmla="*/ 1817 w 6827"/>
              <a:gd name="T57" fmla="*/ 5331 h 6140"/>
              <a:gd name="T58" fmla="*/ 1817 w 6827"/>
              <a:gd name="T59" fmla="*/ 5624 h 6140"/>
              <a:gd name="T60" fmla="*/ 2699 w 6827"/>
              <a:gd name="T61" fmla="*/ 517 h 6140"/>
              <a:gd name="T62" fmla="*/ 4127 w 6827"/>
              <a:gd name="T63" fmla="*/ 517 h 6140"/>
              <a:gd name="T64" fmla="*/ 4127 w 6827"/>
              <a:gd name="T65" fmla="*/ 759 h 6140"/>
              <a:gd name="T66" fmla="*/ 2699 w 6827"/>
              <a:gd name="T67" fmla="*/ 759 h 6140"/>
              <a:gd name="T68" fmla="*/ 2699 w 6827"/>
              <a:gd name="T69" fmla="*/ 517 h 6140"/>
              <a:gd name="T70" fmla="*/ 4021 w 6827"/>
              <a:gd name="T71" fmla="*/ 3304 h 6140"/>
              <a:gd name="T72" fmla="*/ 3672 w 6827"/>
              <a:gd name="T73" fmla="*/ 3304 h 6140"/>
              <a:gd name="T74" fmla="*/ 3672 w 6827"/>
              <a:gd name="T75" fmla="*/ 3652 h 6140"/>
              <a:gd name="T76" fmla="*/ 3413 w 6827"/>
              <a:gd name="T77" fmla="*/ 3911 h 6140"/>
              <a:gd name="T78" fmla="*/ 3155 w 6827"/>
              <a:gd name="T79" fmla="*/ 3652 h 6140"/>
              <a:gd name="T80" fmla="*/ 3155 w 6827"/>
              <a:gd name="T81" fmla="*/ 3304 h 6140"/>
              <a:gd name="T82" fmla="*/ 2806 w 6827"/>
              <a:gd name="T83" fmla="*/ 3304 h 6140"/>
              <a:gd name="T84" fmla="*/ 2548 w 6827"/>
              <a:gd name="T85" fmla="*/ 3045 h 6140"/>
              <a:gd name="T86" fmla="*/ 2806 w 6827"/>
              <a:gd name="T87" fmla="*/ 2787 h 6140"/>
              <a:gd name="T88" fmla="*/ 3155 w 6827"/>
              <a:gd name="T89" fmla="*/ 2787 h 6140"/>
              <a:gd name="T90" fmla="*/ 3155 w 6827"/>
              <a:gd name="T91" fmla="*/ 2438 h 6140"/>
              <a:gd name="T92" fmla="*/ 3413 w 6827"/>
              <a:gd name="T93" fmla="*/ 2179 h 6140"/>
              <a:gd name="T94" fmla="*/ 3672 w 6827"/>
              <a:gd name="T95" fmla="*/ 2438 h 6140"/>
              <a:gd name="T96" fmla="*/ 3672 w 6827"/>
              <a:gd name="T97" fmla="*/ 2787 h 6140"/>
              <a:gd name="T98" fmla="*/ 4021 w 6827"/>
              <a:gd name="T99" fmla="*/ 2787 h 6140"/>
              <a:gd name="T100" fmla="*/ 4279 w 6827"/>
              <a:gd name="T101" fmla="*/ 3045 h 6140"/>
              <a:gd name="T102" fmla="*/ 4021 w 6827"/>
              <a:gd name="T103" fmla="*/ 3304 h 6140"/>
              <a:gd name="T104" fmla="*/ 5726 w 6827"/>
              <a:gd name="T105" fmla="*/ 5624 h 6140"/>
              <a:gd name="T106" fmla="*/ 5009 w 6827"/>
              <a:gd name="T107" fmla="*/ 5624 h 6140"/>
              <a:gd name="T108" fmla="*/ 5009 w 6827"/>
              <a:gd name="T109" fmla="*/ 5331 h 6140"/>
              <a:gd name="T110" fmla="*/ 5726 w 6827"/>
              <a:gd name="T111" fmla="*/ 5331 h 6140"/>
              <a:gd name="T112" fmla="*/ 5726 w 6827"/>
              <a:gd name="T113" fmla="*/ 5624 h 6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826" h="6140">
                <a:moveTo>
                  <a:pt x="6186" y="759"/>
                </a:moveTo>
                <a:lnTo>
                  <a:pt x="4644" y="759"/>
                </a:lnTo>
                <a:lnTo>
                  <a:pt x="4644" y="259"/>
                </a:lnTo>
                <a:cubicBezTo>
                  <a:pt x="4644" y="116"/>
                  <a:pt x="4529" y="0"/>
                  <a:pt x="4386" y="0"/>
                </a:cubicBezTo>
                <a:lnTo>
                  <a:pt x="2441" y="0"/>
                </a:lnTo>
                <a:cubicBezTo>
                  <a:pt x="2298" y="0"/>
                  <a:pt x="2182" y="116"/>
                  <a:pt x="2182" y="259"/>
                </a:cubicBezTo>
                <a:lnTo>
                  <a:pt x="2182" y="759"/>
                </a:lnTo>
                <a:lnTo>
                  <a:pt x="641" y="759"/>
                </a:lnTo>
                <a:cubicBezTo>
                  <a:pt x="288" y="759"/>
                  <a:pt x="0" y="1047"/>
                  <a:pt x="0" y="1400"/>
                </a:cubicBezTo>
                <a:lnTo>
                  <a:pt x="0" y="4690"/>
                </a:lnTo>
                <a:cubicBezTo>
                  <a:pt x="0" y="5024"/>
                  <a:pt x="257" y="5299"/>
                  <a:pt x="583" y="5328"/>
                </a:cubicBezTo>
                <a:lnTo>
                  <a:pt x="583" y="5882"/>
                </a:lnTo>
                <a:cubicBezTo>
                  <a:pt x="583" y="6025"/>
                  <a:pt x="699" y="6140"/>
                  <a:pt x="842" y="6140"/>
                </a:cubicBezTo>
                <a:lnTo>
                  <a:pt x="2076" y="6140"/>
                </a:lnTo>
                <a:cubicBezTo>
                  <a:pt x="2218" y="6140"/>
                  <a:pt x="2334" y="6025"/>
                  <a:pt x="2334" y="5882"/>
                </a:cubicBezTo>
                <a:lnTo>
                  <a:pt x="2334" y="5331"/>
                </a:lnTo>
                <a:lnTo>
                  <a:pt x="4492" y="5331"/>
                </a:lnTo>
                <a:lnTo>
                  <a:pt x="4492" y="5882"/>
                </a:lnTo>
                <a:cubicBezTo>
                  <a:pt x="4492" y="6025"/>
                  <a:pt x="4608" y="6140"/>
                  <a:pt x="4751" y="6140"/>
                </a:cubicBezTo>
                <a:lnTo>
                  <a:pt x="5985" y="6140"/>
                </a:lnTo>
                <a:cubicBezTo>
                  <a:pt x="6127" y="6140"/>
                  <a:pt x="6243" y="6025"/>
                  <a:pt x="6243" y="5882"/>
                </a:cubicBezTo>
                <a:lnTo>
                  <a:pt x="6243" y="5328"/>
                </a:lnTo>
                <a:cubicBezTo>
                  <a:pt x="6570" y="5299"/>
                  <a:pt x="6827" y="5024"/>
                  <a:pt x="6827" y="4690"/>
                </a:cubicBezTo>
                <a:lnTo>
                  <a:pt x="6827" y="1400"/>
                </a:lnTo>
                <a:cubicBezTo>
                  <a:pt x="6827" y="1047"/>
                  <a:pt x="6539" y="759"/>
                  <a:pt x="6186" y="759"/>
                </a:cubicBezTo>
                <a:close/>
                <a:moveTo>
                  <a:pt x="1817" y="5624"/>
                </a:moveTo>
                <a:lnTo>
                  <a:pt x="1100" y="5624"/>
                </a:lnTo>
                <a:lnTo>
                  <a:pt x="1100" y="5331"/>
                </a:lnTo>
                <a:lnTo>
                  <a:pt x="1817" y="5331"/>
                </a:lnTo>
                <a:lnTo>
                  <a:pt x="1817" y="5624"/>
                </a:lnTo>
                <a:close/>
                <a:moveTo>
                  <a:pt x="2699" y="517"/>
                </a:moveTo>
                <a:lnTo>
                  <a:pt x="4127" y="517"/>
                </a:lnTo>
                <a:lnTo>
                  <a:pt x="4127" y="759"/>
                </a:lnTo>
                <a:lnTo>
                  <a:pt x="2699" y="759"/>
                </a:lnTo>
                <a:lnTo>
                  <a:pt x="2699" y="517"/>
                </a:lnTo>
                <a:close/>
                <a:moveTo>
                  <a:pt x="4021" y="3304"/>
                </a:moveTo>
                <a:lnTo>
                  <a:pt x="3672" y="3304"/>
                </a:lnTo>
                <a:lnTo>
                  <a:pt x="3672" y="3652"/>
                </a:lnTo>
                <a:cubicBezTo>
                  <a:pt x="3672" y="3795"/>
                  <a:pt x="3556" y="3911"/>
                  <a:pt x="3413" y="3911"/>
                </a:cubicBezTo>
                <a:cubicBezTo>
                  <a:pt x="3271" y="3911"/>
                  <a:pt x="3155" y="3795"/>
                  <a:pt x="3155" y="3652"/>
                </a:cubicBezTo>
                <a:lnTo>
                  <a:pt x="3155" y="3304"/>
                </a:lnTo>
                <a:lnTo>
                  <a:pt x="2806" y="3304"/>
                </a:lnTo>
                <a:cubicBezTo>
                  <a:pt x="2663" y="3304"/>
                  <a:pt x="2548" y="3188"/>
                  <a:pt x="2548" y="3045"/>
                </a:cubicBezTo>
                <a:cubicBezTo>
                  <a:pt x="2548" y="2902"/>
                  <a:pt x="2663" y="2787"/>
                  <a:pt x="2806" y="2787"/>
                </a:cubicBezTo>
                <a:lnTo>
                  <a:pt x="3155" y="2787"/>
                </a:lnTo>
                <a:lnTo>
                  <a:pt x="3155" y="2438"/>
                </a:lnTo>
                <a:cubicBezTo>
                  <a:pt x="3155" y="2295"/>
                  <a:pt x="3271" y="2179"/>
                  <a:pt x="3413" y="2179"/>
                </a:cubicBezTo>
                <a:cubicBezTo>
                  <a:pt x="3556" y="2179"/>
                  <a:pt x="3672" y="2295"/>
                  <a:pt x="3672" y="2438"/>
                </a:cubicBezTo>
                <a:lnTo>
                  <a:pt x="3672" y="2787"/>
                </a:lnTo>
                <a:lnTo>
                  <a:pt x="4021" y="2787"/>
                </a:lnTo>
                <a:cubicBezTo>
                  <a:pt x="4163" y="2787"/>
                  <a:pt x="4279" y="2902"/>
                  <a:pt x="4279" y="3045"/>
                </a:cubicBezTo>
                <a:cubicBezTo>
                  <a:pt x="4279" y="3188"/>
                  <a:pt x="4163" y="3304"/>
                  <a:pt x="4021" y="3304"/>
                </a:cubicBezTo>
                <a:close/>
                <a:moveTo>
                  <a:pt x="5726" y="5624"/>
                </a:moveTo>
                <a:lnTo>
                  <a:pt x="5009" y="5624"/>
                </a:lnTo>
                <a:lnTo>
                  <a:pt x="5009" y="5331"/>
                </a:lnTo>
                <a:lnTo>
                  <a:pt x="5726" y="5331"/>
                </a:lnTo>
                <a:lnTo>
                  <a:pt x="5726" y="5624"/>
                </a:lnTo>
                <a:close/>
              </a:path>
            </a:pathLst>
          </a:custGeom>
          <a:solidFill>
            <a:srgbClr val="03BE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24" name="stethoscope_195975"/>
          <p:cNvSpPr>
            <a:spLocks noChangeAspect="1"/>
          </p:cNvSpPr>
          <p:nvPr/>
        </p:nvSpPr>
        <p:spPr bwMode="auto">
          <a:xfrm>
            <a:off x="6543234" y="4468808"/>
            <a:ext cx="548299" cy="536582"/>
          </a:xfrm>
          <a:custGeom>
            <a:avLst/>
            <a:gdLst>
              <a:gd name="connsiteX0" fmla="*/ 373273 h 605239"/>
              <a:gd name="connsiteY0" fmla="*/ 373273 h 605239"/>
              <a:gd name="connsiteX1" fmla="*/ 373273 h 605239"/>
              <a:gd name="connsiteY1" fmla="*/ 373273 h 605239"/>
              <a:gd name="connsiteX2" fmla="*/ 373273 h 605239"/>
              <a:gd name="connsiteY2" fmla="*/ 373273 h 605239"/>
              <a:gd name="connsiteX3" fmla="*/ 373273 h 605239"/>
              <a:gd name="connsiteY3" fmla="*/ 373273 h 605239"/>
              <a:gd name="connsiteX4" fmla="*/ 373273 h 605239"/>
              <a:gd name="connsiteY4" fmla="*/ 373273 h 605239"/>
              <a:gd name="connsiteX5" fmla="*/ 373273 h 605239"/>
              <a:gd name="connsiteY5" fmla="*/ 373273 h 605239"/>
              <a:gd name="connsiteX6" fmla="*/ 373273 h 605239"/>
              <a:gd name="connsiteY6" fmla="*/ 373273 h 605239"/>
              <a:gd name="connsiteX7" fmla="*/ 373273 h 605239"/>
              <a:gd name="connsiteY7" fmla="*/ 373273 h 605239"/>
              <a:gd name="connsiteX8" fmla="*/ 373273 h 605239"/>
              <a:gd name="connsiteY8" fmla="*/ 373273 h 605239"/>
              <a:gd name="connsiteX9" fmla="*/ 373273 h 605239"/>
              <a:gd name="connsiteY9" fmla="*/ 373273 h 605239"/>
              <a:gd name="connsiteX10" fmla="*/ 373273 h 605239"/>
              <a:gd name="connsiteY10" fmla="*/ 373273 h 605239"/>
              <a:gd name="connsiteX11" fmla="*/ 373273 h 605239"/>
              <a:gd name="connsiteY11" fmla="*/ 373273 h 605239"/>
              <a:gd name="connsiteX12" fmla="*/ 373273 h 605239"/>
              <a:gd name="connsiteY12" fmla="*/ 373273 h 605239"/>
              <a:gd name="connsiteX13" fmla="*/ 373273 h 605239"/>
              <a:gd name="connsiteY13" fmla="*/ 373273 h 605239"/>
              <a:gd name="connsiteX14" fmla="*/ 373273 h 605239"/>
              <a:gd name="connsiteY14" fmla="*/ 373273 h 605239"/>
              <a:gd name="connsiteX15" fmla="*/ 373273 h 605239"/>
              <a:gd name="connsiteY15" fmla="*/ 373273 h 605239"/>
              <a:gd name="connsiteX16" fmla="*/ 373273 h 605239"/>
              <a:gd name="connsiteY16" fmla="*/ 373273 h 605239"/>
              <a:gd name="connsiteX17" fmla="*/ 373273 h 605239"/>
              <a:gd name="connsiteY17" fmla="*/ 373273 h 605239"/>
              <a:gd name="connsiteX18" fmla="*/ 373273 h 605239"/>
              <a:gd name="connsiteY18" fmla="*/ 373273 h 605239"/>
              <a:gd name="connsiteX19" fmla="*/ 373273 h 605239"/>
              <a:gd name="connsiteY19" fmla="*/ 373273 h 605239"/>
              <a:gd name="connsiteX20" fmla="*/ 373273 h 605239"/>
              <a:gd name="connsiteY20" fmla="*/ 373273 h 605239"/>
              <a:gd name="connsiteX21" fmla="*/ 373273 h 605239"/>
              <a:gd name="connsiteY21" fmla="*/ 373273 h 605239"/>
              <a:gd name="connsiteX22" fmla="*/ 373273 h 605239"/>
              <a:gd name="connsiteY22" fmla="*/ 373273 h 605239"/>
              <a:gd name="connsiteX23" fmla="*/ 373273 h 605239"/>
              <a:gd name="connsiteY23" fmla="*/ 373273 h 605239"/>
              <a:gd name="connsiteX24" fmla="*/ 373273 h 605239"/>
              <a:gd name="connsiteY24" fmla="*/ 373273 h 605239"/>
              <a:gd name="connsiteX25" fmla="*/ 373273 h 605239"/>
              <a:gd name="connsiteY25" fmla="*/ 373273 h 605239"/>
              <a:gd name="connsiteX26" fmla="*/ 373273 h 605239"/>
              <a:gd name="connsiteY26" fmla="*/ 373273 h 605239"/>
              <a:gd name="connsiteX27" fmla="*/ 373273 h 605239"/>
              <a:gd name="connsiteY27" fmla="*/ 373273 h 605239"/>
              <a:gd name="connsiteX28" fmla="*/ 373273 h 605239"/>
              <a:gd name="connsiteY28" fmla="*/ 373273 h 605239"/>
              <a:gd name="connsiteX29" fmla="*/ 373273 h 605239"/>
              <a:gd name="connsiteY29" fmla="*/ 373273 h 605239"/>
              <a:gd name="connsiteX30" fmla="*/ 373273 h 605239"/>
              <a:gd name="connsiteY30" fmla="*/ 373273 h 605239"/>
              <a:gd name="connsiteX31" fmla="*/ 373273 h 605239"/>
              <a:gd name="connsiteY31" fmla="*/ 373273 h 605239"/>
              <a:gd name="connsiteX32" fmla="*/ 373273 h 605239"/>
              <a:gd name="connsiteY32" fmla="*/ 373273 h 605239"/>
              <a:gd name="connsiteX33" fmla="*/ 373273 h 605239"/>
              <a:gd name="connsiteY33" fmla="*/ 373273 h 605239"/>
              <a:gd name="connsiteX34" fmla="*/ 373273 h 605239"/>
              <a:gd name="connsiteY34" fmla="*/ 373273 h 605239"/>
              <a:gd name="connsiteX35" fmla="*/ 373273 h 605239"/>
              <a:gd name="connsiteY35" fmla="*/ 373273 h 605239"/>
              <a:gd name="connsiteX36" fmla="*/ 373273 h 605239"/>
              <a:gd name="connsiteY36" fmla="*/ 373273 h 605239"/>
              <a:gd name="connsiteX37" fmla="*/ 373273 h 605239"/>
              <a:gd name="connsiteY37" fmla="*/ 373273 h 605239"/>
              <a:gd name="connsiteX38" fmla="*/ 373273 h 605239"/>
              <a:gd name="connsiteY38" fmla="*/ 373273 h 605239"/>
              <a:gd name="connsiteX39" fmla="*/ 373273 h 605239"/>
              <a:gd name="connsiteY39" fmla="*/ 373273 h 605239"/>
              <a:gd name="connsiteX40" fmla="*/ 373273 h 605239"/>
              <a:gd name="connsiteY40" fmla="*/ 373273 h 605239"/>
              <a:gd name="connsiteX41" fmla="*/ 373273 h 605239"/>
              <a:gd name="connsiteY41" fmla="*/ 373273 h 605239"/>
              <a:gd name="connsiteX42" fmla="*/ 373273 h 605239"/>
              <a:gd name="connsiteY42" fmla="*/ 373273 h 605239"/>
              <a:gd name="connsiteX43" fmla="*/ 373273 h 605239"/>
              <a:gd name="connsiteY43" fmla="*/ 373273 h 605239"/>
              <a:gd name="connsiteX44" fmla="*/ 373273 h 605239"/>
              <a:gd name="connsiteY44" fmla="*/ 373273 h 605239"/>
              <a:gd name="connsiteX45" fmla="*/ 373273 h 605239"/>
              <a:gd name="connsiteY45" fmla="*/ 373273 h 605239"/>
              <a:gd name="connsiteX46" fmla="*/ 373273 h 605239"/>
              <a:gd name="connsiteY46" fmla="*/ 373273 h 605239"/>
              <a:gd name="connsiteX47" fmla="*/ 373273 h 605239"/>
              <a:gd name="connsiteY47" fmla="*/ 373273 h 605239"/>
              <a:gd name="connsiteX48" fmla="*/ 373273 h 605239"/>
              <a:gd name="connsiteY48" fmla="*/ 373273 h 605239"/>
              <a:gd name="connsiteX49" fmla="*/ 373273 h 605239"/>
              <a:gd name="connsiteY49" fmla="*/ 373273 h 605239"/>
              <a:gd name="connsiteX50" fmla="*/ 373273 h 605239"/>
              <a:gd name="connsiteY50" fmla="*/ 373273 h 605239"/>
              <a:gd name="connsiteX51" fmla="*/ 373273 h 605239"/>
              <a:gd name="connsiteY51" fmla="*/ 373273 h 605239"/>
              <a:gd name="connsiteX52" fmla="*/ 373273 h 605239"/>
              <a:gd name="connsiteY52" fmla="*/ 373273 h 605239"/>
              <a:gd name="connsiteX53" fmla="*/ 373273 h 605239"/>
              <a:gd name="connsiteY53" fmla="*/ 373273 h 605239"/>
              <a:gd name="connsiteX54" fmla="*/ 373273 h 605239"/>
              <a:gd name="connsiteY54" fmla="*/ 373273 h 605239"/>
              <a:gd name="connsiteX55" fmla="*/ 373273 h 605239"/>
              <a:gd name="connsiteY55" fmla="*/ 373273 h 605239"/>
              <a:gd name="connsiteX56" fmla="*/ 373273 h 605239"/>
              <a:gd name="connsiteY56" fmla="*/ 373273 h 605239"/>
              <a:gd name="connsiteX57" fmla="*/ 373273 h 605239"/>
              <a:gd name="connsiteY57" fmla="*/ 373273 h 605239"/>
              <a:gd name="connsiteX58" fmla="*/ 373273 h 605239"/>
              <a:gd name="connsiteY58" fmla="*/ 373273 h 605239"/>
              <a:gd name="connsiteX59" fmla="*/ 373273 h 605239"/>
              <a:gd name="connsiteY59" fmla="*/ 373273 h 605239"/>
              <a:gd name="connsiteX60" fmla="*/ 373273 h 605239"/>
              <a:gd name="connsiteY60" fmla="*/ 373273 h 605239"/>
              <a:gd name="connsiteX61" fmla="*/ 373273 h 605239"/>
              <a:gd name="connsiteY61" fmla="*/ 373273 h 605239"/>
              <a:gd name="connsiteX62" fmla="*/ 373273 h 605239"/>
              <a:gd name="connsiteY62" fmla="*/ 373273 h 605239"/>
              <a:gd name="connsiteX63" fmla="*/ 373273 h 605239"/>
              <a:gd name="connsiteY63" fmla="*/ 373273 h 605239"/>
              <a:gd name="connsiteX64" fmla="*/ 373273 h 605239"/>
              <a:gd name="connsiteY64" fmla="*/ 373273 h 605239"/>
              <a:gd name="connsiteX65" fmla="*/ 373273 h 605239"/>
              <a:gd name="connsiteY65" fmla="*/ 373273 h 605239"/>
              <a:gd name="connsiteX66" fmla="*/ 373273 h 605239"/>
              <a:gd name="connsiteY66" fmla="*/ 373273 h 605239"/>
              <a:gd name="connsiteX67" fmla="*/ 373273 h 605239"/>
              <a:gd name="connsiteY67" fmla="*/ 373273 h 605239"/>
              <a:gd name="connsiteX68" fmla="*/ 373273 h 605239"/>
              <a:gd name="connsiteY68" fmla="*/ 373273 h 605239"/>
              <a:gd name="connsiteX69" fmla="*/ 373273 h 605239"/>
              <a:gd name="connsiteY69" fmla="*/ 373273 h 605239"/>
              <a:gd name="connsiteX70" fmla="*/ 373273 h 605239"/>
              <a:gd name="connsiteY70" fmla="*/ 373273 h 605239"/>
              <a:gd name="connsiteX71" fmla="*/ 373273 h 605239"/>
              <a:gd name="connsiteY71" fmla="*/ 373273 h 605239"/>
              <a:gd name="connsiteX72" fmla="*/ 373273 h 605239"/>
              <a:gd name="connsiteY72" fmla="*/ 373273 h 605239"/>
              <a:gd name="connsiteX73" fmla="*/ 373273 h 605239"/>
              <a:gd name="connsiteY73" fmla="*/ 373273 h 605239"/>
              <a:gd name="connsiteX74" fmla="*/ 373273 h 605239"/>
              <a:gd name="connsiteY74" fmla="*/ 373273 h 605239"/>
              <a:gd name="connsiteX75" fmla="*/ 373273 h 605239"/>
              <a:gd name="connsiteY75" fmla="*/ 373273 h 605239"/>
              <a:gd name="connsiteX76" fmla="*/ 373273 h 605239"/>
              <a:gd name="connsiteY76" fmla="*/ 373273 h 605239"/>
              <a:gd name="connsiteX77" fmla="*/ 373273 h 605239"/>
              <a:gd name="connsiteY77" fmla="*/ 373273 h 605239"/>
              <a:gd name="connsiteX78" fmla="*/ 373273 h 605239"/>
              <a:gd name="connsiteY78" fmla="*/ 373273 h 605239"/>
              <a:gd name="connsiteX79" fmla="*/ 373273 h 605239"/>
              <a:gd name="connsiteY79" fmla="*/ 373273 h 605239"/>
              <a:gd name="connsiteX80" fmla="*/ 373273 h 605239"/>
              <a:gd name="connsiteY80" fmla="*/ 373273 h 605239"/>
              <a:gd name="connsiteX81" fmla="*/ 373273 h 605239"/>
              <a:gd name="connsiteY81" fmla="*/ 373273 h 605239"/>
              <a:gd name="connsiteX82" fmla="*/ 373273 h 605239"/>
              <a:gd name="connsiteY82" fmla="*/ 373273 h 605239"/>
              <a:gd name="connsiteX83" fmla="*/ 373273 h 605239"/>
              <a:gd name="connsiteY83" fmla="*/ 373273 h 605239"/>
              <a:gd name="connsiteX84" fmla="*/ 373273 h 605239"/>
              <a:gd name="connsiteY84" fmla="*/ 373273 h 605239"/>
              <a:gd name="connsiteX85" fmla="*/ 373273 h 605239"/>
              <a:gd name="connsiteY85" fmla="*/ 373273 h 60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607639" h="594655">
                <a:moveTo>
                  <a:pt x="266580" y="174583"/>
                </a:moveTo>
                <a:lnTo>
                  <a:pt x="266580" y="210043"/>
                </a:lnTo>
                <a:lnTo>
                  <a:pt x="231067" y="210043"/>
                </a:lnTo>
                <a:lnTo>
                  <a:pt x="231067" y="284341"/>
                </a:lnTo>
                <a:lnTo>
                  <a:pt x="266580" y="284341"/>
                </a:lnTo>
                <a:lnTo>
                  <a:pt x="266580" y="319890"/>
                </a:lnTo>
                <a:lnTo>
                  <a:pt x="340989" y="319890"/>
                </a:lnTo>
                <a:lnTo>
                  <a:pt x="340989" y="284341"/>
                </a:lnTo>
                <a:lnTo>
                  <a:pt x="376592" y="284341"/>
                </a:lnTo>
                <a:lnTo>
                  <a:pt x="376592" y="210043"/>
                </a:lnTo>
                <a:lnTo>
                  <a:pt x="340989" y="210043"/>
                </a:lnTo>
                <a:lnTo>
                  <a:pt x="340989" y="174583"/>
                </a:lnTo>
                <a:close/>
                <a:moveTo>
                  <a:pt x="193773" y="131746"/>
                </a:moveTo>
                <a:lnTo>
                  <a:pt x="413796" y="131746"/>
                </a:lnTo>
                <a:lnTo>
                  <a:pt x="413796" y="385567"/>
                </a:lnTo>
                <a:cubicBezTo>
                  <a:pt x="413796" y="394810"/>
                  <a:pt x="406231" y="402364"/>
                  <a:pt x="396974" y="402364"/>
                </a:cubicBezTo>
                <a:lnTo>
                  <a:pt x="374811" y="402364"/>
                </a:lnTo>
                <a:lnTo>
                  <a:pt x="374811" y="365926"/>
                </a:lnTo>
                <a:lnTo>
                  <a:pt x="338764" y="365926"/>
                </a:lnTo>
                <a:lnTo>
                  <a:pt x="338764" y="402364"/>
                </a:lnTo>
                <a:lnTo>
                  <a:pt x="268894" y="402364"/>
                </a:lnTo>
                <a:lnTo>
                  <a:pt x="268894" y="365926"/>
                </a:lnTo>
                <a:lnTo>
                  <a:pt x="232758" y="365926"/>
                </a:lnTo>
                <a:lnTo>
                  <a:pt x="232758" y="402364"/>
                </a:lnTo>
                <a:lnTo>
                  <a:pt x="210684" y="402364"/>
                </a:lnTo>
                <a:cubicBezTo>
                  <a:pt x="201339" y="402364"/>
                  <a:pt x="193773" y="394810"/>
                  <a:pt x="193773" y="385567"/>
                </a:cubicBezTo>
                <a:close/>
                <a:moveTo>
                  <a:pt x="156471" y="131746"/>
                </a:moveTo>
                <a:lnTo>
                  <a:pt x="157717" y="131746"/>
                </a:lnTo>
                <a:lnTo>
                  <a:pt x="157717" y="342935"/>
                </a:lnTo>
                <a:lnTo>
                  <a:pt x="157717" y="385599"/>
                </a:lnTo>
                <a:cubicBezTo>
                  <a:pt x="157717" y="414753"/>
                  <a:pt x="181482" y="438485"/>
                  <a:pt x="210676" y="438485"/>
                </a:cubicBezTo>
                <a:lnTo>
                  <a:pt x="232749" y="438485"/>
                </a:lnTo>
                <a:lnTo>
                  <a:pt x="232749" y="474928"/>
                </a:lnTo>
                <a:lnTo>
                  <a:pt x="268885" y="474928"/>
                </a:lnTo>
                <a:lnTo>
                  <a:pt x="268885" y="438485"/>
                </a:lnTo>
                <a:lnTo>
                  <a:pt x="338754" y="438485"/>
                </a:lnTo>
                <a:lnTo>
                  <a:pt x="338754" y="474928"/>
                </a:lnTo>
                <a:lnTo>
                  <a:pt x="374801" y="474928"/>
                </a:lnTo>
                <a:lnTo>
                  <a:pt x="374801" y="438485"/>
                </a:lnTo>
                <a:lnTo>
                  <a:pt x="396964" y="438485"/>
                </a:lnTo>
                <a:cubicBezTo>
                  <a:pt x="426157" y="438485"/>
                  <a:pt x="449922" y="414753"/>
                  <a:pt x="449922" y="385599"/>
                </a:cubicBezTo>
                <a:lnTo>
                  <a:pt x="449922" y="342935"/>
                </a:lnTo>
                <a:lnTo>
                  <a:pt x="449922" y="131746"/>
                </a:lnTo>
                <a:lnTo>
                  <a:pt x="451079" y="131746"/>
                </a:lnTo>
                <a:cubicBezTo>
                  <a:pt x="480273" y="131746"/>
                  <a:pt x="504037" y="155478"/>
                  <a:pt x="504037" y="184632"/>
                </a:cubicBezTo>
                <a:lnTo>
                  <a:pt x="504037" y="359378"/>
                </a:lnTo>
                <a:cubicBezTo>
                  <a:pt x="513382" y="351201"/>
                  <a:pt x="525576" y="346224"/>
                  <a:pt x="538927" y="346224"/>
                </a:cubicBezTo>
                <a:lnTo>
                  <a:pt x="554681" y="346224"/>
                </a:lnTo>
                <a:cubicBezTo>
                  <a:pt x="583875" y="346224"/>
                  <a:pt x="607639" y="369956"/>
                  <a:pt x="607639" y="399110"/>
                </a:cubicBezTo>
                <a:lnTo>
                  <a:pt x="607639" y="452440"/>
                </a:lnTo>
                <a:lnTo>
                  <a:pt x="504037" y="452440"/>
                </a:lnTo>
                <a:lnTo>
                  <a:pt x="504037" y="488438"/>
                </a:lnTo>
                <a:lnTo>
                  <a:pt x="607639" y="488438"/>
                </a:lnTo>
                <a:lnTo>
                  <a:pt x="607639" y="541769"/>
                </a:lnTo>
                <a:cubicBezTo>
                  <a:pt x="607639" y="570923"/>
                  <a:pt x="583875" y="594655"/>
                  <a:pt x="554681" y="594655"/>
                </a:cubicBezTo>
                <a:lnTo>
                  <a:pt x="538927" y="594655"/>
                </a:lnTo>
                <a:cubicBezTo>
                  <a:pt x="520681" y="594655"/>
                  <a:pt x="504571" y="585411"/>
                  <a:pt x="495047" y="571278"/>
                </a:cubicBezTo>
                <a:cubicBezTo>
                  <a:pt x="485524" y="585411"/>
                  <a:pt x="469414" y="594655"/>
                  <a:pt x="451079" y="594655"/>
                </a:cubicBezTo>
                <a:lnTo>
                  <a:pt x="156471" y="594655"/>
                </a:lnTo>
                <a:cubicBezTo>
                  <a:pt x="138225" y="594655"/>
                  <a:pt x="122115" y="585411"/>
                  <a:pt x="112592" y="571278"/>
                </a:cubicBezTo>
                <a:cubicBezTo>
                  <a:pt x="103068" y="585411"/>
                  <a:pt x="86958" y="594655"/>
                  <a:pt x="68623" y="594655"/>
                </a:cubicBezTo>
                <a:lnTo>
                  <a:pt x="52958" y="594655"/>
                </a:lnTo>
                <a:cubicBezTo>
                  <a:pt x="23764" y="594655"/>
                  <a:pt x="0" y="570923"/>
                  <a:pt x="0" y="541769"/>
                </a:cubicBezTo>
                <a:lnTo>
                  <a:pt x="0" y="488438"/>
                </a:lnTo>
                <a:lnTo>
                  <a:pt x="103513" y="488438"/>
                </a:lnTo>
                <a:lnTo>
                  <a:pt x="103513" y="452440"/>
                </a:lnTo>
                <a:lnTo>
                  <a:pt x="0" y="452440"/>
                </a:lnTo>
                <a:lnTo>
                  <a:pt x="0" y="399110"/>
                </a:lnTo>
                <a:cubicBezTo>
                  <a:pt x="0" y="369956"/>
                  <a:pt x="23764" y="346224"/>
                  <a:pt x="52958" y="346224"/>
                </a:cubicBezTo>
                <a:lnTo>
                  <a:pt x="68623" y="346224"/>
                </a:lnTo>
                <a:cubicBezTo>
                  <a:pt x="81974" y="346224"/>
                  <a:pt x="94257" y="351201"/>
                  <a:pt x="103513" y="359378"/>
                </a:cubicBezTo>
                <a:lnTo>
                  <a:pt x="103513" y="184632"/>
                </a:lnTo>
                <a:cubicBezTo>
                  <a:pt x="103513" y="155478"/>
                  <a:pt x="127278" y="131746"/>
                  <a:pt x="156471" y="131746"/>
                </a:cubicBezTo>
                <a:close/>
                <a:moveTo>
                  <a:pt x="261683" y="0"/>
                </a:moveTo>
                <a:lnTo>
                  <a:pt x="345957" y="0"/>
                </a:lnTo>
                <a:cubicBezTo>
                  <a:pt x="375146" y="0"/>
                  <a:pt x="398907" y="23633"/>
                  <a:pt x="398907" y="52774"/>
                </a:cubicBezTo>
                <a:lnTo>
                  <a:pt x="398907" y="95687"/>
                </a:lnTo>
                <a:lnTo>
                  <a:pt x="362777" y="95687"/>
                </a:lnTo>
                <a:lnTo>
                  <a:pt x="362777" y="52774"/>
                </a:lnTo>
                <a:cubicBezTo>
                  <a:pt x="362777" y="43534"/>
                  <a:pt x="355212" y="35983"/>
                  <a:pt x="345957" y="35983"/>
                </a:cubicBezTo>
                <a:lnTo>
                  <a:pt x="261683" y="35983"/>
                </a:lnTo>
                <a:cubicBezTo>
                  <a:pt x="252428" y="35983"/>
                  <a:pt x="244863" y="43534"/>
                  <a:pt x="244863" y="52774"/>
                </a:cubicBezTo>
                <a:lnTo>
                  <a:pt x="244863" y="95687"/>
                </a:lnTo>
                <a:lnTo>
                  <a:pt x="208733" y="95687"/>
                </a:lnTo>
                <a:lnTo>
                  <a:pt x="208733" y="52774"/>
                </a:lnTo>
                <a:cubicBezTo>
                  <a:pt x="208733" y="23633"/>
                  <a:pt x="232494" y="0"/>
                  <a:pt x="261683" y="0"/>
                </a:cubicBezTo>
                <a:close/>
              </a:path>
            </a:pathLst>
          </a:custGeom>
          <a:solidFill>
            <a:srgbClr val="03BE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25" name="stethoscope_195975"/>
          <p:cNvSpPr>
            <a:spLocks noChangeAspect="1"/>
          </p:cNvSpPr>
          <p:nvPr/>
        </p:nvSpPr>
        <p:spPr bwMode="auto">
          <a:xfrm>
            <a:off x="6543234" y="5491229"/>
            <a:ext cx="438773" cy="548299"/>
          </a:xfrm>
          <a:custGeom>
            <a:avLst/>
            <a:gdLst>
              <a:gd name="connsiteX0" fmla="*/ 40410 w 485507"/>
              <a:gd name="connsiteY0" fmla="*/ 488141 h 606698"/>
              <a:gd name="connsiteX1" fmla="*/ 40410 w 485507"/>
              <a:gd name="connsiteY1" fmla="*/ 526444 h 606698"/>
              <a:gd name="connsiteX2" fmla="*/ 120342 w 485507"/>
              <a:gd name="connsiteY2" fmla="*/ 526444 h 606698"/>
              <a:gd name="connsiteX3" fmla="*/ 120342 w 485507"/>
              <a:gd name="connsiteY3" fmla="*/ 488141 h 606698"/>
              <a:gd name="connsiteX4" fmla="*/ 87141 w 485507"/>
              <a:gd name="connsiteY4" fmla="*/ 295117 h 606698"/>
              <a:gd name="connsiteX5" fmla="*/ 83669 w 485507"/>
              <a:gd name="connsiteY5" fmla="*/ 378032 h 606698"/>
              <a:gd name="connsiteX6" fmla="*/ 83580 w 485507"/>
              <a:gd name="connsiteY6" fmla="*/ 378921 h 606698"/>
              <a:gd name="connsiteX7" fmla="*/ 108058 w 485507"/>
              <a:gd name="connsiteY7" fmla="*/ 405937 h 606698"/>
              <a:gd name="connsiteX8" fmla="*/ 179088 w 485507"/>
              <a:gd name="connsiteY8" fmla="*/ 412602 h 606698"/>
              <a:gd name="connsiteX9" fmla="*/ 117493 w 485507"/>
              <a:gd name="connsiteY9" fmla="*/ 388696 h 606698"/>
              <a:gd name="connsiteX10" fmla="*/ 104409 w 485507"/>
              <a:gd name="connsiteY10" fmla="*/ 373500 h 606698"/>
              <a:gd name="connsiteX11" fmla="*/ 146317 w 485507"/>
              <a:gd name="connsiteY11" fmla="*/ 135604 h 606698"/>
              <a:gd name="connsiteX12" fmla="*/ 193278 w 485507"/>
              <a:gd name="connsiteY12" fmla="*/ 182495 h 606698"/>
              <a:gd name="connsiteX13" fmla="*/ 146317 w 485507"/>
              <a:gd name="connsiteY13" fmla="*/ 229386 h 606698"/>
              <a:gd name="connsiteX14" fmla="*/ 99356 w 485507"/>
              <a:gd name="connsiteY14" fmla="*/ 182495 h 606698"/>
              <a:gd name="connsiteX15" fmla="*/ 146317 w 485507"/>
              <a:gd name="connsiteY15" fmla="*/ 135604 h 606698"/>
              <a:gd name="connsiteX16" fmla="*/ 264093 w 485507"/>
              <a:gd name="connsiteY16" fmla="*/ 80498 h 606698"/>
              <a:gd name="connsiteX17" fmla="*/ 249584 w 485507"/>
              <a:gd name="connsiteY17" fmla="*/ 145372 h 606698"/>
              <a:gd name="connsiteX18" fmla="*/ 293377 w 485507"/>
              <a:gd name="connsiteY18" fmla="*/ 97739 h 606698"/>
              <a:gd name="connsiteX19" fmla="*/ 264093 w 485507"/>
              <a:gd name="connsiteY19" fmla="*/ 80498 h 606698"/>
              <a:gd name="connsiteX20" fmla="*/ 295870 w 485507"/>
              <a:gd name="connsiteY20" fmla="*/ 427 h 606698"/>
              <a:gd name="connsiteX21" fmla="*/ 351234 w 485507"/>
              <a:gd name="connsiteY21" fmla="*/ 42906 h 606698"/>
              <a:gd name="connsiteX22" fmla="*/ 314740 w 485507"/>
              <a:gd name="connsiteY22" fmla="*/ 96939 h 606698"/>
              <a:gd name="connsiteX23" fmla="*/ 264805 w 485507"/>
              <a:gd name="connsiteY23" fmla="*/ 157636 h 606698"/>
              <a:gd name="connsiteX24" fmla="*/ 224751 w 485507"/>
              <a:gd name="connsiteY24" fmla="*/ 210869 h 606698"/>
              <a:gd name="connsiteX25" fmla="*/ 218253 w 485507"/>
              <a:gd name="connsiteY25" fmla="*/ 235219 h 606698"/>
              <a:gd name="connsiteX26" fmla="*/ 297205 w 485507"/>
              <a:gd name="connsiteY26" fmla="*/ 205715 h 606698"/>
              <a:gd name="connsiteX27" fmla="*/ 326222 w 485507"/>
              <a:gd name="connsiteY27" fmla="*/ 149194 h 606698"/>
              <a:gd name="connsiteX28" fmla="*/ 294890 w 485507"/>
              <a:gd name="connsiteY28" fmla="*/ 182964 h 606698"/>
              <a:gd name="connsiteX29" fmla="*/ 290796 w 485507"/>
              <a:gd name="connsiteY29" fmla="*/ 164124 h 606698"/>
              <a:gd name="connsiteX30" fmla="*/ 318478 w 485507"/>
              <a:gd name="connsiteY30" fmla="*/ 121289 h 606698"/>
              <a:gd name="connsiteX31" fmla="*/ 381497 w 485507"/>
              <a:gd name="connsiteY31" fmla="*/ 107781 h 606698"/>
              <a:gd name="connsiteX32" fmla="*/ 424400 w 485507"/>
              <a:gd name="connsiteY32" fmla="*/ 135419 h 606698"/>
              <a:gd name="connsiteX33" fmla="*/ 461517 w 485507"/>
              <a:gd name="connsiteY33" fmla="*/ 307114 h 606698"/>
              <a:gd name="connsiteX34" fmla="*/ 462496 w 485507"/>
              <a:gd name="connsiteY34" fmla="*/ 341329 h 606698"/>
              <a:gd name="connsiteX35" fmla="*/ 447543 w 485507"/>
              <a:gd name="connsiteY35" fmla="*/ 435975 h 606698"/>
              <a:gd name="connsiteX36" fmla="*/ 484482 w 485507"/>
              <a:gd name="connsiteY36" fmla="*/ 570345 h 606698"/>
              <a:gd name="connsiteX37" fmla="*/ 464365 w 485507"/>
              <a:gd name="connsiteY37" fmla="*/ 605626 h 606698"/>
              <a:gd name="connsiteX38" fmla="*/ 428940 w 485507"/>
              <a:gd name="connsiteY38" fmla="*/ 585542 h 606698"/>
              <a:gd name="connsiteX39" fmla="*/ 390487 w 485507"/>
              <a:gd name="connsiteY39" fmla="*/ 445306 h 606698"/>
              <a:gd name="connsiteX40" fmla="*/ 389775 w 485507"/>
              <a:gd name="connsiteY40" fmla="*/ 433309 h 606698"/>
              <a:gd name="connsiteX41" fmla="*/ 405797 w 485507"/>
              <a:gd name="connsiteY41" fmla="*/ 328710 h 606698"/>
              <a:gd name="connsiteX42" fmla="*/ 397163 w 485507"/>
              <a:gd name="connsiteY42" fmla="*/ 330576 h 606698"/>
              <a:gd name="connsiteX43" fmla="*/ 358177 w 485507"/>
              <a:gd name="connsiteY43" fmla="*/ 436775 h 606698"/>
              <a:gd name="connsiteX44" fmla="*/ 386838 w 485507"/>
              <a:gd name="connsiteY44" fmla="*/ 571945 h 606698"/>
              <a:gd name="connsiteX45" fmla="*/ 364674 w 485507"/>
              <a:gd name="connsiteY45" fmla="*/ 606071 h 606698"/>
              <a:gd name="connsiteX46" fmla="*/ 330583 w 485507"/>
              <a:gd name="connsiteY46" fmla="*/ 583853 h 606698"/>
              <a:gd name="connsiteX47" fmla="*/ 300142 w 485507"/>
              <a:gd name="connsiteY47" fmla="*/ 440596 h 606698"/>
              <a:gd name="connsiteX48" fmla="*/ 301299 w 485507"/>
              <a:gd name="connsiteY48" fmla="*/ 424688 h 606698"/>
              <a:gd name="connsiteX49" fmla="*/ 330672 w 485507"/>
              <a:gd name="connsiteY49" fmla="*/ 344884 h 606698"/>
              <a:gd name="connsiteX50" fmla="*/ 314117 w 485507"/>
              <a:gd name="connsiteY50" fmla="*/ 272455 h 606698"/>
              <a:gd name="connsiteX51" fmla="*/ 329960 w 485507"/>
              <a:gd name="connsiteY51" fmla="*/ 266590 h 606698"/>
              <a:gd name="connsiteX52" fmla="*/ 353993 w 485507"/>
              <a:gd name="connsiteY52" fmla="*/ 245173 h 606698"/>
              <a:gd name="connsiteX53" fmla="*/ 368947 w 485507"/>
              <a:gd name="connsiteY53" fmla="*/ 171056 h 606698"/>
              <a:gd name="connsiteX54" fmla="*/ 335657 w 485507"/>
              <a:gd name="connsiteY54" fmla="*/ 235841 h 606698"/>
              <a:gd name="connsiteX55" fmla="*/ 322751 w 485507"/>
              <a:gd name="connsiteY55" fmla="*/ 247305 h 606698"/>
              <a:gd name="connsiteX56" fmla="*/ 222792 w 485507"/>
              <a:gd name="connsiteY56" fmla="*/ 284631 h 606698"/>
              <a:gd name="connsiteX57" fmla="*/ 207038 w 485507"/>
              <a:gd name="connsiteY57" fmla="*/ 284986 h 606698"/>
              <a:gd name="connsiteX58" fmla="*/ 205168 w 485507"/>
              <a:gd name="connsiteY58" fmla="*/ 287385 h 606698"/>
              <a:gd name="connsiteX59" fmla="*/ 200629 w 485507"/>
              <a:gd name="connsiteY59" fmla="*/ 304448 h 606698"/>
              <a:gd name="connsiteX60" fmla="*/ 184874 w 485507"/>
              <a:gd name="connsiteY60" fmla="*/ 304004 h 606698"/>
              <a:gd name="connsiteX61" fmla="*/ 181136 w 485507"/>
              <a:gd name="connsiteY61" fmla="*/ 305693 h 606698"/>
              <a:gd name="connsiteX62" fmla="*/ 175172 w 485507"/>
              <a:gd name="connsiteY62" fmla="*/ 342751 h 606698"/>
              <a:gd name="connsiteX63" fmla="*/ 153632 w 485507"/>
              <a:gd name="connsiteY63" fmla="*/ 334397 h 606698"/>
              <a:gd name="connsiteX64" fmla="*/ 128709 w 485507"/>
              <a:gd name="connsiteY64" fmla="*/ 285964 h 606698"/>
              <a:gd name="connsiteX65" fmla="*/ 143484 w 485507"/>
              <a:gd name="connsiteY65" fmla="*/ 353238 h 606698"/>
              <a:gd name="connsiteX66" fmla="*/ 212111 w 485507"/>
              <a:gd name="connsiteY66" fmla="*/ 379809 h 606698"/>
              <a:gd name="connsiteX67" fmla="*/ 224216 w 485507"/>
              <a:gd name="connsiteY67" fmla="*/ 407270 h 606698"/>
              <a:gd name="connsiteX68" fmla="*/ 218253 w 485507"/>
              <a:gd name="connsiteY68" fmla="*/ 415713 h 606698"/>
              <a:gd name="connsiteX69" fmla="*/ 233830 w 485507"/>
              <a:gd name="connsiteY69" fmla="*/ 425044 h 606698"/>
              <a:gd name="connsiteX70" fmla="*/ 235877 w 485507"/>
              <a:gd name="connsiteY70" fmla="*/ 428154 h 606698"/>
              <a:gd name="connsiteX71" fmla="*/ 238992 w 485507"/>
              <a:gd name="connsiteY71" fmla="*/ 444862 h 606698"/>
              <a:gd name="connsiteX72" fmla="*/ 216473 w 485507"/>
              <a:gd name="connsiteY72" fmla="*/ 585186 h 606698"/>
              <a:gd name="connsiteX73" fmla="*/ 187188 w 485507"/>
              <a:gd name="connsiteY73" fmla="*/ 606337 h 606698"/>
              <a:gd name="connsiteX74" fmla="*/ 166004 w 485507"/>
              <a:gd name="connsiteY74" fmla="*/ 577099 h 606698"/>
              <a:gd name="connsiteX75" fmla="*/ 184162 w 485507"/>
              <a:gd name="connsiteY75" fmla="*/ 464057 h 606698"/>
              <a:gd name="connsiteX76" fmla="*/ 160841 w 485507"/>
              <a:gd name="connsiteY76" fmla="*/ 462280 h 606698"/>
              <a:gd name="connsiteX77" fmla="*/ 160752 w 485507"/>
              <a:gd name="connsiteY77" fmla="*/ 586519 h 606698"/>
              <a:gd name="connsiteX78" fmla="*/ 140547 w 485507"/>
              <a:gd name="connsiteY78" fmla="*/ 606693 h 606698"/>
              <a:gd name="connsiteX79" fmla="*/ 120342 w 485507"/>
              <a:gd name="connsiteY79" fmla="*/ 586519 h 606698"/>
              <a:gd name="connsiteX80" fmla="*/ 120342 w 485507"/>
              <a:gd name="connsiteY80" fmla="*/ 553371 h 606698"/>
              <a:gd name="connsiteX81" fmla="*/ 40410 w 485507"/>
              <a:gd name="connsiteY81" fmla="*/ 553371 h 606698"/>
              <a:gd name="connsiteX82" fmla="*/ 40410 w 485507"/>
              <a:gd name="connsiteY82" fmla="*/ 586519 h 606698"/>
              <a:gd name="connsiteX83" fmla="*/ 20205 w 485507"/>
              <a:gd name="connsiteY83" fmla="*/ 606693 h 606698"/>
              <a:gd name="connsiteX84" fmla="*/ 0 w 485507"/>
              <a:gd name="connsiteY84" fmla="*/ 586519 h 606698"/>
              <a:gd name="connsiteX85" fmla="*/ 0 w 485507"/>
              <a:gd name="connsiteY85" fmla="*/ 467968 h 606698"/>
              <a:gd name="connsiteX86" fmla="*/ 20205 w 485507"/>
              <a:gd name="connsiteY86" fmla="*/ 447794 h 606698"/>
              <a:gd name="connsiteX87" fmla="*/ 49489 w 485507"/>
              <a:gd name="connsiteY87" fmla="*/ 447794 h 606698"/>
              <a:gd name="connsiteX88" fmla="*/ 42012 w 485507"/>
              <a:gd name="connsiteY88" fmla="*/ 426910 h 606698"/>
              <a:gd name="connsiteX89" fmla="*/ 65066 w 485507"/>
              <a:gd name="connsiteY89" fmla="*/ 272455 h 606698"/>
              <a:gd name="connsiteX90" fmla="*/ 101383 w 485507"/>
              <a:gd name="connsiteY90" fmla="*/ 246239 h 606698"/>
              <a:gd name="connsiteX91" fmla="*/ 157281 w 485507"/>
              <a:gd name="connsiteY91" fmla="*/ 255304 h 606698"/>
              <a:gd name="connsiteX92" fmla="*/ 169030 w 485507"/>
              <a:gd name="connsiteY92" fmla="*/ 259836 h 606698"/>
              <a:gd name="connsiteX93" fmla="*/ 177664 w 485507"/>
              <a:gd name="connsiteY93" fmla="*/ 245617 h 606698"/>
              <a:gd name="connsiteX94" fmla="*/ 192529 w 485507"/>
              <a:gd name="connsiteY94" fmla="*/ 252460 h 606698"/>
              <a:gd name="connsiteX95" fmla="*/ 197870 w 485507"/>
              <a:gd name="connsiteY95" fmla="*/ 244906 h 606698"/>
              <a:gd name="connsiteX96" fmla="*/ 202320 w 485507"/>
              <a:gd name="connsiteY96" fmla="*/ 219223 h 606698"/>
              <a:gd name="connsiteX97" fmla="*/ 228311 w 485507"/>
              <a:gd name="connsiteY97" fmla="*/ 165724 h 606698"/>
              <a:gd name="connsiteX98" fmla="*/ 253412 w 485507"/>
              <a:gd name="connsiteY98" fmla="*/ 56237 h 606698"/>
              <a:gd name="connsiteX99" fmla="*/ 253323 w 485507"/>
              <a:gd name="connsiteY99" fmla="*/ 55615 h 606698"/>
              <a:gd name="connsiteX100" fmla="*/ 295870 w 485507"/>
              <a:gd name="connsiteY100" fmla="*/ 427 h 606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Lst>
            <a:rect l="l" t="t" r="r" b="b"/>
            <a:pathLst>
              <a:path w="485507" h="606698">
                <a:moveTo>
                  <a:pt x="40410" y="488141"/>
                </a:moveTo>
                <a:lnTo>
                  <a:pt x="40410" y="526444"/>
                </a:lnTo>
                <a:lnTo>
                  <a:pt x="120342" y="526444"/>
                </a:lnTo>
                <a:lnTo>
                  <a:pt x="120342" y="488141"/>
                </a:lnTo>
                <a:close/>
                <a:moveTo>
                  <a:pt x="87141" y="295117"/>
                </a:moveTo>
                <a:lnTo>
                  <a:pt x="83669" y="378032"/>
                </a:lnTo>
                <a:cubicBezTo>
                  <a:pt x="83669" y="378299"/>
                  <a:pt x="83580" y="378565"/>
                  <a:pt x="83580" y="378921"/>
                </a:cubicBezTo>
                <a:cubicBezTo>
                  <a:pt x="83491" y="392873"/>
                  <a:pt x="94083" y="404604"/>
                  <a:pt x="108058" y="405937"/>
                </a:cubicBezTo>
                <a:lnTo>
                  <a:pt x="179088" y="412602"/>
                </a:lnTo>
                <a:lnTo>
                  <a:pt x="117493" y="388696"/>
                </a:lnTo>
                <a:cubicBezTo>
                  <a:pt x="110818" y="386119"/>
                  <a:pt x="105922" y="380432"/>
                  <a:pt x="104409" y="373500"/>
                </a:cubicBezTo>
                <a:close/>
                <a:moveTo>
                  <a:pt x="146317" y="135604"/>
                </a:moveTo>
                <a:cubicBezTo>
                  <a:pt x="172253" y="135604"/>
                  <a:pt x="193278" y="156598"/>
                  <a:pt x="193278" y="182495"/>
                </a:cubicBezTo>
                <a:cubicBezTo>
                  <a:pt x="193278" y="208392"/>
                  <a:pt x="172253" y="229386"/>
                  <a:pt x="146317" y="229386"/>
                </a:cubicBezTo>
                <a:cubicBezTo>
                  <a:pt x="120381" y="229386"/>
                  <a:pt x="99356" y="208392"/>
                  <a:pt x="99356" y="182495"/>
                </a:cubicBezTo>
                <a:cubicBezTo>
                  <a:pt x="99356" y="156598"/>
                  <a:pt x="120381" y="135604"/>
                  <a:pt x="146317" y="135604"/>
                </a:cubicBezTo>
                <a:close/>
                <a:moveTo>
                  <a:pt x="264093" y="80498"/>
                </a:moveTo>
                <a:cubicBezTo>
                  <a:pt x="259108" y="94984"/>
                  <a:pt x="253501" y="116223"/>
                  <a:pt x="249584" y="145372"/>
                </a:cubicBezTo>
                <a:cubicBezTo>
                  <a:pt x="256705" y="140040"/>
                  <a:pt x="277979" y="128132"/>
                  <a:pt x="293377" y="97739"/>
                </a:cubicBezTo>
                <a:cubicBezTo>
                  <a:pt x="281806" y="95606"/>
                  <a:pt x="271392" y="89385"/>
                  <a:pt x="264093" y="80498"/>
                </a:cubicBezTo>
                <a:close/>
                <a:moveTo>
                  <a:pt x="295870" y="427"/>
                </a:moveTo>
                <a:cubicBezTo>
                  <a:pt x="322929" y="-3128"/>
                  <a:pt x="347673" y="15890"/>
                  <a:pt x="351234" y="42906"/>
                </a:cubicBezTo>
                <a:cubicBezTo>
                  <a:pt x="354438" y="67790"/>
                  <a:pt x="338505" y="90718"/>
                  <a:pt x="314740" y="96939"/>
                </a:cubicBezTo>
                <a:cubicBezTo>
                  <a:pt x="306195" y="117290"/>
                  <a:pt x="291152" y="140040"/>
                  <a:pt x="264805" y="157636"/>
                </a:cubicBezTo>
                <a:cubicBezTo>
                  <a:pt x="243532" y="171855"/>
                  <a:pt x="231515" y="192029"/>
                  <a:pt x="224751" y="210869"/>
                </a:cubicBezTo>
                <a:cubicBezTo>
                  <a:pt x="221635" y="219489"/>
                  <a:pt x="219588" y="227843"/>
                  <a:pt x="218253" y="235219"/>
                </a:cubicBezTo>
                <a:lnTo>
                  <a:pt x="297205" y="205715"/>
                </a:lnTo>
                <a:lnTo>
                  <a:pt x="326222" y="149194"/>
                </a:lnTo>
                <a:lnTo>
                  <a:pt x="294890" y="182964"/>
                </a:lnTo>
                <a:lnTo>
                  <a:pt x="290796" y="164124"/>
                </a:lnTo>
                <a:cubicBezTo>
                  <a:pt x="286612" y="144662"/>
                  <a:pt x="298985" y="125466"/>
                  <a:pt x="318478" y="121289"/>
                </a:cubicBezTo>
                <a:cubicBezTo>
                  <a:pt x="325065" y="119867"/>
                  <a:pt x="366454" y="110980"/>
                  <a:pt x="381497" y="107781"/>
                </a:cubicBezTo>
                <a:cubicBezTo>
                  <a:pt x="400990" y="103604"/>
                  <a:pt x="420217" y="115957"/>
                  <a:pt x="424400" y="135419"/>
                </a:cubicBezTo>
                <a:lnTo>
                  <a:pt x="461517" y="307114"/>
                </a:lnTo>
                <a:cubicBezTo>
                  <a:pt x="463920" y="318401"/>
                  <a:pt x="464276" y="329954"/>
                  <a:pt x="462496" y="341329"/>
                </a:cubicBezTo>
                <a:lnTo>
                  <a:pt x="447543" y="435975"/>
                </a:lnTo>
                <a:lnTo>
                  <a:pt x="484482" y="570345"/>
                </a:lnTo>
                <a:cubicBezTo>
                  <a:pt x="488665" y="585631"/>
                  <a:pt x="479675" y="601449"/>
                  <a:pt x="464365" y="605626"/>
                </a:cubicBezTo>
                <a:cubicBezTo>
                  <a:pt x="448967" y="609803"/>
                  <a:pt x="433123" y="600827"/>
                  <a:pt x="428940" y="585542"/>
                </a:cubicBezTo>
                <a:lnTo>
                  <a:pt x="390487" y="445306"/>
                </a:lnTo>
                <a:cubicBezTo>
                  <a:pt x="389419" y="441396"/>
                  <a:pt x="389152" y="437308"/>
                  <a:pt x="389775" y="433309"/>
                </a:cubicBezTo>
                <a:lnTo>
                  <a:pt x="405797" y="328710"/>
                </a:lnTo>
                <a:lnTo>
                  <a:pt x="397163" y="330576"/>
                </a:lnTo>
                <a:cubicBezTo>
                  <a:pt x="396807" y="331642"/>
                  <a:pt x="399388" y="324622"/>
                  <a:pt x="358177" y="436775"/>
                </a:cubicBezTo>
                <a:lnTo>
                  <a:pt x="386838" y="571945"/>
                </a:lnTo>
                <a:cubicBezTo>
                  <a:pt x="390131" y="587497"/>
                  <a:pt x="380251" y="602782"/>
                  <a:pt x="364674" y="606071"/>
                </a:cubicBezTo>
                <a:cubicBezTo>
                  <a:pt x="349098" y="609359"/>
                  <a:pt x="333877" y="599405"/>
                  <a:pt x="330583" y="583853"/>
                </a:cubicBezTo>
                <a:lnTo>
                  <a:pt x="300142" y="440596"/>
                </a:lnTo>
                <a:cubicBezTo>
                  <a:pt x="299074" y="435264"/>
                  <a:pt x="299430" y="429754"/>
                  <a:pt x="301299" y="424688"/>
                </a:cubicBezTo>
                <a:lnTo>
                  <a:pt x="330672" y="344884"/>
                </a:lnTo>
                <a:lnTo>
                  <a:pt x="314117" y="272455"/>
                </a:lnTo>
                <a:lnTo>
                  <a:pt x="329960" y="266590"/>
                </a:lnTo>
                <a:cubicBezTo>
                  <a:pt x="338060" y="263480"/>
                  <a:pt x="350878" y="260458"/>
                  <a:pt x="353993" y="245173"/>
                </a:cubicBezTo>
                <a:lnTo>
                  <a:pt x="368947" y="171056"/>
                </a:lnTo>
                <a:lnTo>
                  <a:pt x="335657" y="235841"/>
                </a:lnTo>
                <a:cubicBezTo>
                  <a:pt x="332987" y="241173"/>
                  <a:pt x="328358" y="245261"/>
                  <a:pt x="322751" y="247305"/>
                </a:cubicBezTo>
                <a:lnTo>
                  <a:pt x="222792" y="284631"/>
                </a:lnTo>
                <a:cubicBezTo>
                  <a:pt x="217719" y="286497"/>
                  <a:pt x="212200" y="286675"/>
                  <a:pt x="207038" y="284986"/>
                </a:cubicBezTo>
                <a:cubicBezTo>
                  <a:pt x="206414" y="285786"/>
                  <a:pt x="205880" y="286586"/>
                  <a:pt x="205168" y="287385"/>
                </a:cubicBezTo>
                <a:cubicBezTo>
                  <a:pt x="205346" y="294762"/>
                  <a:pt x="203744" y="300894"/>
                  <a:pt x="200629" y="304448"/>
                </a:cubicBezTo>
                <a:cubicBezTo>
                  <a:pt x="196267" y="309603"/>
                  <a:pt x="190126" y="308359"/>
                  <a:pt x="184874" y="304004"/>
                </a:cubicBezTo>
                <a:cubicBezTo>
                  <a:pt x="183717" y="304537"/>
                  <a:pt x="182471" y="305159"/>
                  <a:pt x="181136" y="305693"/>
                </a:cubicBezTo>
                <a:lnTo>
                  <a:pt x="175172" y="342751"/>
                </a:lnTo>
                <a:lnTo>
                  <a:pt x="153632" y="334397"/>
                </a:lnTo>
                <a:lnTo>
                  <a:pt x="128709" y="285964"/>
                </a:lnTo>
                <a:lnTo>
                  <a:pt x="143484" y="353238"/>
                </a:lnTo>
                <a:lnTo>
                  <a:pt x="212111" y="379809"/>
                </a:lnTo>
                <a:cubicBezTo>
                  <a:pt x="223059" y="384075"/>
                  <a:pt x="228489" y="396339"/>
                  <a:pt x="224216" y="407270"/>
                </a:cubicBezTo>
                <a:cubicBezTo>
                  <a:pt x="222881" y="410647"/>
                  <a:pt x="220834" y="413491"/>
                  <a:pt x="218253" y="415713"/>
                </a:cubicBezTo>
                <a:cubicBezTo>
                  <a:pt x="224394" y="416779"/>
                  <a:pt x="229913" y="420067"/>
                  <a:pt x="233830" y="425044"/>
                </a:cubicBezTo>
                <a:cubicBezTo>
                  <a:pt x="234631" y="426021"/>
                  <a:pt x="235254" y="427088"/>
                  <a:pt x="235877" y="428154"/>
                </a:cubicBezTo>
                <a:cubicBezTo>
                  <a:pt x="238814" y="433131"/>
                  <a:pt x="239971" y="439085"/>
                  <a:pt x="238992" y="444862"/>
                </a:cubicBezTo>
                <a:lnTo>
                  <a:pt x="216473" y="585186"/>
                </a:lnTo>
                <a:cubicBezTo>
                  <a:pt x="214247" y="599139"/>
                  <a:pt x="201163" y="608559"/>
                  <a:pt x="187188" y="606337"/>
                </a:cubicBezTo>
                <a:cubicBezTo>
                  <a:pt x="173303" y="604115"/>
                  <a:pt x="163779" y="591052"/>
                  <a:pt x="166004" y="577099"/>
                </a:cubicBezTo>
                <a:lnTo>
                  <a:pt x="184162" y="464057"/>
                </a:lnTo>
                <a:lnTo>
                  <a:pt x="160841" y="462280"/>
                </a:lnTo>
                <a:lnTo>
                  <a:pt x="160752" y="586519"/>
                </a:lnTo>
                <a:cubicBezTo>
                  <a:pt x="160752" y="597628"/>
                  <a:pt x="151673" y="606693"/>
                  <a:pt x="140547" y="606693"/>
                </a:cubicBezTo>
                <a:cubicBezTo>
                  <a:pt x="129421" y="606693"/>
                  <a:pt x="120342" y="597628"/>
                  <a:pt x="120342" y="586519"/>
                </a:cubicBezTo>
                <a:lnTo>
                  <a:pt x="120342" y="553371"/>
                </a:lnTo>
                <a:lnTo>
                  <a:pt x="40410" y="553371"/>
                </a:lnTo>
                <a:lnTo>
                  <a:pt x="40410" y="586519"/>
                </a:lnTo>
                <a:cubicBezTo>
                  <a:pt x="40410" y="597628"/>
                  <a:pt x="31331" y="606693"/>
                  <a:pt x="20205" y="606693"/>
                </a:cubicBezTo>
                <a:cubicBezTo>
                  <a:pt x="9079" y="606693"/>
                  <a:pt x="0" y="597628"/>
                  <a:pt x="0" y="586519"/>
                </a:cubicBezTo>
                <a:lnTo>
                  <a:pt x="0" y="467968"/>
                </a:lnTo>
                <a:cubicBezTo>
                  <a:pt x="0" y="456859"/>
                  <a:pt x="9079" y="447794"/>
                  <a:pt x="20205" y="447794"/>
                </a:cubicBezTo>
                <a:lnTo>
                  <a:pt x="49489" y="447794"/>
                </a:lnTo>
                <a:cubicBezTo>
                  <a:pt x="44149" y="442551"/>
                  <a:pt x="41122" y="435086"/>
                  <a:pt x="42012" y="426910"/>
                </a:cubicBezTo>
                <a:cubicBezTo>
                  <a:pt x="45217" y="398117"/>
                  <a:pt x="48777" y="375011"/>
                  <a:pt x="65066" y="272455"/>
                </a:cubicBezTo>
                <a:cubicBezTo>
                  <a:pt x="67736" y="255215"/>
                  <a:pt x="84114" y="243484"/>
                  <a:pt x="101383" y="246239"/>
                </a:cubicBezTo>
                <a:cubicBezTo>
                  <a:pt x="108236" y="247394"/>
                  <a:pt x="152830" y="254593"/>
                  <a:pt x="157281" y="255304"/>
                </a:cubicBezTo>
                <a:cubicBezTo>
                  <a:pt x="161553" y="256015"/>
                  <a:pt x="165559" y="257614"/>
                  <a:pt x="169030" y="259836"/>
                </a:cubicBezTo>
                <a:cubicBezTo>
                  <a:pt x="169742" y="253971"/>
                  <a:pt x="172146" y="247305"/>
                  <a:pt x="177664" y="245617"/>
                </a:cubicBezTo>
                <a:cubicBezTo>
                  <a:pt x="182382" y="244284"/>
                  <a:pt x="187722" y="247039"/>
                  <a:pt x="192529" y="252460"/>
                </a:cubicBezTo>
                <a:cubicBezTo>
                  <a:pt x="193775" y="249705"/>
                  <a:pt x="195555" y="247039"/>
                  <a:pt x="197870" y="244906"/>
                </a:cubicBezTo>
                <a:cubicBezTo>
                  <a:pt x="198582" y="237708"/>
                  <a:pt x="199917" y="228821"/>
                  <a:pt x="202320" y="219223"/>
                </a:cubicBezTo>
                <a:cubicBezTo>
                  <a:pt x="206682" y="202249"/>
                  <a:pt x="214425" y="182875"/>
                  <a:pt x="228311" y="165724"/>
                </a:cubicBezTo>
                <a:cubicBezTo>
                  <a:pt x="233652" y="106892"/>
                  <a:pt x="245846" y="72500"/>
                  <a:pt x="253412" y="56237"/>
                </a:cubicBezTo>
                <a:cubicBezTo>
                  <a:pt x="253412" y="56059"/>
                  <a:pt x="253323" y="55881"/>
                  <a:pt x="253323" y="55615"/>
                </a:cubicBezTo>
                <a:cubicBezTo>
                  <a:pt x="249762" y="28687"/>
                  <a:pt x="268810" y="3893"/>
                  <a:pt x="295870" y="427"/>
                </a:cubicBezTo>
                <a:close/>
              </a:path>
            </a:pathLst>
          </a:custGeom>
          <a:solidFill>
            <a:srgbClr val="03BE5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15" name="文本框 14"/>
          <p:cNvSpPr txBox="1"/>
          <p:nvPr/>
        </p:nvSpPr>
        <p:spPr>
          <a:xfrm>
            <a:off x="8172108" y="1947573"/>
            <a:ext cx="4435909" cy="1569660"/>
          </a:xfrm>
          <a:prstGeom prst="rect">
            <a:avLst/>
          </a:prstGeom>
          <a:noFill/>
        </p:spPr>
        <p:txBody>
          <a:bodyPr wrap="square" rtlCol="0">
            <a:spAutoFit/>
          </a:bodyPr>
          <a:lstStyle/>
          <a:p>
            <a:r>
              <a:rPr lang="zh-CN" altLang="en-US" sz="9600" b="1">
                <a:latin typeface="黑体" panose="02010609060101010101" pitchFamily="49" charset="-122"/>
                <a:ea typeface="黑体" panose="02010609060101010101" pitchFamily="49" charset="-122"/>
                <a:cs typeface="+mn-ea"/>
                <a:sym typeface="字魂36号-正文宋楷" panose="02000000000000000000" pitchFamily="2" charset="-122"/>
              </a:rPr>
              <a:t>目录</a:t>
            </a:r>
          </a:p>
        </p:txBody>
      </p:sp>
      <p:pic>
        <p:nvPicPr>
          <p:cNvPr id="17" name="图片 16"/>
          <p:cNvPicPr>
            <a:picLocks noChangeAspect="1"/>
          </p:cNvPicPr>
          <p:nvPr/>
        </p:nvPicPr>
        <p:blipFill>
          <a:blip r:embed="rId4" cstate="email">
            <a:extLst>
              <a:ext uri="{28A0092B-C50C-407E-A947-70E740481C1C}">
                <a14:useLocalDpi xmlns:a14="http://schemas.microsoft.com/office/drawing/2010/main"/>
              </a:ext>
            </a:extLst>
          </a:blip>
          <a:srcRect l="-804"/>
          <a:stretch>
            <a:fillRect/>
          </a:stretch>
        </p:blipFill>
        <p:spPr>
          <a:xfrm>
            <a:off x="0" y="1066800"/>
            <a:ext cx="7821201" cy="3020635"/>
          </a:xfrm>
          <a:prstGeom prst="rect">
            <a:avLst/>
          </a:prstGeom>
        </p:spPr>
      </p:pic>
      <p:sp>
        <p:nvSpPr>
          <p:cNvPr id="2" name="文本框 1"/>
          <p:cNvSpPr txBox="1"/>
          <p:nvPr/>
        </p:nvSpPr>
        <p:spPr>
          <a:xfrm>
            <a:off x="3612333" y="181069"/>
            <a:ext cx="1493821" cy="200055"/>
          </a:xfrm>
          <a:prstGeom prst="rect">
            <a:avLst/>
          </a:prstGeom>
          <a:noFill/>
        </p:spPr>
        <p:txBody>
          <a:bodyPr wrap="square" rtlCol="0">
            <a:spAutoFit/>
          </a:bodyPr>
          <a:lstStyle/>
          <a:p>
            <a:r>
              <a:rPr lang="en-US" altLang="zh-CN" sz="700" dirty="0">
                <a:solidFill>
                  <a:srgbClr val="FFFFFF"/>
                </a:solidFill>
              </a:rPr>
              <a:t>https://www.ypppt.com/</a:t>
            </a:r>
            <a:endParaRPr lang="zh-CN" altLang="en-US" sz="700" dirty="0">
              <a:solidFill>
                <a:srgbClr val="FFFFFF"/>
              </a:solidFill>
            </a:endParaRP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childTnLst>
                          </p:cTn>
                        </p:par>
                        <p:par>
                          <p:cTn id="10" fill="hold" nodeType="afterGroup">
                            <p:stCondLst>
                              <p:cond delay="500"/>
                            </p:stCondLst>
                            <p:childTnLst>
                              <p:par>
                                <p:cTn id="11" presetID="29" presetClass="entr" presetSubtype="0" fill="hold" grpId="0" nodeType="after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ppt_x</p:attrName>
                                        </p:attrNameLst>
                                      </p:cBhvr>
                                      <p:tavLst>
                                        <p:tav tm="0">
                                          <p:val>
                                            <p:strVal val="#ppt_x-.2"/>
                                          </p:val>
                                        </p:tav>
                                        <p:tav tm="100000">
                                          <p:val>
                                            <p:strVal val="#ppt_x"/>
                                          </p:val>
                                        </p:tav>
                                      </p:tavLst>
                                    </p:anim>
                                    <p:anim calcmode="lin" valueType="num">
                                      <p:cBhvr>
                                        <p:cTn id="14" dur="5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5" dur="500"/>
                                        <p:tgtEl>
                                          <p:spTgt spid="13"/>
                                        </p:tgtEl>
                                      </p:cBhvr>
                                    </p:animEffect>
                                  </p:childTnLst>
                                </p:cTn>
                              </p:par>
                            </p:childTnLst>
                          </p:cTn>
                        </p:par>
                        <p:par>
                          <p:cTn id="16" fill="hold" nodeType="afterGroup">
                            <p:stCondLst>
                              <p:cond delay="1000"/>
                            </p:stCondLst>
                            <p:childTnLst>
                              <p:par>
                                <p:cTn id="17" presetID="29" presetClass="entr" presetSubtype="0"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ppt_x</p:attrName>
                                        </p:attrNameLst>
                                      </p:cBhvr>
                                      <p:tavLst>
                                        <p:tav tm="0">
                                          <p:val>
                                            <p:strVal val="#ppt_x-.2"/>
                                          </p:val>
                                        </p:tav>
                                        <p:tav tm="100000">
                                          <p:val>
                                            <p:strVal val="#ppt_x"/>
                                          </p:val>
                                        </p:tav>
                                      </p:tavLst>
                                    </p:anim>
                                    <p:anim calcmode="lin" valueType="num">
                                      <p:cBhvr>
                                        <p:cTn id="20" dur="5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21" dur="500"/>
                                        <p:tgtEl>
                                          <p:spTgt spid="16"/>
                                        </p:tgtEl>
                                      </p:cBhvr>
                                    </p:animEffect>
                                  </p:childTnLst>
                                </p:cTn>
                              </p:par>
                            </p:childTnLst>
                          </p:cTn>
                        </p:par>
                        <p:par>
                          <p:cTn id="22" fill="hold" nodeType="afterGroup">
                            <p:stCondLst>
                              <p:cond delay="1500"/>
                            </p:stCondLst>
                            <p:childTnLst>
                              <p:par>
                                <p:cTn id="23" presetID="29" presetClass="entr" presetSubtype="0"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p:cTn id="25" dur="500" fill="hold"/>
                                        <p:tgtEl>
                                          <p:spTgt spid="19"/>
                                        </p:tgtEl>
                                        <p:attrNameLst>
                                          <p:attrName>ppt_x</p:attrName>
                                        </p:attrNameLst>
                                      </p:cBhvr>
                                      <p:tavLst>
                                        <p:tav tm="0">
                                          <p:val>
                                            <p:strVal val="#ppt_x-.2"/>
                                          </p:val>
                                        </p:tav>
                                        <p:tav tm="100000">
                                          <p:val>
                                            <p:strVal val="#ppt_x"/>
                                          </p:val>
                                        </p:tav>
                                      </p:tavLst>
                                    </p:anim>
                                    <p:anim calcmode="lin" valueType="num">
                                      <p:cBhvr>
                                        <p:cTn id="26" dur="5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27" dur="500"/>
                                        <p:tgtEl>
                                          <p:spTgt spid="19"/>
                                        </p:tgtEl>
                                      </p:cBhvr>
                                    </p:animEffect>
                                  </p:childTnLst>
                                </p:cTn>
                              </p:par>
                            </p:childTnLst>
                          </p:cTn>
                        </p:par>
                        <p:par>
                          <p:cTn id="28" fill="hold" nodeType="afterGroup">
                            <p:stCondLst>
                              <p:cond delay="2000"/>
                            </p:stCondLst>
                            <p:childTnLst>
                              <p:par>
                                <p:cTn id="29" presetID="29"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ppt_x</p:attrName>
                                        </p:attrNameLst>
                                      </p:cBhvr>
                                      <p:tavLst>
                                        <p:tav tm="0">
                                          <p:val>
                                            <p:strVal val="#ppt_x-.2"/>
                                          </p:val>
                                        </p:tav>
                                        <p:tav tm="100000">
                                          <p:val>
                                            <p:strVal val="#ppt_x"/>
                                          </p:val>
                                        </p:tav>
                                      </p:tavLst>
                                    </p:anim>
                                    <p:anim calcmode="lin" valueType="num">
                                      <p:cBhvr>
                                        <p:cTn id="32" dur="5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3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16" grpId="0"/>
      <p:bldP spid="19"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1" y="2949865"/>
            <a:ext cx="12191999" cy="657225"/>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tIns="0" rIns="180000" bIns="0" anchor="ctr"/>
          <a:lstStyle/>
          <a:p>
            <a:pPr algn="ctr">
              <a:defRPr/>
            </a:pPr>
            <a:r>
              <a:rPr lang="en-US" altLang="zh-CN" sz="2800" dirty="0" smtClean="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                                             www.ypppt.com</a:t>
            </a:r>
            <a:endParaRPr lang="zh-CN" altLang="en-US" sz="28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0" y="2182092"/>
            <a:ext cx="12191999" cy="775277"/>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r>
              <a:rPr lang="zh-CN" altLang="en-US" sz="2800" spc="200" dirty="0" smtClean="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更多</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精品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优品</a:t>
            </a:r>
            <a:r>
              <a:rPr lang="en-US" altLang="zh-CN"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800" spc="20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p>
        </p:txBody>
      </p:sp>
      <p:sp>
        <p:nvSpPr>
          <p:cNvPr id="12" name="矩形 11"/>
          <p:cNvSpPr/>
          <p:nvPr/>
        </p:nvSpPr>
        <p:spPr>
          <a:xfrm>
            <a:off x="2581830" y="3921022"/>
            <a:ext cx="6906409" cy="1692771"/>
          </a:xfrm>
          <a:prstGeom prst="rect">
            <a:avLst/>
          </a:prstGeom>
          <a:noFill/>
          <a:ln w="25400" cap="flat" cmpd="sng" algn="ctr">
            <a:noFill/>
            <a:prstDash val="solid"/>
          </a:ln>
          <a:effectLst/>
        </p:spPr>
        <p:txBody>
          <a:bodyPr rtlCol="0" anchor="ctr"/>
          <a:lstStyle/>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模板下载</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3"/>
              </a:rPr>
              <a:t>www.ypppt.com/moban/</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节</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日</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模板：</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4"/>
              </a:rPr>
              <a:t>www.ypppt.com/jieri/</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背景图片：</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5"/>
              </a:rPr>
              <a:t>www.ypppt.com/beijing/</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图表下载：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6"/>
              </a:rPr>
              <a:t>www.ypppt.com/tubiao/</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素材下载：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7"/>
              </a:rPr>
              <a:t>www.ypppt.com/sucai/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rPr>
              <a:t>            </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教程下载：</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8"/>
              </a:rPr>
              <a:t>www.ypppt.com/jiaocheng</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8"/>
              </a:rPr>
              <a:t>/</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zh-CN" altLang="en-US" sz="1200" kern="0" dirty="0">
                <a:solidFill>
                  <a:srgbClr val="EEECE1">
                    <a:lumMod val="25000"/>
                  </a:srgbClr>
                </a:solidFill>
                <a:latin typeface="微软雅黑" panose="020B0503020204020204" pitchFamily="34" charset="-122"/>
                <a:ea typeface="微软雅黑" panose="020B0503020204020204" pitchFamily="34" charset="-122"/>
              </a:rPr>
              <a:t>字</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体下载：</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9"/>
              </a:rPr>
              <a:t>www.ypppt.com/ziti</a:t>
            </a:r>
            <a:r>
              <a:rPr lang="en-US" altLang="zh-CN" sz="1200" kern="0" dirty="0">
                <a:solidFill>
                  <a:srgbClr val="EEECE1">
                    <a:lumMod val="25000"/>
                  </a:srgbClr>
                </a:solidFill>
                <a:latin typeface="微软雅黑" panose="020B0503020204020204" pitchFamily="34" charset="-122"/>
                <a:ea typeface="微软雅黑" panose="020B0503020204020204" pitchFamily="34" charset="-122"/>
                <a:hlinkClick r:id="rId9"/>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                       </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绘本故事</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0"/>
              </a:rPr>
              <a:t>www.ypppt.com/gushi/</a:t>
            </a:r>
            <a:endPar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endParaRPr>
          </a:p>
          <a:p>
            <a:pPr>
              <a:lnSpc>
                <a:spcPts val="2400"/>
              </a:lnSpc>
            </a:pP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rPr>
              <a:t>PPT</a:t>
            </a:r>
            <a:r>
              <a:rPr lang="zh-CN" altLang="en-US" sz="1200" kern="0" dirty="0" smtClean="0">
                <a:solidFill>
                  <a:srgbClr val="EEECE1">
                    <a:lumMod val="25000"/>
                  </a:srgbClr>
                </a:solidFill>
                <a:latin typeface="微软雅黑" panose="020B0503020204020204" pitchFamily="34" charset="-122"/>
                <a:ea typeface="微软雅黑" panose="020B0503020204020204" pitchFamily="34" charset="-122"/>
              </a:rPr>
              <a:t>课件：</a:t>
            </a:r>
            <a:r>
              <a:rPr lang="en-US" altLang="zh-CN" sz="1200" kern="0" dirty="0" smtClean="0">
                <a:solidFill>
                  <a:srgbClr val="EEECE1">
                    <a:lumMod val="25000"/>
                  </a:srgbClr>
                </a:solidFill>
                <a:latin typeface="微软雅黑" panose="020B0503020204020204" pitchFamily="34" charset="-122"/>
                <a:ea typeface="微软雅黑" panose="020B0503020204020204" pitchFamily="34" charset="-122"/>
                <a:hlinkClick r:id="rId11"/>
              </a:rPr>
              <a:t>www.ypppt.com/kejian/</a:t>
            </a:r>
            <a:endParaRPr lang="en-US" altLang="zh-CN" sz="1200" kern="0" dirty="0">
              <a:solidFill>
                <a:srgbClr val="EEECE1">
                  <a:lumMod val="25000"/>
                </a:srgb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5959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22412"/>
            <a:ext cx="12192000" cy="6813176"/>
          </a:xfrm>
          <a:prstGeom prst="rect">
            <a:avLst/>
          </a:prstGeom>
        </p:spPr>
      </p:pic>
      <p:sp>
        <p:nvSpPr>
          <p:cNvPr id="3" name="副标题 2"/>
          <p:cNvSpPr>
            <a:spLocks noGrp="1"/>
          </p:cNvSpPr>
          <p:nvPr>
            <p:ph type="subTitle" idx="1"/>
          </p:nvPr>
        </p:nvSpPr>
        <p:spPr/>
        <p:txBody>
          <a:bodyPr/>
          <a:lstStyle/>
          <a:p>
            <a:endParaRPr lang="zh-CN" altLang="en-US"/>
          </a:p>
        </p:txBody>
      </p:sp>
      <p:sp>
        <p:nvSpPr>
          <p:cNvPr id="4" name="文本占位符 3"/>
          <p:cNvSpPr>
            <a:spLocks noGrp="1"/>
          </p:cNvSpPr>
          <p:nvPr>
            <p:ph type="body" sz="quarter" idx="13"/>
          </p:nvPr>
        </p:nvSpPr>
        <p:spPr/>
        <p:txBody>
          <a:bodyPr/>
          <a:lstStyle/>
          <a:p>
            <a:endParaRPr lang="zh-CN" altLang="en-US"/>
          </a:p>
        </p:txBody>
      </p:sp>
      <p:sp>
        <p:nvSpPr>
          <p:cNvPr id="7" name="文本占位符 6"/>
          <p:cNvSpPr>
            <a:spLocks noGrp="1"/>
          </p:cNvSpPr>
          <p:nvPr>
            <p:ph type="body" sz="quarter" idx="14"/>
          </p:nvPr>
        </p:nvSpPr>
        <p:spPr/>
        <p:txBody>
          <a:bodyPr/>
          <a:lstStyle/>
          <a:p>
            <a:endParaRPr lang="zh-CN" altLang="en-US"/>
          </a:p>
        </p:txBody>
      </p:sp>
      <p:sp>
        <p:nvSpPr>
          <p:cNvPr id="8" name="标题 7"/>
          <p:cNvSpPr>
            <a:spLocks noGrp="1"/>
          </p:cNvSpPr>
          <p:nvPr>
            <p:ph type="title"/>
          </p:nvPr>
        </p:nvSpPr>
        <p:spPr/>
        <p:txBody>
          <a:bodyPr>
            <a:normAutofit fontScale="90000"/>
          </a:bodyPr>
          <a:lstStyle/>
          <a:p>
            <a:endParaRPr lang="zh-CN" altLang="en-US"/>
          </a:p>
        </p:txBody>
      </p:sp>
      <p:sp>
        <p:nvSpPr>
          <p:cNvPr id="2" name="矩形 1"/>
          <p:cNvSpPr/>
          <p:nvPr/>
        </p:nvSpPr>
        <p:spPr>
          <a:xfrm>
            <a:off x="5184560" y="1524000"/>
            <a:ext cx="7007440" cy="39272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3BE51"/>
              </a:solidFill>
              <a:latin typeface="字魂36号-正文宋楷" panose="02000000000000000000" pitchFamily="2" charset="-122"/>
              <a:ea typeface="字魂36号-正文宋楷" panose="02000000000000000000" pitchFamily="2" charset="-122"/>
              <a:sym typeface="字魂36号-正文宋楷" panose="02000000000000000000" pitchFamily="2" charset="-122"/>
            </a:endParaRPr>
          </a:p>
        </p:txBody>
      </p:sp>
      <p:sp>
        <p:nvSpPr>
          <p:cNvPr id="5" name="椭圆 4"/>
          <p:cNvSpPr/>
          <p:nvPr/>
        </p:nvSpPr>
        <p:spPr>
          <a:xfrm>
            <a:off x="7941366" y="2053680"/>
            <a:ext cx="1193800" cy="1219200"/>
          </a:xfrm>
          <a:prstGeom prst="ellipse">
            <a:avLst/>
          </a:prstGeom>
          <a:solidFill>
            <a:srgbClr val="76491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文本框 5"/>
          <p:cNvSpPr txBox="1"/>
          <p:nvPr/>
        </p:nvSpPr>
        <p:spPr>
          <a:xfrm>
            <a:off x="6471034" y="3802559"/>
            <a:ext cx="4112260" cy="768350"/>
          </a:xfrm>
          <a:prstGeom prst="rect">
            <a:avLst/>
          </a:prstGeom>
          <a:noFill/>
        </p:spPr>
        <p:txBody>
          <a:bodyPr wrap="none" rtlCol="0">
            <a:spAutoFit/>
          </a:bodyPr>
          <a:lstStyle/>
          <a:p>
            <a:r>
              <a:rPr lang="zh-CN" altLang="en-US" sz="4400" b="1" dirty="0">
                <a:latin typeface="黑体" panose="02010609060101010101" pitchFamily="49" charset="-122"/>
                <a:ea typeface="黑体" panose="02010609060101010101" pitchFamily="49" charset="-122"/>
                <a:sym typeface="字魂36号-正文宋楷" panose="02000000000000000000" pitchFamily="2" charset="-122"/>
              </a:rPr>
              <a:t>什么是垃圾分类</a:t>
            </a:r>
            <a:endParaRPr lang="en-US" altLang="zh-CN" sz="4400" b="1" dirty="0">
              <a:latin typeface="黑体" panose="02010609060101010101" pitchFamily="49" charset="-122"/>
              <a:ea typeface="黑体" panose="02010609060101010101" pitchFamily="49" charset="-122"/>
              <a:sym typeface="字魂36号-正文宋楷" panose="02000000000000000000" pitchFamily="2" charset="-122"/>
            </a:endParaRPr>
          </a:p>
        </p:txBody>
      </p:sp>
      <p:sp>
        <p:nvSpPr>
          <p:cNvPr id="14" name="文本框 13"/>
          <p:cNvSpPr txBox="1"/>
          <p:nvPr/>
        </p:nvSpPr>
        <p:spPr>
          <a:xfrm>
            <a:off x="8162201" y="2271118"/>
            <a:ext cx="746760" cy="768350"/>
          </a:xfrm>
          <a:prstGeom prst="rect">
            <a:avLst/>
          </a:prstGeom>
          <a:noFill/>
        </p:spPr>
        <p:txBody>
          <a:bodyPr wrap="none" rtlCol="0">
            <a:spAutoFit/>
          </a:bodyPr>
          <a:lstStyle/>
          <a:p>
            <a:r>
              <a:rPr lang="en-US" altLang="zh-CN" sz="4400" b="1">
                <a:solidFill>
                  <a:schemeClr val="bg1"/>
                </a:solidFill>
                <a:latin typeface="黑体" panose="02010609060101010101" pitchFamily="49" charset="-122"/>
                <a:ea typeface="黑体" panose="02010609060101010101" pitchFamily="49" charset="-122"/>
                <a:sym typeface="字魂36号-正文宋楷" panose="02000000000000000000" pitchFamily="2" charset="-122"/>
              </a:rPr>
              <a:t>01</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5484721"/>
            <a:ext cx="12192000" cy="1391588"/>
          </a:xfrm>
          <a:prstGeom prst="rect">
            <a:avLst/>
          </a:prstGeom>
          <a:solidFill>
            <a:srgbClr val="7649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26" name="矩形 25"/>
          <p:cNvSpPr/>
          <p:nvPr/>
        </p:nvSpPr>
        <p:spPr>
          <a:xfrm>
            <a:off x="685800" y="664224"/>
            <a:ext cx="5631873"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60045"/>
            <a:r>
              <a:rPr lang="en-US" altLang="zh-CN" sz="2400" dirty="0">
                <a:solidFill>
                  <a:srgbClr val="449E07"/>
                </a:solidFill>
                <a:latin typeface="字魂27号-布丁体" panose="00000500000000000000" pitchFamily="2" charset="-122"/>
                <a:ea typeface="字魂27号-布丁体" panose="00000500000000000000" pitchFamily="2" charset="-122"/>
              </a:rPr>
              <a:t>01 </a:t>
            </a:r>
            <a:r>
              <a:rPr lang="zh-CN" altLang="en-US" sz="2400" dirty="0">
                <a:solidFill>
                  <a:srgbClr val="449E07"/>
                </a:solidFill>
                <a:latin typeface="字魂27号-布丁体" panose="00000500000000000000" pitchFamily="2" charset="-122"/>
                <a:ea typeface="字魂27号-布丁体" panose="00000500000000000000" pitchFamily="2" charset="-122"/>
              </a:rPr>
              <a:t>什么是垃圾分类</a:t>
            </a:r>
          </a:p>
        </p:txBody>
      </p:sp>
      <p:sp>
        <p:nvSpPr>
          <p:cNvPr id="2" name="箭头: 右 1"/>
          <p:cNvSpPr/>
          <p:nvPr/>
        </p:nvSpPr>
        <p:spPr>
          <a:xfrm>
            <a:off x="4321561" y="4784633"/>
            <a:ext cx="381000" cy="375128"/>
          </a:xfrm>
          <a:prstGeom prst="rightArrow">
            <a:avLst/>
          </a:prstGeom>
          <a:solidFill>
            <a:srgbClr val="449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p:nvSpPr>
          <p:cNvPr id="12" name="箭头: 右 11"/>
          <p:cNvSpPr/>
          <p:nvPr/>
        </p:nvSpPr>
        <p:spPr>
          <a:xfrm>
            <a:off x="7954682" y="4783671"/>
            <a:ext cx="381000" cy="375128"/>
          </a:xfrm>
          <a:prstGeom prst="rightArrow">
            <a:avLst/>
          </a:prstGeom>
          <a:solidFill>
            <a:srgbClr val="449E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grpSp>
        <p:nvGrpSpPr>
          <p:cNvPr id="6" name="组合 5"/>
          <p:cNvGrpSpPr/>
          <p:nvPr/>
        </p:nvGrpSpPr>
        <p:grpSpPr>
          <a:xfrm>
            <a:off x="427347" y="4208634"/>
            <a:ext cx="3476624" cy="1834047"/>
            <a:chOff x="427347" y="4208634"/>
            <a:chExt cx="3476624" cy="1834047"/>
          </a:xfrm>
        </p:grpSpPr>
        <p:pic>
          <p:nvPicPr>
            <p:cNvPr id="11" name="图片 10"/>
            <p:cNvPicPr>
              <a:picLocks noChangeAspect="1"/>
            </p:cNvPicPr>
            <p:nvPr/>
          </p:nvPicPr>
          <p:blipFill>
            <a:blip r:embed="rId3"/>
            <a:stretch>
              <a:fillRect/>
            </a:stretch>
          </p:blipFill>
          <p:spPr>
            <a:xfrm>
              <a:off x="427347" y="4208634"/>
              <a:ext cx="3476624" cy="1302968"/>
            </a:xfrm>
            <a:prstGeom prst="rect">
              <a:avLst/>
            </a:prstGeom>
          </p:spPr>
        </p:pic>
        <p:sp>
          <p:nvSpPr>
            <p:cNvPr id="13" name="文本框 12"/>
            <p:cNvSpPr txBox="1"/>
            <p:nvPr/>
          </p:nvSpPr>
          <p:spPr>
            <a:xfrm>
              <a:off x="1486448" y="5673349"/>
              <a:ext cx="1107996" cy="369332"/>
            </a:xfrm>
            <a:prstGeom prst="rect">
              <a:avLst/>
            </a:prstGeom>
            <a:noFill/>
          </p:spPr>
          <p:txBody>
            <a:bodyPr wrap="none" rtlCol="0">
              <a:spAutoFit/>
            </a:bodyPr>
            <a:lstStyle/>
            <a:p>
              <a:r>
                <a:rPr lang="zh-CN" altLang="en-US">
                  <a:solidFill>
                    <a:schemeClr val="bg1"/>
                  </a:solidFill>
                </a:rPr>
                <a:t>分类收集</a:t>
              </a:r>
            </a:p>
          </p:txBody>
        </p:sp>
      </p:grpSp>
      <p:grpSp>
        <p:nvGrpSpPr>
          <p:cNvPr id="7" name="组合 6"/>
          <p:cNvGrpSpPr/>
          <p:nvPr/>
        </p:nvGrpSpPr>
        <p:grpSpPr>
          <a:xfrm>
            <a:off x="5140485" y="4084546"/>
            <a:ext cx="2167836" cy="1958135"/>
            <a:chOff x="5140485" y="4084546"/>
            <a:chExt cx="2167836" cy="1958135"/>
          </a:xfrm>
        </p:grpSpPr>
        <p:pic>
          <p:nvPicPr>
            <p:cNvPr id="8" name="图片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140485" y="4084546"/>
              <a:ext cx="2167836" cy="1400175"/>
            </a:xfrm>
            <a:prstGeom prst="rect">
              <a:avLst/>
            </a:prstGeom>
          </p:spPr>
        </p:pic>
        <p:sp>
          <p:nvSpPr>
            <p:cNvPr id="15" name="文本框 14"/>
            <p:cNvSpPr txBox="1"/>
            <p:nvPr/>
          </p:nvSpPr>
          <p:spPr>
            <a:xfrm>
              <a:off x="5763675" y="5673349"/>
              <a:ext cx="1107996" cy="369332"/>
            </a:xfrm>
            <a:prstGeom prst="rect">
              <a:avLst/>
            </a:prstGeom>
            <a:noFill/>
          </p:spPr>
          <p:txBody>
            <a:bodyPr wrap="none" rtlCol="0">
              <a:spAutoFit/>
            </a:bodyPr>
            <a:lstStyle/>
            <a:p>
              <a:r>
                <a:rPr lang="zh-CN" altLang="en-US">
                  <a:solidFill>
                    <a:schemeClr val="bg1"/>
                  </a:solidFill>
                </a:rPr>
                <a:t>分类运输</a:t>
              </a:r>
            </a:p>
          </p:txBody>
        </p:sp>
      </p:grpSp>
      <p:grpSp>
        <p:nvGrpSpPr>
          <p:cNvPr id="10" name="组合 9"/>
          <p:cNvGrpSpPr/>
          <p:nvPr/>
        </p:nvGrpSpPr>
        <p:grpSpPr>
          <a:xfrm>
            <a:off x="8946389" y="3766898"/>
            <a:ext cx="2426687" cy="2275783"/>
            <a:chOff x="8946389" y="3766898"/>
            <a:chExt cx="2426687" cy="2275783"/>
          </a:xfrm>
        </p:grpSpPr>
        <p:pic>
          <p:nvPicPr>
            <p:cNvPr id="9" name="图片 8"/>
            <p:cNvPicPr>
              <a:picLocks noChangeAspect="1"/>
            </p:cNvPicPr>
            <p:nvPr/>
          </p:nvPicPr>
          <p:blipFill>
            <a:blip r:embed="rId5" cstate="email">
              <a:extLst>
                <a:ext uri="{BEBA8EAE-BF5A-486C-A8C5-ECC9F3942E4B}">
                  <a14:imgProps xmlns:a14="http://schemas.microsoft.com/office/drawing/2010/main">
                    <a14:imgLayer>
                      <a14:imgEffect>
                        <a14:backgroundRemoval t="9956" b="99115" l="836" r="97337">
                          <a14:foregroundMark x1="38538" y1="26401" x2="30601" y2="38864"/>
                          <a14:foregroundMark x1="73264" y1="20944" x2="57285" y2="38643"/>
                          <a14:foregroundMark x1="57285" y1="38643" x2="56501" y2="40487"/>
                          <a14:foregroundMark x1="87102" y1="67552" x2="96815" y2="78319"/>
                          <a14:foregroundMark x1="83864" y1="76696" x2="95352" y2="94543"/>
                          <a14:foregroundMark x1="28512" y1="37611" x2="34987" y2="48820"/>
                          <a14:foregroundMark x1="33838" y1="24705" x2="33211" y2="26770"/>
                          <a14:foregroundMark x1="18225" y1="48451" x2="17911" y2="49263"/>
                          <a14:foregroundMark x1="17337" y1="53392" x2="21723" y2="62537"/>
                          <a14:foregroundMark x1="11175" y1="70428" x2="23864" y2="92257"/>
                          <a14:foregroundMark x1="23864" y1="92257" x2="82977" y2="85398"/>
                          <a14:foregroundMark x1="6162" y1="73378" x2="14047" y2="99115"/>
                          <a14:foregroundMark x1="14047" y1="99115" x2="34830" y2="98746"/>
                          <a14:foregroundMark x1="34830" y1="98746" x2="76031" y2="99558"/>
                          <a14:foregroundMark x1="76031" y1="99558" x2="96345" y2="95501"/>
                          <a14:foregroundMark x1="96345" y1="95501" x2="97389" y2="97861"/>
                          <a14:foregroundMark x1="5535" y1="73746" x2="5274" y2="97050"/>
                          <a14:foregroundMark x1="836" y1="90855" x2="4648" y2="99115"/>
                        </a14:backgroundRemoval>
                      </a14:imgEffect>
                    </a14:imgLayer>
                  </a14:imgProps>
                </a:ext>
                <a:ext uri="{28A0092B-C50C-407E-A947-70E740481C1C}">
                  <a14:useLocalDpi xmlns:a14="http://schemas.microsoft.com/office/drawing/2010/main"/>
                </a:ext>
              </a:extLst>
            </a:blip>
            <a:stretch>
              <a:fillRect/>
            </a:stretch>
          </p:blipFill>
          <p:spPr>
            <a:xfrm>
              <a:off x="8946389" y="3766898"/>
              <a:ext cx="2426687" cy="1717823"/>
            </a:xfrm>
            <a:prstGeom prst="rect">
              <a:avLst/>
            </a:prstGeom>
          </p:spPr>
        </p:pic>
        <p:sp>
          <p:nvSpPr>
            <p:cNvPr id="16" name="文本框 15"/>
            <p:cNvSpPr txBox="1"/>
            <p:nvPr/>
          </p:nvSpPr>
          <p:spPr>
            <a:xfrm>
              <a:off x="9597556" y="5673349"/>
              <a:ext cx="1107996" cy="369332"/>
            </a:xfrm>
            <a:prstGeom prst="rect">
              <a:avLst/>
            </a:prstGeom>
            <a:noFill/>
          </p:spPr>
          <p:txBody>
            <a:bodyPr wrap="none" rtlCol="0">
              <a:spAutoFit/>
            </a:bodyPr>
            <a:lstStyle/>
            <a:p>
              <a:r>
                <a:rPr lang="zh-CN" altLang="en-US">
                  <a:solidFill>
                    <a:schemeClr val="bg1"/>
                  </a:solidFill>
                </a:rPr>
                <a:t>分类处理</a:t>
              </a:r>
            </a:p>
          </p:txBody>
        </p:sp>
      </p:grpSp>
      <p:sp>
        <p:nvSpPr>
          <p:cNvPr id="5" name="矩形 4"/>
          <p:cNvSpPr/>
          <p:nvPr/>
        </p:nvSpPr>
        <p:spPr>
          <a:xfrm>
            <a:off x="685800" y="2014611"/>
            <a:ext cx="5860765" cy="1493935"/>
          </a:xfrm>
          <a:prstGeom prst="rect">
            <a:avLst/>
          </a:prstGeom>
        </p:spPr>
        <p:txBody>
          <a:bodyPr wrap="square">
            <a:spAutoFit/>
          </a:bodyPr>
          <a:lstStyle/>
          <a:p>
            <a:pPr>
              <a:lnSpc>
                <a:spcPct val="200000"/>
              </a:lnSpc>
            </a:pPr>
            <a:r>
              <a:rPr lang="zh-CN" altLang="en-US" sz="1600" dirty="0">
                <a:solidFill>
                  <a:prstClr val="black">
                    <a:lumMod val="65000"/>
                    <a:lumOff val="35000"/>
                  </a:prstClr>
                </a:solidFill>
                <a:ea typeface="思源黑体" panose="020B0500000000000000" pitchFamily="34" charset="-122"/>
              </a:rPr>
              <a:t>垃圾分类，一般是指按一定规定或标准将</a:t>
            </a:r>
            <a:r>
              <a:rPr lang="zh-CN" altLang="en-US" sz="1600" dirty="0">
                <a:solidFill>
                  <a:prstClr val="black">
                    <a:lumMod val="65000"/>
                    <a:lumOff val="35000"/>
                  </a:prstClr>
                </a:solidFill>
                <a:ea typeface="思源黑体" panose="020B0500000000000000" pitchFamily="34" charset="-122"/>
                <a:hlinkClick r:id="rId6"/>
              </a:rPr>
              <a:t>垃圾</a:t>
            </a:r>
            <a:r>
              <a:rPr lang="zh-CN" altLang="en-US" sz="1600" dirty="0">
                <a:solidFill>
                  <a:prstClr val="black">
                    <a:lumMod val="65000"/>
                    <a:lumOff val="35000"/>
                  </a:prstClr>
                </a:solidFill>
                <a:ea typeface="思源黑体" panose="020B0500000000000000" pitchFamily="34" charset="-122"/>
              </a:rPr>
              <a:t>分类收集、分类运输和分类处理，从而转变成公共资源的一系列活动的总称。分类的目的是提高垃圾的资源价值和经济价值，力争物尽其用。</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1"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5" presetClass="entr" presetSubtype="1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checkerboard(across)">
                                      <p:cBhvr>
                                        <p:cTn id="11" dur="500"/>
                                        <p:tgtEl>
                                          <p:spTgt spid="5"/>
                                        </p:tgtEl>
                                      </p:cBhvr>
                                    </p:animEffect>
                                  </p:childTnLst>
                                </p:cTn>
                              </p:par>
                            </p:childTnLst>
                          </p:cTn>
                        </p:par>
                        <p:par>
                          <p:cTn id="12" fill="hold" nodeType="afterGroup">
                            <p:stCondLst>
                              <p:cond delay="1000"/>
                            </p:stCondLst>
                            <p:childTnLst>
                              <p:par>
                                <p:cTn id="13" presetID="42" presetClass="entr" presetSubtype="0"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par>
                          <p:cTn id="18" fill="hold" nodeType="afterGroup">
                            <p:stCondLst>
                              <p:cond delay="2000"/>
                            </p:stCondLst>
                            <p:childTnLst>
                              <p:par>
                                <p:cTn id="19" presetID="42"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nodeType="afterGroup">
                            <p:stCondLst>
                              <p:cond delay="3000"/>
                            </p:stCondLst>
                            <p:childTnLst>
                              <p:par>
                                <p:cTn id="25" presetID="42"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par>
                          <p:cTn id="30" fill="hold" nodeType="afterGroup">
                            <p:stCondLst>
                              <p:cond delay="4000"/>
                            </p:stCondLst>
                            <p:childTnLst>
                              <p:par>
                                <p:cTn id="31" presetID="42" presetClass="entr" presetSubtype="0"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1000"/>
                                        <p:tgtEl>
                                          <p:spTgt spid="12"/>
                                        </p:tgtEl>
                                      </p:cBhvr>
                                    </p:animEffect>
                                    <p:anim calcmode="lin" valueType="num">
                                      <p:cBhvr>
                                        <p:cTn id="34" dur="1000" fill="hold"/>
                                        <p:tgtEl>
                                          <p:spTgt spid="12"/>
                                        </p:tgtEl>
                                        <p:attrNameLst>
                                          <p:attrName>ppt_x</p:attrName>
                                        </p:attrNameLst>
                                      </p:cBhvr>
                                      <p:tavLst>
                                        <p:tav tm="0">
                                          <p:val>
                                            <p:strVal val="#ppt_x"/>
                                          </p:val>
                                        </p:tav>
                                        <p:tav tm="100000">
                                          <p:val>
                                            <p:strVal val="#ppt_x"/>
                                          </p:val>
                                        </p:tav>
                                      </p:tavLst>
                                    </p:anim>
                                    <p:anim calcmode="lin" valueType="num">
                                      <p:cBhvr>
                                        <p:cTn id="35" dur="1000" fill="hold"/>
                                        <p:tgtEl>
                                          <p:spTgt spid="12"/>
                                        </p:tgtEl>
                                        <p:attrNameLst>
                                          <p:attrName>ppt_y</p:attrName>
                                        </p:attrNameLst>
                                      </p:cBhvr>
                                      <p:tavLst>
                                        <p:tav tm="0">
                                          <p:val>
                                            <p:strVal val="#ppt_y+.1"/>
                                          </p:val>
                                        </p:tav>
                                        <p:tav tm="100000">
                                          <p:val>
                                            <p:strVal val="#ppt_y"/>
                                          </p:val>
                                        </p:tav>
                                      </p:tavLst>
                                    </p:anim>
                                  </p:childTnLst>
                                </p:cTn>
                              </p:par>
                            </p:childTnLst>
                          </p:cTn>
                        </p:par>
                        <p:par>
                          <p:cTn id="36" fill="hold" nodeType="afterGroup">
                            <p:stCondLst>
                              <p:cond delay="5000"/>
                            </p:stCondLst>
                            <p:childTnLst>
                              <p:par>
                                <p:cTn id="37" presetID="42"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1000"/>
                                        <p:tgtEl>
                                          <p:spTgt spid="10"/>
                                        </p:tgtEl>
                                      </p:cBhvr>
                                    </p:animEffect>
                                    <p:anim calcmode="lin" valueType="num">
                                      <p:cBhvr>
                                        <p:cTn id="40" dur="1000" fill="hold"/>
                                        <p:tgtEl>
                                          <p:spTgt spid="10"/>
                                        </p:tgtEl>
                                        <p:attrNameLst>
                                          <p:attrName>ppt_x</p:attrName>
                                        </p:attrNameLst>
                                      </p:cBhvr>
                                      <p:tavLst>
                                        <p:tav tm="0">
                                          <p:val>
                                            <p:strVal val="#ppt_x"/>
                                          </p:val>
                                        </p:tav>
                                        <p:tav tm="100000">
                                          <p:val>
                                            <p:strVal val="#ppt_x"/>
                                          </p:val>
                                        </p:tav>
                                      </p:tavLst>
                                    </p:anim>
                                    <p:anim calcmode="lin" valueType="num">
                                      <p:cBhvr>
                                        <p:cTn id="41"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1" animBg="1"/>
      <p:bldP spid="2" grpId="0" animBg="1"/>
      <p:bldP spid="12" grpId="0" animBg="1"/>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矩形 3"/>
          <p:cNvSpPr/>
          <p:nvPr/>
        </p:nvSpPr>
        <p:spPr>
          <a:xfrm>
            <a:off x="0" y="5484721"/>
            <a:ext cx="12192000" cy="1391588"/>
          </a:xfrm>
          <a:prstGeom prst="rect">
            <a:avLst/>
          </a:prstGeom>
          <a:gradFill flip="none" rotWithShape="1">
            <a:gsLst>
              <a:gs pos="0">
                <a:srgbClr val="99C776"/>
              </a:gs>
              <a:gs pos="100000">
                <a:srgbClr val="B5E18D"/>
              </a:gs>
            </a:gsLst>
            <a:lin ang="189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7" name="矩形 6"/>
          <p:cNvSpPr/>
          <p:nvPr/>
        </p:nvSpPr>
        <p:spPr>
          <a:xfrm>
            <a:off x="339436" y="754919"/>
            <a:ext cx="4918364" cy="779337"/>
          </a:xfrm>
          <a:prstGeom prst="rect">
            <a:avLst/>
          </a:prstGeom>
          <a:solidFill>
            <a:srgbClr val="A6D3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chemeClr val="bg1"/>
                </a:solidFill>
                <a:latin typeface="字魂27号-布丁体" panose="00000500000000000000" pitchFamily="2" charset="-122"/>
                <a:ea typeface="字魂27号-布丁体" panose="00000500000000000000" pitchFamily="2" charset="-122"/>
              </a:rPr>
              <a:t>02 </a:t>
            </a:r>
            <a:r>
              <a:rPr lang="zh-CN" altLang="en-US" sz="2400">
                <a:solidFill>
                  <a:schemeClr val="bg1"/>
                </a:solidFill>
                <a:latin typeface="字魂27号-布丁体" panose="00000500000000000000" pitchFamily="2" charset="-122"/>
                <a:ea typeface="字魂27号-布丁体" panose="00000500000000000000" pitchFamily="2" charset="-122"/>
              </a:rPr>
              <a:t>为什么要垃圾分类</a:t>
            </a:r>
          </a:p>
        </p:txBody>
      </p:sp>
      <p:grpSp>
        <p:nvGrpSpPr>
          <p:cNvPr id="9" name="组合 8"/>
          <p:cNvGrpSpPr/>
          <p:nvPr/>
        </p:nvGrpSpPr>
        <p:grpSpPr>
          <a:xfrm>
            <a:off x="-402607" y="2192378"/>
            <a:ext cx="13234656" cy="4724747"/>
            <a:chOff x="-402607" y="2192378"/>
            <a:chExt cx="13234656" cy="4724747"/>
          </a:xfrm>
        </p:grpSpPr>
        <p:pic>
          <p:nvPicPr>
            <p:cNvPr id="10" name="图片 9"/>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flipH="1">
              <a:off x="2896452" y="3016600"/>
              <a:ext cx="1921593" cy="3114384"/>
            </a:xfrm>
            <a:prstGeom prst="rect">
              <a:avLst/>
            </a:prstGeom>
          </p:spPr>
        </p:pic>
        <p:pic>
          <p:nvPicPr>
            <p:cNvPr id="11" name="图片 10"/>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9239480" y="2192378"/>
              <a:ext cx="3343787" cy="3407885"/>
            </a:xfrm>
            <a:prstGeom prst="rect">
              <a:avLst/>
            </a:prstGeom>
          </p:spPr>
        </p:pic>
        <p:sp>
          <p:nvSpPr>
            <p:cNvPr id="12" name="任意多边形 77"/>
            <p:cNvSpPr/>
            <p:nvPr/>
          </p:nvSpPr>
          <p:spPr>
            <a:xfrm>
              <a:off x="-402607" y="3466254"/>
              <a:ext cx="13234656" cy="3391748"/>
            </a:xfrm>
            <a:custGeom>
              <a:avLst/>
              <a:gdLst>
                <a:gd name="connsiteX0" fmla="*/ 8137831 w 9925992"/>
                <a:gd name="connsiteY0" fmla="*/ 1704386 h 2543811"/>
                <a:gd name="connsiteX1" fmla="*/ 8130408 w 9925992"/>
                <a:gd name="connsiteY1" fmla="*/ 1710800 h 2543811"/>
                <a:gd name="connsiteX2" fmla="*/ 8156619 w 9925992"/>
                <a:gd name="connsiteY2" fmla="*/ 1710800 h 2543811"/>
                <a:gd name="connsiteX3" fmla="*/ 8790120 w 9925992"/>
                <a:gd name="connsiteY3" fmla="*/ 1672534 h 2543811"/>
                <a:gd name="connsiteX4" fmla="*/ 8746522 w 9925992"/>
                <a:gd name="connsiteY4" fmla="*/ 1698560 h 2543811"/>
                <a:gd name="connsiteX5" fmla="*/ 8716113 w 9925992"/>
                <a:gd name="connsiteY5" fmla="*/ 1710800 h 2543811"/>
                <a:gd name="connsiteX6" fmla="*/ 8815489 w 9925992"/>
                <a:gd name="connsiteY6" fmla="*/ 1710800 h 2543811"/>
                <a:gd name="connsiteX7" fmla="*/ 8433643 w 9925992"/>
                <a:gd name="connsiteY7" fmla="*/ 0 h 2543811"/>
                <a:gd name="connsiteX8" fmla="*/ 9053901 w 9925992"/>
                <a:gd name="connsiteY8" fmla="*/ 321699 h 2543811"/>
                <a:gd name="connsiteX9" fmla="*/ 9113019 w 9925992"/>
                <a:gd name="connsiteY9" fmla="*/ 413150 h 2543811"/>
                <a:gd name="connsiteX10" fmla="*/ 9114569 w 9925992"/>
                <a:gd name="connsiteY10" fmla="*/ 412620 h 2543811"/>
                <a:gd name="connsiteX11" fmla="*/ 9237451 w 9925992"/>
                <a:gd name="connsiteY11" fmla="*/ 398997 h 2543811"/>
                <a:gd name="connsiteX12" fmla="*/ 9799264 w 9925992"/>
                <a:gd name="connsiteY12" fmla="*/ 808550 h 2543811"/>
                <a:gd name="connsiteX13" fmla="*/ 9817107 w 9925992"/>
                <a:gd name="connsiteY13" fmla="*/ 871765 h 2543811"/>
                <a:gd name="connsiteX14" fmla="*/ 9818274 w 9925992"/>
                <a:gd name="connsiteY14" fmla="*/ 873320 h 2543811"/>
                <a:gd name="connsiteX15" fmla="*/ 9925992 w 9925992"/>
                <a:gd name="connsiteY15" fmla="*/ 1261153 h 2543811"/>
                <a:gd name="connsiteX16" fmla="*/ 9540772 w 9925992"/>
                <a:gd name="connsiteY16" fmla="*/ 1900304 h 2543811"/>
                <a:gd name="connsiteX17" fmla="*/ 9445955 w 9925992"/>
                <a:gd name="connsiteY17" fmla="*/ 1932674 h 2543811"/>
                <a:gd name="connsiteX18" fmla="*/ 9445955 w 9925992"/>
                <a:gd name="connsiteY18" fmla="*/ 2542106 h 2543811"/>
                <a:gd name="connsiteX19" fmla="*/ 5080894 w 9925992"/>
                <a:gd name="connsiteY19" fmla="*/ 2542106 h 2543811"/>
                <a:gd name="connsiteX20" fmla="*/ 5079552 w 9925992"/>
                <a:gd name="connsiteY20" fmla="*/ 2543811 h 2543811"/>
                <a:gd name="connsiteX21" fmla="*/ 4150374 w 9925992"/>
                <a:gd name="connsiteY21" fmla="*/ 2543811 h 2543811"/>
                <a:gd name="connsiteX22" fmla="*/ 4149095 w 9925992"/>
                <a:gd name="connsiteY22" fmla="*/ 2542106 h 2543811"/>
                <a:gd name="connsiteX23" fmla="*/ 4146694 w 9925992"/>
                <a:gd name="connsiteY23" fmla="*/ 2542106 h 2543811"/>
                <a:gd name="connsiteX24" fmla="*/ 4145754 w 9925992"/>
                <a:gd name="connsiteY24" fmla="*/ 2543811 h 2543811"/>
                <a:gd name="connsiteX25" fmla="*/ 3082524 w 9925992"/>
                <a:gd name="connsiteY25" fmla="*/ 2543811 h 2543811"/>
                <a:gd name="connsiteX26" fmla="*/ 3081245 w 9925992"/>
                <a:gd name="connsiteY26" fmla="*/ 2542106 h 2543811"/>
                <a:gd name="connsiteX27" fmla="*/ 3071273 w 9925992"/>
                <a:gd name="connsiteY27" fmla="*/ 2542106 h 2543811"/>
                <a:gd name="connsiteX28" fmla="*/ 3066735 w 9925992"/>
                <a:gd name="connsiteY28" fmla="*/ 2543811 h 2543811"/>
                <a:gd name="connsiteX29" fmla="*/ 2733321 w 9925992"/>
                <a:gd name="connsiteY29" fmla="*/ 2543811 h 2543811"/>
                <a:gd name="connsiteX30" fmla="*/ 2728326 w 9925992"/>
                <a:gd name="connsiteY30" fmla="*/ 2542106 h 2543811"/>
                <a:gd name="connsiteX31" fmla="*/ 301955 w 9925992"/>
                <a:gd name="connsiteY31" fmla="*/ 2542106 h 2543811"/>
                <a:gd name="connsiteX32" fmla="*/ 301955 w 9925992"/>
                <a:gd name="connsiteY32" fmla="*/ 1757976 h 2543811"/>
                <a:gd name="connsiteX33" fmla="*/ 291902 w 9925992"/>
                <a:gd name="connsiteY33" fmla="*/ 1751974 h 2543811"/>
                <a:gd name="connsiteX34" fmla="*/ 0 w 9925992"/>
                <a:gd name="connsiteY34" fmla="*/ 1148193 h 2543811"/>
                <a:gd name="connsiteX35" fmla="*/ 528642 w 9925992"/>
                <a:gd name="connsiteY35" fmla="*/ 434849 h 2543811"/>
                <a:gd name="connsiteX36" fmla="*/ 592731 w 9925992"/>
                <a:gd name="connsiteY36" fmla="*/ 427744 h 2543811"/>
                <a:gd name="connsiteX37" fmla="*/ 616068 w 9925992"/>
                <a:gd name="connsiteY37" fmla="*/ 380460 h 2543811"/>
                <a:gd name="connsiteX38" fmla="*/ 1198604 w 9925992"/>
                <a:gd name="connsiteY38" fmla="*/ 39822 h 2543811"/>
                <a:gd name="connsiteX39" fmla="*/ 1901119 w 9925992"/>
                <a:gd name="connsiteY39" fmla="*/ 812435 h 2543811"/>
                <a:gd name="connsiteX40" fmla="*/ 1891323 w 9925992"/>
                <a:gd name="connsiteY40" fmla="*/ 919300 h 2543811"/>
                <a:gd name="connsiteX41" fmla="*/ 1952765 w 9925992"/>
                <a:gd name="connsiteY41" fmla="*/ 863547 h 2543811"/>
                <a:gd name="connsiteX42" fmla="*/ 2206763 w 9925992"/>
                <a:gd name="connsiteY42" fmla="*/ 778220 h 2543811"/>
                <a:gd name="connsiteX43" fmla="*/ 2651824 w 9925992"/>
                <a:gd name="connsiteY43" fmla="*/ 1177149 h 2543811"/>
                <a:gd name="connsiteX44" fmla="*/ 2657114 w 9925992"/>
                <a:gd name="connsiteY44" fmla="*/ 1234860 h 2543811"/>
                <a:gd name="connsiteX45" fmla="*/ 2768723 w 9925992"/>
                <a:gd name="connsiteY45" fmla="*/ 1196759 h 2543811"/>
                <a:gd name="connsiteX46" fmla="*/ 2895837 w 9925992"/>
                <a:gd name="connsiteY46" fmla="*/ 1182665 h 2543811"/>
                <a:gd name="connsiteX47" fmla="*/ 3319923 w 9925992"/>
                <a:gd name="connsiteY47" fmla="*/ 1362867 h 2543811"/>
                <a:gd name="connsiteX48" fmla="*/ 3356626 w 9925992"/>
                <a:gd name="connsiteY48" fmla="*/ 1405205 h 2543811"/>
                <a:gd name="connsiteX49" fmla="*/ 3411060 w 9925992"/>
                <a:gd name="connsiteY49" fmla="*/ 1386622 h 2543811"/>
                <a:gd name="connsiteX50" fmla="*/ 3538173 w 9925992"/>
                <a:gd name="connsiteY50" fmla="*/ 1372528 h 2543811"/>
                <a:gd name="connsiteX51" fmla="*/ 3631514 w 9925992"/>
                <a:gd name="connsiteY51" fmla="*/ 1382877 h 2543811"/>
                <a:gd name="connsiteX52" fmla="*/ 3683084 w 9925992"/>
                <a:gd name="connsiteY52" fmla="*/ 1327499 h 2543811"/>
                <a:gd name="connsiteX53" fmla="*/ 4025454 w 9925992"/>
                <a:gd name="connsiteY53" fmla="*/ 1192327 h 2543811"/>
                <a:gd name="connsiteX54" fmla="*/ 4406045 w 9925992"/>
                <a:gd name="connsiteY54" fmla="*/ 1365704 h 2543811"/>
                <a:gd name="connsiteX55" fmla="*/ 4443748 w 9925992"/>
                <a:gd name="connsiteY55" fmla="*/ 1415961 h 2543811"/>
                <a:gd name="connsiteX56" fmla="*/ 4489262 w 9925992"/>
                <a:gd name="connsiteY56" fmla="*/ 1400423 h 2543811"/>
                <a:gd name="connsiteX57" fmla="*/ 4616375 w 9925992"/>
                <a:gd name="connsiteY57" fmla="*/ 1386329 h 2543811"/>
                <a:gd name="connsiteX58" fmla="*/ 4969021 w 9925992"/>
                <a:gd name="connsiteY58" fmla="*/ 1504796 h 2543811"/>
                <a:gd name="connsiteX59" fmla="*/ 4997224 w 9925992"/>
                <a:gd name="connsiteY59" fmla="*/ 1530388 h 2543811"/>
                <a:gd name="connsiteX60" fmla="*/ 5035766 w 9925992"/>
                <a:gd name="connsiteY60" fmla="*/ 1452292 h 2543811"/>
                <a:gd name="connsiteX61" fmla="*/ 5558775 w 9925992"/>
                <a:gd name="connsiteY61" fmla="*/ 1146463 h 2543811"/>
                <a:gd name="connsiteX62" fmla="*/ 5654829 w 9925992"/>
                <a:gd name="connsiteY62" fmla="*/ 1154455 h 2543811"/>
                <a:gd name="connsiteX63" fmla="*/ 5703344 w 9925992"/>
                <a:gd name="connsiteY63" fmla="*/ 1166752 h 2543811"/>
                <a:gd name="connsiteX64" fmla="*/ 5713761 w 9925992"/>
                <a:gd name="connsiteY64" fmla="*/ 1152866 h 2543811"/>
                <a:gd name="connsiteX65" fmla="*/ 6022023 w 9925992"/>
                <a:gd name="connsiteY65" fmla="*/ 970084 h 2543811"/>
                <a:gd name="connsiteX66" fmla="*/ 6099212 w 9925992"/>
                <a:gd name="connsiteY66" fmla="*/ 961526 h 2543811"/>
                <a:gd name="connsiteX67" fmla="*/ 6123809 w 9925992"/>
                <a:gd name="connsiteY67" fmla="*/ 933151 h 2543811"/>
                <a:gd name="connsiteX68" fmla="*/ 6686144 w 9925992"/>
                <a:gd name="connsiteY68" fmla="*/ 694207 h 2543811"/>
                <a:gd name="connsiteX69" fmla="*/ 7153749 w 9925992"/>
                <a:gd name="connsiteY69" fmla="*/ 851293 h 2543811"/>
                <a:gd name="connsiteX70" fmla="*/ 7163247 w 9925992"/>
                <a:gd name="connsiteY70" fmla="*/ 859911 h 2543811"/>
                <a:gd name="connsiteX71" fmla="*/ 7172087 w 9925992"/>
                <a:gd name="connsiteY71" fmla="*/ 763474 h 2543811"/>
                <a:gd name="connsiteX72" fmla="*/ 7769428 w 9925992"/>
                <a:gd name="connsiteY72" fmla="*/ 228048 h 2543811"/>
                <a:gd name="connsiteX73" fmla="*/ 7883387 w 9925992"/>
                <a:gd name="connsiteY73" fmla="*/ 240683 h 2543811"/>
                <a:gd name="connsiteX74" fmla="*/ 7893180 w 9925992"/>
                <a:gd name="connsiteY74" fmla="*/ 229651 h 2543811"/>
                <a:gd name="connsiteX75" fmla="*/ 8433643 w 9925992"/>
                <a:gd name="connsiteY75" fmla="*/ 0 h 25438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Lst>
              <a:rect l="l" t="t" r="r" b="b"/>
              <a:pathLst>
                <a:path w="9925992" h="2543811">
                  <a:moveTo>
                    <a:pt x="8137831" y="1704386"/>
                  </a:moveTo>
                  <a:lnTo>
                    <a:pt x="8130408" y="1710800"/>
                  </a:lnTo>
                  <a:lnTo>
                    <a:pt x="8156619" y="1710800"/>
                  </a:lnTo>
                  <a:close/>
                  <a:moveTo>
                    <a:pt x="8790120" y="1672534"/>
                  </a:moveTo>
                  <a:lnTo>
                    <a:pt x="8746522" y="1698560"/>
                  </a:lnTo>
                  <a:lnTo>
                    <a:pt x="8716113" y="1710800"/>
                  </a:lnTo>
                  <a:lnTo>
                    <a:pt x="8815489" y="1710800"/>
                  </a:lnTo>
                  <a:close/>
                  <a:moveTo>
                    <a:pt x="8433643" y="0"/>
                  </a:moveTo>
                  <a:cubicBezTo>
                    <a:pt x="8683354" y="0"/>
                    <a:pt x="8906471" y="125229"/>
                    <a:pt x="9053901" y="321699"/>
                  </a:cubicBezTo>
                  <a:lnTo>
                    <a:pt x="9113019" y="413150"/>
                  </a:lnTo>
                  <a:lnTo>
                    <a:pt x="9114569" y="412620"/>
                  </a:lnTo>
                  <a:cubicBezTo>
                    <a:pt x="9154261" y="403687"/>
                    <a:pt x="9195358" y="398997"/>
                    <a:pt x="9237451" y="398997"/>
                  </a:cubicBezTo>
                  <a:cubicBezTo>
                    <a:pt x="9490009" y="398997"/>
                    <a:pt x="9706703" y="567872"/>
                    <a:pt x="9799264" y="808550"/>
                  </a:cubicBezTo>
                  <a:lnTo>
                    <a:pt x="9817107" y="871765"/>
                  </a:lnTo>
                  <a:lnTo>
                    <a:pt x="9818274" y="873320"/>
                  </a:lnTo>
                  <a:cubicBezTo>
                    <a:pt x="9886281" y="984029"/>
                    <a:pt x="9925992" y="1117490"/>
                    <a:pt x="9925992" y="1261153"/>
                  </a:cubicBezTo>
                  <a:cubicBezTo>
                    <a:pt x="9925992" y="1548477"/>
                    <a:pt x="9767150" y="1795000"/>
                    <a:pt x="9540772" y="1900304"/>
                  </a:cubicBezTo>
                  <a:lnTo>
                    <a:pt x="9445955" y="1932674"/>
                  </a:lnTo>
                  <a:lnTo>
                    <a:pt x="9445955" y="2542106"/>
                  </a:lnTo>
                  <a:lnTo>
                    <a:pt x="5080894" y="2542106"/>
                  </a:lnTo>
                  <a:lnTo>
                    <a:pt x="5079552" y="2543811"/>
                  </a:lnTo>
                  <a:lnTo>
                    <a:pt x="4150374" y="2543811"/>
                  </a:lnTo>
                  <a:lnTo>
                    <a:pt x="4149095" y="2542106"/>
                  </a:lnTo>
                  <a:lnTo>
                    <a:pt x="4146694" y="2542106"/>
                  </a:lnTo>
                  <a:lnTo>
                    <a:pt x="4145754" y="2543811"/>
                  </a:lnTo>
                  <a:lnTo>
                    <a:pt x="3082524" y="2543811"/>
                  </a:lnTo>
                  <a:lnTo>
                    <a:pt x="3081245" y="2542106"/>
                  </a:lnTo>
                  <a:lnTo>
                    <a:pt x="3071273" y="2542106"/>
                  </a:lnTo>
                  <a:lnTo>
                    <a:pt x="3066735" y="2543811"/>
                  </a:lnTo>
                  <a:lnTo>
                    <a:pt x="2733321" y="2543811"/>
                  </a:lnTo>
                  <a:lnTo>
                    <a:pt x="2728326" y="2542106"/>
                  </a:lnTo>
                  <a:lnTo>
                    <a:pt x="301955" y="2542106"/>
                  </a:lnTo>
                  <a:lnTo>
                    <a:pt x="301955" y="1757976"/>
                  </a:lnTo>
                  <a:lnTo>
                    <a:pt x="291902" y="1751974"/>
                  </a:lnTo>
                  <a:cubicBezTo>
                    <a:pt x="115789" y="1621123"/>
                    <a:pt x="0" y="1399529"/>
                    <a:pt x="0" y="1148193"/>
                  </a:cubicBezTo>
                  <a:cubicBezTo>
                    <a:pt x="0" y="796321"/>
                    <a:pt x="226947" y="502745"/>
                    <a:pt x="528642" y="434849"/>
                  </a:cubicBezTo>
                  <a:lnTo>
                    <a:pt x="592731" y="427744"/>
                  </a:lnTo>
                  <a:lnTo>
                    <a:pt x="616068" y="380460"/>
                  </a:lnTo>
                  <a:cubicBezTo>
                    <a:pt x="742315" y="174943"/>
                    <a:pt x="956111" y="39822"/>
                    <a:pt x="1198604" y="39822"/>
                  </a:cubicBezTo>
                  <a:cubicBezTo>
                    <a:pt x="1586592" y="39822"/>
                    <a:pt x="1901119" y="385732"/>
                    <a:pt x="1901119" y="812435"/>
                  </a:cubicBezTo>
                  <a:lnTo>
                    <a:pt x="1891323" y="919300"/>
                  </a:lnTo>
                  <a:lnTo>
                    <a:pt x="1952765" y="863547"/>
                  </a:lnTo>
                  <a:cubicBezTo>
                    <a:pt x="2025271" y="809676"/>
                    <a:pt x="2112677" y="778220"/>
                    <a:pt x="2206763" y="778220"/>
                  </a:cubicBezTo>
                  <a:cubicBezTo>
                    <a:pt x="2426298" y="778220"/>
                    <a:pt x="2609463" y="949481"/>
                    <a:pt x="2651824" y="1177149"/>
                  </a:cubicBezTo>
                  <a:lnTo>
                    <a:pt x="2657114" y="1234860"/>
                  </a:lnTo>
                  <a:lnTo>
                    <a:pt x="2768723" y="1196759"/>
                  </a:lnTo>
                  <a:cubicBezTo>
                    <a:pt x="2809782" y="1187518"/>
                    <a:pt x="2852294" y="1182665"/>
                    <a:pt x="2895837" y="1182665"/>
                  </a:cubicBezTo>
                  <a:cubicBezTo>
                    <a:pt x="3059121" y="1182665"/>
                    <a:pt x="3207914" y="1250904"/>
                    <a:pt x="3319923" y="1362867"/>
                  </a:cubicBezTo>
                  <a:lnTo>
                    <a:pt x="3356626" y="1405205"/>
                  </a:lnTo>
                  <a:lnTo>
                    <a:pt x="3411060" y="1386622"/>
                  </a:lnTo>
                  <a:cubicBezTo>
                    <a:pt x="3452118" y="1377381"/>
                    <a:pt x="3494630" y="1372528"/>
                    <a:pt x="3538173" y="1372528"/>
                  </a:cubicBezTo>
                  <a:lnTo>
                    <a:pt x="3631514" y="1382877"/>
                  </a:lnTo>
                  <a:lnTo>
                    <a:pt x="3683084" y="1327499"/>
                  </a:lnTo>
                  <a:cubicBezTo>
                    <a:pt x="3776123" y="1243054"/>
                    <a:pt x="3895402" y="1192327"/>
                    <a:pt x="4025454" y="1192327"/>
                  </a:cubicBezTo>
                  <a:cubicBezTo>
                    <a:pt x="4174084" y="1192327"/>
                    <a:pt x="4308643" y="1258583"/>
                    <a:pt x="4406045" y="1365704"/>
                  </a:cubicBezTo>
                  <a:lnTo>
                    <a:pt x="4443748" y="1415961"/>
                  </a:lnTo>
                  <a:lnTo>
                    <a:pt x="4489262" y="1400423"/>
                  </a:lnTo>
                  <a:cubicBezTo>
                    <a:pt x="4530321" y="1391182"/>
                    <a:pt x="4572833" y="1386329"/>
                    <a:pt x="4616375" y="1386329"/>
                  </a:cubicBezTo>
                  <a:cubicBezTo>
                    <a:pt x="4747003" y="1386329"/>
                    <a:pt x="4868356" y="1430002"/>
                    <a:pt x="4969021" y="1504796"/>
                  </a:cubicBezTo>
                  <a:lnTo>
                    <a:pt x="4997224" y="1530388"/>
                  </a:lnTo>
                  <a:lnTo>
                    <a:pt x="5035766" y="1452292"/>
                  </a:lnTo>
                  <a:cubicBezTo>
                    <a:pt x="5149113" y="1267777"/>
                    <a:pt x="5341062" y="1146463"/>
                    <a:pt x="5558775" y="1146463"/>
                  </a:cubicBezTo>
                  <a:cubicBezTo>
                    <a:pt x="5591432" y="1146463"/>
                    <a:pt x="5623510" y="1149191"/>
                    <a:pt x="5654829" y="1154455"/>
                  </a:cubicBezTo>
                  <a:lnTo>
                    <a:pt x="5703344" y="1166752"/>
                  </a:lnTo>
                  <a:lnTo>
                    <a:pt x="5713761" y="1152866"/>
                  </a:lnTo>
                  <a:cubicBezTo>
                    <a:pt x="5796515" y="1061854"/>
                    <a:pt x="5902947" y="996882"/>
                    <a:pt x="6022023" y="970084"/>
                  </a:cubicBezTo>
                  <a:lnTo>
                    <a:pt x="6099212" y="961526"/>
                  </a:lnTo>
                  <a:lnTo>
                    <a:pt x="6123809" y="933151"/>
                  </a:lnTo>
                  <a:cubicBezTo>
                    <a:pt x="6272332" y="784691"/>
                    <a:pt x="6469630" y="694207"/>
                    <a:pt x="6686144" y="694207"/>
                  </a:cubicBezTo>
                  <a:cubicBezTo>
                    <a:pt x="6859356" y="694207"/>
                    <a:pt x="7020268" y="752116"/>
                    <a:pt x="7153749" y="851293"/>
                  </a:cubicBezTo>
                  <a:lnTo>
                    <a:pt x="7163247" y="859911"/>
                  </a:lnTo>
                  <a:lnTo>
                    <a:pt x="7172087" y="763474"/>
                  </a:lnTo>
                  <a:cubicBezTo>
                    <a:pt x="7228942" y="457907"/>
                    <a:pt x="7474777" y="228048"/>
                    <a:pt x="7769428" y="228048"/>
                  </a:cubicBezTo>
                  <a:lnTo>
                    <a:pt x="7883387" y="240683"/>
                  </a:lnTo>
                  <a:lnTo>
                    <a:pt x="7893180" y="229651"/>
                  </a:lnTo>
                  <a:cubicBezTo>
                    <a:pt x="8035927" y="86965"/>
                    <a:pt x="8225551" y="0"/>
                    <a:pt x="8433643" y="0"/>
                  </a:cubicBezTo>
                  <a:close/>
                </a:path>
              </a:pathLst>
            </a:custGeom>
            <a:gradFill>
              <a:gsLst>
                <a:gs pos="0">
                  <a:srgbClr val="C6F19B"/>
                </a:gs>
                <a:gs pos="100000">
                  <a:srgbClr val="95C473"/>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ea"/>
                <a:sym typeface="+mn-lt"/>
              </a:endParaRPr>
            </a:p>
          </p:txBody>
        </p:sp>
        <p:pic>
          <p:nvPicPr>
            <p:cNvPr id="13" name="图片 1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26966" y="4532279"/>
              <a:ext cx="921335" cy="2182928"/>
            </a:xfrm>
            <a:prstGeom prst="rect">
              <a:avLst/>
            </a:prstGeom>
          </p:spPr>
        </p:pic>
        <p:pic>
          <p:nvPicPr>
            <p:cNvPr id="14" name="图片 1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1604928" y="4681143"/>
              <a:ext cx="587073" cy="2193803"/>
            </a:xfrm>
            <a:prstGeom prst="rect">
              <a:avLst/>
            </a:prstGeom>
          </p:spPr>
        </p:pic>
        <p:pic>
          <p:nvPicPr>
            <p:cNvPr id="15" name="图片 1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9645187" y="4932798"/>
              <a:ext cx="485461" cy="1922929"/>
            </a:xfrm>
            <a:prstGeom prst="rect">
              <a:avLst/>
            </a:prstGeom>
          </p:spPr>
        </p:pic>
        <p:pic>
          <p:nvPicPr>
            <p:cNvPr id="16" name="图片 15"/>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0905063" y="5362851"/>
              <a:ext cx="754405" cy="1495147"/>
            </a:xfrm>
            <a:prstGeom prst="rect">
              <a:avLst/>
            </a:prstGeom>
          </p:spPr>
        </p:pic>
        <p:pic>
          <p:nvPicPr>
            <p:cNvPr id="17" name="图片 16"/>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9412482" y="5539207"/>
              <a:ext cx="1112269" cy="1335739"/>
            </a:xfrm>
            <a:prstGeom prst="rect">
              <a:avLst/>
            </a:prstGeom>
          </p:spPr>
        </p:pic>
        <p:pic>
          <p:nvPicPr>
            <p:cNvPr id="18" name="图片 17"/>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0750608" y="5669080"/>
              <a:ext cx="417337" cy="1199576"/>
            </a:xfrm>
            <a:prstGeom prst="rect">
              <a:avLst/>
            </a:prstGeom>
          </p:spPr>
        </p:pic>
        <p:pic>
          <p:nvPicPr>
            <p:cNvPr id="19" name="图片 18"/>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4999" y="3772714"/>
              <a:ext cx="878692" cy="3085284"/>
            </a:xfrm>
            <a:prstGeom prst="rect">
              <a:avLst/>
            </a:prstGeom>
          </p:spPr>
        </p:pic>
        <p:pic>
          <p:nvPicPr>
            <p:cNvPr id="20" name="图片 19"/>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036" y="5201937"/>
              <a:ext cx="972709" cy="1673009"/>
            </a:xfrm>
            <a:prstGeom prst="rect">
              <a:avLst/>
            </a:prstGeom>
          </p:spPr>
        </p:pic>
        <p:pic>
          <p:nvPicPr>
            <p:cNvPr id="21" name="图片 20"/>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1940535" y="4558551"/>
              <a:ext cx="885652" cy="2299447"/>
            </a:xfrm>
            <a:prstGeom prst="rect">
              <a:avLst/>
            </a:prstGeom>
          </p:spPr>
        </p:pic>
        <p:pic>
          <p:nvPicPr>
            <p:cNvPr id="22" name="图片 21"/>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315354" y="4967090"/>
              <a:ext cx="828257" cy="1890908"/>
            </a:xfrm>
            <a:prstGeom prst="rect">
              <a:avLst/>
            </a:prstGeom>
          </p:spPr>
        </p:pic>
        <p:pic>
          <p:nvPicPr>
            <p:cNvPr id="23" name="图片 22"/>
            <p:cNvPicPr>
              <a:picLocks noChangeAspect="1"/>
            </p:cNvPicPr>
            <p:nvPr/>
          </p:nvPicPr>
          <p:blipFill>
            <a:blip r:embed="rId15" cstate="email">
              <a:extLst>
                <a:ext uri="{28A0092B-C50C-407E-A947-70E740481C1C}">
                  <a14:useLocalDpi xmlns:a14="http://schemas.microsoft.com/office/drawing/2010/main"/>
                </a:ext>
              </a:extLst>
            </a:blip>
            <a:stretch>
              <a:fillRect/>
            </a:stretch>
          </p:blipFill>
          <p:spPr>
            <a:xfrm>
              <a:off x="2376337" y="5863113"/>
              <a:ext cx="765024" cy="1011832"/>
            </a:xfrm>
            <a:prstGeom prst="rect">
              <a:avLst/>
            </a:prstGeom>
          </p:spPr>
        </p:pic>
        <p:pic>
          <p:nvPicPr>
            <p:cNvPr id="24" name="图片 23"/>
            <p:cNvPicPr>
              <a:picLocks noChangeAspect="1"/>
            </p:cNvPicPr>
            <p:nvPr/>
          </p:nvPicPr>
          <p:blipFill>
            <a:blip r:embed="rId16" cstate="email">
              <a:extLst>
                <a:ext uri="{28A0092B-C50C-407E-A947-70E740481C1C}">
                  <a14:useLocalDpi xmlns:a14="http://schemas.microsoft.com/office/drawing/2010/main"/>
                </a:ext>
              </a:extLst>
            </a:blip>
            <a:stretch>
              <a:fillRect/>
            </a:stretch>
          </p:blipFill>
          <p:spPr>
            <a:xfrm>
              <a:off x="1102810" y="5508425"/>
              <a:ext cx="479495" cy="1318793"/>
            </a:xfrm>
            <a:prstGeom prst="rect">
              <a:avLst/>
            </a:prstGeom>
          </p:spPr>
        </p:pic>
        <p:pic>
          <p:nvPicPr>
            <p:cNvPr id="25" name="图片 24"/>
            <p:cNvPicPr>
              <a:picLocks noChangeAspect="1"/>
            </p:cNvPicPr>
            <p:nvPr/>
          </p:nvPicPr>
          <p:blipFill>
            <a:blip r:embed="rId17" cstate="email">
              <a:extLst>
                <a:ext uri="{28A0092B-C50C-407E-A947-70E740481C1C}">
                  <a14:useLocalDpi xmlns:a14="http://schemas.microsoft.com/office/drawing/2010/main"/>
                </a:ext>
              </a:extLst>
            </a:blip>
            <a:stretch>
              <a:fillRect/>
            </a:stretch>
          </p:blipFill>
          <p:spPr>
            <a:xfrm>
              <a:off x="-75498" y="5831792"/>
              <a:ext cx="428097" cy="1085333"/>
            </a:xfrm>
            <a:prstGeom prst="rect">
              <a:avLst/>
            </a:prstGeom>
          </p:spPr>
        </p:pic>
      </p:grpSp>
      <p:sp>
        <p:nvSpPr>
          <p:cNvPr id="26" name="矩形 25"/>
          <p:cNvSpPr/>
          <p:nvPr/>
        </p:nvSpPr>
        <p:spPr>
          <a:xfrm>
            <a:off x="1099159" y="2192399"/>
            <a:ext cx="4587657" cy="1878560"/>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思源黑体" panose="020B0500000000000000" pitchFamily="34" charset="-122"/>
                <a:ea typeface="思源黑体" panose="020B0500000000000000" pitchFamily="34" charset="-122"/>
                <a:cs typeface="+mn-cs"/>
              </a:rPr>
              <a:t>垃圾分类是对垃圾收集处置传统方式的改革，是对垃圾进行有效处置的一种科学管理方法。</a:t>
            </a:r>
          </a:p>
        </p:txBody>
      </p:sp>
      <p:grpSp>
        <p:nvGrpSpPr>
          <p:cNvPr id="39" name="组合 38"/>
          <p:cNvGrpSpPr/>
          <p:nvPr/>
        </p:nvGrpSpPr>
        <p:grpSpPr>
          <a:xfrm>
            <a:off x="5218613" y="3822700"/>
            <a:ext cx="1815321" cy="1815321"/>
            <a:chOff x="3913960" y="2867024"/>
            <a:chExt cx="1361491" cy="1361491"/>
          </a:xfrm>
        </p:grpSpPr>
        <p:sp>
          <p:nvSpPr>
            <p:cNvPr id="40" name="椭圆 39"/>
            <p:cNvSpPr/>
            <p:nvPr/>
          </p:nvSpPr>
          <p:spPr>
            <a:xfrm>
              <a:off x="3913960" y="2867024"/>
              <a:ext cx="1361491" cy="1361491"/>
            </a:xfrm>
            <a:prstGeom prst="ellipse">
              <a:avLst/>
            </a:prstGeom>
            <a:solidFill>
              <a:srgbClr val="25C1B9"/>
            </a:solidFill>
            <a:ln w="31750">
              <a:solidFill>
                <a:srgbClr val="25C1B9"/>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41" name="矩形 40"/>
            <p:cNvSpPr/>
            <p:nvPr/>
          </p:nvSpPr>
          <p:spPr>
            <a:xfrm>
              <a:off x="4040707" y="3378492"/>
              <a:ext cx="1061829" cy="34624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35号-经典雅黑" panose="02000000000000000000" pitchFamily="2" charset="-122"/>
                  <a:ea typeface="字魂35号-经典雅黑" panose="02000000000000000000" pitchFamily="2" charset="-122"/>
                  <a:cs typeface="+mn-ea"/>
                  <a:sym typeface="+mn-lt"/>
                </a:rPr>
                <a:t>减少占地</a:t>
              </a:r>
            </a:p>
          </p:txBody>
        </p:sp>
        <p:sp>
          <p:nvSpPr>
            <p:cNvPr id="42" name="椭圆 41"/>
            <p:cNvSpPr/>
            <p:nvPr/>
          </p:nvSpPr>
          <p:spPr>
            <a:xfrm>
              <a:off x="3994630" y="2949047"/>
              <a:ext cx="1200150" cy="120015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grpSp>
      <p:grpSp>
        <p:nvGrpSpPr>
          <p:cNvPr id="43" name="组合 42"/>
          <p:cNvGrpSpPr/>
          <p:nvPr/>
        </p:nvGrpSpPr>
        <p:grpSpPr>
          <a:xfrm>
            <a:off x="7433118" y="3822700"/>
            <a:ext cx="1815321" cy="1815321"/>
            <a:chOff x="5574839" y="2867024"/>
            <a:chExt cx="1361491" cy="1361491"/>
          </a:xfrm>
        </p:grpSpPr>
        <p:sp>
          <p:nvSpPr>
            <p:cNvPr id="44" name="椭圆 43"/>
            <p:cNvSpPr/>
            <p:nvPr/>
          </p:nvSpPr>
          <p:spPr>
            <a:xfrm>
              <a:off x="5574839" y="2867024"/>
              <a:ext cx="1361491" cy="1361491"/>
            </a:xfrm>
            <a:prstGeom prst="ellipse">
              <a:avLst/>
            </a:prstGeom>
            <a:solidFill>
              <a:srgbClr val="FF9933"/>
            </a:solidFill>
            <a:ln w="31750">
              <a:solidFill>
                <a:srgbClr val="FF9933"/>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45" name="矩形 44"/>
            <p:cNvSpPr/>
            <p:nvPr/>
          </p:nvSpPr>
          <p:spPr>
            <a:xfrm>
              <a:off x="5701586" y="3378492"/>
              <a:ext cx="1061829" cy="34624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35号-经典雅黑" panose="02000000000000000000" pitchFamily="2" charset="-122"/>
                  <a:ea typeface="字魂35号-经典雅黑" panose="02000000000000000000" pitchFamily="2" charset="-122"/>
                  <a:cs typeface="+mn-ea"/>
                  <a:sym typeface="+mn-lt"/>
                </a:rPr>
                <a:t>减少污染</a:t>
              </a:r>
            </a:p>
          </p:txBody>
        </p:sp>
        <p:sp>
          <p:nvSpPr>
            <p:cNvPr id="46" name="椭圆 45"/>
            <p:cNvSpPr/>
            <p:nvPr/>
          </p:nvSpPr>
          <p:spPr>
            <a:xfrm>
              <a:off x="5655509" y="2949047"/>
              <a:ext cx="1200150" cy="120015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grpSp>
      <p:grpSp>
        <p:nvGrpSpPr>
          <p:cNvPr id="47" name="组合 46"/>
          <p:cNvGrpSpPr/>
          <p:nvPr/>
        </p:nvGrpSpPr>
        <p:grpSpPr>
          <a:xfrm>
            <a:off x="9647624" y="3822700"/>
            <a:ext cx="1815321" cy="1815321"/>
            <a:chOff x="7235719" y="2867024"/>
            <a:chExt cx="1361491" cy="1361491"/>
          </a:xfrm>
        </p:grpSpPr>
        <p:sp>
          <p:nvSpPr>
            <p:cNvPr id="48" name="椭圆 47"/>
            <p:cNvSpPr/>
            <p:nvPr/>
          </p:nvSpPr>
          <p:spPr>
            <a:xfrm>
              <a:off x="7235719" y="2867024"/>
              <a:ext cx="1361491" cy="1361491"/>
            </a:xfrm>
            <a:prstGeom prst="ellipse">
              <a:avLst/>
            </a:prstGeom>
            <a:solidFill>
              <a:srgbClr val="61A314"/>
            </a:solidFill>
            <a:ln w="31750">
              <a:solidFill>
                <a:srgbClr val="61A314"/>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sp>
          <p:nvSpPr>
            <p:cNvPr id="49" name="矩形 48"/>
            <p:cNvSpPr/>
            <p:nvPr/>
          </p:nvSpPr>
          <p:spPr>
            <a:xfrm>
              <a:off x="7362466" y="3378492"/>
              <a:ext cx="1061829" cy="346249"/>
            </a:xfrm>
            <a:prstGeom prst="rect">
              <a:avLst/>
            </a:prstGeom>
          </p:spPr>
          <p:txBody>
            <a:bodyPr wrap="none">
              <a:spAutoFit/>
            </a:body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prstClr val="white"/>
                  </a:solidFill>
                  <a:effectLst/>
                  <a:uLnTx/>
                  <a:uFillTx/>
                  <a:latin typeface="字魂35号-经典雅黑" panose="02000000000000000000" pitchFamily="2" charset="-122"/>
                  <a:ea typeface="字魂35号-经典雅黑" panose="02000000000000000000" pitchFamily="2" charset="-122"/>
                  <a:cs typeface="+mn-ea"/>
                  <a:sym typeface="+mn-lt"/>
                </a:rPr>
                <a:t>变废为宝</a:t>
              </a:r>
            </a:p>
          </p:txBody>
        </p:sp>
        <p:sp>
          <p:nvSpPr>
            <p:cNvPr id="50" name="椭圆 49"/>
            <p:cNvSpPr/>
            <p:nvPr/>
          </p:nvSpPr>
          <p:spPr>
            <a:xfrm>
              <a:off x="7316389" y="2949047"/>
              <a:ext cx="1200150" cy="1200150"/>
            </a:xfrm>
            <a:prstGeom prst="ellipse">
              <a:avLst/>
            </a:prstGeom>
            <a:noFill/>
            <a:ln w="12700">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字魂27号-布丁体" panose="00000500000000000000"/>
                <a:ea typeface="字魂58号-创中黑"/>
                <a:cs typeface="+mn-cs"/>
              </a:endParaRPr>
            </a:p>
          </p:txBody>
        </p:sp>
      </p:grpSp>
      <p:sp>
        <p:nvSpPr>
          <p:cNvPr id="51" name="矩形 50"/>
          <p:cNvSpPr/>
          <p:nvPr/>
        </p:nvSpPr>
        <p:spPr>
          <a:xfrm>
            <a:off x="6505184" y="1550440"/>
            <a:ext cx="4587657" cy="1878560"/>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200000"/>
              </a:lnSpc>
              <a:spcBef>
                <a:spcPct val="0"/>
              </a:spcBef>
              <a:spcAft>
                <a:spcPct val="0"/>
              </a:spcAft>
              <a:buClrTx/>
              <a:buSzTx/>
              <a:buFontTx/>
              <a:buNone/>
              <a:defRPr/>
            </a:pPr>
            <a:r>
              <a:rPr kumimoji="0" lang="zh-CN" altLang="en-US" sz="1600" b="0" i="0" u="none" strike="noStrike" kern="1200" cap="none" spc="0" normalizeH="0" baseline="0" noProof="0" dirty="0">
                <a:ln>
                  <a:noFill/>
                </a:ln>
                <a:solidFill>
                  <a:prstClr val="black">
                    <a:lumMod val="65000"/>
                    <a:lumOff val="35000"/>
                  </a:prstClr>
                </a:solidFill>
                <a:effectLst/>
                <a:uLnTx/>
                <a:uFillTx/>
                <a:latin typeface="字魂27号-布丁体" panose="00000500000000000000"/>
                <a:ea typeface="思源黑体" panose="020B0500000000000000" pitchFamily="34" charset="-122"/>
                <a:cs typeface="+mn-cs"/>
              </a:rPr>
              <a:t>如何通过垃圾分类管理，最大限度地实现垃圾资源利用，减少垃圾处置量，改善生存环境质量，是当前世界各国共同关注的迫切问题之一</a:t>
            </a:r>
            <a:r>
              <a:rPr kumimoji="0" lang="en-US" altLang="zh-CN" sz="1600" b="0" i="0" u="none" strike="noStrike" kern="1200" cap="none" spc="0" normalizeH="0" baseline="0" noProof="0" dirty="0">
                <a:ln>
                  <a:noFill/>
                </a:ln>
                <a:solidFill>
                  <a:prstClr val="black">
                    <a:lumMod val="65000"/>
                    <a:lumOff val="35000"/>
                  </a:prstClr>
                </a:solidFill>
                <a:effectLst/>
                <a:uLnTx/>
                <a:uFillTx/>
                <a:latin typeface="字魂27号-布丁体" panose="00000500000000000000"/>
                <a:ea typeface="思源黑体" panose="020B0500000000000000" pitchFamily="34" charset="-122"/>
                <a:cs typeface="+mn-cs"/>
              </a:rPr>
              <a:t>.</a:t>
            </a:r>
            <a:r>
              <a:rPr kumimoji="0" lang="zh-CN" altLang="en-US" sz="1600" b="0" i="0" u="none" strike="noStrike" kern="1200" cap="none" spc="0" normalizeH="0" baseline="0" noProof="0" dirty="0">
                <a:ln>
                  <a:noFill/>
                </a:ln>
                <a:solidFill>
                  <a:prstClr val="black">
                    <a:lumMod val="65000"/>
                    <a:lumOff val="35000"/>
                  </a:prstClr>
                </a:solidFill>
                <a:effectLst/>
                <a:uLnTx/>
                <a:uFillTx/>
                <a:latin typeface="字魂27号-布丁体" panose="00000500000000000000"/>
                <a:ea typeface="思源黑体" panose="020B0500000000000000" pitchFamily="34" charset="-122"/>
                <a:cs typeface="+mn-cs"/>
              </a:rPr>
              <a:t>。</a:t>
            </a:r>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1"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1"/>
                                        </p:tgtEl>
                                        <p:attrNameLst>
                                          <p:attrName>style.visibility</p:attrName>
                                        </p:attrNameLst>
                                      </p:cBhvr>
                                      <p:to>
                                        <p:strVal val="visible"/>
                                      </p:to>
                                    </p:set>
                                    <p:animEffect transition="in" filter="fade">
                                      <p:cBhvr>
                                        <p:cTn id="16" dur="1000"/>
                                        <p:tgtEl>
                                          <p:spTgt spid="51"/>
                                        </p:tgtEl>
                                      </p:cBhvr>
                                    </p:animEffect>
                                    <p:anim calcmode="lin" valueType="num">
                                      <p:cBhvr>
                                        <p:cTn id="17" dur="1000" fill="hold"/>
                                        <p:tgtEl>
                                          <p:spTgt spid="51"/>
                                        </p:tgtEl>
                                        <p:attrNameLst>
                                          <p:attrName>ppt_x</p:attrName>
                                        </p:attrNameLst>
                                      </p:cBhvr>
                                      <p:tavLst>
                                        <p:tav tm="0">
                                          <p:val>
                                            <p:strVal val="#ppt_x"/>
                                          </p:val>
                                        </p:tav>
                                        <p:tav tm="100000">
                                          <p:val>
                                            <p:strVal val="#ppt_x"/>
                                          </p:val>
                                        </p:tav>
                                      </p:tavLst>
                                    </p:anim>
                                    <p:anim calcmode="lin" valueType="num">
                                      <p:cBhvr>
                                        <p:cTn id="18" dur="1000" fill="hold"/>
                                        <p:tgtEl>
                                          <p:spTgt spid="51"/>
                                        </p:tgtEl>
                                        <p:attrNameLst>
                                          <p:attrName>ppt_y</p:attrName>
                                        </p:attrNameLst>
                                      </p:cBhvr>
                                      <p:tavLst>
                                        <p:tav tm="0">
                                          <p:val>
                                            <p:strVal val="#ppt_y+.1"/>
                                          </p:val>
                                        </p:tav>
                                        <p:tav tm="100000">
                                          <p:val>
                                            <p:strVal val="#ppt_y"/>
                                          </p:val>
                                        </p:tav>
                                      </p:tavLst>
                                    </p:anim>
                                  </p:childTnLst>
                                </p:cTn>
                              </p:par>
                            </p:childTnLst>
                          </p:cTn>
                        </p:par>
                        <p:par>
                          <p:cTn id="19" fill="hold" nodeType="afterGroup">
                            <p:stCondLst>
                              <p:cond delay="1500"/>
                            </p:stCondLst>
                            <p:childTnLst>
                              <p:par>
                                <p:cTn id="20" presetID="53"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500" fill="hold"/>
                                        <p:tgtEl>
                                          <p:spTgt spid="39"/>
                                        </p:tgtEl>
                                        <p:attrNameLst>
                                          <p:attrName>ppt_w</p:attrName>
                                        </p:attrNameLst>
                                      </p:cBhvr>
                                      <p:tavLst>
                                        <p:tav tm="0">
                                          <p:val>
                                            <p:fltVal val="0"/>
                                          </p:val>
                                        </p:tav>
                                        <p:tav tm="100000">
                                          <p:val>
                                            <p:strVal val="#ppt_w"/>
                                          </p:val>
                                        </p:tav>
                                      </p:tavLst>
                                    </p:anim>
                                    <p:anim calcmode="lin" valueType="num">
                                      <p:cBhvr>
                                        <p:cTn id="23" dur="500" fill="hold"/>
                                        <p:tgtEl>
                                          <p:spTgt spid="39"/>
                                        </p:tgtEl>
                                        <p:attrNameLst>
                                          <p:attrName>ppt_h</p:attrName>
                                        </p:attrNameLst>
                                      </p:cBhvr>
                                      <p:tavLst>
                                        <p:tav tm="0">
                                          <p:val>
                                            <p:fltVal val="0"/>
                                          </p:val>
                                        </p:tav>
                                        <p:tav tm="100000">
                                          <p:val>
                                            <p:strVal val="#ppt_h"/>
                                          </p:val>
                                        </p:tav>
                                      </p:tavLst>
                                    </p:anim>
                                    <p:animEffect transition="in" filter="fade">
                                      <p:cBhvr>
                                        <p:cTn id="24" dur="500"/>
                                        <p:tgtEl>
                                          <p:spTgt spid="39"/>
                                        </p:tgtEl>
                                      </p:cBhvr>
                                    </p:animEffect>
                                    <p:anim calcmode="lin" valueType="num">
                                      <p:cBhvr>
                                        <p:cTn id="25" dur="500" fill="hold"/>
                                        <p:tgtEl>
                                          <p:spTgt spid="39"/>
                                        </p:tgtEl>
                                        <p:attrNameLst>
                                          <p:attrName>ppt_x</p:attrName>
                                        </p:attrNameLst>
                                      </p:cBhvr>
                                      <p:tavLst>
                                        <p:tav tm="0">
                                          <p:val>
                                            <p:fltVal val="0.5"/>
                                          </p:val>
                                        </p:tav>
                                        <p:tav tm="100000">
                                          <p:val>
                                            <p:strVal val="#ppt_x"/>
                                          </p:val>
                                        </p:tav>
                                      </p:tavLst>
                                    </p:anim>
                                    <p:anim calcmode="lin" valueType="num">
                                      <p:cBhvr>
                                        <p:cTn id="26" dur="500" fill="hold"/>
                                        <p:tgtEl>
                                          <p:spTgt spid="39"/>
                                        </p:tgtEl>
                                        <p:attrNameLst>
                                          <p:attrName>ppt_y</p:attrName>
                                        </p:attrNameLst>
                                      </p:cBhvr>
                                      <p:tavLst>
                                        <p:tav tm="0">
                                          <p:val>
                                            <p:fltVal val="0.5"/>
                                          </p:val>
                                        </p:tav>
                                        <p:tav tm="100000">
                                          <p:val>
                                            <p:strVal val="#ppt_y"/>
                                          </p:val>
                                        </p:tav>
                                      </p:tavLst>
                                    </p:anim>
                                  </p:childTnLst>
                                </p:cTn>
                              </p:par>
                              <p:par>
                                <p:cTn id="27" presetID="53" presetClass="entr" presetSubtype="0" fill="hold" nodeType="withEffect">
                                  <p:stCondLst>
                                    <p:cond delay="250"/>
                                  </p:stCondLst>
                                  <p:childTnLst>
                                    <p:set>
                                      <p:cBhvr>
                                        <p:cTn id="28" dur="1" fill="hold">
                                          <p:stCondLst>
                                            <p:cond delay="0"/>
                                          </p:stCondLst>
                                        </p:cTn>
                                        <p:tgtEl>
                                          <p:spTgt spid="43"/>
                                        </p:tgtEl>
                                        <p:attrNameLst>
                                          <p:attrName>style.visibility</p:attrName>
                                        </p:attrNameLst>
                                      </p:cBhvr>
                                      <p:to>
                                        <p:strVal val="visible"/>
                                      </p:to>
                                    </p:set>
                                    <p:anim calcmode="lin" valueType="num">
                                      <p:cBhvr>
                                        <p:cTn id="29" dur="500" fill="hold"/>
                                        <p:tgtEl>
                                          <p:spTgt spid="43"/>
                                        </p:tgtEl>
                                        <p:attrNameLst>
                                          <p:attrName>ppt_w</p:attrName>
                                        </p:attrNameLst>
                                      </p:cBhvr>
                                      <p:tavLst>
                                        <p:tav tm="0">
                                          <p:val>
                                            <p:fltVal val="0"/>
                                          </p:val>
                                        </p:tav>
                                        <p:tav tm="100000">
                                          <p:val>
                                            <p:strVal val="#ppt_w"/>
                                          </p:val>
                                        </p:tav>
                                      </p:tavLst>
                                    </p:anim>
                                    <p:anim calcmode="lin" valueType="num">
                                      <p:cBhvr>
                                        <p:cTn id="30" dur="500" fill="hold"/>
                                        <p:tgtEl>
                                          <p:spTgt spid="43"/>
                                        </p:tgtEl>
                                        <p:attrNameLst>
                                          <p:attrName>ppt_h</p:attrName>
                                        </p:attrNameLst>
                                      </p:cBhvr>
                                      <p:tavLst>
                                        <p:tav tm="0">
                                          <p:val>
                                            <p:fltVal val="0"/>
                                          </p:val>
                                        </p:tav>
                                        <p:tav tm="100000">
                                          <p:val>
                                            <p:strVal val="#ppt_h"/>
                                          </p:val>
                                        </p:tav>
                                      </p:tavLst>
                                    </p:anim>
                                    <p:animEffect transition="in" filter="fade">
                                      <p:cBhvr>
                                        <p:cTn id="31" dur="500"/>
                                        <p:tgtEl>
                                          <p:spTgt spid="43"/>
                                        </p:tgtEl>
                                      </p:cBhvr>
                                    </p:animEffect>
                                    <p:anim calcmode="lin" valueType="num">
                                      <p:cBhvr>
                                        <p:cTn id="32" dur="500" fill="hold"/>
                                        <p:tgtEl>
                                          <p:spTgt spid="43"/>
                                        </p:tgtEl>
                                        <p:attrNameLst>
                                          <p:attrName>ppt_x</p:attrName>
                                        </p:attrNameLst>
                                      </p:cBhvr>
                                      <p:tavLst>
                                        <p:tav tm="0">
                                          <p:val>
                                            <p:fltVal val="0.5"/>
                                          </p:val>
                                        </p:tav>
                                        <p:tav tm="100000">
                                          <p:val>
                                            <p:strVal val="#ppt_x"/>
                                          </p:val>
                                        </p:tav>
                                      </p:tavLst>
                                    </p:anim>
                                    <p:anim calcmode="lin" valueType="num">
                                      <p:cBhvr>
                                        <p:cTn id="33" dur="500" fill="hold"/>
                                        <p:tgtEl>
                                          <p:spTgt spid="43"/>
                                        </p:tgtEl>
                                        <p:attrNameLst>
                                          <p:attrName>ppt_y</p:attrName>
                                        </p:attrNameLst>
                                      </p:cBhvr>
                                      <p:tavLst>
                                        <p:tav tm="0">
                                          <p:val>
                                            <p:fltVal val="0.5"/>
                                          </p:val>
                                        </p:tav>
                                        <p:tav tm="100000">
                                          <p:val>
                                            <p:strVal val="#ppt_y"/>
                                          </p:val>
                                        </p:tav>
                                      </p:tavLst>
                                    </p:anim>
                                  </p:childTnLst>
                                </p:cTn>
                              </p:par>
                              <p:par>
                                <p:cTn id="34" presetID="53" presetClass="entr" presetSubtype="0" fill="hold" nodeType="withEffect">
                                  <p:stCondLst>
                                    <p:cond delay="500"/>
                                  </p:stCondLst>
                                  <p:childTnLst>
                                    <p:set>
                                      <p:cBhvr>
                                        <p:cTn id="35" dur="1" fill="hold">
                                          <p:stCondLst>
                                            <p:cond delay="0"/>
                                          </p:stCondLst>
                                        </p:cTn>
                                        <p:tgtEl>
                                          <p:spTgt spid="47"/>
                                        </p:tgtEl>
                                        <p:attrNameLst>
                                          <p:attrName>style.visibility</p:attrName>
                                        </p:attrNameLst>
                                      </p:cBhvr>
                                      <p:to>
                                        <p:strVal val="visible"/>
                                      </p:to>
                                    </p:set>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fltVal val="0"/>
                                          </p:val>
                                        </p:tav>
                                        <p:tav tm="100000">
                                          <p:val>
                                            <p:strVal val="#ppt_h"/>
                                          </p:val>
                                        </p:tav>
                                      </p:tavLst>
                                    </p:anim>
                                    <p:animEffect transition="in" filter="fade">
                                      <p:cBhvr>
                                        <p:cTn id="38" dur="500"/>
                                        <p:tgtEl>
                                          <p:spTgt spid="47"/>
                                        </p:tgtEl>
                                      </p:cBhvr>
                                    </p:animEffect>
                                    <p:anim calcmode="lin" valueType="num">
                                      <p:cBhvr>
                                        <p:cTn id="39" dur="500" fill="hold"/>
                                        <p:tgtEl>
                                          <p:spTgt spid="47"/>
                                        </p:tgtEl>
                                        <p:attrNameLst>
                                          <p:attrName>ppt_x</p:attrName>
                                        </p:attrNameLst>
                                      </p:cBhvr>
                                      <p:tavLst>
                                        <p:tav tm="0">
                                          <p:val>
                                            <p:fltVal val="0.5"/>
                                          </p:val>
                                        </p:tav>
                                        <p:tav tm="100000">
                                          <p:val>
                                            <p:strVal val="#ppt_x"/>
                                          </p:val>
                                        </p:tav>
                                      </p:tavLst>
                                    </p:anim>
                                    <p:anim calcmode="lin" valueType="num">
                                      <p:cBhvr>
                                        <p:cTn id="40" dur="500" fill="hold"/>
                                        <p:tgtEl>
                                          <p:spTgt spid="4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1" animBg="1"/>
      <p:bldP spid="26" grpId="0" animBg="1"/>
      <p:bldP spid="5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矩形 25"/>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dirty="0">
                <a:solidFill>
                  <a:srgbClr val="449E07"/>
                </a:solidFill>
                <a:latin typeface="字魂27号-布丁体" panose="00000500000000000000" pitchFamily="2" charset="-122"/>
                <a:ea typeface="字魂27号-布丁体" panose="00000500000000000000" pitchFamily="2" charset="-122"/>
              </a:rPr>
              <a:t>03 </a:t>
            </a:r>
            <a:r>
              <a:rPr lang="zh-CN" altLang="en-US" sz="2400" dirty="0">
                <a:solidFill>
                  <a:srgbClr val="449E07"/>
                </a:solidFill>
                <a:latin typeface="字魂27号-布丁体" panose="00000500000000000000" pitchFamily="2" charset="-122"/>
                <a:ea typeface="字魂27号-布丁体" panose="00000500000000000000" pitchFamily="2" charset="-122"/>
              </a:rPr>
              <a:t>垃圾分类的意义</a:t>
            </a:r>
          </a:p>
        </p:txBody>
      </p:sp>
      <p:grpSp>
        <p:nvGrpSpPr>
          <p:cNvPr id="3" name="组合 2"/>
          <p:cNvGrpSpPr/>
          <p:nvPr/>
        </p:nvGrpSpPr>
        <p:grpSpPr>
          <a:xfrm>
            <a:off x="7274462" y="2270389"/>
            <a:ext cx="4635499" cy="3264436"/>
            <a:chOff x="7274462" y="2270389"/>
            <a:chExt cx="4635499" cy="3264436"/>
          </a:xfrm>
        </p:grpSpPr>
        <p:pic>
          <p:nvPicPr>
            <p:cNvPr id="14" name="图片 1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8419580" y="2270389"/>
              <a:ext cx="2115213" cy="3172819"/>
            </a:xfrm>
            <a:prstGeom prst="rect">
              <a:avLst/>
            </a:prstGeom>
          </p:spPr>
        </p:pic>
        <p:pic>
          <p:nvPicPr>
            <p:cNvPr id="17" name="图片 16"/>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274462" y="3797534"/>
              <a:ext cx="4635499" cy="1737291"/>
            </a:xfrm>
            <a:prstGeom prst="rect">
              <a:avLst/>
            </a:prstGeom>
          </p:spPr>
        </p:pic>
      </p:grpSp>
      <p:grpSp>
        <p:nvGrpSpPr>
          <p:cNvPr id="6" name="组合 5"/>
          <p:cNvGrpSpPr/>
          <p:nvPr/>
        </p:nvGrpSpPr>
        <p:grpSpPr>
          <a:xfrm>
            <a:off x="800100" y="2046062"/>
            <a:ext cx="5419726" cy="2765876"/>
            <a:chOff x="1387666" y="2055216"/>
            <a:chExt cx="4244803" cy="2765876"/>
          </a:xfrm>
        </p:grpSpPr>
        <p:sp>
          <p:nvSpPr>
            <p:cNvPr id="18" name="矩形 17"/>
            <p:cNvSpPr/>
            <p:nvPr/>
          </p:nvSpPr>
          <p:spPr>
            <a:xfrm>
              <a:off x="1387668" y="2055216"/>
              <a:ext cx="4244801" cy="2765876"/>
            </a:xfrm>
            <a:prstGeom prst="rect">
              <a:avLst/>
            </a:prstGeom>
            <a:solidFill>
              <a:srgbClr val="AFDC8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a:solidFill>
                  <a:prstClr val="white"/>
                </a:solidFill>
                <a:latin typeface="字魂27号-布丁体" panose="00000500000000000000"/>
                <a:ea typeface="字魂58号-创中黑"/>
              </a:endParaRPr>
            </a:p>
          </p:txBody>
        </p:sp>
        <p:sp>
          <p:nvSpPr>
            <p:cNvPr id="20" name="矩形 19"/>
            <p:cNvSpPr/>
            <p:nvPr/>
          </p:nvSpPr>
          <p:spPr>
            <a:xfrm>
              <a:off x="1387666" y="2055216"/>
              <a:ext cx="4173889" cy="2690074"/>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200000"/>
                </a:lnSpc>
              </a:pPr>
              <a:r>
                <a:rPr lang="zh-CN" altLang="en-US" sz="1600" dirty="0">
                  <a:solidFill>
                    <a:prstClr val="black">
                      <a:lumMod val="65000"/>
                      <a:lumOff val="35000"/>
                    </a:prstClr>
                  </a:solidFill>
                  <a:ea typeface="思源黑体" panose="020B0500000000000000"/>
                </a:rPr>
                <a:t>垃圾分类是垃圾分类处置的首要环节，是解决日益突出的城市生活垃圾出路问题的重要举措，是社区精神文明建设的重要内容，是提高</a:t>
              </a:r>
              <a:r>
                <a:rPr lang="en-US" altLang="zh-CN" sz="1600" dirty="0">
                  <a:solidFill>
                    <a:prstClr val="black">
                      <a:lumMod val="65000"/>
                      <a:lumOff val="35000"/>
                    </a:prstClr>
                  </a:solidFill>
                  <a:ea typeface="思源黑体" panose="020B0500000000000000"/>
                </a:rPr>
                <a:t>……</a:t>
              </a:r>
              <a:endParaRPr lang="zh-CN" altLang="en-US" sz="1600" dirty="0">
                <a:solidFill>
                  <a:prstClr val="black">
                    <a:lumMod val="65000"/>
                    <a:lumOff val="35000"/>
                  </a:prstClr>
                </a:solidFill>
                <a:ea typeface="思源黑体" panose="020B0500000000000000"/>
              </a:endParaRPr>
            </a:p>
          </p:txBody>
        </p:sp>
      </p:grpSp>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14" presetClass="entr" presetSubtype="1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par>
                                <p:cTn id="12" presetID="53"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矩形 25"/>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垃圾分类的意义</a:t>
            </a:r>
          </a:p>
        </p:txBody>
      </p:sp>
      <p:sp>
        <p:nvSpPr>
          <p:cNvPr id="5" name="矩形 4"/>
          <p:cNvSpPr/>
          <p:nvPr/>
        </p:nvSpPr>
        <p:spPr>
          <a:xfrm>
            <a:off x="685800" y="2014611"/>
            <a:ext cx="5860765" cy="2793201"/>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b="1" dirty="0">
                <a:solidFill>
                  <a:prstClr val="black">
                    <a:lumMod val="65000"/>
                    <a:lumOff val="35000"/>
                  </a:prstClr>
                </a:solidFill>
                <a:ea typeface="思源黑体" panose="020B0500000000000000" pitchFamily="34" charset="-122"/>
              </a:rPr>
              <a:t>充分回收利用可回收物，变废为宝</a:t>
            </a:r>
            <a:endParaRPr lang="en-US" altLang="zh-CN" sz="1600" b="1" dirty="0">
              <a:solidFill>
                <a:prstClr val="black">
                  <a:lumMod val="65000"/>
                  <a:lumOff val="35000"/>
                </a:prstClr>
              </a:solidFill>
              <a:ea typeface="思源黑体" panose="020B0500000000000000" pitchFamily="34" charset="-122"/>
            </a:endParaRPr>
          </a:p>
          <a:p>
            <a:pPr>
              <a:lnSpc>
                <a:spcPct val="250000"/>
              </a:lnSpc>
            </a:pPr>
            <a:r>
              <a:rPr lang="zh-CN" altLang="en-US" sz="1500" dirty="0">
                <a:solidFill>
                  <a:prstClr val="black">
                    <a:lumMod val="65000"/>
                    <a:lumOff val="35000"/>
                  </a:prstClr>
                </a:solidFill>
                <a:ea typeface="思源黑体" panose="020B0500000000000000"/>
              </a:rPr>
              <a:t>通过分类投放，分类收集，把有用物品，如纸张、塑料、橡胶、玻璃、瓶罐、金属以及废旧家用电器等从垃圾中分离处理利用。</a:t>
            </a:r>
            <a:endParaRPr lang="en-US" altLang="zh-CN" sz="1500" dirty="0">
              <a:solidFill>
                <a:prstClr val="black">
                  <a:lumMod val="65000"/>
                  <a:lumOff val="35000"/>
                </a:prstClr>
              </a:solidFill>
              <a:ea typeface="思源黑体" panose="020B0500000000000000"/>
            </a:endParaRPr>
          </a:p>
          <a:p>
            <a:pPr>
              <a:lnSpc>
                <a:spcPct val="250000"/>
              </a:lnSpc>
            </a:pPr>
            <a:r>
              <a:rPr lang="zh-CN" altLang="en-US" sz="1500" dirty="0">
                <a:solidFill>
                  <a:prstClr val="black">
                    <a:lumMod val="65000"/>
                    <a:lumOff val="35000"/>
                  </a:prstClr>
                </a:solidFill>
                <a:ea typeface="思源黑体" panose="020B0500000000000000"/>
              </a:rPr>
              <a:t>变废为宝，既提高垃圾资源利用水平又可减少垃圾处理量，是实现垃圾减量化的重要途径和手段。</a:t>
            </a:r>
          </a:p>
        </p:txBody>
      </p:sp>
      <p:pic>
        <p:nvPicPr>
          <p:cNvPr id="6" name="图片 5"/>
          <p:cNvPicPr>
            <a:picLocks noChangeAspect="1"/>
          </p:cNvPicPr>
          <p:nvPr/>
        </p:nvPicPr>
        <p:blipFill>
          <a:blip r:embed="rId4"/>
          <a:stretch>
            <a:fillRect/>
          </a:stretch>
        </p:blipFill>
        <p:spPr>
          <a:xfrm>
            <a:off x="6958914" y="1391588"/>
            <a:ext cx="4767648" cy="4767648"/>
          </a:xfrm>
          <a:prstGeom prst="rect">
            <a:avLst/>
          </a:prstGeom>
        </p:spPr>
      </p:pic>
      <p:pic>
        <p:nvPicPr>
          <p:cNvPr id="8" name="图片 7"/>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805927" y="4164943"/>
            <a:ext cx="3817701" cy="1555165"/>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00"/>
                                        <p:tgtEl>
                                          <p:spTgt spid="5"/>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randombar(horizontal)">
                                      <p:cBhvr>
                                        <p:cTn id="15" dur="500"/>
                                        <p:tgtEl>
                                          <p:spTgt spid="8"/>
                                        </p:tgtEl>
                                      </p:cBhvr>
                                    </p:animEffect>
                                  </p:childTnLst>
                                </p:cTn>
                              </p:par>
                              <p:par>
                                <p:cTn id="16" presetID="14" presetClass="entr" presetSubtype="1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矩形 25"/>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垃圾分类的意义</a:t>
            </a:r>
          </a:p>
        </p:txBody>
      </p:sp>
      <p:sp>
        <p:nvSpPr>
          <p:cNvPr id="5" name="矩形 4"/>
          <p:cNvSpPr/>
          <p:nvPr/>
        </p:nvSpPr>
        <p:spPr>
          <a:xfrm>
            <a:off x="685800" y="2014611"/>
            <a:ext cx="5860765" cy="2360390"/>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b="1" dirty="0">
                <a:solidFill>
                  <a:prstClr val="black">
                    <a:lumMod val="65000"/>
                    <a:lumOff val="35000"/>
                  </a:prstClr>
                </a:solidFill>
                <a:ea typeface="思源黑体" panose="020B0500000000000000" pitchFamily="34" charset="-122"/>
              </a:rPr>
              <a:t>减少垃圾处理量</a:t>
            </a:r>
            <a:endParaRPr lang="en-US" altLang="zh-CN" sz="1600" b="1" dirty="0">
              <a:solidFill>
                <a:prstClr val="black">
                  <a:lumMod val="65000"/>
                  <a:lumOff val="35000"/>
                </a:prstClr>
              </a:solidFill>
              <a:ea typeface="思源黑体" panose="020B0500000000000000" pitchFamily="34" charset="-122"/>
            </a:endParaRPr>
          </a:p>
          <a:p>
            <a:pPr>
              <a:lnSpc>
                <a:spcPct val="200000"/>
              </a:lnSpc>
            </a:pPr>
            <a:r>
              <a:rPr lang="zh-CN" altLang="en-US" sz="1500" dirty="0">
                <a:solidFill>
                  <a:prstClr val="black">
                    <a:lumMod val="65000"/>
                    <a:lumOff val="35000"/>
                  </a:prstClr>
                </a:solidFill>
                <a:ea typeface="思源黑体" panose="020B0500000000000000"/>
              </a:rPr>
              <a:t>垃圾通过分类收集后便于对不同垃圾进行分类处置。如对厨余垃圾进行高温堆肥处理，转化为有机肥料。其他垃圾以及堆肥处理产生的残渣进行填埋或焚烧，可以减少填埋量，节省土地资源，实现社会效益和生态环境的双赢。</a:t>
            </a:r>
          </a:p>
        </p:txBody>
      </p:sp>
      <p:pic>
        <p:nvPicPr>
          <p:cNvPr id="9" name="内容占位符 5"/>
          <p:cNvPicPr>
            <a:picLocks noGrp="1" noChangeAspect="1"/>
          </p:cNvPicPr>
          <p:nvPr>
            <p:ph idx="1"/>
          </p:nvPr>
        </p:nvPicPr>
        <p:blipFill>
          <a:blip r:embed="rId4"/>
          <a:stretch>
            <a:fillRect/>
          </a:stretch>
        </p:blipFill>
        <p:spPr>
          <a:xfrm>
            <a:off x="7412152" y="827261"/>
            <a:ext cx="4509079" cy="5203478"/>
          </a:xfr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nodeType="afterGroup">
                            <p:stCondLst>
                              <p:cond delay="1000"/>
                            </p:stCondLst>
                            <p:childTnLst>
                              <p:par>
                                <p:cTn id="15" presetID="17" presetClass="entr" presetSubtype="10" fill="hold"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矩形 25"/>
          <p:cNvSpPr/>
          <p:nvPr/>
        </p:nvSpPr>
        <p:spPr>
          <a:xfrm>
            <a:off x="685800" y="664224"/>
            <a:ext cx="5638800" cy="727364"/>
          </a:xfrm>
          <a:prstGeom prst="rect">
            <a:avLst/>
          </a:prstGeom>
          <a:solidFill>
            <a:schemeClr val="bg1"/>
          </a:solidFill>
          <a:ln>
            <a:solidFill>
              <a:srgbClr val="449E07"/>
            </a:solidFill>
          </a:ln>
          <a:effectLst>
            <a:outerShdw blurRad="50800" dist="76200" dir="2700000" algn="tl" rotWithShape="0">
              <a:schemeClr val="bg2">
                <a:lumMod val="2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360045" fontAlgn="auto">
              <a:lnSpc>
                <a:spcPct val="100000"/>
              </a:lnSpc>
              <a:spcBef>
                <a:spcPct val="0"/>
              </a:spcBef>
              <a:spcAft>
                <a:spcPct val="0"/>
              </a:spcAft>
              <a:buClrTx/>
              <a:buSzTx/>
              <a:buFontTx/>
              <a:buNone/>
              <a:defRPr/>
            </a:pPr>
            <a:r>
              <a:rPr lang="en-US" altLang="zh-CN" sz="2400">
                <a:solidFill>
                  <a:srgbClr val="449E07"/>
                </a:solidFill>
                <a:latin typeface="字魂27号-布丁体" panose="00000500000000000000" pitchFamily="2" charset="-122"/>
                <a:ea typeface="字魂27号-布丁体" panose="00000500000000000000" pitchFamily="2" charset="-122"/>
              </a:rPr>
              <a:t>03 </a:t>
            </a:r>
            <a:r>
              <a:rPr lang="zh-CN" altLang="en-US" sz="2400">
                <a:solidFill>
                  <a:srgbClr val="449E07"/>
                </a:solidFill>
                <a:latin typeface="字魂27号-布丁体" panose="00000500000000000000" pitchFamily="2" charset="-122"/>
                <a:ea typeface="字魂27号-布丁体" panose="00000500000000000000" pitchFamily="2" charset="-122"/>
              </a:rPr>
              <a:t>垃圾分类的意义</a:t>
            </a:r>
          </a:p>
        </p:txBody>
      </p:sp>
      <p:sp>
        <p:nvSpPr>
          <p:cNvPr id="5" name="矩形 4"/>
          <p:cNvSpPr/>
          <p:nvPr/>
        </p:nvSpPr>
        <p:spPr>
          <a:xfrm>
            <a:off x="685800" y="2014611"/>
            <a:ext cx="5860765" cy="2360390"/>
          </a:xfrm>
          <a:prstGeom prst="rect">
            <a:avLst/>
          </a:prstGeom>
        </p:spPr>
        <p:txBody>
          <a:bodyPr wrap="square">
            <a:spAutoFit/>
          </a:bodyPr>
          <a:lstStyle/>
          <a:p>
            <a:pPr marL="285750" indent="-285750">
              <a:lnSpc>
                <a:spcPct val="200000"/>
              </a:lnSpc>
              <a:buFont typeface="Wingdings" panose="05000000000000000000" pitchFamily="2" charset="2"/>
              <a:buChar char="n"/>
            </a:pPr>
            <a:r>
              <a:rPr lang="zh-CN" altLang="en-US" sz="1600" b="1" dirty="0">
                <a:solidFill>
                  <a:prstClr val="black">
                    <a:lumMod val="65000"/>
                    <a:lumOff val="35000"/>
                  </a:prstClr>
                </a:solidFill>
                <a:ea typeface="思源黑体" panose="020B0500000000000000" pitchFamily="34" charset="-122"/>
              </a:rPr>
              <a:t>减少环境污染</a:t>
            </a:r>
            <a:endParaRPr lang="en-US" altLang="zh-CN" sz="1600" b="1" dirty="0">
              <a:solidFill>
                <a:prstClr val="black">
                  <a:lumMod val="65000"/>
                  <a:lumOff val="35000"/>
                </a:prstClr>
              </a:solidFill>
              <a:ea typeface="思源黑体" panose="020B0500000000000000" pitchFamily="34" charset="-122"/>
            </a:endParaRPr>
          </a:p>
          <a:p>
            <a:pPr>
              <a:lnSpc>
                <a:spcPct val="200000"/>
              </a:lnSpc>
            </a:pPr>
            <a:r>
              <a:rPr lang="zh-CN" altLang="en-US" sz="1500" dirty="0">
                <a:solidFill>
                  <a:prstClr val="black">
                    <a:lumMod val="65000"/>
                    <a:lumOff val="35000"/>
                  </a:prstClr>
                </a:solidFill>
                <a:ea typeface="思源黑体" panose="020B0500000000000000"/>
              </a:rPr>
              <a:t>可以减少有害垃圾对环境的危害。产生的垃圾中，有很多垃圾是不可以回收的，而且还含有剧毒。如果不对其分类，和普通垃圾一样处理的话，就会把这些毒素释放到环境中，对水和空气都是很大的污染。</a:t>
            </a:r>
          </a:p>
        </p:txBody>
      </p:sp>
      <p:pic>
        <p:nvPicPr>
          <p:cNvPr id="17" name="图片 16"/>
          <p:cNvPicPr>
            <a:picLocks noChangeAspect="1"/>
          </p:cNvPicPr>
          <p:nvPr/>
        </p:nvPicPr>
        <p:blipFill>
          <a:blip r:embed="rId4"/>
          <a:stretch>
            <a:fillRect/>
          </a:stretch>
        </p:blipFill>
        <p:spPr>
          <a:xfrm>
            <a:off x="5296929" y="-185352"/>
            <a:ext cx="7228703" cy="7228703"/>
          </a:xfrm>
          <a:prstGeom prst="rect">
            <a:avLst/>
          </a:prstGeom>
        </p:spPr>
      </p:pic>
    </p:spTree>
    <p:custDataLst>
      <p:tags r:id="rId1"/>
    </p:custDataLst>
  </p:cSld>
  <p:clrMapOvr>
    <a:masterClrMapping/>
  </p:clrMapOvr>
  <mc:AlternateContent xmlns:mc="http://schemas.openxmlformats.org/markup-compatibility/2006" xmlns:p14="http://schemas.microsoft.com/office/powerpoint/2010/main">
    <mc:Choice Requires="p14">
      <p:transition spd="slow" p14:dur="1500"/>
    </mc:Choice>
    <mc:Fallback xmlns="" xmlns:m="http://schemas.openxmlformats.org/officeDocument/2006/math" xmlns:w="http://schemas.openxmlformats.org/wordprocessingml/2006/main" xmlns:wp="http://schemas.openxmlformats.org/drawingml/2006/wordprocessingDrawing" xmlns:a14="http://schemas.microsoft.com/office/drawing/2010/main" xmlns:p15="http://schemas.microsoft.com/office/powerpoint/2012/main" xmlns:p159="http://schemas.microsoft.com/office/powerpoint/2015/09/main">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checkerboard(across)">
                                      <p:cBhvr>
                                        <p:cTn id="7" dur="500"/>
                                        <p:tgtEl>
                                          <p:spTgt spid="26"/>
                                        </p:tgtEl>
                                      </p:cBhvr>
                                    </p:animEffect>
                                  </p:childTnLst>
                                </p:cTn>
                              </p:par>
                            </p:childTnLst>
                          </p:cTn>
                        </p:par>
                        <p:par>
                          <p:cTn id="8" fill="hold" nodeType="afterGroup">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par>
                          <p:cTn id="25" fill="hold" nodeType="afterGroup">
                            <p:stCondLst>
                              <p:cond delay="2500"/>
                            </p:stCondLst>
                            <p:childTnLst>
                              <p:par>
                                <p:cTn id="26" presetID="14" presetClass="entr" presetSubtype="1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randombar(horizontal)">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p:bldLst>
  </p:timing>
</p:sld>
</file>

<file path=ppt/tags/tag1.xml><?xml version="1.0" encoding="utf-8"?>
<p:tagLst xmlns:a="http://schemas.openxmlformats.org/drawingml/2006/main" xmlns:r="http://schemas.openxmlformats.org/officeDocument/2006/relationships" xmlns:p="http://schemas.openxmlformats.org/presentationml/2006/main">
  <p:tag name="AS_OS" val="Unix 3.10 unknown"/>
  <p:tag name="AS_RELEASE_DATE" val="2020.11.30"/>
  <p:tag name="AS_TITLE" val="Aspose.Slides for Java"/>
  <p:tag name="AS_VERSION" val="20.11"/>
</p:tagLst>
</file>

<file path=ppt/tags/tag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SUBTYPE" val="h"/>
  <p:tag name="KSO_WM_UNIT_TYPE" val="i"/>
</p:tagLst>
</file>

<file path=ppt/tags/tag10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2"/>
  <p:tag name="KSO_WM_UNIT_INDEX" val="2"/>
  <p:tag name="KSO_WM_UNIT_LAYERLEVEL" val="1"/>
  <p:tag name="KSO_WM_UNIT_TYPE" val="i"/>
</p:tagLst>
</file>

<file path=ppt/tags/tag10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i*1"/>
  <p:tag name="KSO_WM_UNIT_INDEX" val="1"/>
  <p:tag name="KSO_WM_UNIT_LAYERLEVEL" val="1"/>
  <p:tag name="KSO_WM_UNIT_TYPE" val="i"/>
</p:tagLst>
</file>

<file path=ppt/tags/tag10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topBottom"/>
  <p:tag name="KSO_WM_SLIDE_BK_DARK_LIGHT" val="2"/>
  <p:tag name="KSO_WM_TAG_VERSION" val="1.0"/>
  <p:tag name="KSO_WM_UNIT_COMPATIBLE" val="0"/>
  <p:tag name="KSO_WM_UNIT_DIAGRAM_ISNUMVISUAL" val="0"/>
  <p:tag name="KSO_WM_UNIT_DIAGRAM_ISREFERUNIT" val="0"/>
  <p:tag name="KSO_WM_UNIT_HIGHLIGHT" val="0"/>
  <p:tag name="KSO_WM_UNIT_ID" val="_15**"/>
  <p:tag name="KSO_WM_UNIT_LAYERLEVEL" val="1"/>
</p:tagLst>
</file>

<file path=ppt/tags/tag10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TYPE" val="i"/>
</p:tagLst>
</file>

<file path=ppt/tags/tag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1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6*i*1"/>
  <p:tag name="KSO_WM_UNIT_INDEX" val="1"/>
  <p:tag name="KSO_WM_UNIT_LAYERLEVEL" val="1"/>
  <p:tag name="KSO_WM_UNIT_SUBTYPE" val="h"/>
  <p:tag name="KSO_WM_UNIT_TYPE" val="i"/>
</p:tagLst>
</file>

<file path=ppt/tags/tag11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ottomTop"/>
  <p:tag name="KSO_WM_SLIDE_BK_DARK_LIGHT" val="2"/>
  <p:tag name="KSO_WM_TAG_VERSION" val="1.0"/>
  <p:tag name="KSO_WM_UNIT_COMPATIBLE" val="0"/>
  <p:tag name="KSO_WM_UNIT_DIAGRAM_ISNUMVISUAL" val="0"/>
  <p:tag name="KSO_WM_UNIT_DIAGRAM_ISREFERUNIT" val="0"/>
  <p:tag name="KSO_WM_UNIT_HIGHLIGHT" val="0"/>
  <p:tag name="KSO_WM_UNIT_ID" val="_16**"/>
  <p:tag name="KSO_WM_UNIT_LAYERLEVEL"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TYPE" val="i"/>
</p:tagLst>
</file>

<file path=ppt/tags/tag11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7*i*1"/>
  <p:tag name="KSO_WM_UNIT_INDEX" val="1"/>
  <p:tag name="KSO_WM_UNIT_LAYERLEVEL" val="1"/>
  <p:tag name="KSO_WM_UNIT_SUBTYPE" val="h"/>
  <p:tag name="KSO_WM_UNIT_TYPE" val="i"/>
</p:tagLst>
</file>

<file path=ppt/tags/tag11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2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navigation"/>
  <p:tag name="KSO_WM_SLIDE_BK_DARK_LIGHT" val="2"/>
  <p:tag name="KSO_WM_TAG_VERSION" val="1.0"/>
  <p:tag name="KSO_WM_UNIT_COMPATIBLE" val="0"/>
  <p:tag name="KSO_WM_UNIT_DIAGRAM_ISNUMVISUAL" val="0"/>
  <p:tag name="KSO_WM_UNIT_DIAGRAM_ISREFERUNIT" val="0"/>
  <p:tag name="KSO_WM_UNIT_HIGHLIGHT" val="0"/>
  <p:tag name="KSO_WM_UNIT_ID" val="_17**"/>
  <p:tag name="KSO_WM_UNIT_LAYERLEVEL" val="1"/>
</p:tagLst>
</file>

<file path=ppt/tags/tag12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4"/>
  <p:tag name="KSO_WM_UNIT_INDEX" val="4"/>
  <p:tag name="KSO_WM_UNIT_LAYERLEVEL" val="1"/>
  <p:tag name="KSO_WM_UNIT_TYPE" val="i"/>
</p:tagLst>
</file>

<file path=ppt/tags/tag12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2"/>
  <p:tag name="KSO_WM_UNIT_INDEX" val="2"/>
  <p:tag name="KSO_WM_UNIT_LAYERLEVEL" val="1"/>
  <p:tag name="KSO_WM_UNIT_TYPE" val="i"/>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i*3"/>
  <p:tag name="KSO_WM_UNIT_INDEX" val="3"/>
  <p:tag name="KSO_WM_UNIT_LAYERLEVEL" val="1"/>
  <p:tag name="KSO_WM_UNIT_TYPE" val="i"/>
</p:tagLst>
</file>

<file path=ppt/tags/tag1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3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8*i*1"/>
  <p:tag name="KSO_WM_UNIT_INDEX" val="1"/>
  <p:tag name="KSO_WM_UNIT_LAYERLEVEL" val="1"/>
  <p:tag name="KSO_WM_UNIT_SUBTYPE" val="h"/>
  <p:tag name="KSO_WM_UNIT_TYPE" val="i"/>
</p:tagLst>
</file>

<file path=ppt/tags/tag13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belt"/>
  <p:tag name="KSO_WM_SLIDE_BK_DARK_LIGHT" val="2"/>
  <p:tag name="KSO_WM_TAG_VERSION" val="1.0"/>
  <p:tag name="KSO_WM_UNIT_COMPATIBLE" val="0"/>
  <p:tag name="KSO_WM_UNIT_DIAGRAM_ISNUMVISUAL" val="0"/>
  <p:tag name="KSO_WM_UNIT_DIAGRAM_ISREFERUNIT" val="0"/>
  <p:tag name="KSO_WM_UNIT_HIGHLIGHT" val="0"/>
  <p:tag name="KSO_WM_UNIT_ID" val="_18**"/>
  <p:tag name="KSO_WM_UNIT_LAYERLEVEL" val="1"/>
</p:tagLst>
</file>

<file path=ppt/tags/tag13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3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3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3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4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5.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6.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7.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8.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49.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i*1"/>
  <p:tag name="KSO_WM_UNIT_INDEX" val="1"/>
  <p:tag name="KSO_WM_UNIT_LAYERLEVEL" val="1"/>
  <p:tag name="KSO_WM_UNIT_TYPE" val="i"/>
</p:tagLst>
</file>

<file path=ppt/tags/tag150.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1.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54.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0246"/>
</p:tagLst>
</file>

<file path=ppt/tags/tag1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0246"/>
  <p:tag name="KSO_WM_UNIT_COMPATIBLE" val="0"/>
  <p:tag name="KSO_WM_UNIT_DIAGRAM_ISNUMVISUAL" val="0"/>
  <p:tag name="KSO_WM_UNIT_DIAGRAM_ISREFERUNIT" val="0"/>
  <p:tag name="KSO_WM_UNIT_HIGHLIGHT" val="0"/>
  <p:tag name="KSO_WM_UNIT_ID" val="_0**"/>
  <p:tag name="KSO_WM_UNIT_LAYERLEVEL" val="1"/>
</p:tagLst>
</file>

<file path=ppt/tags/tag2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2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2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i*1"/>
  <p:tag name="KSO_WM_UNIT_INDEX" val="1"/>
  <p:tag name="KSO_WM_UNIT_LAYERLEVEL" val="1"/>
  <p:tag name="KSO_WM_UNIT_TYPE" val="i"/>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0246"/>
  <p:tag name="KSO_WM_UNIT_COMPATIBLE" val="0"/>
  <p:tag name="KSO_WM_UNIT_DIAGRAM_ISNUMVISUAL" val="0"/>
  <p:tag name="KSO_WM_UNIT_DIAGRAM_ISREFERUNIT" val="0"/>
  <p:tag name="KSO_WM_UNIT_HIGHLIGHT" val="0"/>
  <p:tag name="KSO_WM_UNIT_ID" val="_0**"/>
  <p:tag name="KSO_WM_UNIT_LAYERLEVEL" val="1"/>
</p:tagLst>
</file>

<file path=ppt/tags/tag3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3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i*1"/>
  <p:tag name="KSO_WM_UNIT_INDEX" val="1"/>
  <p:tag name="KSO_WM_UNIT_LAYERLEVEL" val="1"/>
  <p:tag name="KSO_WM_UNIT_TYPE" val="i"/>
</p:tagLst>
</file>

<file path=ppt/tags/tag3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4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4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4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5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5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5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6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68.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i*1"/>
  <p:tag name="KSO_WM_UNIT_INDEX" val="1"/>
  <p:tag name="KSO_WM_UNIT_LAYERLEVEL" val="1"/>
  <p:tag name="KSO_WM_UNIT_TYPE" val="i"/>
</p:tagLst>
</file>

<file path=ppt/tags/tag69.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COLOR_TYPE" val="1"/>
  <p:tag name="KSO_WM_TEMPLATE_INDEX" val="20200246"/>
  <p:tag name="KSO_WM_TEMPLATE_MASTER_THUMB_INDEX" val="12"/>
  <p:tag name="KSO_WM_TEMPLATE_MASTER_TYPE" val="1"/>
  <p:tag name="KSO_WM_TEMPLATE_SUBCATEGORY" val="0"/>
  <p:tag name="KSO_WM_TEMPLATE_THUMBS_INDEX" val="1、4、5、7、8、9、10、11、12、13、15、20"/>
  <p:tag name="KSO_WM_UNIT_SHOW_EDIT_AREA_INDICATION" val="0"/>
</p:tagLst>
</file>

<file path=ppt/tags/tag70.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1.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2.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73.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5.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6.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7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7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8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1"/>
  <p:tag name="KSO_WM_UNIT_INDEX" val="1"/>
  <p:tag name="KSO_WM_UNIT_LAYERLEVEL" val="1"/>
  <p:tag name="KSO_WM_UNIT_TYPE" val="i"/>
</p:tagLst>
</file>

<file path=ppt/tags/tag8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i*2"/>
  <p:tag name="KSO_WM_UNIT_INDEX" val="2"/>
  <p:tag name="KSO_WM_UNIT_LAYERLEVEL" val="1"/>
  <p:tag name="KSO_WM_UNIT_TYPE" val="i"/>
</p:tagLst>
</file>

<file path=ppt/tags/tag8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general"/>
  <p:tag name="KSO_WM_SLIDE_BK_DARK_LIGHT" val="2"/>
  <p:tag name="KSO_WM_TAG_VERSION" val="1.0"/>
  <p:tag name="KSO_WM_UNIT_COMPATIBLE" val="0"/>
  <p:tag name="KSO_WM_UNIT_DIAGRAM_ISNUMVISUAL" val="0"/>
  <p:tag name="KSO_WM_UNIT_DIAGRAM_ISREFERUNIT" val="0"/>
  <p:tag name="KSO_WM_UNIT_HIGHLIGHT" val="0"/>
  <p:tag name="KSO_WM_UNIT_ID" val="_12**"/>
  <p:tag name="KSO_WM_UNIT_LAYERLEVEL" val="1"/>
</p:tagLst>
</file>

<file path=ppt/tags/tag8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SUBTYPE" val="h"/>
  <p:tag name="KSO_WM_UNIT_TYPE" val="i"/>
</p:tagLst>
</file>

<file path=ppt/tags/tag8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1"/>
  <p:tag name="KSO_WM_UNIT_INDEX" val="1"/>
  <p:tag name="KSO_WM_UNIT_LAYERLEVEL" val="1"/>
  <p:tag name="KSO_WM_UNIT_TYPE" val="i"/>
</p:tagLst>
</file>

<file path=ppt/tags/tag8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i*2"/>
  <p:tag name="KSO_WM_UNIT_INDEX" val="2"/>
  <p:tag name="KSO_WM_UNIT_LAYERLEVEL" val="1"/>
  <p:tag name="KSO_WM_UNIT_TYPE" val="i"/>
</p:tagLst>
</file>

<file path=ppt/tags/tag8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8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MASK_FLAG" val="1"/>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90.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frame"/>
  <p:tag name="KSO_WM_SLIDE_BK_DARK_LIGHT" val="2"/>
  <p:tag name="KSO_WM_TAG_VERSION" val="1.0"/>
  <p:tag name="KSO_WM_UNIT_COMPATIBLE" val="0"/>
  <p:tag name="KSO_WM_UNIT_DIAGRAM_ISNUMVISUAL" val="0"/>
  <p:tag name="KSO_WM_UNIT_DIAGRAM_ISREFERUNIT" val="0"/>
  <p:tag name="KSO_WM_UNIT_HIGHLIGHT" val="0"/>
  <p:tag name="KSO_WM_UNIT_ID" val="_13**"/>
  <p:tag name="KSO_WM_UNIT_LAYERLEVEL" val="1"/>
</p:tagLst>
</file>

<file path=ppt/tags/tag91.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BK_DARK_LIGHT" val="2"/>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SUBTYPE" val="h"/>
  <p:tag name="KSO_WM_UNIT_TYPE" val="i"/>
</p:tagLst>
</file>

<file path=ppt/tags/tag92.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1"/>
  <p:tag name="KSO_WM_UNIT_INDEX" val="1"/>
  <p:tag name="KSO_WM_UNIT_LAYERLEVEL" val="1"/>
  <p:tag name="KSO_WM_UNIT_TYPE" val="i"/>
</p:tagLst>
</file>

<file path=ppt/tags/tag93.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i*2"/>
  <p:tag name="KSO_WM_UNIT_INDEX" val="2"/>
  <p:tag name="KSO_WM_UNIT_LAYERLEVEL" val="1"/>
  <p:tag name="KSO_WM_UNIT_TYPE" val="i"/>
</p:tagLst>
</file>

<file path=ppt/tags/tag94.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5.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6.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7.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8.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ags/tag99.xml><?xml version="1.0" encoding="utf-8"?>
<p:tagLst xmlns:a="http://schemas.openxmlformats.org/drawingml/2006/main" xmlns:r="http://schemas.openxmlformats.org/officeDocument/2006/relationships" xmlns:p="http://schemas.openxmlformats.org/presentationml/2006/main">
  <p:tag name="KSO_WM_BEAUTIFY_FLAG" val="#wm#"/>
  <p:tag name="KSO_WM_SLIDE_BACKGROUND_TYPE" val="leftRight"/>
  <p:tag name="KSO_WM_SLIDE_BK_DARK_LIGHT" val="2"/>
  <p:tag name="KSO_WM_TAG_VERSION" val="1.0"/>
  <p:tag name="KSO_WM_UNIT_COMPATIBLE" val="0"/>
  <p:tag name="KSO_WM_UNIT_DIAGRAM_ISNUMVISUAL" val="0"/>
  <p:tag name="KSO_WM_UNIT_DIAGRAM_ISREFERUNIT" val="0"/>
  <p:tag name="KSO_WM_UNIT_HIGHLIGHT" val="0"/>
  <p:tag name="KSO_WM_UNIT_ID" val="_14**"/>
  <p:tag name="KSO_WM_UNIT_LAYERLEVEL" val="1"/>
</p:tagLst>
</file>

<file path=ppt/theme/theme1.xml><?xml version="1.0" encoding="utf-8"?>
<a:theme xmlns:a="http://schemas.openxmlformats.org/drawingml/2006/main" name="第一PPT模板网-WWW.1PPT.COM​​">
  <a:themeElements>
    <a:clrScheme name="自定义 95">
      <a:dk1>
        <a:srgbClr val="000000"/>
      </a:dk1>
      <a:lt1>
        <a:srgbClr val="FFFFFF"/>
      </a:lt1>
      <a:dk2>
        <a:srgbClr val="FBF5F2"/>
      </a:dk2>
      <a:lt2>
        <a:srgbClr val="FEFCFB"/>
      </a:lt2>
      <a:accent1>
        <a:srgbClr val="DF677B"/>
      </a:accent1>
      <a:accent2>
        <a:srgbClr val="D48483"/>
      </a:accent2>
      <a:accent3>
        <a:srgbClr val="C69C8D"/>
      </a:accent3>
      <a:accent4>
        <a:srgbClr val="B4B096"/>
      </a:accent4>
      <a:accent5>
        <a:srgbClr val="A1C49F"/>
      </a:accent5>
      <a:accent6>
        <a:srgbClr val="87D9A8"/>
      </a:accent6>
      <a:hlink>
        <a:srgbClr val="8DD7F8"/>
      </a:hlink>
      <a:folHlink>
        <a:srgbClr val="B759BC"/>
      </a:folHlink>
    </a:clrScheme>
    <a:fontScheme name="自定义 1">
      <a:majorFont>
        <a:latin typeface="微软雅黑"/>
        <a:ea typeface="汉仪旗黑-85S"/>
        <a:cs typeface="Arial"/>
      </a:majorFont>
      <a:minorFont>
        <a:latin typeface="微软雅黑"/>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TotalTime>
  <Words>957</Words>
  <Application>Microsoft Office PowerPoint</Application>
  <PresentationFormat>宽屏</PresentationFormat>
  <Paragraphs>135</Paragraphs>
  <Slides>20</Slides>
  <Notes>17</Notes>
  <HiddenSlides>0</HiddenSlides>
  <MMClips>0</MMClips>
  <ScaleCrop>false</ScaleCrop>
  <HeadingPairs>
    <vt:vector size="6" baseType="variant">
      <vt:variant>
        <vt:lpstr>已用的字体</vt:lpstr>
      </vt:variant>
      <vt:variant>
        <vt:i4>16</vt:i4>
      </vt:variant>
      <vt:variant>
        <vt:lpstr>主题</vt:lpstr>
      </vt:variant>
      <vt:variant>
        <vt:i4>2</vt:i4>
      </vt:variant>
      <vt:variant>
        <vt:lpstr>幻灯片标题</vt:lpstr>
      </vt:variant>
      <vt:variant>
        <vt:i4>20</vt:i4>
      </vt:variant>
    </vt:vector>
  </HeadingPairs>
  <TitlesOfParts>
    <vt:vector size="38" baseType="lpstr">
      <vt:lpstr>Meiryo</vt:lpstr>
      <vt:lpstr>等线</vt:lpstr>
      <vt:lpstr>仿宋</vt:lpstr>
      <vt:lpstr>汉仪旗黑-85S</vt:lpstr>
      <vt:lpstr>黑体</vt:lpstr>
      <vt:lpstr>思源黑体</vt:lpstr>
      <vt:lpstr>宋体</vt:lpstr>
      <vt:lpstr>微软雅黑</vt:lpstr>
      <vt:lpstr>字魂27号-布丁体</vt:lpstr>
      <vt:lpstr>字魂35号-经典雅黑</vt:lpstr>
      <vt:lpstr>字魂36号-正文宋楷</vt:lpstr>
      <vt:lpstr>字魂58号-创中黑</vt:lpstr>
      <vt:lpstr>Arial</vt:lpstr>
      <vt:lpstr>Calibri</vt:lpstr>
      <vt:lpstr>Calibri Light</vt:lpstr>
      <vt:lpstr>Wingdings</vt:lpstr>
      <vt:lpstr>第一PPT模板网-WWW.1PPT.COM​​</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https://www.ypppt.com/</dc:title>
  <dc:subject>https://www.ypppt.com/</dc:subject>
  <dc:creator>优品PPT</dc:creator>
  <cp:lastModifiedBy>kan</cp:lastModifiedBy>
  <cp:revision>8</cp:revision>
  <cp:lastPrinted>2021-01-15T20:57:45Z</cp:lastPrinted>
  <dcterms:created xsi:type="dcterms:W3CDTF">2021-01-15T20:57:45Z</dcterms:created>
  <dcterms:modified xsi:type="dcterms:W3CDTF">2023-04-10T02:05:43Z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