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104063" cy="102346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B46"/>
    <a:srgbClr val="CF8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83" autoAdjust="0"/>
  </p:normalViewPr>
  <p:slideViewPr>
    <p:cSldViewPr snapToGrid="0">
      <p:cViewPr varScale="1">
        <p:scale>
          <a:sx n="107" d="100"/>
          <a:sy n="107"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D87B726-FB8B-4642-9923-48D9315F4E5B}" type="datetimeFigureOut">
              <a:rPr lang="zh-CN" altLang="en-US" smtClean="0"/>
              <a:t>2022/12/27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D6CCEC8-75C3-4AC3-8DB8-C46C8B699A2B}" type="slidenum">
              <a:rPr lang="zh-CN" altLang="en-US" smtClean="0"/>
              <a:t>‹#›</a:t>
            </a:fld>
            <a:endParaRPr lang="zh-CN" altLang="en-US"/>
          </a:p>
        </p:txBody>
      </p:sp>
    </p:spTree>
    <p:extLst>
      <p:ext uri="{BB962C8B-B14F-4D97-AF65-F5344CB8AC3E}">
        <p14:creationId xmlns:p14="http://schemas.microsoft.com/office/powerpoint/2010/main" val="226513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a:t>
            </a:fld>
            <a:endParaRPr lang="zh-CN" altLang="en-US"/>
          </a:p>
        </p:txBody>
      </p:sp>
    </p:spTree>
    <p:extLst>
      <p:ext uri="{BB962C8B-B14F-4D97-AF65-F5344CB8AC3E}">
        <p14:creationId xmlns:p14="http://schemas.microsoft.com/office/powerpoint/2010/main" val="131762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10</a:t>
            </a:fld>
            <a:endParaRPr lang="zh-CN" altLang="en-US"/>
          </a:p>
        </p:txBody>
      </p:sp>
    </p:spTree>
    <p:extLst>
      <p:ext uri="{BB962C8B-B14F-4D97-AF65-F5344CB8AC3E}">
        <p14:creationId xmlns:p14="http://schemas.microsoft.com/office/powerpoint/2010/main" val="294068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11</a:t>
            </a:fld>
            <a:endParaRPr lang="zh-CN" altLang="en-US"/>
          </a:p>
        </p:txBody>
      </p:sp>
    </p:spTree>
    <p:extLst>
      <p:ext uri="{BB962C8B-B14F-4D97-AF65-F5344CB8AC3E}">
        <p14:creationId xmlns:p14="http://schemas.microsoft.com/office/powerpoint/2010/main" val="115651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D6CCEC8-75C3-4AC3-8DB8-C46C8B699A2B}" type="slidenum">
              <a:rPr lang="zh-CN" altLang="en-US" smtClean="0"/>
              <a:t>12</a:t>
            </a:fld>
            <a:endParaRPr lang="zh-CN" altLang="en-US"/>
          </a:p>
        </p:txBody>
      </p:sp>
    </p:spTree>
    <p:extLst>
      <p:ext uri="{BB962C8B-B14F-4D97-AF65-F5344CB8AC3E}">
        <p14:creationId xmlns:p14="http://schemas.microsoft.com/office/powerpoint/2010/main" val="142897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13</a:t>
            </a:fld>
            <a:endParaRPr lang="zh-CN" altLang="en-US"/>
          </a:p>
        </p:txBody>
      </p:sp>
    </p:spTree>
    <p:extLst>
      <p:ext uri="{BB962C8B-B14F-4D97-AF65-F5344CB8AC3E}">
        <p14:creationId xmlns:p14="http://schemas.microsoft.com/office/powerpoint/2010/main" val="293405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14</a:t>
            </a:fld>
            <a:endParaRPr lang="zh-CN" altLang="en-US"/>
          </a:p>
        </p:txBody>
      </p:sp>
    </p:spTree>
    <p:extLst>
      <p:ext uri="{BB962C8B-B14F-4D97-AF65-F5344CB8AC3E}">
        <p14:creationId xmlns:p14="http://schemas.microsoft.com/office/powerpoint/2010/main" val="27690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15</a:t>
            </a:fld>
            <a:endParaRPr lang="zh-CN" altLang="en-US"/>
          </a:p>
        </p:txBody>
      </p:sp>
    </p:spTree>
    <p:extLst>
      <p:ext uri="{BB962C8B-B14F-4D97-AF65-F5344CB8AC3E}">
        <p14:creationId xmlns:p14="http://schemas.microsoft.com/office/powerpoint/2010/main" val="2881017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16</a:t>
            </a:fld>
            <a:endParaRPr lang="zh-CN" altLang="en-US"/>
          </a:p>
        </p:txBody>
      </p:sp>
    </p:spTree>
    <p:extLst>
      <p:ext uri="{BB962C8B-B14F-4D97-AF65-F5344CB8AC3E}">
        <p14:creationId xmlns:p14="http://schemas.microsoft.com/office/powerpoint/2010/main" val="160819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17</a:t>
            </a:fld>
            <a:endParaRPr lang="zh-CN" altLang="en-US"/>
          </a:p>
        </p:txBody>
      </p:sp>
    </p:spTree>
    <p:extLst>
      <p:ext uri="{BB962C8B-B14F-4D97-AF65-F5344CB8AC3E}">
        <p14:creationId xmlns:p14="http://schemas.microsoft.com/office/powerpoint/2010/main" val="426602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18</a:t>
            </a:fld>
            <a:endParaRPr lang="zh-CN" altLang="en-US"/>
          </a:p>
        </p:txBody>
      </p:sp>
    </p:spTree>
    <p:extLst>
      <p:ext uri="{BB962C8B-B14F-4D97-AF65-F5344CB8AC3E}">
        <p14:creationId xmlns:p14="http://schemas.microsoft.com/office/powerpoint/2010/main" val="1991111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19</a:t>
            </a:fld>
            <a:endParaRPr lang="zh-CN" altLang="en-US"/>
          </a:p>
        </p:txBody>
      </p:sp>
    </p:spTree>
    <p:extLst>
      <p:ext uri="{BB962C8B-B14F-4D97-AF65-F5344CB8AC3E}">
        <p14:creationId xmlns:p14="http://schemas.microsoft.com/office/powerpoint/2010/main" val="117903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a:t>
            </a:fld>
            <a:endParaRPr lang="zh-CN" altLang="en-US"/>
          </a:p>
        </p:txBody>
      </p:sp>
    </p:spTree>
    <p:extLst>
      <p:ext uri="{BB962C8B-B14F-4D97-AF65-F5344CB8AC3E}">
        <p14:creationId xmlns:p14="http://schemas.microsoft.com/office/powerpoint/2010/main" val="248524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20</a:t>
            </a:fld>
            <a:endParaRPr lang="zh-CN" altLang="en-US"/>
          </a:p>
        </p:txBody>
      </p:sp>
    </p:spTree>
    <p:extLst>
      <p:ext uri="{BB962C8B-B14F-4D97-AF65-F5344CB8AC3E}">
        <p14:creationId xmlns:p14="http://schemas.microsoft.com/office/powerpoint/2010/main" val="295635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21</a:t>
            </a:fld>
            <a:endParaRPr lang="zh-CN" altLang="en-US"/>
          </a:p>
        </p:txBody>
      </p:sp>
    </p:spTree>
    <p:extLst>
      <p:ext uri="{BB962C8B-B14F-4D97-AF65-F5344CB8AC3E}">
        <p14:creationId xmlns:p14="http://schemas.microsoft.com/office/powerpoint/2010/main" val="146402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22</a:t>
            </a:fld>
            <a:endParaRPr lang="zh-CN" altLang="en-US"/>
          </a:p>
        </p:txBody>
      </p:sp>
    </p:spTree>
    <p:extLst>
      <p:ext uri="{BB962C8B-B14F-4D97-AF65-F5344CB8AC3E}">
        <p14:creationId xmlns:p14="http://schemas.microsoft.com/office/powerpoint/2010/main" val="382369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23</a:t>
            </a:fld>
            <a:endParaRPr lang="zh-CN" altLang="en-US"/>
          </a:p>
        </p:txBody>
      </p:sp>
    </p:spTree>
    <p:extLst>
      <p:ext uri="{BB962C8B-B14F-4D97-AF65-F5344CB8AC3E}">
        <p14:creationId xmlns:p14="http://schemas.microsoft.com/office/powerpoint/2010/main" val="1080059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24</a:t>
            </a:fld>
            <a:endParaRPr lang="zh-CN" altLang="en-US"/>
          </a:p>
        </p:txBody>
      </p:sp>
    </p:spTree>
    <p:extLst>
      <p:ext uri="{BB962C8B-B14F-4D97-AF65-F5344CB8AC3E}">
        <p14:creationId xmlns:p14="http://schemas.microsoft.com/office/powerpoint/2010/main" val="229467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25</a:t>
            </a:fld>
            <a:endParaRPr lang="zh-CN" altLang="en-US"/>
          </a:p>
        </p:txBody>
      </p:sp>
    </p:spTree>
    <p:extLst>
      <p:ext uri="{BB962C8B-B14F-4D97-AF65-F5344CB8AC3E}">
        <p14:creationId xmlns:p14="http://schemas.microsoft.com/office/powerpoint/2010/main" val="2066796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4699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3</a:t>
            </a:fld>
            <a:endParaRPr lang="zh-CN" altLang="en-US"/>
          </a:p>
        </p:txBody>
      </p:sp>
    </p:spTree>
    <p:extLst>
      <p:ext uri="{BB962C8B-B14F-4D97-AF65-F5344CB8AC3E}">
        <p14:creationId xmlns:p14="http://schemas.microsoft.com/office/powerpoint/2010/main" val="143410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4</a:t>
            </a:fld>
            <a:endParaRPr lang="zh-CN" altLang="en-US"/>
          </a:p>
        </p:txBody>
      </p:sp>
    </p:spTree>
    <p:extLst>
      <p:ext uri="{BB962C8B-B14F-4D97-AF65-F5344CB8AC3E}">
        <p14:creationId xmlns:p14="http://schemas.microsoft.com/office/powerpoint/2010/main" val="276986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5</a:t>
            </a:fld>
            <a:endParaRPr lang="zh-CN" altLang="en-US"/>
          </a:p>
        </p:txBody>
      </p:sp>
    </p:spTree>
    <p:extLst>
      <p:ext uri="{BB962C8B-B14F-4D97-AF65-F5344CB8AC3E}">
        <p14:creationId xmlns:p14="http://schemas.microsoft.com/office/powerpoint/2010/main" val="71120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6</a:t>
            </a:fld>
            <a:endParaRPr lang="zh-CN" altLang="en-US"/>
          </a:p>
        </p:txBody>
      </p:sp>
    </p:spTree>
    <p:extLst>
      <p:ext uri="{BB962C8B-B14F-4D97-AF65-F5344CB8AC3E}">
        <p14:creationId xmlns:p14="http://schemas.microsoft.com/office/powerpoint/2010/main" val="303140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7</a:t>
            </a:fld>
            <a:endParaRPr lang="zh-CN" altLang="en-US"/>
          </a:p>
        </p:txBody>
      </p:sp>
    </p:spTree>
    <p:extLst>
      <p:ext uri="{BB962C8B-B14F-4D97-AF65-F5344CB8AC3E}">
        <p14:creationId xmlns:p14="http://schemas.microsoft.com/office/powerpoint/2010/main" val="269646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8</a:t>
            </a:fld>
            <a:endParaRPr lang="zh-CN" altLang="en-US"/>
          </a:p>
        </p:txBody>
      </p:sp>
    </p:spTree>
    <p:extLst>
      <p:ext uri="{BB962C8B-B14F-4D97-AF65-F5344CB8AC3E}">
        <p14:creationId xmlns:p14="http://schemas.microsoft.com/office/powerpoint/2010/main" val="105460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9</a:t>
            </a:fld>
            <a:endParaRPr lang="zh-CN" altLang="en-US"/>
          </a:p>
        </p:txBody>
      </p:sp>
    </p:spTree>
    <p:extLst>
      <p:ext uri="{BB962C8B-B14F-4D97-AF65-F5344CB8AC3E}">
        <p14:creationId xmlns:p14="http://schemas.microsoft.com/office/powerpoint/2010/main" val="86399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14816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27565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527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2615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791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5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550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8273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2825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6429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5245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167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6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4">
            <a:extLst>
              <a:ext uri="{FF2B5EF4-FFF2-40B4-BE49-F238E27FC236}">
                <a16:creationId xmlns:a16="http://schemas.microsoft.com/office/drawing/2014/main" xmlns="" id="{95FC8935-3C15-753D-089B-585A771D1F0B}"/>
              </a:ext>
            </a:extLst>
          </p:cNvPr>
          <p:cNvSpPr txBox="1"/>
          <p:nvPr userDrawn="1"/>
        </p:nvSpPr>
        <p:spPr>
          <a:xfrm>
            <a:off x="1489720" y="672619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97501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8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22145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3.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素材\科技\包图网_72224人工智能科技宣传海报\2.jpg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70" y="-10160"/>
            <a:ext cx="12225655" cy="6866255"/>
          </a:xfrm>
          <a:prstGeom prst="rect">
            <a:avLst/>
          </a:prstGeom>
        </p:spPr>
      </p:pic>
      <p:pic>
        <p:nvPicPr>
          <p:cNvPr id="4" name="图片 3" descr="E:\素材\科技\包图网_72224人工智能科技宣传海报\1.png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11203" y="1913573"/>
            <a:ext cx="5808345" cy="1567180"/>
          </a:xfrm>
          <a:prstGeom prst="rect">
            <a:avLst/>
          </a:prstGeom>
          <a:effectLst>
            <a:glow rad="63500">
              <a:schemeClr val="accent2">
                <a:satMod val="175000"/>
                <a:alpha val="40000"/>
              </a:schemeClr>
            </a:glow>
          </a:effectLst>
        </p:spPr>
      </p:pic>
      <p:sp>
        <p:nvSpPr>
          <p:cNvPr id="6" name="矩形 5"/>
          <p:cNvSpPr/>
          <p:nvPr/>
        </p:nvSpPr>
        <p:spPr>
          <a:xfrm>
            <a:off x="6168390" y="3566160"/>
            <a:ext cx="5092700" cy="5981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70" y="481965"/>
            <a:ext cx="5570220" cy="6374130"/>
          </a:xfrm>
          <a:prstGeom prst="rect">
            <a:avLst/>
          </a:prstGeom>
        </p:spPr>
      </p:pic>
      <p:pic>
        <p:nvPicPr>
          <p:cNvPr id="9" name="图片 8" descr="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475" y="203835"/>
            <a:ext cx="1773555" cy="631190"/>
          </a:xfrm>
          <a:prstGeom prst="rect">
            <a:avLst/>
          </a:prstGeom>
        </p:spPr>
      </p:pic>
      <p:sp>
        <p:nvSpPr>
          <p:cNvPr id="10" name="TextBox 3"/>
          <p:cNvSpPr txBox="1"/>
          <p:nvPr/>
        </p:nvSpPr>
        <p:spPr>
          <a:xfrm>
            <a:off x="6176010" y="3542665"/>
            <a:ext cx="5093970" cy="6451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dist"/>
            <a:r>
              <a:rPr lang="zh-CN" altLang="en-US" sz="3600" dirty="0">
                <a:ln/>
                <a:solidFill>
                  <a:schemeClr val="bg1"/>
                </a:solidFill>
                <a:effectLst/>
                <a:cs typeface="+mn-ea"/>
                <a:sym typeface="+mn-lt"/>
              </a:rPr>
              <a:t>智能科技/改变生活</a:t>
            </a:r>
          </a:p>
        </p:txBody>
      </p:sp>
      <p:sp>
        <p:nvSpPr>
          <p:cNvPr id="13" name="矩形 12"/>
          <p:cNvSpPr/>
          <p:nvPr/>
        </p:nvSpPr>
        <p:spPr>
          <a:xfrm>
            <a:off x="6181090" y="4326255"/>
            <a:ext cx="5067300" cy="30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dirty="0">
                <a:solidFill>
                  <a:schemeClr val="bg1"/>
                </a:solidFill>
                <a:cs typeface="+mn-ea"/>
                <a:sym typeface="+mn-lt"/>
              </a:rPr>
              <a:t>Professional custom all kinds of industry ppt template, this work belongs to fly impression design original, do not download after the network communication.</a:t>
            </a:r>
          </a:p>
        </p:txBody>
      </p:sp>
    </p:spTree>
  </p:cSld>
  <p:clrMapOvr>
    <a:masterClrMapping/>
  </p:clrMapOvr>
  <p:transition advTm="542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300" fill="hold"/>
                                        <p:tgtEl>
                                          <p:spTgt spid="10"/>
                                        </p:tgtEl>
                                        <p:attrNameLst>
                                          <p:attrName>ppt_w</p:attrName>
                                        </p:attrNameLst>
                                      </p:cBhvr>
                                      <p:tavLst>
                                        <p:tav tm="0">
                                          <p:val>
                                            <p:fltVal val="0"/>
                                          </p:val>
                                        </p:tav>
                                        <p:tav tm="100000">
                                          <p:val>
                                            <p:strVal val="#ppt_w"/>
                                          </p:val>
                                        </p:tav>
                                      </p:tavLst>
                                    </p:anim>
                                    <p:anim calcmode="lin" valueType="num">
                                      <p:cBhvr>
                                        <p:cTn id="35" dur="1300" fill="hold"/>
                                        <p:tgtEl>
                                          <p:spTgt spid="10"/>
                                        </p:tgtEl>
                                        <p:attrNameLst>
                                          <p:attrName>ppt_h</p:attrName>
                                        </p:attrNameLst>
                                      </p:cBhvr>
                                      <p:tavLst>
                                        <p:tav tm="0">
                                          <p:val>
                                            <p:fltVal val="0"/>
                                          </p:val>
                                        </p:tav>
                                        <p:tav tm="100000">
                                          <p:val>
                                            <p:strVal val="#ppt_h"/>
                                          </p:val>
                                        </p:tav>
                                      </p:tavLst>
                                    </p:anim>
                                    <p:animEffect transition="in" filter="fade">
                                      <p:cBhvr>
                                        <p:cTn id="36" dur="1300"/>
                                        <p:tgtEl>
                                          <p:spTgt spid="10"/>
                                        </p:tgtEl>
                                      </p:cBhvr>
                                    </p:animEffect>
                                  </p:childTnLst>
                                </p:cTn>
                              </p:par>
                            </p:childTnLst>
                          </p:cTn>
                        </p:par>
                        <p:par>
                          <p:cTn id="37" fill="hold">
                            <p:stCondLst>
                              <p:cond delay="43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130" name="Group 129"/>
          <p:cNvGrpSpPr/>
          <p:nvPr/>
        </p:nvGrpSpPr>
        <p:grpSpPr>
          <a:xfrm>
            <a:off x="4255900" y="2097903"/>
            <a:ext cx="3722840" cy="3722683"/>
            <a:chOff x="4255300" y="2097903"/>
            <a:chExt cx="3722840" cy="3722682"/>
          </a:xfrm>
        </p:grpSpPr>
        <p:grpSp>
          <p:nvGrpSpPr>
            <p:cNvPr id="2" name="Group 1"/>
            <p:cNvGrpSpPr/>
            <p:nvPr/>
          </p:nvGrpSpPr>
          <p:grpSpPr>
            <a:xfrm>
              <a:off x="4297681" y="2137013"/>
              <a:ext cx="3596640" cy="3640296"/>
              <a:chOff x="4297681" y="2137013"/>
              <a:chExt cx="3596640" cy="3640296"/>
            </a:xfrm>
          </p:grpSpPr>
          <p:sp>
            <p:nvSpPr>
              <p:cNvPr id="8" name="Line 699"/>
              <p:cNvSpPr>
                <a:spLocks noChangeShapeType="1"/>
              </p:cNvSpPr>
              <p:nvPr/>
            </p:nvSpPr>
            <p:spPr bwMode="auto">
              <a:xfrm flipH="1" flipV="1">
                <a:off x="6010042" y="2137013"/>
                <a:ext cx="971473" cy="229223"/>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 name="Freeform 700"/>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4" name="Freeform 701"/>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 name="Line 702"/>
              <p:cNvSpPr>
                <a:spLocks noChangeShapeType="1"/>
              </p:cNvSpPr>
              <p:nvPr/>
            </p:nvSpPr>
            <p:spPr bwMode="auto">
              <a:xfrm>
                <a:off x="4440949" y="4633919"/>
                <a:ext cx="799556" cy="102059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5" name="Freeform 703"/>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4" name="Line 704"/>
              <p:cNvSpPr>
                <a:spLocks noChangeShapeType="1"/>
              </p:cNvSpPr>
              <p:nvPr/>
            </p:nvSpPr>
            <p:spPr bwMode="auto">
              <a:xfrm flipH="1">
                <a:off x="5114925" y="2137013"/>
                <a:ext cx="895116" cy="29662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5" name="Freeform 705"/>
              <p:cNvSpPr/>
              <p:nvPr/>
            </p:nvSpPr>
            <p:spPr bwMode="auto">
              <a:xfrm>
                <a:off x="5114925" y="2340343"/>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6" name="Freeform 706"/>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 name="Freeform 707"/>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 name="Freeform 708"/>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 name="Freeform 709"/>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20" name="Line 710"/>
              <p:cNvSpPr>
                <a:spLocks noChangeShapeType="1"/>
              </p:cNvSpPr>
              <p:nvPr/>
            </p:nvSpPr>
            <p:spPr bwMode="auto">
              <a:xfrm>
                <a:off x="6010042" y="2137015"/>
                <a:ext cx="24560" cy="211488"/>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1" name="Line 711"/>
              <p:cNvSpPr>
                <a:spLocks noChangeShapeType="1"/>
              </p:cNvSpPr>
              <p:nvPr/>
            </p:nvSpPr>
            <p:spPr bwMode="auto">
              <a:xfrm flipH="1">
                <a:off x="4368632" y="2434349"/>
                <a:ext cx="751816" cy="71507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2" name="Line 712"/>
              <p:cNvSpPr>
                <a:spLocks noChangeShapeType="1"/>
              </p:cNvSpPr>
              <p:nvPr/>
            </p:nvSpPr>
            <p:spPr bwMode="auto">
              <a:xfrm flipH="1" flipV="1">
                <a:off x="7681469" y="3816627"/>
                <a:ext cx="212851" cy="9687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6" name="Line 713"/>
              <p:cNvSpPr>
                <a:spLocks noChangeShapeType="1"/>
              </p:cNvSpPr>
              <p:nvPr/>
            </p:nvSpPr>
            <p:spPr bwMode="auto">
              <a:xfrm flipH="1" flipV="1">
                <a:off x="6972417" y="2367473"/>
                <a:ext cx="242415" cy="630496"/>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4" name="Line 714"/>
              <p:cNvSpPr>
                <a:spLocks noChangeShapeType="1"/>
              </p:cNvSpPr>
              <p:nvPr/>
            </p:nvSpPr>
            <p:spPr bwMode="auto">
              <a:xfrm flipH="1" flipV="1">
                <a:off x="7214834" y="2997969"/>
                <a:ext cx="466634" cy="818657"/>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5" name="Line 715"/>
              <p:cNvSpPr>
                <a:spLocks noChangeShapeType="1"/>
              </p:cNvSpPr>
              <p:nvPr/>
            </p:nvSpPr>
            <p:spPr bwMode="auto">
              <a:xfrm flipH="1" flipV="1">
                <a:off x="7681469" y="3816627"/>
                <a:ext cx="20465" cy="1102458"/>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6" name="Freeform 716"/>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27" name="Line 717"/>
              <p:cNvSpPr>
                <a:spLocks noChangeShapeType="1"/>
              </p:cNvSpPr>
              <p:nvPr/>
            </p:nvSpPr>
            <p:spPr bwMode="auto">
              <a:xfrm>
                <a:off x="4997636" y="4060859"/>
                <a:ext cx="966016" cy="684944"/>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8" name="Line 718"/>
              <p:cNvSpPr>
                <a:spLocks noChangeShapeType="1"/>
              </p:cNvSpPr>
              <p:nvPr/>
            </p:nvSpPr>
            <p:spPr bwMode="auto">
              <a:xfrm>
                <a:off x="4368632" y="3149421"/>
                <a:ext cx="629002" cy="911438"/>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9" name="Line 719"/>
              <p:cNvSpPr>
                <a:spLocks noChangeShapeType="1"/>
              </p:cNvSpPr>
              <p:nvPr/>
            </p:nvSpPr>
            <p:spPr bwMode="auto">
              <a:xfrm flipH="1">
                <a:off x="4368634" y="2944756"/>
                <a:ext cx="809106" cy="20466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0" name="Line 720"/>
              <p:cNvSpPr>
                <a:spLocks noChangeShapeType="1"/>
              </p:cNvSpPr>
              <p:nvPr/>
            </p:nvSpPr>
            <p:spPr bwMode="auto">
              <a:xfrm flipH="1">
                <a:off x="5177742" y="2348501"/>
                <a:ext cx="856862" cy="596256"/>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1" name="Line 721"/>
              <p:cNvSpPr>
                <a:spLocks noChangeShapeType="1"/>
              </p:cNvSpPr>
              <p:nvPr/>
            </p:nvSpPr>
            <p:spPr bwMode="auto">
              <a:xfrm flipH="1" flipV="1">
                <a:off x="6034604" y="2348500"/>
                <a:ext cx="1180232" cy="649470"/>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2" name="Freeform 722"/>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3" name="Freeform 723"/>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4" name="Line 724"/>
              <p:cNvSpPr>
                <a:spLocks noChangeShapeType="1"/>
              </p:cNvSpPr>
              <p:nvPr/>
            </p:nvSpPr>
            <p:spPr bwMode="auto">
              <a:xfrm flipV="1">
                <a:off x="6413914" y="2997968"/>
                <a:ext cx="800921" cy="25651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5" name="Line 725"/>
              <p:cNvSpPr>
                <a:spLocks noChangeShapeType="1"/>
              </p:cNvSpPr>
              <p:nvPr/>
            </p:nvSpPr>
            <p:spPr bwMode="auto">
              <a:xfrm flipV="1">
                <a:off x="4997634" y="3254480"/>
                <a:ext cx="1416278" cy="81729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6" name="Freeform 726"/>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7" name="Line 728"/>
              <p:cNvSpPr>
                <a:spLocks noChangeShapeType="1"/>
              </p:cNvSpPr>
              <p:nvPr/>
            </p:nvSpPr>
            <p:spPr bwMode="auto">
              <a:xfrm flipH="1">
                <a:off x="5194114" y="4745801"/>
                <a:ext cx="769538" cy="395684"/>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8" name="Freeform 729"/>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9" name="Freeform 730"/>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40" name="Freeform 731"/>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41" name="Line 732"/>
              <p:cNvSpPr>
                <a:spLocks noChangeShapeType="1"/>
              </p:cNvSpPr>
              <p:nvPr/>
            </p:nvSpPr>
            <p:spPr bwMode="auto">
              <a:xfrm>
                <a:off x="6413918" y="3254481"/>
                <a:ext cx="780454" cy="753166"/>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42" name="Line 733"/>
              <p:cNvSpPr>
                <a:spLocks noChangeShapeType="1"/>
              </p:cNvSpPr>
              <p:nvPr/>
            </p:nvSpPr>
            <p:spPr bwMode="auto">
              <a:xfrm>
                <a:off x="5177745" y="2944750"/>
                <a:ext cx="1236173" cy="30972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grpSp>
        <p:sp>
          <p:nvSpPr>
            <p:cNvPr id="46" name="Oval 45"/>
            <p:cNvSpPr/>
            <p:nvPr/>
          </p:nvSpPr>
          <p:spPr>
            <a:xfrm>
              <a:off x="4328325" y="3121840"/>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47" name="Oval 46"/>
            <p:cNvSpPr/>
            <p:nvPr/>
          </p:nvSpPr>
          <p:spPr>
            <a:xfrm>
              <a:off x="5976150" y="2097903"/>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48" name="Oval 47"/>
            <p:cNvSpPr/>
            <p:nvPr/>
          </p:nvSpPr>
          <p:spPr>
            <a:xfrm>
              <a:off x="6007107" y="2316978"/>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49" name="Oval 48"/>
            <p:cNvSpPr/>
            <p:nvPr/>
          </p:nvSpPr>
          <p:spPr>
            <a:xfrm>
              <a:off x="5145094" y="2917053"/>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0" name="Oval 49"/>
            <p:cNvSpPr/>
            <p:nvPr/>
          </p:nvSpPr>
          <p:spPr>
            <a:xfrm>
              <a:off x="4255300" y="395686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1" name="Oval 50"/>
            <p:cNvSpPr/>
            <p:nvPr/>
          </p:nvSpPr>
          <p:spPr>
            <a:xfrm>
              <a:off x="4972850" y="4042590"/>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2" name="Oval 51"/>
            <p:cNvSpPr/>
            <p:nvPr/>
          </p:nvSpPr>
          <p:spPr>
            <a:xfrm>
              <a:off x="4407700" y="46109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4" name="Oval 53"/>
            <p:cNvSpPr/>
            <p:nvPr/>
          </p:nvSpPr>
          <p:spPr>
            <a:xfrm>
              <a:off x="7163600" y="39759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5" name="Oval 54"/>
            <p:cNvSpPr/>
            <p:nvPr/>
          </p:nvSpPr>
          <p:spPr>
            <a:xfrm>
              <a:off x="7646200" y="379176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6" name="Oval 55"/>
            <p:cNvSpPr/>
            <p:nvPr/>
          </p:nvSpPr>
          <p:spPr>
            <a:xfrm>
              <a:off x="7865275" y="3890190"/>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8" name="Oval 57"/>
            <p:cNvSpPr/>
            <p:nvPr/>
          </p:nvSpPr>
          <p:spPr>
            <a:xfrm>
              <a:off x="7182650" y="29726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9" name="Oval 58"/>
            <p:cNvSpPr/>
            <p:nvPr/>
          </p:nvSpPr>
          <p:spPr>
            <a:xfrm>
              <a:off x="7179475" y="50427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1" name="Oval 60"/>
            <p:cNvSpPr/>
            <p:nvPr/>
          </p:nvSpPr>
          <p:spPr>
            <a:xfrm>
              <a:off x="6947700" y="23249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2" name="Oval 61"/>
            <p:cNvSpPr/>
            <p:nvPr/>
          </p:nvSpPr>
          <p:spPr>
            <a:xfrm>
              <a:off x="5166525" y="5114946"/>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3" name="Oval 62"/>
            <p:cNvSpPr/>
            <p:nvPr/>
          </p:nvSpPr>
          <p:spPr>
            <a:xfrm>
              <a:off x="6228563" y="5519759"/>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4" name="Oval 63"/>
            <p:cNvSpPr/>
            <p:nvPr/>
          </p:nvSpPr>
          <p:spPr>
            <a:xfrm>
              <a:off x="6992944" y="5472134"/>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5" name="Oval 64"/>
            <p:cNvSpPr/>
            <p:nvPr/>
          </p:nvSpPr>
          <p:spPr>
            <a:xfrm>
              <a:off x="6340482" y="5755503"/>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24" name="Group 123"/>
            <p:cNvGrpSpPr/>
            <p:nvPr/>
          </p:nvGrpSpPr>
          <p:grpSpPr>
            <a:xfrm>
              <a:off x="6059496" y="2905148"/>
              <a:ext cx="703254" cy="703254"/>
              <a:chOff x="6059496" y="2905148"/>
              <a:chExt cx="703254" cy="703254"/>
            </a:xfrm>
          </p:grpSpPr>
          <p:sp>
            <p:nvSpPr>
              <p:cNvPr id="45" name="Oval 44"/>
              <p:cNvSpPr/>
              <p:nvPr/>
            </p:nvSpPr>
            <p:spPr>
              <a:xfrm>
                <a:off x="6059496" y="2905148"/>
                <a:ext cx="703254" cy="703254"/>
              </a:xfrm>
              <a:prstGeom prst="ellipse">
                <a:avLst/>
              </a:prstGeom>
              <a:solidFill>
                <a:schemeClr val="bg1">
                  <a:alpha val="2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69" name="Group 68"/>
              <p:cNvGrpSpPr/>
              <p:nvPr/>
            </p:nvGrpSpPr>
            <p:grpSpPr>
              <a:xfrm>
                <a:off x="6216454" y="3034890"/>
                <a:ext cx="389338" cy="443770"/>
                <a:chOff x="4021138" y="1814513"/>
                <a:chExt cx="669925" cy="763588"/>
              </a:xfrm>
              <a:solidFill>
                <a:schemeClr val="bg1"/>
              </a:solidFill>
            </p:grpSpPr>
            <p:sp>
              <p:nvSpPr>
                <p:cNvPr id="70" name="Freeform 69"/>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1" name="Rectangle 70"/>
                <p:cNvSpPr>
                  <a:spLocks noChangeArrowheads="1"/>
                </p:cNvSpPr>
                <p:nvPr/>
              </p:nvSpPr>
              <p:spPr bwMode="auto">
                <a:xfrm>
                  <a:off x="4338638" y="1814513"/>
                  <a:ext cx="23813" cy="68263"/>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2" name="Freeform 71"/>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3" name="Freeform 72"/>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4" name="Rectangle 73"/>
                <p:cNvSpPr>
                  <a:spLocks noChangeArrowheads="1"/>
                </p:cNvSpPr>
                <p:nvPr/>
              </p:nvSpPr>
              <p:spPr bwMode="auto">
                <a:xfrm>
                  <a:off x="4021138" y="2143125"/>
                  <a:ext cx="68263"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5" name="Rectangle 74"/>
                <p:cNvSpPr>
                  <a:spLocks noChangeArrowheads="1"/>
                </p:cNvSpPr>
                <p:nvPr/>
              </p:nvSpPr>
              <p:spPr bwMode="auto">
                <a:xfrm>
                  <a:off x="4621213" y="2133600"/>
                  <a:ext cx="69850"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6" name="Freeform 75"/>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7" name="Freeform 76"/>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8" name="Freeform 77"/>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9" name="Freeform 78"/>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6" name="Group 125"/>
            <p:cNvGrpSpPr/>
            <p:nvPr/>
          </p:nvGrpSpPr>
          <p:grpSpPr>
            <a:xfrm>
              <a:off x="4708532" y="3803672"/>
              <a:ext cx="568318" cy="568318"/>
              <a:chOff x="4708532" y="3803672"/>
              <a:chExt cx="568318" cy="568318"/>
            </a:xfrm>
          </p:grpSpPr>
          <p:sp>
            <p:nvSpPr>
              <p:cNvPr id="67" name="Oval 66"/>
              <p:cNvSpPr/>
              <p:nvPr/>
            </p:nvSpPr>
            <p:spPr>
              <a:xfrm>
                <a:off x="4708532" y="3803672"/>
                <a:ext cx="568318" cy="56831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86" name="Group 85"/>
              <p:cNvGrpSpPr/>
              <p:nvPr/>
            </p:nvGrpSpPr>
            <p:grpSpPr>
              <a:xfrm>
                <a:off x="4853752" y="3921175"/>
                <a:ext cx="277878" cy="333313"/>
                <a:chOff x="4051300" y="3109913"/>
                <a:chExt cx="628650" cy="754063"/>
              </a:xfrm>
              <a:solidFill>
                <a:schemeClr val="bg1"/>
              </a:solidFill>
            </p:grpSpPr>
            <p:sp>
              <p:nvSpPr>
                <p:cNvPr id="87" name="Freeform 86"/>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88" name="Freeform 87"/>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3" name="Group 122"/>
            <p:cNvGrpSpPr/>
            <p:nvPr/>
          </p:nvGrpSpPr>
          <p:grpSpPr>
            <a:xfrm>
              <a:off x="7620642" y="2943882"/>
              <a:ext cx="357498" cy="357498"/>
              <a:chOff x="7620642" y="2943882"/>
              <a:chExt cx="357498" cy="357498"/>
            </a:xfrm>
          </p:grpSpPr>
          <p:sp>
            <p:nvSpPr>
              <p:cNvPr id="57" name="Oval 56"/>
              <p:cNvSpPr/>
              <p:nvPr/>
            </p:nvSpPr>
            <p:spPr>
              <a:xfrm>
                <a:off x="7620642" y="2943882"/>
                <a:ext cx="357498" cy="35749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89" name="Group 88"/>
              <p:cNvGrpSpPr/>
              <p:nvPr/>
            </p:nvGrpSpPr>
            <p:grpSpPr>
              <a:xfrm>
                <a:off x="7710642" y="3050714"/>
                <a:ext cx="177498" cy="143834"/>
                <a:chOff x="5145088" y="3205163"/>
                <a:chExt cx="736600" cy="596900"/>
              </a:xfrm>
              <a:solidFill>
                <a:schemeClr val="bg1"/>
              </a:solidFill>
            </p:grpSpPr>
            <p:sp>
              <p:nvSpPr>
                <p:cNvPr id="90" name="Freeform 89"/>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1" name="Freeform 90"/>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2" name="Freeform 91"/>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3" name="Freeform 92"/>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4" name="Rectangle 93"/>
                <p:cNvSpPr>
                  <a:spLocks noChangeArrowheads="1"/>
                </p:cNvSpPr>
                <p:nvPr/>
              </p:nvSpPr>
              <p:spPr bwMode="auto">
                <a:xfrm>
                  <a:off x="5226050" y="3333750"/>
                  <a:ext cx="176213"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5" name="Rectangle 94"/>
                <p:cNvSpPr>
                  <a:spLocks noChangeArrowheads="1"/>
                </p:cNvSpPr>
                <p:nvPr/>
              </p:nvSpPr>
              <p:spPr bwMode="auto">
                <a:xfrm>
                  <a:off x="5226050" y="3373438"/>
                  <a:ext cx="71438" cy="25400"/>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8" name="Group 127"/>
            <p:cNvGrpSpPr/>
            <p:nvPr/>
          </p:nvGrpSpPr>
          <p:grpSpPr>
            <a:xfrm>
              <a:off x="5737232" y="4521222"/>
              <a:ext cx="466718" cy="466718"/>
              <a:chOff x="5737232" y="4521222"/>
              <a:chExt cx="466718" cy="466718"/>
            </a:xfrm>
          </p:grpSpPr>
          <p:sp>
            <p:nvSpPr>
              <p:cNvPr id="53" name="Oval 52"/>
              <p:cNvSpPr/>
              <p:nvPr/>
            </p:nvSpPr>
            <p:spPr>
              <a:xfrm>
                <a:off x="5737232" y="4521222"/>
                <a:ext cx="466718" cy="46671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96" name="Freeform 95"/>
              <p:cNvSpPr>
                <a:spLocks noEditPoints="1"/>
              </p:cNvSpPr>
              <p:nvPr/>
            </p:nvSpPr>
            <p:spPr bwMode="auto">
              <a:xfrm>
                <a:off x="5823450" y="4625175"/>
                <a:ext cx="294282" cy="258813"/>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nvGrpSpPr>
            <p:cNvPr id="125" name="Group 124"/>
            <p:cNvGrpSpPr/>
            <p:nvPr/>
          </p:nvGrpSpPr>
          <p:grpSpPr>
            <a:xfrm>
              <a:off x="4959358" y="2281260"/>
              <a:ext cx="317492" cy="317492"/>
              <a:chOff x="4959358" y="2281260"/>
              <a:chExt cx="317492" cy="317492"/>
            </a:xfrm>
          </p:grpSpPr>
          <p:sp>
            <p:nvSpPr>
              <p:cNvPr id="44" name="Oval 43"/>
              <p:cNvSpPr/>
              <p:nvPr/>
            </p:nvSpPr>
            <p:spPr>
              <a:xfrm>
                <a:off x="4959358" y="2281260"/>
                <a:ext cx="317492" cy="317492"/>
              </a:xfrm>
              <a:prstGeom prst="ellipse">
                <a:avLst/>
              </a:prstGeom>
              <a:solidFill>
                <a:schemeClr val="bg1">
                  <a:alpha val="2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97" name="Group 96"/>
              <p:cNvGrpSpPr/>
              <p:nvPr/>
            </p:nvGrpSpPr>
            <p:grpSpPr>
              <a:xfrm>
                <a:off x="5029755" y="2351843"/>
                <a:ext cx="176698" cy="176327"/>
                <a:chOff x="5138738" y="4373563"/>
                <a:chExt cx="755650" cy="754063"/>
              </a:xfrm>
              <a:solidFill>
                <a:schemeClr val="bg1"/>
              </a:solidFill>
            </p:grpSpPr>
            <p:sp>
              <p:nvSpPr>
                <p:cNvPr id="98" name="Freeform 97"/>
                <p:cNvSpPr>
                  <a:spLocks noEditPoints="1"/>
                </p:cNvSpPr>
                <p:nvPr/>
              </p:nvSpPr>
              <p:spPr bwMode="auto">
                <a:xfrm>
                  <a:off x="5138738" y="4373563"/>
                  <a:ext cx="755650" cy="754063"/>
                </a:xfrm>
                <a:custGeom>
                  <a:avLst/>
                  <a:gdLst>
                    <a:gd name="T0" fmla="*/ 214 w 476"/>
                    <a:gd name="T1" fmla="*/ 1 h 475"/>
                    <a:gd name="T2" fmla="*/ 146 w 476"/>
                    <a:gd name="T3" fmla="*/ 20 h 475"/>
                    <a:gd name="T4" fmla="*/ 87 w 476"/>
                    <a:gd name="T5" fmla="*/ 55 h 475"/>
                    <a:gd name="T6" fmla="*/ 41 w 476"/>
                    <a:gd name="T7" fmla="*/ 105 h 475"/>
                    <a:gd name="T8" fmla="*/ 11 w 476"/>
                    <a:gd name="T9" fmla="*/ 167 h 475"/>
                    <a:gd name="T10" fmla="*/ 0 w 476"/>
                    <a:gd name="T11" fmla="*/ 238 h 475"/>
                    <a:gd name="T12" fmla="*/ 6 w 476"/>
                    <a:gd name="T13" fmla="*/ 286 h 475"/>
                    <a:gd name="T14" fmla="*/ 30 w 476"/>
                    <a:gd name="T15" fmla="*/ 351 h 475"/>
                    <a:gd name="T16" fmla="*/ 71 w 476"/>
                    <a:gd name="T17" fmla="*/ 406 h 475"/>
                    <a:gd name="T18" fmla="*/ 125 w 476"/>
                    <a:gd name="T19" fmla="*/ 447 h 475"/>
                    <a:gd name="T20" fmla="*/ 190 w 476"/>
                    <a:gd name="T21" fmla="*/ 471 h 475"/>
                    <a:gd name="T22" fmla="*/ 238 w 476"/>
                    <a:gd name="T23" fmla="*/ 475 h 475"/>
                    <a:gd name="T24" fmla="*/ 309 w 476"/>
                    <a:gd name="T25" fmla="*/ 464 h 475"/>
                    <a:gd name="T26" fmla="*/ 371 w 476"/>
                    <a:gd name="T27" fmla="*/ 435 h 475"/>
                    <a:gd name="T28" fmla="*/ 422 w 476"/>
                    <a:gd name="T29" fmla="*/ 389 h 475"/>
                    <a:gd name="T30" fmla="*/ 457 w 476"/>
                    <a:gd name="T31" fmla="*/ 331 h 475"/>
                    <a:gd name="T32" fmla="*/ 474 w 476"/>
                    <a:gd name="T33" fmla="*/ 263 h 475"/>
                    <a:gd name="T34" fmla="*/ 474 w 476"/>
                    <a:gd name="T35" fmla="*/ 214 h 475"/>
                    <a:gd name="T36" fmla="*/ 457 w 476"/>
                    <a:gd name="T37" fmla="*/ 146 h 475"/>
                    <a:gd name="T38" fmla="*/ 422 w 476"/>
                    <a:gd name="T39" fmla="*/ 86 h 475"/>
                    <a:gd name="T40" fmla="*/ 371 w 476"/>
                    <a:gd name="T41" fmla="*/ 41 h 475"/>
                    <a:gd name="T42" fmla="*/ 309 w 476"/>
                    <a:gd name="T43" fmla="*/ 11 h 475"/>
                    <a:gd name="T44" fmla="*/ 238 w 476"/>
                    <a:gd name="T45" fmla="*/ 0 h 475"/>
                    <a:gd name="T46" fmla="*/ 238 w 476"/>
                    <a:gd name="T47" fmla="*/ 461 h 475"/>
                    <a:gd name="T48" fmla="*/ 172 w 476"/>
                    <a:gd name="T49" fmla="*/ 452 h 475"/>
                    <a:gd name="T50" fmla="*/ 114 w 476"/>
                    <a:gd name="T51" fmla="*/ 423 h 475"/>
                    <a:gd name="T52" fmla="*/ 66 w 476"/>
                    <a:gd name="T53" fmla="*/ 380 h 475"/>
                    <a:gd name="T54" fmla="*/ 33 w 476"/>
                    <a:gd name="T55" fmla="*/ 325 h 475"/>
                    <a:gd name="T56" fmla="*/ 15 w 476"/>
                    <a:gd name="T57" fmla="*/ 260 h 475"/>
                    <a:gd name="T58" fmla="*/ 15 w 476"/>
                    <a:gd name="T59" fmla="*/ 215 h 475"/>
                    <a:gd name="T60" fmla="*/ 33 w 476"/>
                    <a:gd name="T61" fmla="*/ 151 h 475"/>
                    <a:gd name="T62" fmla="*/ 66 w 476"/>
                    <a:gd name="T63" fmla="*/ 96 h 475"/>
                    <a:gd name="T64" fmla="*/ 114 w 476"/>
                    <a:gd name="T65" fmla="*/ 53 h 475"/>
                    <a:gd name="T66" fmla="*/ 172 w 476"/>
                    <a:gd name="T67" fmla="*/ 25 h 475"/>
                    <a:gd name="T68" fmla="*/ 238 w 476"/>
                    <a:gd name="T69" fmla="*/ 14 h 475"/>
                    <a:gd name="T70" fmla="*/ 283 w 476"/>
                    <a:gd name="T71" fmla="*/ 20 h 475"/>
                    <a:gd name="T72" fmla="*/ 345 w 476"/>
                    <a:gd name="T73" fmla="*/ 41 h 475"/>
                    <a:gd name="T74" fmla="*/ 396 w 476"/>
                    <a:gd name="T75" fmla="*/ 80 h 475"/>
                    <a:gd name="T76" fmla="*/ 435 w 476"/>
                    <a:gd name="T77" fmla="*/ 132 h 475"/>
                    <a:gd name="T78" fmla="*/ 457 w 476"/>
                    <a:gd name="T79" fmla="*/ 193 h 475"/>
                    <a:gd name="T80" fmla="*/ 462 w 476"/>
                    <a:gd name="T81" fmla="*/ 238 h 475"/>
                    <a:gd name="T82" fmla="*/ 452 w 476"/>
                    <a:gd name="T83" fmla="*/ 305 h 475"/>
                    <a:gd name="T84" fmla="*/ 424 w 476"/>
                    <a:gd name="T85" fmla="*/ 363 h 475"/>
                    <a:gd name="T86" fmla="*/ 381 w 476"/>
                    <a:gd name="T87" fmla="*/ 410 h 475"/>
                    <a:gd name="T88" fmla="*/ 325 w 476"/>
                    <a:gd name="T89" fmla="*/ 444 h 475"/>
                    <a:gd name="T90" fmla="*/ 261 w 476"/>
                    <a:gd name="T91" fmla="*/ 4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475">
                      <a:moveTo>
                        <a:pt x="238" y="0"/>
                      </a:moveTo>
                      <a:lnTo>
                        <a:pt x="238" y="0"/>
                      </a:lnTo>
                      <a:lnTo>
                        <a:pt x="214" y="1"/>
                      </a:lnTo>
                      <a:lnTo>
                        <a:pt x="190" y="5"/>
                      </a:lnTo>
                      <a:lnTo>
                        <a:pt x="168" y="11"/>
                      </a:lnTo>
                      <a:lnTo>
                        <a:pt x="146" y="20"/>
                      </a:lnTo>
                      <a:lnTo>
                        <a:pt x="125" y="29"/>
                      </a:lnTo>
                      <a:lnTo>
                        <a:pt x="105" y="41"/>
                      </a:lnTo>
                      <a:lnTo>
                        <a:pt x="87" y="55"/>
                      </a:lnTo>
                      <a:lnTo>
                        <a:pt x="71" y="70"/>
                      </a:lnTo>
                      <a:lnTo>
                        <a:pt x="54" y="86"/>
                      </a:lnTo>
                      <a:lnTo>
                        <a:pt x="41" y="105"/>
                      </a:lnTo>
                      <a:lnTo>
                        <a:pt x="30" y="125"/>
                      </a:lnTo>
                      <a:lnTo>
                        <a:pt x="19" y="146"/>
                      </a:lnTo>
                      <a:lnTo>
                        <a:pt x="11" y="167"/>
                      </a:lnTo>
                      <a:lnTo>
                        <a:pt x="6" y="190"/>
                      </a:lnTo>
                      <a:lnTo>
                        <a:pt x="1" y="214"/>
                      </a:lnTo>
                      <a:lnTo>
                        <a:pt x="0" y="238"/>
                      </a:lnTo>
                      <a:lnTo>
                        <a:pt x="0" y="238"/>
                      </a:lnTo>
                      <a:lnTo>
                        <a:pt x="1" y="263"/>
                      </a:lnTo>
                      <a:lnTo>
                        <a:pt x="6" y="286"/>
                      </a:lnTo>
                      <a:lnTo>
                        <a:pt x="11" y="309"/>
                      </a:lnTo>
                      <a:lnTo>
                        <a:pt x="19" y="331"/>
                      </a:lnTo>
                      <a:lnTo>
                        <a:pt x="30" y="351"/>
                      </a:lnTo>
                      <a:lnTo>
                        <a:pt x="41" y="371"/>
                      </a:lnTo>
                      <a:lnTo>
                        <a:pt x="54" y="389"/>
                      </a:lnTo>
                      <a:lnTo>
                        <a:pt x="71" y="406"/>
                      </a:lnTo>
                      <a:lnTo>
                        <a:pt x="87" y="421"/>
                      </a:lnTo>
                      <a:lnTo>
                        <a:pt x="105" y="435"/>
                      </a:lnTo>
                      <a:lnTo>
                        <a:pt x="125" y="447"/>
                      </a:lnTo>
                      <a:lnTo>
                        <a:pt x="146" y="457"/>
                      </a:lnTo>
                      <a:lnTo>
                        <a:pt x="168" y="464"/>
                      </a:lnTo>
                      <a:lnTo>
                        <a:pt x="190" y="471"/>
                      </a:lnTo>
                      <a:lnTo>
                        <a:pt x="214" y="474"/>
                      </a:lnTo>
                      <a:lnTo>
                        <a:pt x="238" y="475"/>
                      </a:lnTo>
                      <a:lnTo>
                        <a:pt x="238" y="475"/>
                      </a:lnTo>
                      <a:lnTo>
                        <a:pt x="263" y="474"/>
                      </a:lnTo>
                      <a:lnTo>
                        <a:pt x="285" y="471"/>
                      </a:lnTo>
                      <a:lnTo>
                        <a:pt x="309" y="464"/>
                      </a:lnTo>
                      <a:lnTo>
                        <a:pt x="331" y="457"/>
                      </a:lnTo>
                      <a:lnTo>
                        <a:pt x="351" y="447"/>
                      </a:lnTo>
                      <a:lnTo>
                        <a:pt x="371" y="435"/>
                      </a:lnTo>
                      <a:lnTo>
                        <a:pt x="389" y="421"/>
                      </a:lnTo>
                      <a:lnTo>
                        <a:pt x="406" y="406"/>
                      </a:lnTo>
                      <a:lnTo>
                        <a:pt x="422" y="389"/>
                      </a:lnTo>
                      <a:lnTo>
                        <a:pt x="436" y="371"/>
                      </a:lnTo>
                      <a:lnTo>
                        <a:pt x="447" y="351"/>
                      </a:lnTo>
                      <a:lnTo>
                        <a:pt x="457" y="331"/>
                      </a:lnTo>
                      <a:lnTo>
                        <a:pt x="465" y="309"/>
                      </a:lnTo>
                      <a:lnTo>
                        <a:pt x="471" y="286"/>
                      </a:lnTo>
                      <a:lnTo>
                        <a:pt x="474" y="263"/>
                      </a:lnTo>
                      <a:lnTo>
                        <a:pt x="476" y="238"/>
                      </a:lnTo>
                      <a:lnTo>
                        <a:pt x="476" y="238"/>
                      </a:lnTo>
                      <a:lnTo>
                        <a:pt x="474" y="214"/>
                      </a:lnTo>
                      <a:lnTo>
                        <a:pt x="471" y="190"/>
                      </a:lnTo>
                      <a:lnTo>
                        <a:pt x="465" y="167"/>
                      </a:lnTo>
                      <a:lnTo>
                        <a:pt x="457" y="146"/>
                      </a:lnTo>
                      <a:lnTo>
                        <a:pt x="447" y="125"/>
                      </a:lnTo>
                      <a:lnTo>
                        <a:pt x="436" y="105"/>
                      </a:lnTo>
                      <a:lnTo>
                        <a:pt x="422" y="86"/>
                      </a:lnTo>
                      <a:lnTo>
                        <a:pt x="406" y="70"/>
                      </a:lnTo>
                      <a:lnTo>
                        <a:pt x="389" y="55"/>
                      </a:lnTo>
                      <a:lnTo>
                        <a:pt x="371" y="41"/>
                      </a:lnTo>
                      <a:lnTo>
                        <a:pt x="351" y="29"/>
                      </a:lnTo>
                      <a:lnTo>
                        <a:pt x="331" y="20"/>
                      </a:lnTo>
                      <a:lnTo>
                        <a:pt x="309" y="11"/>
                      </a:lnTo>
                      <a:lnTo>
                        <a:pt x="285" y="5"/>
                      </a:lnTo>
                      <a:lnTo>
                        <a:pt x="263" y="1"/>
                      </a:lnTo>
                      <a:lnTo>
                        <a:pt x="238" y="0"/>
                      </a:lnTo>
                      <a:lnTo>
                        <a:pt x="238" y="0"/>
                      </a:lnTo>
                      <a:close/>
                      <a:moveTo>
                        <a:pt x="238" y="461"/>
                      </a:moveTo>
                      <a:lnTo>
                        <a:pt x="238" y="461"/>
                      </a:lnTo>
                      <a:lnTo>
                        <a:pt x="215" y="460"/>
                      </a:lnTo>
                      <a:lnTo>
                        <a:pt x="194" y="457"/>
                      </a:lnTo>
                      <a:lnTo>
                        <a:pt x="172" y="452"/>
                      </a:lnTo>
                      <a:lnTo>
                        <a:pt x="152" y="444"/>
                      </a:lnTo>
                      <a:lnTo>
                        <a:pt x="132" y="434"/>
                      </a:lnTo>
                      <a:lnTo>
                        <a:pt x="114" y="423"/>
                      </a:lnTo>
                      <a:lnTo>
                        <a:pt x="96" y="410"/>
                      </a:lnTo>
                      <a:lnTo>
                        <a:pt x="80" y="396"/>
                      </a:lnTo>
                      <a:lnTo>
                        <a:pt x="66" y="380"/>
                      </a:lnTo>
                      <a:lnTo>
                        <a:pt x="53" y="363"/>
                      </a:lnTo>
                      <a:lnTo>
                        <a:pt x="41" y="345"/>
                      </a:lnTo>
                      <a:lnTo>
                        <a:pt x="33" y="325"/>
                      </a:lnTo>
                      <a:lnTo>
                        <a:pt x="25" y="305"/>
                      </a:lnTo>
                      <a:lnTo>
                        <a:pt x="19" y="283"/>
                      </a:lnTo>
                      <a:lnTo>
                        <a:pt x="15" y="260"/>
                      </a:lnTo>
                      <a:lnTo>
                        <a:pt x="14" y="238"/>
                      </a:lnTo>
                      <a:lnTo>
                        <a:pt x="14" y="238"/>
                      </a:lnTo>
                      <a:lnTo>
                        <a:pt x="15" y="215"/>
                      </a:lnTo>
                      <a:lnTo>
                        <a:pt x="19" y="193"/>
                      </a:lnTo>
                      <a:lnTo>
                        <a:pt x="25" y="172"/>
                      </a:lnTo>
                      <a:lnTo>
                        <a:pt x="33" y="151"/>
                      </a:lnTo>
                      <a:lnTo>
                        <a:pt x="41" y="132"/>
                      </a:lnTo>
                      <a:lnTo>
                        <a:pt x="53" y="113"/>
                      </a:lnTo>
                      <a:lnTo>
                        <a:pt x="66" y="96"/>
                      </a:lnTo>
                      <a:lnTo>
                        <a:pt x="80" y="80"/>
                      </a:lnTo>
                      <a:lnTo>
                        <a:pt x="96" y="66"/>
                      </a:lnTo>
                      <a:lnTo>
                        <a:pt x="114" y="53"/>
                      </a:lnTo>
                      <a:lnTo>
                        <a:pt x="132" y="41"/>
                      </a:lnTo>
                      <a:lnTo>
                        <a:pt x="152" y="32"/>
                      </a:lnTo>
                      <a:lnTo>
                        <a:pt x="172" y="25"/>
                      </a:lnTo>
                      <a:lnTo>
                        <a:pt x="194" y="20"/>
                      </a:lnTo>
                      <a:lnTo>
                        <a:pt x="215" y="15"/>
                      </a:lnTo>
                      <a:lnTo>
                        <a:pt x="238" y="14"/>
                      </a:lnTo>
                      <a:lnTo>
                        <a:pt x="238" y="14"/>
                      </a:lnTo>
                      <a:lnTo>
                        <a:pt x="261" y="15"/>
                      </a:lnTo>
                      <a:lnTo>
                        <a:pt x="283" y="20"/>
                      </a:lnTo>
                      <a:lnTo>
                        <a:pt x="305" y="25"/>
                      </a:lnTo>
                      <a:lnTo>
                        <a:pt x="325" y="32"/>
                      </a:lnTo>
                      <a:lnTo>
                        <a:pt x="345" y="41"/>
                      </a:lnTo>
                      <a:lnTo>
                        <a:pt x="363" y="53"/>
                      </a:lnTo>
                      <a:lnTo>
                        <a:pt x="381" y="66"/>
                      </a:lnTo>
                      <a:lnTo>
                        <a:pt x="396" y="80"/>
                      </a:lnTo>
                      <a:lnTo>
                        <a:pt x="411" y="96"/>
                      </a:lnTo>
                      <a:lnTo>
                        <a:pt x="424" y="113"/>
                      </a:lnTo>
                      <a:lnTo>
                        <a:pt x="435" y="132"/>
                      </a:lnTo>
                      <a:lnTo>
                        <a:pt x="444" y="151"/>
                      </a:lnTo>
                      <a:lnTo>
                        <a:pt x="452" y="172"/>
                      </a:lnTo>
                      <a:lnTo>
                        <a:pt x="457" y="193"/>
                      </a:lnTo>
                      <a:lnTo>
                        <a:pt x="460" y="215"/>
                      </a:lnTo>
                      <a:lnTo>
                        <a:pt x="462" y="238"/>
                      </a:lnTo>
                      <a:lnTo>
                        <a:pt x="462" y="238"/>
                      </a:lnTo>
                      <a:lnTo>
                        <a:pt x="460" y="260"/>
                      </a:lnTo>
                      <a:lnTo>
                        <a:pt x="457" y="283"/>
                      </a:lnTo>
                      <a:lnTo>
                        <a:pt x="452" y="305"/>
                      </a:lnTo>
                      <a:lnTo>
                        <a:pt x="444" y="325"/>
                      </a:lnTo>
                      <a:lnTo>
                        <a:pt x="435" y="345"/>
                      </a:lnTo>
                      <a:lnTo>
                        <a:pt x="424" y="363"/>
                      </a:lnTo>
                      <a:lnTo>
                        <a:pt x="411" y="380"/>
                      </a:lnTo>
                      <a:lnTo>
                        <a:pt x="396" y="396"/>
                      </a:lnTo>
                      <a:lnTo>
                        <a:pt x="381" y="410"/>
                      </a:lnTo>
                      <a:lnTo>
                        <a:pt x="363" y="423"/>
                      </a:lnTo>
                      <a:lnTo>
                        <a:pt x="345" y="434"/>
                      </a:lnTo>
                      <a:lnTo>
                        <a:pt x="325" y="444"/>
                      </a:lnTo>
                      <a:lnTo>
                        <a:pt x="305" y="452"/>
                      </a:lnTo>
                      <a:lnTo>
                        <a:pt x="283" y="457"/>
                      </a:lnTo>
                      <a:lnTo>
                        <a:pt x="261" y="460"/>
                      </a:lnTo>
                      <a:lnTo>
                        <a:pt x="238" y="461"/>
                      </a:lnTo>
                      <a:lnTo>
                        <a:pt x="238" y="461"/>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9" name="Freeform 98"/>
                <p:cNvSpPr>
                  <a:spLocks noEditPoints="1"/>
                </p:cNvSpPr>
                <p:nvPr/>
              </p:nvSpPr>
              <p:spPr bwMode="auto">
                <a:xfrm>
                  <a:off x="5189538" y="4422775"/>
                  <a:ext cx="654050" cy="655638"/>
                </a:xfrm>
                <a:custGeom>
                  <a:avLst/>
                  <a:gdLst>
                    <a:gd name="T0" fmla="*/ 185 w 412"/>
                    <a:gd name="T1" fmla="*/ 1 h 413"/>
                    <a:gd name="T2" fmla="*/ 126 w 412"/>
                    <a:gd name="T3" fmla="*/ 17 h 413"/>
                    <a:gd name="T4" fmla="*/ 75 w 412"/>
                    <a:gd name="T5" fmla="*/ 48 h 413"/>
                    <a:gd name="T6" fmla="*/ 35 w 412"/>
                    <a:gd name="T7" fmla="*/ 92 h 413"/>
                    <a:gd name="T8" fmla="*/ 9 w 412"/>
                    <a:gd name="T9" fmla="*/ 146 h 413"/>
                    <a:gd name="T10" fmla="*/ 0 w 412"/>
                    <a:gd name="T11" fmla="*/ 207 h 413"/>
                    <a:gd name="T12" fmla="*/ 4 w 412"/>
                    <a:gd name="T13" fmla="*/ 249 h 413"/>
                    <a:gd name="T14" fmla="*/ 25 w 412"/>
                    <a:gd name="T15" fmla="*/ 305 h 413"/>
                    <a:gd name="T16" fmla="*/ 60 w 412"/>
                    <a:gd name="T17" fmla="*/ 352 h 413"/>
                    <a:gd name="T18" fmla="*/ 108 w 412"/>
                    <a:gd name="T19" fmla="*/ 388 h 413"/>
                    <a:gd name="T20" fmla="*/ 165 w 412"/>
                    <a:gd name="T21" fmla="*/ 409 h 413"/>
                    <a:gd name="T22" fmla="*/ 206 w 412"/>
                    <a:gd name="T23" fmla="*/ 413 h 413"/>
                    <a:gd name="T24" fmla="*/ 268 w 412"/>
                    <a:gd name="T25" fmla="*/ 404 h 413"/>
                    <a:gd name="T26" fmla="*/ 322 w 412"/>
                    <a:gd name="T27" fmla="*/ 378 h 413"/>
                    <a:gd name="T28" fmla="*/ 365 w 412"/>
                    <a:gd name="T29" fmla="*/ 338 h 413"/>
                    <a:gd name="T30" fmla="*/ 396 w 412"/>
                    <a:gd name="T31" fmla="*/ 288 h 413"/>
                    <a:gd name="T32" fmla="*/ 411 w 412"/>
                    <a:gd name="T33" fmla="*/ 228 h 413"/>
                    <a:gd name="T34" fmla="*/ 411 w 412"/>
                    <a:gd name="T35" fmla="*/ 186 h 413"/>
                    <a:gd name="T36" fmla="*/ 396 w 412"/>
                    <a:gd name="T37" fmla="*/ 127 h 413"/>
                    <a:gd name="T38" fmla="*/ 365 w 412"/>
                    <a:gd name="T39" fmla="*/ 76 h 413"/>
                    <a:gd name="T40" fmla="*/ 322 w 412"/>
                    <a:gd name="T41" fmla="*/ 36 h 413"/>
                    <a:gd name="T42" fmla="*/ 268 w 412"/>
                    <a:gd name="T43" fmla="*/ 10 h 413"/>
                    <a:gd name="T44" fmla="*/ 206 w 412"/>
                    <a:gd name="T45" fmla="*/ 0 h 413"/>
                    <a:gd name="T46" fmla="*/ 206 w 412"/>
                    <a:gd name="T47" fmla="*/ 399 h 413"/>
                    <a:gd name="T48" fmla="*/ 149 w 412"/>
                    <a:gd name="T49" fmla="*/ 390 h 413"/>
                    <a:gd name="T50" fmla="*/ 99 w 412"/>
                    <a:gd name="T51" fmla="*/ 367 h 413"/>
                    <a:gd name="T52" fmla="*/ 58 w 412"/>
                    <a:gd name="T53" fmla="*/ 329 h 413"/>
                    <a:gd name="T54" fmla="*/ 29 w 412"/>
                    <a:gd name="T55" fmla="*/ 281 h 413"/>
                    <a:gd name="T56" fmla="*/ 15 w 412"/>
                    <a:gd name="T57" fmla="*/ 226 h 413"/>
                    <a:gd name="T58" fmla="*/ 15 w 412"/>
                    <a:gd name="T59" fmla="*/ 187 h 413"/>
                    <a:gd name="T60" fmla="*/ 29 w 412"/>
                    <a:gd name="T61" fmla="*/ 132 h 413"/>
                    <a:gd name="T62" fmla="*/ 58 w 412"/>
                    <a:gd name="T63" fmla="*/ 85 h 413"/>
                    <a:gd name="T64" fmla="*/ 99 w 412"/>
                    <a:gd name="T65" fmla="*/ 48 h 413"/>
                    <a:gd name="T66" fmla="*/ 149 w 412"/>
                    <a:gd name="T67" fmla="*/ 24 h 413"/>
                    <a:gd name="T68" fmla="*/ 206 w 412"/>
                    <a:gd name="T69" fmla="*/ 16 h 413"/>
                    <a:gd name="T70" fmla="*/ 245 w 412"/>
                    <a:gd name="T71" fmla="*/ 19 h 413"/>
                    <a:gd name="T72" fmla="*/ 298 w 412"/>
                    <a:gd name="T73" fmla="*/ 38 h 413"/>
                    <a:gd name="T74" fmla="*/ 342 w 412"/>
                    <a:gd name="T75" fmla="*/ 72 h 413"/>
                    <a:gd name="T76" fmla="*/ 374 w 412"/>
                    <a:gd name="T77" fmla="*/ 116 h 413"/>
                    <a:gd name="T78" fmla="*/ 394 w 412"/>
                    <a:gd name="T79" fmla="*/ 169 h 413"/>
                    <a:gd name="T80" fmla="*/ 398 w 412"/>
                    <a:gd name="T81" fmla="*/ 207 h 413"/>
                    <a:gd name="T82" fmla="*/ 390 w 412"/>
                    <a:gd name="T83" fmla="*/ 264 h 413"/>
                    <a:gd name="T84" fmla="*/ 366 w 412"/>
                    <a:gd name="T85" fmla="*/ 315 h 413"/>
                    <a:gd name="T86" fmla="*/ 328 w 412"/>
                    <a:gd name="T87" fmla="*/ 355 h 413"/>
                    <a:gd name="T88" fmla="*/ 280 w 412"/>
                    <a:gd name="T89" fmla="*/ 384 h 413"/>
                    <a:gd name="T90" fmla="*/ 225 w 412"/>
                    <a:gd name="T91"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413">
                      <a:moveTo>
                        <a:pt x="206" y="0"/>
                      </a:moveTo>
                      <a:lnTo>
                        <a:pt x="206" y="0"/>
                      </a:lnTo>
                      <a:lnTo>
                        <a:pt x="185" y="1"/>
                      </a:lnTo>
                      <a:lnTo>
                        <a:pt x="165" y="5"/>
                      </a:lnTo>
                      <a:lnTo>
                        <a:pt x="144" y="10"/>
                      </a:lnTo>
                      <a:lnTo>
                        <a:pt x="126" y="17"/>
                      </a:lnTo>
                      <a:lnTo>
                        <a:pt x="108" y="26"/>
                      </a:lnTo>
                      <a:lnTo>
                        <a:pt x="91" y="36"/>
                      </a:lnTo>
                      <a:lnTo>
                        <a:pt x="75" y="48"/>
                      </a:lnTo>
                      <a:lnTo>
                        <a:pt x="60" y="61"/>
                      </a:lnTo>
                      <a:lnTo>
                        <a:pt x="47" y="76"/>
                      </a:lnTo>
                      <a:lnTo>
                        <a:pt x="35" y="92"/>
                      </a:lnTo>
                      <a:lnTo>
                        <a:pt x="25" y="108"/>
                      </a:lnTo>
                      <a:lnTo>
                        <a:pt x="16" y="127"/>
                      </a:lnTo>
                      <a:lnTo>
                        <a:pt x="9" y="146"/>
                      </a:lnTo>
                      <a:lnTo>
                        <a:pt x="4" y="166"/>
                      </a:lnTo>
                      <a:lnTo>
                        <a:pt x="1" y="186"/>
                      </a:lnTo>
                      <a:lnTo>
                        <a:pt x="0" y="207"/>
                      </a:lnTo>
                      <a:lnTo>
                        <a:pt x="0" y="207"/>
                      </a:lnTo>
                      <a:lnTo>
                        <a:pt x="1" y="228"/>
                      </a:lnTo>
                      <a:lnTo>
                        <a:pt x="4" y="249"/>
                      </a:lnTo>
                      <a:lnTo>
                        <a:pt x="9" y="268"/>
                      </a:lnTo>
                      <a:lnTo>
                        <a:pt x="16" y="288"/>
                      </a:lnTo>
                      <a:lnTo>
                        <a:pt x="25" y="305"/>
                      </a:lnTo>
                      <a:lnTo>
                        <a:pt x="35" y="322"/>
                      </a:lnTo>
                      <a:lnTo>
                        <a:pt x="47" y="338"/>
                      </a:lnTo>
                      <a:lnTo>
                        <a:pt x="60" y="352"/>
                      </a:lnTo>
                      <a:lnTo>
                        <a:pt x="75" y="367"/>
                      </a:lnTo>
                      <a:lnTo>
                        <a:pt x="91" y="378"/>
                      </a:lnTo>
                      <a:lnTo>
                        <a:pt x="108" y="388"/>
                      </a:lnTo>
                      <a:lnTo>
                        <a:pt x="126" y="397"/>
                      </a:lnTo>
                      <a:lnTo>
                        <a:pt x="144" y="404"/>
                      </a:lnTo>
                      <a:lnTo>
                        <a:pt x="165" y="409"/>
                      </a:lnTo>
                      <a:lnTo>
                        <a:pt x="185" y="412"/>
                      </a:lnTo>
                      <a:lnTo>
                        <a:pt x="206" y="413"/>
                      </a:lnTo>
                      <a:lnTo>
                        <a:pt x="206" y="413"/>
                      </a:lnTo>
                      <a:lnTo>
                        <a:pt x="228" y="412"/>
                      </a:lnTo>
                      <a:lnTo>
                        <a:pt x="248" y="409"/>
                      </a:lnTo>
                      <a:lnTo>
                        <a:pt x="268" y="404"/>
                      </a:lnTo>
                      <a:lnTo>
                        <a:pt x="286" y="397"/>
                      </a:lnTo>
                      <a:lnTo>
                        <a:pt x="304" y="388"/>
                      </a:lnTo>
                      <a:lnTo>
                        <a:pt x="322" y="378"/>
                      </a:lnTo>
                      <a:lnTo>
                        <a:pt x="337" y="367"/>
                      </a:lnTo>
                      <a:lnTo>
                        <a:pt x="352" y="352"/>
                      </a:lnTo>
                      <a:lnTo>
                        <a:pt x="365" y="338"/>
                      </a:lnTo>
                      <a:lnTo>
                        <a:pt x="377" y="322"/>
                      </a:lnTo>
                      <a:lnTo>
                        <a:pt x="387" y="305"/>
                      </a:lnTo>
                      <a:lnTo>
                        <a:pt x="396" y="288"/>
                      </a:lnTo>
                      <a:lnTo>
                        <a:pt x="403" y="268"/>
                      </a:lnTo>
                      <a:lnTo>
                        <a:pt x="408" y="249"/>
                      </a:lnTo>
                      <a:lnTo>
                        <a:pt x="411" y="228"/>
                      </a:lnTo>
                      <a:lnTo>
                        <a:pt x="412" y="207"/>
                      </a:lnTo>
                      <a:lnTo>
                        <a:pt x="412" y="207"/>
                      </a:lnTo>
                      <a:lnTo>
                        <a:pt x="411" y="186"/>
                      </a:lnTo>
                      <a:lnTo>
                        <a:pt x="408" y="166"/>
                      </a:lnTo>
                      <a:lnTo>
                        <a:pt x="403" y="146"/>
                      </a:lnTo>
                      <a:lnTo>
                        <a:pt x="396" y="127"/>
                      </a:lnTo>
                      <a:lnTo>
                        <a:pt x="387" y="108"/>
                      </a:lnTo>
                      <a:lnTo>
                        <a:pt x="377" y="92"/>
                      </a:lnTo>
                      <a:lnTo>
                        <a:pt x="365" y="76"/>
                      </a:lnTo>
                      <a:lnTo>
                        <a:pt x="352" y="61"/>
                      </a:lnTo>
                      <a:lnTo>
                        <a:pt x="337" y="48"/>
                      </a:lnTo>
                      <a:lnTo>
                        <a:pt x="322" y="36"/>
                      </a:lnTo>
                      <a:lnTo>
                        <a:pt x="304" y="26"/>
                      </a:lnTo>
                      <a:lnTo>
                        <a:pt x="286" y="17"/>
                      </a:lnTo>
                      <a:lnTo>
                        <a:pt x="268" y="10"/>
                      </a:lnTo>
                      <a:lnTo>
                        <a:pt x="248" y="5"/>
                      </a:lnTo>
                      <a:lnTo>
                        <a:pt x="228" y="1"/>
                      </a:lnTo>
                      <a:lnTo>
                        <a:pt x="206" y="0"/>
                      </a:lnTo>
                      <a:lnTo>
                        <a:pt x="206" y="0"/>
                      </a:lnTo>
                      <a:close/>
                      <a:moveTo>
                        <a:pt x="206" y="399"/>
                      </a:moveTo>
                      <a:lnTo>
                        <a:pt x="206" y="399"/>
                      </a:lnTo>
                      <a:lnTo>
                        <a:pt x="187" y="398"/>
                      </a:lnTo>
                      <a:lnTo>
                        <a:pt x="167" y="395"/>
                      </a:lnTo>
                      <a:lnTo>
                        <a:pt x="149" y="390"/>
                      </a:lnTo>
                      <a:lnTo>
                        <a:pt x="131" y="384"/>
                      </a:lnTo>
                      <a:lnTo>
                        <a:pt x="114" y="376"/>
                      </a:lnTo>
                      <a:lnTo>
                        <a:pt x="99" y="367"/>
                      </a:lnTo>
                      <a:lnTo>
                        <a:pt x="84" y="355"/>
                      </a:lnTo>
                      <a:lnTo>
                        <a:pt x="71" y="343"/>
                      </a:lnTo>
                      <a:lnTo>
                        <a:pt x="58" y="329"/>
                      </a:lnTo>
                      <a:lnTo>
                        <a:pt x="47" y="315"/>
                      </a:lnTo>
                      <a:lnTo>
                        <a:pt x="37" y="298"/>
                      </a:lnTo>
                      <a:lnTo>
                        <a:pt x="29" y="281"/>
                      </a:lnTo>
                      <a:lnTo>
                        <a:pt x="22" y="264"/>
                      </a:lnTo>
                      <a:lnTo>
                        <a:pt x="18" y="246"/>
                      </a:lnTo>
                      <a:lnTo>
                        <a:pt x="15" y="226"/>
                      </a:lnTo>
                      <a:lnTo>
                        <a:pt x="14" y="207"/>
                      </a:lnTo>
                      <a:lnTo>
                        <a:pt x="14" y="207"/>
                      </a:lnTo>
                      <a:lnTo>
                        <a:pt x="15" y="187"/>
                      </a:lnTo>
                      <a:lnTo>
                        <a:pt x="18" y="169"/>
                      </a:lnTo>
                      <a:lnTo>
                        <a:pt x="22" y="151"/>
                      </a:lnTo>
                      <a:lnTo>
                        <a:pt x="29" y="132"/>
                      </a:lnTo>
                      <a:lnTo>
                        <a:pt x="37" y="116"/>
                      </a:lnTo>
                      <a:lnTo>
                        <a:pt x="47" y="100"/>
                      </a:lnTo>
                      <a:lnTo>
                        <a:pt x="58" y="85"/>
                      </a:lnTo>
                      <a:lnTo>
                        <a:pt x="71" y="72"/>
                      </a:lnTo>
                      <a:lnTo>
                        <a:pt x="84" y="59"/>
                      </a:lnTo>
                      <a:lnTo>
                        <a:pt x="99" y="48"/>
                      </a:lnTo>
                      <a:lnTo>
                        <a:pt x="114" y="38"/>
                      </a:lnTo>
                      <a:lnTo>
                        <a:pt x="131" y="31"/>
                      </a:lnTo>
                      <a:lnTo>
                        <a:pt x="149" y="24"/>
                      </a:lnTo>
                      <a:lnTo>
                        <a:pt x="167" y="19"/>
                      </a:lnTo>
                      <a:lnTo>
                        <a:pt x="187" y="16"/>
                      </a:lnTo>
                      <a:lnTo>
                        <a:pt x="206" y="16"/>
                      </a:lnTo>
                      <a:lnTo>
                        <a:pt x="206" y="16"/>
                      </a:lnTo>
                      <a:lnTo>
                        <a:pt x="225" y="16"/>
                      </a:lnTo>
                      <a:lnTo>
                        <a:pt x="245" y="19"/>
                      </a:lnTo>
                      <a:lnTo>
                        <a:pt x="263" y="24"/>
                      </a:lnTo>
                      <a:lnTo>
                        <a:pt x="280" y="31"/>
                      </a:lnTo>
                      <a:lnTo>
                        <a:pt x="298" y="38"/>
                      </a:lnTo>
                      <a:lnTo>
                        <a:pt x="313" y="48"/>
                      </a:lnTo>
                      <a:lnTo>
                        <a:pt x="328" y="59"/>
                      </a:lnTo>
                      <a:lnTo>
                        <a:pt x="342" y="72"/>
                      </a:lnTo>
                      <a:lnTo>
                        <a:pt x="354" y="85"/>
                      </a:lnTo>
                      <a:lnTo>
                        <a:pt x="366" y="100"/>
                      </a:lnTo>
                      <a:lnTo>
                        <a:pt x="374" y="116"/>
                      </a:lnTo>
                      <a:lnTo>
                        <a:pt x="383" y="132"/>
                      </a:lnTo>
                      <a:lnTo>
                        <a:pt x="390" y="151"/>
                      </a:lnTo>
                      <a:lnTo>
                        <a:pt x="394" y="169"/>
                      </a:lnTo>
                      <a:lnTo>
                        <a:pt x="397" y="187"/>
                      </a:lnTo>
                      <a:lnTo>
                        <a:pt x="398" y="207"/>
                      </a:lnTo>
                      <a:lnTo>
                        <a:pt x="398" y="207"/>
                      </a:lnTo>
                      <a:lnTo>
                        <a:pt x="397" y="226"/>
                      </a:lnTo>
                      <a:lnTo>
                        <a:pt x="394" y="246"/>
                      </a:lnTo>
                      <a:lnTo>
                        <a:pt x="390" y="264"/>
                      </a:lnTo>
                      <a:lnTo>
                        <a:pt x="383" y="281"/>
                      </a:lnTo>
                      <a:lnTo>
                        <a:pt x="374" y="298"/>
                      </a:lnTo>
                      <a:lnTo>
                        <a:pt x="366" y="315"/>
                      </a:lnTo>
                      <a:lnTo>
                        <a:pt x="354" y="329"/>
                      </a:lnTo>
                      <a:lnTo>
                        <a:pt x="342" y="343"/>
                      </a:lnTo>
                      <a:lnTo>
                        <a:pt x="328" y="355"/>
                      </a:lnTo>
                      <a:lnTo>
                        <a:pt x="313" y="367"/>
                      </a:lnTo>
                      <a:lnTo>
                        <a:pt x="298" y="376"/>
                      </a:lnTo>
                      <a:lnTo>
                        <a:pt x="280" y="384"/>
                      </a:lnTo>
                      <a:lnTo>
                        <a:pt x="263" y="390"/>
                      </a:lnTo>
                      <a:lnTo>
                        <a:pt x="245" y="395"/>
                      </a:lnTo>
                      <a:lnTo>
                        <a:pt x="225" y="398"/>
                      </a:lnTo>
                      <a:lnTo>
                        <a:pt x="206" y="399"/>
                      </a:lnTo>
                      <a:lnTo>
                        <a:pt x="206" y="399"/>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0" name="Rectangle 99"/>
                <p:cNvSpPr>
                  <a:spLocks noChangeArrowheads="1"/>
                </p:cNvSpPr>
                <p:nvPr/>
              </p:nvSpPr>
              <p:spPr bwMode="auto">
                <a:xfrm>
                  <a:off x="5505450" y="4470400"/>
                  <a:ext cx="23813" cy="57150"/>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1" name="Freeform 100"/>
                <p:cNvSpPr/>
                <p:nvPr/>
              </p:nvSpPr>
              <p:spPr bwMode="auto">
                <a:xfrm>
                  <a:off x="5365750" y="4502150"/>
                  <a:ext cx="49213" cy="61913"/>
                </a:xfrm>
                <a:custGeom>
                  <a:avLst/>
                  <a:gdLst>
                    <a:gd name="T0" fmla="*/ 31 w 31"/>
                    <a:gd name="T1" fmla="*/ 31 h 39"/>
                    <a:gd name="T2" fmla="*/ 13 w 31"/>
                    <a:gd name="T3" fmla="*/ 0 h 39"/>
                    <a:gd name="T4" fmla="*/ 0 w 31"/>
                    <a:gd name="T5" fmla="*/ 7 h 39"/>
                    <a:gd name="T6" fmla="*/ 18 w 31"/>
                    <a:gd name="T7" fmla="*/ 39 h 39"/>
                    <a:gd name="T8" fmla="*/ 31 w 31"/>
                    <a:gd name="T9" fmla="*/ 31 h 39"/>
                  </a:gdLst>
                  <a:ahLst/>
                  <a:cxnLst>
                    <a:cxn ang="0">
                      <a:pos x="T0" y="T1"/>
                    </a:cxn>
                    <a:cxn ang="0">
                      <a:pos x="T2" y="T3"/>
                    </a:cxn>
                    <a:cxn ang="0">
                      <a:pos x="T4" y="T5"/>
                    </a:cxn>
                    <a:cxn ang="0">
                      <a:pos x="T6" y="T7"/>
                    </a:cxn>
                    <a:cxn ang="0">
                      <a:pos x="T8" y="T9"/>
                    </a:cxn>
                  </a:cxnLst>
                  <a:rect l="0" t="0" r="r" b="b"/>
                  <a:pathLst>
                    <a:path w="31" h="39">
                      <a:moveTo>
                        <a:pt x="31" y="31"/>
                      </a:moveTo>
                      <a:lnTo>
                        <a:pt x="13" y="0"/>
                      </a:lnTo>
                      <a:lnTo>
                        <a:pt x="0" y="7"/>
                      </a:lnTo>
                      <a:lnTo>
                        <a:pt x="18" y="39"/>
                      </a:lnTo>
                      <a:lnTo>
                        <a:pt x="31" y="31"/>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2" name="Freeform 101"/>
                <p:cNvSpPr/>
                <p:nvPr/>
              </p:nvSpPr>
              <p:spPr bwMode="auto">
                <a:xfrm>
                  <a:off x="5265738" y="4600575"/>
                  <a:ext cx="63500" cy="49213"/>
                </a:xfrm>
                <a:custGeom>
                  <a:avLst/>
                  <a:gdLst>
                    <a:gd name="T0" fmla="*/ 0 w 40"/>
                    <a:gd name="T1" fmla="*/ 13 h 31"/>
                    <a:gd name="T2" fmla="*/ 33 w 40"/>
                    <a:gd name="T3" fmla="*/ 31 h 31"/>
                    <a:gd name="T4" fmla="*/ 40 w 40"/>
                    <a:gd name="T5" fmla="*/ 19 h 31"/>
                    <a:gd name="T6" fmla="*/ 8 w 40"/>
                    <a:gd name="T7" fmla="*/ 0 h 31"/>
                    <a:gd name="T8" fmla="*/ 0 w 40"/>
                    <a:gd name="T9" fmla="*/ 13 h 31"/>
                  </a:gdLst>
                  <a:ahLst/>
                  <a:cxnLst>
                    <a:cxn ang="0">
                      <a:pos x="T0" y="T1"/>
                    </a:cxn>
                    <a:cxn ang="0">
                      <a:pos x="T2" y="T3"/>
                    </a:cxn>
                    <a:cxn ang="0">
                      <a:pos x="T4" y="T5"/>
                    </a:cxn>
                    <a:cxn ang="0">
                      <a:pos x="T6" y="T7"/>
                    </a:cxn>
                    <a:cxn ang="0">
                      <a:pos x="T8" y="T9"/>
                    </a:cxn>
                  </a:cxnLst>
                  <a:rect l="0" t="0" r="r" b="b"/>
                  <a:pathLst>
                    <a:path w="40" h="31">
                      <a:moveTo>
                        <a:pt x="0" y="13"/>
                      </a:moveTo>
                      <a:lnTo>
                        <a:pt x="33" y="31"/>
                      </a:lnTo>
                      <a:lnTo>
                        <a:pt x="40" y="19"/>
                      </a:lnTo>
                      <a:lnTo>
                        <a:pt x="8" y="0"/>
                      </a:lnTo>
                      <a:lnTo>
                        <a:pt x="0" y="1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3" name="Rectangle 102"/>
                <p:cNvSpPr>
                  <a:spLocks noChangeArrowheads="1"/>
                </p:cNvSpPr>
                <p:nvPr/>
              </p:nvSpPr>
              <p:spPr bwMode="auto">
                <a:xfrm>
                  <a:off x="5235575" y="4740275"/>
                  <a:ext cx="58738"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4" name="Freeform 103"/>
                <p:cNvSpPr/>
                <p:nvPr/>
              </p:nvSpPr>
              <p:spPr bwMode="auto">
                <a:xfrm>
                  <a:off x="5265738" y="4852988"/>
                  <a:ext cx="63500" cy="49213"/>
                </a:xfrm>
                <a:custGeom>
                  <a:avLst/>
                  <a:gdLst>
                    <a:gd name="T0" fmla="*/ 0 w 40"/>
                    <a:gd name="T1" fmla="*/ 19 h 31"/>
                    <a:gd name="T2" fmla="*/ 8 w 40"/>
                    <a:gd name="T3" fmla="*/ 31 h 31"/>
                    <a:gd name="T4" fmla="*/ 40 w 40"/>
                    <a:gd name="T5" fmla="*/ 12 h 31"/>
                    <a:gd name="T6" fmla="*/ 33 w 40"/>
                    <a:gd name="T7" fmla="*/ 0 h 31"/>
                    <a:gd name="T8" fmla="*/ 0 w 40"/>
                    <a:gd name="T9" fmla="*/ 19 h 31"/>
                  </a:gdLst>
                  <a:ahLst/>
                  <a:cxnLst>
                    <a:cxn ang="0">
                      <a:pos x="T0" y="T1"/>
                    </a:cxn>
                    <a:cxn ang="0">
                      <a:pos x="T2" y="T3"/>
                    </a:cxn>
                    <a:cxn ang="0">
                      <a:pos x="T4" y="T5"/>
                    </a:cxn>
                    <a:cxn ang="0">
                      <a:pos x="T6" y="T7"/>
                    </a:cxn>
                    <a:cxn ang="0">
                      <a:pos x="T8" y="T9"/>
                    </a:cxn>
                  </a:cxnLst>
                  <a:rect l="0" t="0" r="r" b="b"/>
                  <a:pathLst>
                    <a:path w="40" h="31">
                      <a:moveTo>
                        <a:pt x="0" y="19"/>
                      </a:moveTo>
                      <a:lnTo>
                        <a:pt x="8" y="31"/>
                      </a:lnTo>
                      <a:lnTo>
                        <a:pt x="40" y="12"/>
                      </a:lnTo>
                      <a:lnTo>
                        <a:pt x="33" y="0"/>
                      </a:lnTo>
                      <a:lnTo>
                        <a:pt x="0" y="19"/>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5" name="Freeform 104"/>
                <p:cNvSpPr/>
                <p:nvPr/>
              </p:nvSpPr>
              <p:spPr bwMode="auto">
                <a:xfrm>
                  <a:off x="5365750" y="4938713"/>
                  <a:ext cx="49213" cy="61913"/>
                </a:xfrm>
                <a:custGeom>
                  <a:avLst/>
                  <a:gdLst>
                    <a:gd name="T0" fmla="*/ 0 w 31"/>
                    <a:gd name="T1" fmla="*/ 32 h 39"/>
                    <a:gd name="T2" fmla="*/ 13 w 31"/>
                    <a:gd name="T3" fmla="*/ 39 h 39"/>
                    <a:gd name="T4" fmla="*/ 31 w 31"/>
                    <a:gd name="T5" fmla="*/ 7 h 39"/>
                    <a:gd name="T6" fmla="*/ 18 w 31"/>
                    <a:gd name="T7" fmla="*/ 0 h 39"/>
                    <a:gd name="T8" fmla="*/ 0 w 31"/>
                    <a:gd name="T9" fmla="*/ 32 h 39"/>
                  </a:gdLst>
                  <a:ahLst/>
                  <a:cxnLst>
                    <a:cxn ang="0">
                      <a:pos x="T0" y="T1"/>
                    </a:cxn>
                    <a:cxn ang="0">
                      <a:pos x="T2" y="T3"/>
                    </a:cxn>
                    <a:cxn ang="0">
                      <a:pos x="T4" y="T5"/>
                    </a:cxn>
                    <a:cxn ang="0">
                      <a:pos x="T6" y="T7"/>
                    </a:cxn>
                    <a:cxn ang="0">
                      <a:pos x="T8" y="T9"/>
                    </a:cxn>
                  </a:cxnLst>
                  <a:rect l="0" t="0" r="r" b="b"/>
                  <a:pathLst>
                    <a:path w="31" h="39">
                      <a:moveTo>
                        <a:pt x="0" y="32"/>
                      </a:moveTo>
                      <a:lnTo>
                        <a:pt x="13" y="39"/>
                      </a:lnTo>
                      <a:lnTo>
                        <a:pt x="31" y="7"/>
                      </a:lnTo>
                      <a:lnTo>
                        <a:pt x="18" y="0"/>
                      </a:lnTo>
                      <a:lnTo>
                        <a:pt x="0" y="3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6" name="Rectangle 105"/>
                <p:cNvSpPr>
                  <a:spLocks noChangeArrowheads="1"/>
                </p:cNvSpPr>
                <p:nvPr/>
              </p:nvSpPr>
              <p:spPr bwMode="auto">
                <a:xfrm>
                  <a:off x="5505450" y="4975225"/>
                  <a:ext cx="23813" cy="58738"/>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7" name="Freeform 106"/>
                <p:cNvSpPr/>
                <p:nvPr/>
              </p:nvSpPr>
              <p:spPr bwMode="auto">
                <a:xfrm>
                  <a:off x="5619750" y="4938713"/>
                  <a:ext cx="47625" cy="61913"/>
                </a:xfrm>
                <a:custGeom>
                  <a:avLst/>
                  <a:gdLst>
                    <a:gd name="T0" fmla="*/ 0 w 30"/>
                    <a:gd name="T1" fmla="*/ 7 h 39"/>
                    <a:gd name="T2" fmla="*/ 18 w 30"/>
                    <a:gd name="T3" fmla="*/ 39 h 39"/>
                    <a:gd name="T4" fmla="*/ 30 w 30"/>
                    <a:gd name="T5" fmla="*/ 32 h 39"/>
                    <a:gd name="T6" fmla="*/ 12 w 30"/>
                    <a:gd name="T7" fmla="*/ 0 h 39"/>
                    <a:gd name="T8" fmla="*/ 0 w 30"/>
                    <a:gd name="T9" fmla="*/ 7 h 39"/>
                  </a:gdLst>
                  <a:ahLst/>
                  <a:cxnLst>
                    <a:cxn ang="0">
                      <a:pos x="T0" y="T1"/>
                    </a:cxn>
                    <a:cxn ang="0">
                      <a:pos x="T2" y="T3"/>
                    </a:cxn>
                    <a:cxn ang="0">
                      <a:pos x="T4" y="T5"/>
                    </a:cxn>
                    <a:cxn ang="0">
                      <a:pos x="T6" y="T7"/>
                    </a:cxn>
                    <a:cxn ang="0">
                      <a:pos x="T8" y="T9"/>
                    </a:cxn>
                  </a:cxnLst>
                  <a:rect l="0" t="0" r="r" b="b"/>
                  <a:pathLst>
                    <a:path w="30" h="39">
                      <a:moveTo>
                        <a:pt x="0" y="7"/>
                      </a:moveTo>
                      <a:lnTo>
                        <a:pt x="18" y="39"/>
                      </a:lnTo>
                      <a:lnTo>
                        <a:pt x="30" y="32"/>
                      </a:lnTo>
                      <a:lnTo>
                        <a:pt x="12" y="0"/>
                      </a:lnTo>
                      <a:lnTo>
                        <a:pt x="0" y="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8" name="Freeform 107"/>
                <p:cNvSpPr/>
                <p:nvPr/>
              </p:nvSpPr>
              <p:spPr bwMode="auto">
                <a:xfrm>
                  <a:off x="5705475" y="4852988"/>
                  <a:ext cx="61913" cy="49213"/>
                </a:xfrm>
                <a:custGeom>
                  <a:avLst/>
                  <a:gdLst>
                    <a:gd name="T0" fmla="*/ 0 w 39"/>
                    <a:gd name="T1" fmla="*/ 12 h 31"/>
                    <a:gd name="T2" fmla="*/ 31 w 39"/>
                    <a:gd name="T3" fmla="*/ 31 h 31"/>
                    <a:gd name="T4" fmla="*/ 39 w 39"/>
                    <a:gd name="T5" fmla="*/ 19 h 31"/>
                    <a:gd name="T6" fmla="*/ 6 w 39"/>
                    <a:gd name="T7" fmla="*/ 0 h 31"/>
                    <a:gd name="T8" fmla="*/ 0 w 39"/>
                    <a:gd name="T9" fmla="*/ 12 h 31"/>
                  </a:gdLst>
                  <a:ahLst/>
                  <a:cxnLst>
                    <a:cxn ang="0">
                      <a:pos x="T0" y="T1"/>
                    </a:cxn>
                    <a:cxn ang="0">
                      <a:pos x="T2" y="T3"/>
                    </a:cxn>
                    <a:cxn ang="0">
                      <a:pos x="T4" y="T5"/>
                    </a:cxn>
                    <a:cxn ang="0">
                      <a:pos x="T6" y="T7"/>
                    </a:cxn>
                    <a:cxn ang="0">
                      <a:pos x="T8" y="T9"/>
                    </a:cxn>
                  </a:cxnLst>
                  <a:rect l="0" t="0" r="r" b="b"/>
                  <a:pathLst>
                    <a:path w="39" h="31">
                      <a:moveTo>
                        <a:pt x="0" y="12"/>
                      </a:moveTo>
                      <a:lnTo>
                        <a:pt x="31" y="31"/>
                      </a:lnTo>
                      <a:lnTo>
                        <a:pt x="39" y="19"/>
                      </a:lnTo>
                      <a:lnTo>
                        <a:pt x="6" y="0"/>
                      </a:lnTo>
                      <a:lnTo>
                        <a:pt x="0" y="1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9" name="Rectangle 108"/>
                <p:cNvSpPr>
                  <a:spLocks noChangeArrowheads="1"/>
                </p:cNvSpPr>
                <p:nvPr/>
              </p:nvSpPr>
              <p:spPr bwMode="auto">
                <a:xfrm>
                  <a:off x="5738813" y="4740275"/>
                  <a:ext cx="60325"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0" name="Freeform 109"/>
                <p:cNvSpPr/>
                <p:nvPr/>
              </p:nvSpPr>
              <p:spPr bwMode="auto">
                <a:xfrm>
                  <a:off x="5705475" y="4600575"/>
                  <a:ext cx="61913" cy="49213"/>
                </a:xfrm>
                <a:custGeom>
                  <a:avLst/>
                  <a:gdLst>
                    <a:gd name="T0" fmla="*/ 39 w 39"/>
                    <a:gd name="T1" fmla="*/ 13 h 31"/>
                    <a:gd name="T2" fmla="*/ 31 w 39"/>
                    <a:gd name="T3" fmla="*/ 0 h 31"/>
                    <a:gd name="T4" fmla="*/ 0 w 39"/>
                    <a:gd name="T5" fmla="*/ 19 h 31"/>
                    <a:gd name="T6" fmla="*/ 6 w 39"/>
                    <a:gd name="T7" fmla="*/ 31 h 31"/>
                    <a:gd name="T8" fmla="*/ 39 w 39"/>
                    <a:gd name="T9" fmla="*/ 13 h 31"/>
                  </a:gdLst>
                  <a:ahLst/>
                  <a:cxnLst>
                    <a:cxn ang="0">
                      <a:pos x="T0" y="T1"/>
                    </a:cxn>
                    <a:cxn ang="0">
                      <a:pos x="T2" y="T3"/>
                    </a:cxn>
                    <a:cxn ang="0">
                      <a:pos x="T4" y="T5"/>
                    </a:cxn>
                    <a:cxn ang="0">
                      <a:pos x="T6" y="T7"/>
                    </a:cxn>
                    <a:cxn ang="0">
                      <a:pos x="T8" y="T9"/>
                    </a:cxn>
                  </a:cxnLst>
                  <a:rect l="0" t="0" r="r" b="b"/>
                  <a:pathLst>
                    <a:path w="39" h="31">
                      <a:moveTo>
                        <a:pt x="39" y="13"/>
                      </a:moveTo>
                      <a:lnTo>
                        <a:pt x="31" y="0"/>
                      </a:lnTo>
                      <a:lnTo>
                        <a:pt x="0" y="19"/>
                      </a:lnTo>
                      <a:lnTo>
                        <a:pt x="6" y="31"/>
                      </a:lnTo>
                      <a:lnTo>
                        <a:pt x="39" y="1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1" name="Freeform 110"/>
                <p:cNvSpPr/>
                <p:nvPr/>
              </p:nvSpPr>
              <p:spPr bwMode="auto">
                <a:xfrm>
                  <a:off x="5619750" y="4502150"/>
                  <a:ext cx="47625" cy="61913"/>
                </a:xfrm>
                <a:custGeom>
                  <a:avLst/>
                  <a:gdLst>
                    <a:gd name="T0" fmla="*/ 30 w 30"/>
                    <a:gd name="T1" fmla="*/ 7 h 39"/>
                    <a:gd name="T2" fmla="*/ 18 w 30"/>
                    <a:gd name="T3" fmla="*/ 0 h 39"/>
                    <a:gd name="T4" fmla="*/ 0 w 30"/>
                    <a:gd name="T5" fmla="*/ 31 h 39"/>
                    <a:gd name="T6" fmla="*/ 12 w 30"/>
                    <a:gd name="T7" fmla="*/ 39 h 39"/>
                    <a:gd name="T8" fmla="*/ 30 w 30"/>
                    <a:gd name="T9" fmla="*/ 7 h 39"/>
                  </a:gdLst>
                  <a:ahLst/>
                  <a:cxnLst>
                    <a:cxn ang="0">
                      <a:pos x="T0" y="T1"/>
                    </a:cxn>
                    <a:cxn ang="0">
                      <a:pos x="T2" y="T3"/>
                    </a:cxn>
                    <a:cxn ang="0">
                      <a:pos x="T4" y="T5"/>
                    </a:cxn>
                    <a:cxn ang="0">
                      <a:pos x="T6" y="T7"/>
                    </a:cxn>
                    <a:cxn ang="0">
                      <a:pos x="T8" y="T9"/>
                    </a:cxn>
                  </a:cxnLst>
                  <a:rect l="0" t="0" r="r" b="b"/>
                  <a:pathLst>
                    <a:path w="30" h="39">
                      <a:moveTo>
                        <a:pt x="30" y="7"/>
                      </a:moveTo>
                      <a:lnTo>
                        <a:pt x="18" y="0"/>
                      </a:lnTo>
                      <a:lnTo>
                        <a:pt x="0" y="31"/>
                      </a:lnTo>
                      <a:lnTo>
                        <a:pt x="12" y="39"/>
                      </a:lnTo>
                      <a:lnTo>
                        <a:pt x="30" y="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2" name="Freeform 111"/>
                <p:cNvSpPr>
                  <a:spLocks noEditPoints="1"/>
                </p:cNvSpPr>
                <p:nvPr/>
              </p:nvSpPr>
              <p:spPr bwMode="auto">
                <a:xfrm>
                  <a:off x="5373688" y="4592638"/>
                  <a:ext cx="277813" cy="187325"/>
                </a:xfrm>
                <a:custGeom>
                  <a:avLst/>
                  <a:gdLst>
                    <a:gd name="T0" fmla="*/ 175 w 175"/>
                    <a:gd name="T1" fmla="*/ 33 h 118"/>
                    <a:gd name="T2" fmla="*/ 167 w 175"/>
                    <a:gd name="T3" fmla="*/ 22 h 118"/>
                    <a:gd name="T4" fmla="*/ 98 w 175"/>
                    <a:gd name="T5" fmla="*/ 83 h 118"/>
                    <a:gd name="T6" fmla="*/ 98 w 175"/>
                    <a:gd name="T7" fmla="*/ 83 h 118"/>
                    <a:gd name="T8" fmla="*/ 94 w 175"/>
                    <a:gd name="T9" fmla="*/ 82 h 118"/>
                    <a:gd name="T10" fmla="*/ 90 w 175"/>
                    <a:gd name="T11" fmla="*/ 81 h 118"/>
                    <a:gd name="T12" fmla="*/ 90 w 175"/>
                    <a:gd name="T13" fmla="*/ 81 h 118"/>
                    <a:gd name="T14" fmla="*/ 85 w 175"/>
                    <a:gd name="T15" fmla="*/ 82 h 118"/>
                    <a:gd name="T16" fmla="*/ 11 w 175"/>
                    <a:gd name="T17" fmla="*/ 0 h 118"/>
                    <a:gd name="T18" fmla="*/ 0 w 175"/>
                    <a:gd name="T19" fmla="*/ 10 h 118"/>
                    <a:gd name="T20" fmla="*/ 74 w 175"/>
                    <a:gd name="T21" fmla="*/ 92 h 118"/>
                    <a:gd name="T22" fmla="*/ 74 w 175"/>
                    <a:gd name="T23" fmla="*/ 92 h 118"/>
                    <a:gd name="T24" fmla="*/ 73 w 175"/>
                    <a:gd name="T25" fmla="*/ 95 h 118"/>
                    <a:gd name="T26" fmla="*/ 72 w 175"/>
                    <a:gd name="T27" fmla="*/ 99 h 118"/>
                    <a:gd name="T28" fmla="*/ 72 w 175"/>
                    <a:gd name="T29" fmla="*/ 99 h 118"/>
                    <a:gd name="T30" fmla="*/ 72 w 175"/>
                    <a:gd name="T31" fmla="*/ 103 h 118"/>
                    <a:gd name="T32" fmla="*/ 73 w 175"/>
                    <a:gd name="T33" fmla="*/ 106 h 118"/>
                    <a:gd name="T34" fmla="*/ 75 w 175"/>
                    <a:gd name="T35" fmla="*/ 109 h 118"/>
                    <a:gd name="T36" fmla="*/ 77 w 175"/>
                    <a:gd name="T37" fmla="*/ 113 h 118"/>
                    <a:gd name="T38" fmla="*/ 77 w 175"/>
                    <a:gd name="T39" fmla="*/ 113 h 118"/>
                    <a:gd name="T40" fmla="*/ 79 w 175"/>
                    <a:gd name="T41" fmla="*/ 115 h 118"/>
                    <a:gd name="T42" fmla="*/ 82 w 175"/>
                    <a:gd name="T43" fmla="*/ 117 h 118"/>
                    <a:gd name="T44" fmla="*/ 87 w 175"/>
                    <a:gd name="T45" fmla="*/ 118 h 118"/>
                    <a:gd name="T46" fmla="*/ 90 w 175"/>
                    <a:gd name="T47" fmla="*/ 118 h 118"/>
                    <a:gd name="T48" fmla="*/ 90 w 175"/>
                    <a:gd name="T49" fmla="*/ 118 h 118"/>
                    <a:gd name="T50" fmla="*/ 96 w 175"/>
                    <a:gd name="T51" fmla="*/ 117 h 118"/>
                    <a:gd name="T52" fmla="*/ 102 w 175"/>
                    <a:gd name="T53" fmla="*/ 114 h 118"/>
                    <a:gd name="T54" fmla="*/ 102 w 175"/>
                    <a:gd name="T55" fmla="*/ 114 h 118"/>
                    <a:gd name="T56" fmla="*/ 106 w 175"/>
                    <a:gd name="T57" fmla="*/ 109 h 118"/>
                    <a:gd name="T58" fmla="*/ 107 w 175"/>
                    <a:gd name="T59" fmla="*/ 104 h 118"/>
                    <a:gd name="T60" fmla="*/ 108 w 175"/>
                    <a:gd name="T61" fmla="*/ 100 h 118"/>
                    <a:gd name="T62" fmla="*/ 107 w 175"/>
                    <a:gd name="T63" fmla="*/ 94 h 118"/>
                    <a:gd name="T64" fmla="*/ 175 w 175"/>
                    <a:gd name="T65" fmla="*/ 33 h 118"/>
                    <a:gd name="T66" fmla="*/ 93 w 175"/>
                    <a:gd name="T67" fmla="*/ 103 h 118"/>
                    <a:gd name="T68" fmla="*/ 93 w 175"/>
                    <a:gd name="T69" fmla="*/ 103 h 118"/>
                    <a:gd name="T70" fmla="*/ 91 w 175"/>
                    <a:gd name="T71" fmla="*/ 104 h 118"/>
                    <a:gd name="T72" fmla="*/ 90 w 175"/>
                    <a:gd name="T73" fmla="*/ 104 h 118"/>
                    <a:gd name="T74" fmla="*/ 90 w 175"/>
                    <a:gd name="T75" fmla="*/ 104 h 118"/>
                    <a:gd name="T76" fmla="*/ 89 w 175"/>
                    <a:gd name="T77" fmla="*/ 104 h 118"/>
                    <a:gd name="T78" fmla="*/ 87 w 175"/>
                    <a:gd name="T79" fmla="*/ 103 h 118"/>
                    <a:gd name="T80" fmla="*/ 87 w 175"/>
                    <a:gd name="T81" fmla="*/ 103 h 118"/>
                    <a:gd name="T82" fmla="*/ 86 w 175"/>
                    <a:gd name="T83" fmla="*/ 100 h 118"/>
                    <a:gd name="T84" fmla="*/ 86 w 175"/>
                    <a:gd name="T85" fmla="*/ 100 h 118"/>
                    <a:gd name="T86" fmla="*/ 88 w 175"/>
                    <a:gd name="T87" fmla="*/ 98 h 118"/>
                    <a:gd name="T88" fmla="*/ 88 w 175"/>
                    <a:gd name="T89" fmla="*/ 98 h 118"/>
                    <a:gd name="T90" fmla="*/ 89 w 175"/>
                    <a:gd name="T91" fmla="*/ 96 h 118"/>
                    <a:gd name="T92" fmla="*/ 90 w 175"/>
                    <a:gd name="T93" fmla="*/ 96 h 118"/>
                    <a:gd name="T94" fmla="*/ 90 w 175"/>
                    <a:gd name="T95" fmla="*/ 96 h 118"/>
                    <a:gd name="T96" fmla="*/ 91 w 175"/>
                    <a:gd name="T97" fmla="*/ 96 h 118"/>
                    <a:gd name="T98" fmla="*/ 93 w 175"/>
                    <a:gd name="T99" fmla="*/ 98 h 118"/>
                    <a:gd name="T100" fmla="*/ 93 w 175"/>
                    <a:gd name="T101" fmla="*/ 98 h 118"/>
                    <a:gd name="T102" fmla="*/ 94 w 175"/>
                    <a:gd name="T103" fmla="*/ 101 h 118"/>
                    <a:gd name="T104" fmla="*/ 93 w 175"/>
                    <a:gd name="T105" fmla="*/ 103 h 118"/>
                    <a:gd name="T106" fmla="*/ 93 w 175"/>
                    <a:gd name="T107"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18">
                      <a:moveTo>
                        <a:pt x="175" y="33"/>
                      </a:moveTo>
                      <a:lnTo>
                        <a:pt x="167" y="22"/>
                      </a:lnTo>
                      <a:lnTo>
                        <a:pt x="98" y="83"/>
                      </a:lnTo>
                      <a:lnTo>
                        <a:pt x="98" y="83"/>
                      </a:lnTo>
                      <a:lnTo>
                        <a:pt x="94" y="82"/>
                      </a:lnTo>
                      <a:lnTo>
                        <a:pt x="90" y="81"/>
                      </a:lnTo>
                      <a:lnTo>
                        <a:pt x="90" y="81"/>
                      </a:lnTo>
                      <a:lnTo>
                        <a:pt x="85" y="82"/>
                      </a:lnTo>
                      <a:lnTo>
                        <a:pt x="11" y="0"/>
                      </a:lnTo>
                      <a:lnTo>
                        <a:pt x="0" y="10"/>
                      </a:lnTo>
                      <a:lnTo>
                        <a:pt x="74" y="92"/>
                      </a:lnTo>
                      <a:lnTo>
                        <a:pt x="74" y="92"/>
                      </a:lnTo>
                      <a:lnTo>
                        <a:pt x="73" y="95"/>
                      </a:lnTo>
                      <a:lnTo>
                        <a:pt x="72" y="99"/>
                      </a:lnTo>
                      <a:lnTo>
                        <a:pt x="72" y="99"/>
                      </a:lnTo>
                      <a:lnTo>
                        <a:pt x="72" y="103"/>
                      </a:lnTo>
                      <a:lnTo>
                        <a:pt x="73" y="106"/>
                      </a:lnTo>
                      <a:lnTo>
                        <a:pt x="75" y="109"/>
                      </a:lnTo>
                      <a:lnTo>
                        <a:pt x="77" y="113"/>
                      </a:lnTo>
                      <a:lnTo>
                        <a:pt x="77" y="113"/>
                      </a:lnTo>
                      <a:lnTo>
                        <a:pt x="79" y="115"/>
                      </a:lnTo>
                      <a:lnTo>
                        <a:pt x="82" y="117"/>
                      </a:lnTo>
                      <a:lnTo>
                        <a:pt x="87" y="118"/>
                      </a:lnTo>
                      <a:lnTo>
                        <a:pt x="90" y="118"/>
                      </a:lnTo>
                      <a:lnTo>
                        <a:pt x="90" y="118"/>
                      </a:lnTo>
                      <a:lnTo>
                        <a:pt x="96" y="117"/>
                      </a:lnTo>
                      <a:lnTo>
                        <a:pt x="102" y="114"/>
                      </a:lnTo>
                      <a:lnTo>
                        <a:pt x="102" y="114"/>
                      </a:lnTo>
                      <a:lnTo>
                        <a:pt x="106" y="109"/>
                      </a:lnTo>
                      <a:lnTo>
                        <a:pt x="107" y="104"/>
                      </a:lnTo>
                      <a:lnTo>
                        <a:pt x="108" y="100"/>
                      </a:lnTo>
                      <a:lnTo>
                        <a:pt x="107" y="94"/>
                      </a:lnTo>
                      <a:lnTo>
                        <a:pt x="175" y="33"/>
                      </a:lnTo>
                      <a:close/>
                      <a:moveTo>
                        <a:pt x="93" y="103"/>
                      </a:moveTo>
                      <a:lnTo>
                        <a:pt x="93" y="103"/>
                      </a:lnTo>
                      <a:lnTo>
                        <a:pt x="91" y="104"/>
                      </a:lnTo>
                      <a:lnTo>
                        <a:pt x="90" y="104"/>
                      </a:lnTo>
                      <a:lnTo>
                        <a:pt x="90" y="104"/>
                      </a:lnTo>
                      <a:lnTo>
                        <a:pt x="89" y="104"/>
                      </a:lnTo>
                      <a:lnTo>
                        <a:pt x="87" y="103"/>
                      </a:lnTo>
                      <a:lnTo>
                        <a:pt x="87" y="103"/>
                      </a:lnTo>
                      <a:lnTo>
                        <a:pt x="86" y="100"/>
                      </a:lnTo>
                      <a:lnTo>
                        <a:pt x="86" y="100"/>
                      </a:lnTo>
                      <a:lnTo>
                        <a:pt x="88" y="98"/>
                      </a:lnTo>
                      <a:lnTo>
                        <a:pt x="88" y="98"/>
                      </a:lnTo>
                      <a:lnTo>
                        <a:pt x="89" y="96"/>
                      </a:lnTo>
                      <a:lnTo>
                        <a:pt x="90" y="96"/>
                      </a:lnTo>
                      <a:lnTo>
                        <a:pt x="90" y="96"/>
                      </a:lnTo>
                      <a:lnTo>
                        <a:pt x="91" y="96"/>
                      </a:lnTo>
                      <a:lnTo>
                        <a:pt x="93" y="98"/>
                      </a:lnTo>
                      <a:lnTo>
                        <a:pt x="93" y="98"/>
                      </a:lnTo>
                      <a:lnTo>
                        <a:pt x="94" y="101"/>
                      </a:lnTo>
                      <a:lnTo>
                        <a:pt x="93" y="103"/>
                      </a:lnTo>
                      <a:lnTo>
                        <a:pt x="93" y="10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7" name="Group 126"/>
            <p:cNvGrpSpPr/>
            <p:nvPr/>
          </p:nvGrpSpPr>
          <p:grpSpPr>
            <a:xfrm>
              <a:off x="5088900" y="5513571"/>
              <a:ext cx="306060" cy="306060"/>
              <a:chOff x="5088900" y="5513571"/>
              <a:chExt cx="306060" cy="306060"/>
            </a:xfrm>
          </p:grpSpPr>
          <p:sp>
            <p:nvSpPr>
              <p:cNvPr id="66" name="Oval 65"/>
              <p:cNvSpPr/>
              <p:nvPr/>
            </p:nvSpPr>
            <p:spPr>
              <a:xfrm>
                <a:off x="5088900" y="5513571"/>
                <a:ext cx="306060" cy="306060"/>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113" name="Freeform 112"/>
              <p:cNvSpPr>
                <a:spLocks noEditPoints="1"/>
              </p:cNvSpPr>
              <p:nvPr/>
            </p:nvSpPr>
            <p:spPr bwMode="auto">
              <a:xfrm>
                <a:off x="5155246" y="5587749"/>
                <a:ext cx="173369" cy="157704"/>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chemeClr val="bg1"/>
              </a:solid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nvGrpSpPr>
            <p:cNvPr id="129" name="Group 128"/>
            <p:cNvGrpSpPr/>
            <p:nvPr/>
          </p:nvGrpSpPr>
          <p:grpSpPr>
            <a:xfrm>
              <a:off x="7496182" y="4699022"/>
              <a:ext cx="473068" cy="473068"/>
              <a:chOff x="7496182" y="4699022"/>
              <a:chExt cx="473068" cy="473068"/>
            </a:xfrm>
          </p:grpSpPr>
          <p:sp>
            <p:nvSpPr>
              <p:cNvPr id="60" name="Oval 59"/>
              <p:cNvSpPr/>
              <p:nvPr/>
            </p:nvSpPr>
            <p:spPr>
              <a:xfrm>
                <a:off x="7496182" y="4699022"/>
                <a:ext cx="473068" cy="47306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15" name="Group 114"/>
              <p:cNvGrpSpPr/>
              <p:nvPr/>
            </p:nvGrpSpPr>
            <p:grpSpPr>
              <a:xfrm>
                <a:off x="7599439" y="4809384"/>
                <a:ext cx="266554" cy="252345"/>
                <a:chOff x="2835275" y="3127375"/>
                <a:chExt cx="744538" cy="704850"/>
              </a:xfrm>
              <a:solidFill>
                <a:schemeClr val="bg1"/>
              </a:solidFill>
            </p:grpSpPr>
            <p:sp>
              <p:nvSpPr>
                <p:cNvPr id="116" name="Freeform 115"/>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7" name="Freeform 116"/>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8" name="Freeform 117"/>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9" name="Freeform 118"/>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0" name="Freeform 119"/>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1" name="Freeform 120"/>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2" name="Freeform 121"/>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grpSp>
        <p:nvGrpSpPr>
          <p:cNvPr id="131" name="Group 130"/>
          <p:cNvGrpSpPr/>
          <p:nvPr/>
        </p:nvGrpSpPr>
        <p:grpSpPr>
          <a:xfrm>
            <a:off x="1272739" y="2168692"/>
            <a:ext cx="2472224" cy="1022274"/>
            <a:chOff x="5516949" y="2355570"/>
            <a:chExt cx="4685989" cy="1022274"/>
          </a:xfrm>
        </p:grpSpPr>
        <p:sp>
          <p:nvSpPr>
            <p:cNvPr id="132" name="TextBox 131"/>
            <p:cNvSpPr txBox="1"/>
            <p:nvPr/>
          </p:nvSpPr>
          <p:spPr>
            <a:xfrm>
              <a:off x="5516949" y="2355570"/>
              <a:ext cx="4685989" cy="300355"/>
            </a:xfrm>
            <a:prstGeom prst="rect">
              <a:avLst/>
            </a:prstGeom>
          </p:spPr>
          <p:txBody>
            <a:bodyPr wrap="square" rtlCol="0">
              <a:spAutoFit/>
            </a:bodyPr>
            <a:lstStyle/>
            <a:p>
              <a:pPr algn="r">
                <a:buClr>
                  <a:srgbClr val="C35954"/>
                </a:buClr>
                <a:buSzPct val="120000"/>
              </a:pPr>
              <a:r>
                <a:rPr lang="en-US" altLang="ko-KR" sz="1355" b="1" dirty="0">
                  <a:solidFill>
                    <a:schemeClr val="bg1"/>
                  </a:solidFill>
                  <a:cs typeface="+mn-ea"/>
                  <a:sym typeface="+mn-lt"/>
                </a:rPr>
                <a:t>单击此处添加名称</a:t>
              </a:r>
            </a:p>
          </p:txBody>
        </p:sp>
        <p:sp>
          <p:nvSpPr>
            <p:cNvPr id="133"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dirty="0">
                  <a:solidFill>
                    <a:schemeClr val="bg1"/>
                  </a:solidFill>
                  <a:effectLst/>
                  <a:latin typeface="+mn-lt"/>
                  <a:ea typeface="+mn-ea"/>
                  <a:cs typeface="+mn-ea"/>
                  <a:sym typeface="+mn-lt"/>
                </a:rPr>
                <a:t>We create </a:t>
              </a:r>
              <a:r>
                <a:rPr lang="en-US" altLang="ko-KR" sz="1000" b="0" dirty="0" err="1">
                  <a:solidFill>
                    <a:schemeClr val="bg1"/>
                  </a:solidFill>
                  <a:effectLst/>
                  <a:latin typeface="+mn-lt"/>
                  <a:ea typeface="+mn-ea"/>
                  <a:cs typeface="+mn-ea"/>
                  <a:sym typeface="+mn-lt"/>
                </a:rPr>
                <a:t>powerpoint</a:t>
              </a:r>
              <a:r>
                <a:rPr lang="en-US" altLang="ko-KR" sz="1000" b="0" dirty="0">
                  <a:solidFill>
                    <a:schemeClr val="bg1"/>
                  </a:solidFill>
                  <a:effectLst/>
                  <a:latin typeface="+mn-lt"/>
                  <a:ea typeface="+mn-ea"/>
                  <a:cs typeface="+mn-ea"/>
                  <a:sym typeface="+mn-lt"/>
                </a:rPr>
                <a:t> templates based on new visual trend that’s fresh, relevant and always on the cutting edge. </a:t>
              </a:r>
            </a:p>
          </p:txBody>
        </p:sp>
      </p:grpSp>
      <p:grpSp>
        <p:nvGrpSpPr>
          <p:cNvPr id="134" name="Group 133"/>
          <p:cNvGrpSpPr/>
          <p:nvPr/>
        </p:nvGrpSpPr>
        <p:grpSpPr>
          <a:xfrm>
            <a:off x="1272739" y="4881412"/>
            <a:ext cx="2472224" cy="1022274"/>
            <a:chOff x="5516949" y="2355570"/>
            <a:chExt cx="4685989" cy="1022274"/>
          </a:xfrm>
        </p:grpSpPr>
        <p:sp>
          <p:nvSpPr>
            <p:cNvPr id="135" name="TextBox 134"/>
            <p:cNvSpPr txBox="1"/>
            <p:nvPr/>
          </p:nvSpPr>
          <p:spPr>
            <a:xfrm>
              <a:off x="5516949" y="2355570"/>
              <a:ext cx="4685989" cy="300355"/>
            </a:xfrm>
            <a:prstGeom prst="rect">
              <a:avLst/>
            </a:prstGeom>
          </p:spPr>
          <p:txBody>
            <a:bodyPr wrap="square" rtlCol="0">
              <a:spAutoFit/>
            </a:bodyPr>
            <a:lstStyle/>
            <a:p>
              <a:pPr algn="r">
                <a:buClr>
                  <a:srgbClr val="C35954"/>
                </a:buClr>
                <a:buSzPct val="120000"/>
              </a:pPr>
              <a:r>
                <a:rPr lang="en-US" altLang="ko-KR" sz="1355" b="1" dirty="0">
                  <a:solidFill>
                    <a:schemeClr val="bg1"/>
                  </a:solidFill>
                  <a:cs typeface="+mn-ea"/>
                  <a:sym typeface="+mn-lt"/>
                </a:rPr>
                <a:t>单击此处添加名称</a:t>
              </a:r>
            </a:p>
          </p:txBody>
        </p:sp>
        <p:sp>
          <p:nvSpPr>
            <p:cNvPr id="136"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a:solidFill>
                    <a:schemeClr val="bg1"/>
                  </a:solidFill>
                  <a:effectLst/>
                  <a:latin typeface="+mn-lt"/>
                  <a:ea typeface="+mn-ea"/>
                  <a:cs typeface="+mn-ea"/>
                  <a:sym typeface="+mn-lt"/>
                </a:rPr>
                <a:t>We create powerpoint templates based on new visual trend that’s fresh, relevant and always on the cutting edge. </a:t>
              </a:r>
            </a:p>
          </p:txBody>
        </p:sp>
      </p:grpSp>
      <p:grpSp>
        <p:nvGrpSpPr>
          <p:cNvPr id="137" name="Group 136"/>
          <p:cNvGrpSpPr/>
          <p:nvPr/>
        </p:nvGrpSpPr>
        <p:grpSpPr>
          <a:xfrm>
            <a:off x="1272739" y="3525052"/>
            <a:ext cx="2472224" cy="1022274"/>
            <a:chOff x="5516949" y="2355570"/>
            <a:chExt cx="4685989" cy="1022274"/>
          </a:xfrm>
        </p:grpSpPr>
        <p:sp>
          <p:nvSpPr>
            <p:cNvPr id="138" name="TextBox 137"/>
            <p:cNvSpPr txBox="1"/>
            <p:nvPr/>
          </p:nvSpPr>
          <p:spPr>
            <a:xfrm>
              <a:off x="5516949" y="2355570"/>
              <a:ext cx="4685989" cy="300355"/>
            </a:xfrm>
            <a:prstGeom prst="rect">
              <a:avLst/>
            </a:prstGeom>
          </p:spPr>
          <p:txBody>
            <a:bodyPr wrap="square" rtlCol="0">
              <a:spAutoFit/>
            </a:bodyPr>
            <a:lstStyle/>
            <a:p>
              <a:pPr algn="r">
                <a:buClr>
                  <a:srgbClr val="C35954"/>
                </a:buClr>
                <a:buSzPct val="120000"/>
              </a:pPr>
              <a:r>
                <a:rPr lang="en-US" altLang="ko-KR" sz="1355" b="1">
                  <a:solidFill>
                    <a:schemeClr val="bg1"/>
                  </a:solidFill>
                  <a:cs typeface="+mn-ea"/>
                  <a:sym typeface="+mn-lt"/>
                </a:rPr>
                <a:t>单击此处添加名称</a:t>
              </a:r>
            </a:p>
          </p:txBody>
        </p:sp>
        <p:sp>
          <p:nvSpPr>
            <p:cNvPr id="139"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dirty="0">
                  <a:solidFill>
                    <a:schemeClr val="bg1"/>
                  </a:solidFill>
                  <a:effectLst/>
                  <a:latin typeface="+mn-lt"/>
                  <a:ea typeface="+mn-ea"/>
                  <a:cs typeface="+mn-ea"/>
                  <a:sym typeface="+mn-lt"/>
                </a:rPr>
                <a:t>We create </a:t>
              </a:r>
              <a:r>
                <a:rPr lang="en-US" altLang="ko-KR" sz="1000" b="0" dirty="0" err="1">
                  <a:solidFill>
                    <a:schemeClr val="bg1"/>
                  </a:solidFill>
                  <a:effectLst/>
                  <a:latin typeface="+mn-lt"/>
                  <a:ea typeface="+mn-ea"/>
                  <a:cs typeface="+mn-ea"/>
                  <a:sym typeface="+mn-lt"/>
                </a:rPr>
                <a:t>powerpoint</a:t>
              </a:r>
              <a:r>
                <a:rPr lang="en-US" altLang="ko-KR" sz="1000" b="0" dirty="0">
                  <a:solidFill>
                    <a:schemeClr val="bg1"/>
                  </a:solidFill>
                  <a:effectLst/>
                  <a:latin typeface="+mn-lt"/>
                  <a:ea typeface="+mn-ea"/>
                  <a:cs typeface="+mn-ea"/>
                  <a:sym typeface="+mn-lt"/>
                </a:rPr>
                <a:t> templates based on new visual trend that’s fresh, relevant and always on the cutting edge. </a:t>
              </a:r>
            </a:p>
          </p:txBody>
        </p:sp>
      </p:grpSp>
      <p:grpSp>
        <p:nvGrpSpPr>
          <p:cNvPr id="142" name="Group 141"/>
          <p:cNvGrpSpPr/>
          <p:nvPr/>
        </p:nvGrpSpPr>
        <p:grpSpPr>
          <a:xfrm>
            <a:off x="8448239" y="2168692"/>
            <a:ext cx="2472224" cy="1022274"/>
            <a:chOff x="5516949" y="2355570"/>
            <a:chExt cx="4685989" cy="1022274"/>
          </a:xfrm>
        </p:grpSpPr>
        <p:sp>
          <p:nvSpPr>
            <p:cNvPr id="149" name="TextBox 148"/>
            <p:cNvSpPr txBox="1"/>
            <p:nvPr/>
          </p:nvSpPr>
          <p:spPr>
            <a:xfrm>
              <a:off x="5516949" y="2355570"/>
              <a:ext cx="4685989" cy="300355"/>
            </a:xfrm>
            <a:prstGeom prst="rect">
              <a:avLst/>
            </a:prstGeom>
          </p:spPr>
          <p:txBody>
            <a:bodyPr wrap="square" rtlCol="0">
              <a:spAutoFit/>
            </a:bodyPr>
            <a:lstStyle/>
            <a:p>
              <a:pPr>
                <a:buClr>
                  <a:srgbClr val="C35954"/>
                </a:buClr>
                <a:buSzPct val="120000"/>
              </a:pPr>
              <a:r>
                <a:rPr lang="en-US" altLang="ko-KR" sz="1355" b="1">
                  <a:solidFill>
                    <a:schemeClr val="bg1"/>
                  </a:solidFill>
                  <a:cs typeface="+mn-ea"/>
                  <a:sym typeface="+mn-lt"/>
                </a:rPr>
                <a:t>单击此处添加名称</a:t>
              </a:r>
            </a:p>
          </p:txBody>
        </p:sp>
        <p:sp>
          <p:nvSpPr>
            <p:cNvPr id="150"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a:solidFill>
                    <a:schemeClr val="bg1"/>
                  </a:solidFill>
                  <a:effectLst/>
                  <a:latin typeface="+mn-lt"/>
                  <a:ea typeface="+mn-ea"/>
                  <a:cs typeface="+mn-ea"/>
                  <a:sym typeface="+mn-lt"/>
                </a:rPr>
                <a:t>We create powerpoint templates based on new visual trend that’s fresh, relevant and always on the cutting edge. </a:t>
              </a:r>
            </a:p>
          </p:txBody>
        </p:sp>
      </p:grpSp>
      <p:grpSp>
        <p:nvGrpSpPr>
          <p:cNvPr id="143" name="Group 142"/>
          <p:cNvGrpSpPr/>
          <p:nvPr/>
        </p:nvGrpSpPr>
        <p:grpSpPr>
          <a:xfrm>
            <a:off x="8448239" y="4881412"/>
            <a:ext cx="2472224" cy="1022274"/>
            <a:chOff x="5516949" y="2355570"/>
            <a:chExt cx="4685989" cy="1022274"/>
          </a:xfrm>
        </p:grpSpPr>
        <p:sp>
          <p:nvSpPr>
            <p:cNvPr id="147" name="TextBox 146"/>
            <p:cNvSpPr txBox="1"/>
            <p:nvPr/>
          </p:nvSpPr>
          <p:spPr>
            <a:xfrm>
              <a:off x="5516949" y="2355570"/>
              <a:ext cx="4685989" cy="300355"/>
            </a:xfrm>
            <a:prstGeom prst="rect">
              <a:avLst/>
            </a:prstGeom>
          </p:spPr>
          <p:txBody>
            <a:bodyPr wrap="square" rtlCol="0">
              <a:spAutoFit/>
            </a:bodyPr>
            <a:lstStyle/>
            <a:p>
              <a:pPr>
                <a:buClr>
                  <a:srgbClr val="C35954"/>
                </a:buClr>
                <a:buSzPct val="120000"/>
              </a:pPr>
              <a:r>
                <a:rPr lang="en-US" altLang="ko-KR" sz="1355" b="1" dirty="0">
                  <a:solidFill>
                    <a:schemeClr val="bg1"/>
                  </a:solidFill>
                  <a:cs typeface="+mn-ea"/>
                  <a:sym typeface="+mn-lt"/>
                </a:rPr>
                <a:t>单击此处添加名称</a:t>
              </a:r>
            </a:p>
          </p:txBody>
        </p:sp>
        <p:sp>
          <p:nvSpPr>
            <p:cNvPr id="148"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a:solidFill>
                    <a:schemeClr val="bg1"/>
                  </a:solidFill>
                  <a:effectLst/>
                  <a:latin typeface="+mn-lt"/>
                  <a:ea typeface="+mn-ea"/>
                  <a:cs typeface="+mn-ea"/>
                  <a:sym typeface="+mn-lt"/>
                </a:rPr>
                <a:t>We create powerpoint templates based on new visual trend that’s fresh, relevant and always on the cutting edge. </a:t>
              </a:r>
            </a:p>
          </p:txBody>
        </p:sp>
      </p:grpSp>
      <p:grpSp>
        <p:nvGrpSpPr>
          <p:cNvPr id="144" name="Group 143"/>
          <p:cNvGrpSpPr/>
          <p:nvPr/>
        </p:nvGrpSpPr>
        <p:grpSpPr>
          <a:xfrm>
            <a:off x="8448239" y="3525052"/>
            <a:ext cx="2472224" cy="1022274"/>
            <a:chOff x="5516949" y="2355570"/>
            <a:chExt cx="4685989" cy="1022274"/>
          </a:xfrm>
        </p:grpSpPr>
        <p:sp>
          <p:nvSpPr>
            <p:cNvPr id="145" name="TextBox 144"/>
            <p:cNvSpPr txBox="1"/>
            <p:nvPr/>
          </p:nvSpPr>
          <p:spPr>
            <a:xfrm>
              <a:off x="5516949" y="2355570"/>
              <a:ext cx="4685989" cy="300355"/>
            </a:xfrm>
            <a:prstGeom prst="rect">
              <a:avLst/>
            </a:prstGeom>
          </p:spPr>
          <p:txBody>
            <a:bodyPr wrap="square" rtlCol="0">
              <a:spAutoFit/>
            </a:bodyPr>
            <a:lstStyle/>
            <a:p>
              <a:pPr>
                <a:buClr>
                  <a:srgbClr val="C35954"/>
                </a:buClr>
                <a:buSzPct val="120000"/>
              </a:pPr>
              <a:r>
                <a:rPr lang="en-US" altLang="ko-KR" sz="1355" b="1">
                  <a:solidFill>
                    <a:schemeClr val="bg1"/>
                  </a:solidFill>
                  <a:cs typeface="+mn-ea"/>
                  <a:sym typeface="+mn-lt"/>
                </a:rPr>
                <a:t>单击此处添加名称</a:t>
              </a:r>
            </a:p>
          </p:txBody>
        </p:sp>
        <p:sp>
          <p:nvSpPr>
            <p:cNvPr id="146"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dirty="0">
                  <a:solidFill>
                    <a:schemeClr val="bg1"/>
                  </a:solidFill>
                  <a:effectLst/>
                  <a:latin typeface="+mn-lt"/>
                  <a:ea typeface="+mn-ea"/>
                  <a:cs typeface="+mn-ea"/>
                  <a:sym typeface="+mn-lt"/>
                </a:rPr>
                <a:t>We create </a:t>
              </a:r>
              <a:r>
                <a:rPr lang="en-US" altLang="ko-KR" sz="1000" b="0" dirty="0" err="1">
                  <a:solidFill>
                    <a:schemeClr val="bg1"/>
                  </a:solidFill>
                  <a:effectLst/>
                  <a:latin typeface="+mn-lt"/>
                  <a:ea typeface="+mn-ea"/>
                  <a:cs typeface="+mn-ea"/>
                  <a:sym typeface="+mn-lt"/>
                </a:rPr>
                <a:t>powerpoint</a:t>
              </a:r>
              <a:r>
                <a:rPr lang="en-US" altLang="ko-KR" sz="1000" b="0" dirty="0">
                  <a:solidFill>
                    <a:schemeClr val="bg1"/>
                  </a:solidFill>
                  <a:effectLst/>
                  <a:latin typeface="+mn-lt"/>
                  <a:ea typeface="+mn-ea"/>
                  <a:cs typeface="+mn-ea"/>
                  <a:sym typeface="+mn-lt"/>
                </a:rPr>
                <a:t> templates based on new visual trend that’s fresh, relevant and always on the cutting edge. </a:t>
              </a:r>
            </a:p>
          </p:txBody>
        </p:sp>
      </p:grpSp>
    </p:spTree>
  </p:cSld>
  <p:clrMapOvr>
    <a:masterClrMapping/>
  </p:clrMapOvr>
  <p:transition advTm="327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000"/>
                                  </p:stCondLst>
                                  <p:childTnLst>
                                    <p:set>
                                      <p:cBhvr>
                                        <p:cTn id="6" dur="1" fill="hold">
                                          <p:stCondLst>
                                            <p:cond delay="0"/>
                                          </p:stCondLst>
                                        </p:cTn>
                                        <p:tgtEl>
                                          <p:spTgt spid="130"/>
                                        </p:tgtEl>
                                        <p:attrNameLst>
                                          <p:attrName>style.visibility</p:attrName>
                                        </p:attrNameLst>
                                      </p:cBhvr>
                                      <p:to>
                                        <p:strVal val="visible"/>
                                      </p:to>
                                    </p:set>
                                    <p:anim calcmode="lin" valueType="num">
                                      <p:cBhvr>
                                        <p:cTn id="7" dur="1000" fill="hold"/>
                                        <p:tgtEl>
                                          <p:spTgt spid="130"/>
                                        </p:tgtEl>
                                        <p:attrNameLst>
                                          <p:attrName>ppt_w</p:attrName>
                                        </p:attrNameLst>
                                      </p:cBhvr>
                                      <p:tavLst>
                                        <p:tav tm="0">
                                          <p:val>
                                            <p:fltVal val="0"/>
                                          </p:val>
                                        </p:tav>
                                        <p:tav tm="100000">
                                          <p:val>
                                            <p:strVal val="#ppt_w"/>
                                          </p:val>
                                        </p:tav>
                                      </p:tavLst>
                                    </p:anim>
                                    <p:anim calcmode="lin" valueType="num">
                                      <p:cBhvr>
                                        <p:cTn id="8" dur="1000" fill="hold"/>
                                        <p:tgtEl>
                                          <p:spTgt spid="130"/>
                                        </p:tgtEl>
                                        <p:attrNameLst>
                                          <p:attrName>ppt_h</p:attrName>
                                        </p:attrNameLst>
                                      </p:cBhvr>
                                      <p:tavLst>
                                        <p:tav tm="0">
                                          <p:val>
                                            <p:fltVal val="0"/>
                                          </p:val>
                                        </p:tav>
                                        <p:tav tm="100000">
                                          <p:val>
                                            <p:strVal val="#ppt_h"/>
                                          </p:val>
                                        </p:tav>
                                      </p:tavLst>
                                    </p:anim>
                                    <p:anim calcmode="lin" valueType="num">
                                      <p:cBhvr>
                                        <p:cTn id="9" dur="1000" fill="hold"/>
                                        <p:tgtEl>
                                          <p:spTgt spid="130"/>
                                        </p:tgtEl>
                                        <p:attrNameLst>
                                          <p:attrName>style.rotation</p:attrName>
                                        </p:attrNameLst>
                                      </p:cBhvr>
                                      <p:tavLst>
                                        <p:tav tm="0">
                                          <p:val>
                                            <p:fltVal val="90"/>
                                          </p:val>
                                        </p:tav>
                                        <p:tav tm="100000">
                                          <p:val>
                                            <p:fltVal val="0"/>
                                          </p:val>
                                        </p:tav>
                                      </p:tavLst>
                                    </p:anim>
                                    <p:animEffect transition="in" filter="fade">
                                      <p:cBhvr>
                                        <p:cTn id="10" dur="1000"/>
                                        <p:tgtEl>
                                          <p:spTgt spid="130"/>
                                        </p:tgtEl>
                                      </p:cBhvr>
                                    </p:animEffect>
                                  </p:childTnLst>
                                </p:cTn>
                              </p:par>
                              <p:par>
                                <p:cTn id="11" presetID="2" presetClass="entr" presetSubtype="4" fill="hold" nodeType="withEffect">
                                  <p:stCondLst>
                                    <p:cond delay="8000"/>
                                  </p:stCondLst>
                                  <p:childTnLst>
                                    <p:set>
                                      <p:cBhvr>
                                        <p:cTn id="12" dur="1" fill="hold">
                                          <p:stCondLst>
                                            <p:cond delay="0"/>
                                          </p:stCondLst>
                                        </p:cTn>
                                        <p:tgtEl>
                                          <p:spTgt spid="131"/>
                                        </p:tgtEl>
                                        <p:attrNameLst>
                                          <p:attrName>style.visibility</p:attrName>
                                        </p:attrNameLst>
                                      </p:cBhvr>
                                      <p:to>
                                        <p:strVal val="visible"/>
                                      </p:to>
                                    </p:set>
                                    <p:anim calcmode="lin" valueType="num">
                                      <p:cBhvr additive="base">
                                        <p:cTn id="13" dur="400" fill="hold"/>
                                        <p:tgtEl>
                                          <p:spTgt spid="131"/>
                                        </p:tgtEl>
                                        <p:attrNameLst>
                                          <p:attrName>ppt_x</p:attrName>
                                        </p:attrNameLst>
                                      </p:cBhvr>
                                      <p:tavLst>
                                        <p:tav tm="0">
                                          <p:val>
                                            <p:strVal val="#ppt_x"/>
                                          </p:val>
                                        </p:tav>
                                        <p:tav tm="100000">
                                          <p:val>
                                            <p:strVal val="#ppt_x"/>
                                          </p:val>
                                        </p:tav>
                                      </p:tavLst>
                                    </p:anim>
                                    <p:anim calcmode="lin" valueType="num">
                                      <p:cBhvr additive="base">
                                        <p:cTn id="14" dur="400" fill="hold"/>
                                        <p:tgtEl>
                                          <p:spTgt spid="1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8500"/>
                                  </p:stCondLst>
                                  <p:childTnLst>
                                    <p:set>
                                      <p:cBhvr>
                                        <p:cTn id="16" dur="1" fill="hold">
                                          <p:stCondLst>
                                            <p:cond delay="0"/>
                                          </p:stCondLst>
                                        </p:cTn>
                                        <p:tgtEl>
                                          <p:spTgt spid="137"/>
                                        </p:tgtEl>
                                        <p:attrNameLst>
                                          <p:attrName>style.visibility</p:attrName>
                                        </p:attrNameLst>
                                      </p:cBhvr>
                                      <p:to>
                                        <p:strVal val="visible"/>
                                      </p:to>
                                    </p:set>
                                    <p:anim calcmode="lin" valueType="num">
                                      <p:cBhvr additive="base">
                                        <p:cTn id="17" dur="400" fill="hold"/>
                                        <p:tgtEl>
                                          <p:spTgt spid="137"/>
                                        </p:tgtEl>
                                        <p:attrNameLst>
                                          <p:attrName>ppt_x</p:attrName>
                                        </p:attrNameLst>
                                      </p:cBhvr>
                                      <p:tavLst>
                                        <p:tav tm="0">
                                          <p:val>
                                            <p:strVal val="#ppt_x"/>
                                          </p:val>
                                        </p:tav>
                                        <p:tav tm="100000">
                                          <p:val>
                                            <p:strVal val="#ppt_x"/>
                                          </p:val>
                                        </p:tav>
                                      </p:tavLst>
                                    </p:anim>
                                    <p:anim calcmode="lin" valueType="num">
                                      <p:cBhvr additive="base">
                                        <p:cTn id="18" dur="400" fill="hold"/>
                                        <p:tgtEl>
                                          <p:spTgt spid="13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9000"/>
                                  </p:stCondLst>
                                  <p:childTnLst>
                                    <p:set>
                                      <p:cBhvr>
                                        <p:cTn id="20" dur="1" fill="hold">
                                          <p:stCondLst>
                                            <p:cond delay="0"/>
                                          </p:stCondLst>
                                        </p:cTn>
                                        <p:tgtEl>
                                          <p:spTgt spid="134"/>
                                        </p:tgtEl>
                                        <p:attrNameLst>
                                          <p:attrName>style.visibility</p:attrName>
                                        </p:attrNameLst>
                                      </p:cBhvr>
                                      <p:to>
                                        <p:strVal val="visible"/>
                                      </p:to>
                                    </p:set>
                                    <p:anim calcmode="lin" valueType="num">
                                      <p:cBhvr additive="base">
                                        <p:cTn id="21" dur="400" fill="hold"/>
                                        <p:tgtEl>
                                          <p:spTgt spid="134"/>
                                        </p:tgtEl>
                                        <p:attrNameLst>
                                          <p:attrName>ppt_x</p:attrName>
                                        </p:attrNameLst>
                                      </p:cBhvr>
                                      <p:tavLst>
                                        <p:tav tm="0">
                                          <p:val>
                                            <p:strVal val="#ppt_x"/>
                                          </p:val>
                                        </p:tav>
                                        <p:tav tm="100000">
                                          <p:val>
                                            <p:strVal val="#ppt_x"/>
                                          </p:val>
                                        </p:tav>
                                      </p:tavLst>
                                    </p:anim>
                                    <p:anim calcmode="lin" valueType="num">
                                      <p:cBhvr additive="base">
                                        <p:cTn id="22" dur="400" fill="hold"/>
                                        <p:tgtEl>
                                          <p:spTgt spid="134"/>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9500"/>
                                  </p:stCondLst>
                                  <p:childTnLst>
                                    <p:set>
                                      <p:cBhvr>
                                        <p:cTn id="24" dur="1" fill="hold">
                                          <p:stCondLst>
                                            <p:cond delay="0"/>
                                          </p:stCondLst>
                                        </p:cTn>
                                        <p:tgtEl>
                                          <p:spTgt spid="142"/>
                                        </p:tgtEl>
                                        <p:attrNameLst>
                                          <p:attrName>style.visibility</p:attrName>
                                        </p:attrNameLst>
                                      </p:cBhvr>
                                      <p:to>
                                        <p:strVal val="visible"/>
                                      </p:to>
                                    </p:set>
                                    <p:anim calcmode="lin" valueType="num">
                                      <p:cBhvr additive="base">
                                        <p:cTn id="25" dur="400" fill="hold"/>
                                        <p:tgtEl>
                                          <p:spTgt spid="142"/>
                                        </p:tgtEl>
                                        <p:attrNameLst>
                                          <p:attrName>ppt_x</p:attrName>
                                        </p:attrNameLst>
                                      </p:cBhvr>
                                      <p:tavLst>
                                        <p:tav tm="0">
                                          <p:val>
                                            <p:strVal val="1+#ppt_w/2"/>
                                          </p:val>
                                        </p:tav>
                                        <p:tav tm="100000">
                                          <p:val>
                                            <p:strVal val="#ppt_x"/>
                                          </p:val>
                                        </p:tav>
                                      </p:tavLst>
                                    </p:anim>
                                    <p:anim calcmode="lin" valueType="num">
                                      <p:cBhvr additive="base">
                                        <p:cTn id="26" dur="400" fill="hold"/>
                                        <p:tgtEl>
                                          <p:spTgt spid="14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0"/>
                                  </p:stCondLst>
                                  <p:childTnLst>
                                    <p:set>
                                      <p:cBhvr>
                                        <p:cTn id="28" dur="1" fill="hold">
                                          <p:stCondLst>
                                            <p:cond delay="0"/>
                                          </p:stCondLst>
                                        </p:cTn>
                                        <p:tgtEl>
                                          <p:spTgt spid="144"/>
                                        </p:tgtEl>
                                        <p:attrNameLst>
                                          <p:attrName>style.visibility</p:attrName>
                                        </p:attrNameLst>
                                      </p:cBhvr>
                                      <p:to>
                                        <p:strVal val="visible"/>
                                      </p:to>
                                    </p:set>
                                    <p:anim calcmode="lin" valueType="num">
                                      <p:cBhvr additive="base">
                                        <p:cTn id="29" dur="400" fill="hold"/>
                                        <p:tgtEl>
                                          <p:spTgt spid="144"/>
                                        </p:tgtEl>
                                        <p:attrNameLst>
                                          <p:attrName>ppt_x</p:attrName>
                                        </p:attrNameLst>
                                      </p:cBhvr>
                                      <p:tavLst>
                                        <p:tav tm="0">
                                          <p:val>
                                            <p:strVal val="1+#ppt_w/2"/>
                                          </p:val>
                                        </p:tav>
                                        <p:tav tm="100000">
                                          <p:val>
                                            <p:strVal val="#ppt_x"/>
                                          </p:val>
                                        </p:tav>
                                      </p:tavLst>
                                    </p:anim>
                                    <p:anim calcmode="lin" valueType="num">
                                      <p:cBhvr additive="base">
                                        <p:cTn id="30" dur="400" fill="hold"/>
                                        <p:tgtEl>
                                          <p:spTgt spid="14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050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400" fill="hold"/>
                                        <p:tgtEl>
                                          <p:spTgt spid="143"/>
                                        </p:tgtEl>
                                        <p:attrNameLst>
                                          <p:attrName>ppt_x</p:attrName>
                                        </p:attrNameLst>
                                      </p:cBhvr>
                                      <p:tavLst>
                                        <p:tav tm="0">
                                          <p:val>
                                            <p:strVal val="1+#ppt_w/2"/>
                                          </p:val>
                                        </p:tav>
                                        <p:tav tm="100000">
                                          <p:val>
                                            <p:strVal val="#ppt_x"/>
                                          </p:val>
                                        </p:tav>
                                      </p:tavLst>
                                    </p:anim>
                                    <p:anim calcmode="lin" valueType="num">
                                      <p:cBhvr additive="base">
                                        <p:cTn id="34" dur="4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Group 5"/>
          <p:cNvGrpSpPr/>
          <p:nvPr/>
        </p:nvGrpSpPr>
        <p:grpSpPr bwMode="auto">
          <a:xfrm>
            <a:off x="8713955" y="1742771"/>
            <a:ext cx="2666565" cy="2668621"/>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rgbClr val="213257"/>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4" cstate="screen">
                <a:extLst>
                  <a:ext uri="{BEBA8EAE-BF5A-486C-A8C5-ECC9F3942E4B}">
                    <a14:imgProps xmlns:a14="http://schemas.microsoft.com/office/drawing/2010/main">
                      <a14:imgLayer>
                        <a14:imgEffect>
                          <a14:brightnessContrast contrast="20000"/>
                        </a14:imgEffect>
                        <a14:imgEffect>
                          <a14:sharpenSoften amount="25000"/>
                        </a14:imgEffect>
                      </a14:imgLayer>
                    </a14:imgProps>
                  </a:ext>
                  <a:ext uri="{28A0092B-C50C-407E-A947-70E740481C1C}">
                    <a14:useLocalDpi xmlns:a14="http://schemas.microsoft.com/office/drawing/2010/main"/>
                  </a:ext>
                </a:extLst>
              </a:blip>
              <a:srcRect/>
              <a:stretch>
                <a:fillRect/>
              </a:stretch>
            </a:blipFill>
            <a:ln w="127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grpSp>
      <p:grpSp>
        <p:nvGrpSpPr>
          <p:cNvPr id="5" name="Group 8"/>
          <p:cNvGrpSpPr/>
          <p:nvPr/>
        </p:nvGrpSpPr>
        <p:grpSpPr bwMode="auto">
          <a:xfrm>
            <a:off x="10552794" y="3530492"/>
            <a:ext cx="988912" cy="990967"/>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7" name="椭圆 44"/>
            <p:cNvSpPr>
              <a:spLocks noChangeArrowheads="1"/>
            </p:cNvSpPr>
            <p:nvPr/>
          </p:nvSpPr>
          <p:spPr bwMode="auto">
            <a:xfrm>
              <a:off x="82987" y="82987"/>
              <a:ext cx="597814" cy="597814"/>
            </a:xfrm>
            <a:prstGeom prst="ellipse">
              <a:avLst/>
            </a:prstGeom>
            <a:solidFill>
              <a:srgbClr val="213257"/>
            </a:solidFill>
            <a:ln w="38100">
              <a:solidFill>
                <a:schemeClr val="bg1">
                  <a:lumMod val="6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pic>
          <p:nvPicPr>
            <p:cNvPr id="8" name="Picture 8"/>
            <p:cNvPicPr>
              <a:picLocks noChangeAspect="1" noChangeArrowheads="1"/>
            </p:cNvPicPr>
            <p:nvPr/>
          </p:nvPicPr>
          <p:blipFill>
            <a:blip r:embed="rId5" cstate="screen">
              <a:biLevel thresh="50000"/>
              <a:grayscl/>
              <a:extLst>
                <a:ext uri="{28A0092B-C50C-407E-A947-70E740481C1C}">
                  <a14:useLocalDpi xmlns:a14="http://schemas.microsoft.com/office/drawing/2010/main"/>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p:nvPr/>
        </p:nvGrpSpPr>
        <p:grpSpPr bwMode="auto">
          <a:xfrm>
            <a:off x="1346892" y="1742771"/>
            <a:ext cx="2666567" cy="2668621"/>
            <a:chOff x="0" y="0"/>
            <a:chExt cx="2059137" cy="2059137"/>
          </a:xfrm>
        </p:grpSpPr>
        <p:sp>
          <p:nvSpPr>
            <p:cNvPr id="13" name="椭圆 4"/>
            <p:cNvSpPr>
              <a:spLocks noChangeArrowheads="1"/>
            </p:cNvSpPr>
            <p:nvPr/>
          </p:nvSpPr>
          <p:spPr bwMode="auto">
            <a:xfrm>
              <a:off x="0" y="0"/>
              <a:ext cx="2059137" cy="2059137"/>
            </a:xfrm>
            <a:prstGeom prst="ellipse">
              <a:avLst/>
            </a:prstGeom>
            <a:solidFill>
              <a:srgbClr val="213257"/>
            </a:solidFill>
            <a:ln w="38100">
              <a:solidFill>
                <a:schemeClr val="bg1">
                  <a:lumMod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14" name="椭圆 13"/>
            <p:cNvSpPr>
              <a:spLocks noChangeArrowheads="1"/>
            </p:cNvSpPr>
            <p:nvPr/>
          </p:nvSpPr>
          <p:spPr bwMode="auto">
            <a:xfrm>
              <a:off x="83135" y="83135"/>
              <a:ext cx="1892867" cy="1892867"/>
            </a:xfrm>
            <a:prstGeom prst="ellipse">
              <a:avLst/>
            </a:prstGeom>
            <a:blipFill dpi="0" rotWithShape="1">
              <a:blip r:embed="rId6" cstate="screen">
                <a:extLst>
                  <a:ext uri="{BEBA8EAE-BF5A-486C-A8C5-ECC9F3942E4B}">
                    <a14:imgProps xmlns:a14="http://schemas.microsoft.com/office/drawing/2010/main">
                      <a14:imgLayer>
                        <a14:imgEffect>
                          <a14:brightnessContrast contrast="20000"/>
                        </a14:imgEffect>
                        <a14:imgEffect>
                          <a14:sharpenSoften amount="25000"/>
                        </a14:imgEffect>
                      </a14:imgLayer>
                    </a14:imgProps>
                  </a:ext>
                  <a:ext uri="{28A0092B-C50C-407E-A947-70E740481C1C}">
                    <a14:useLocalDpi xmlns:a14="http://schemas.microsoft.com/office/drawing/2010/main"/>
                  </a:ext>
                </a:extLst>
              </a:blip>
              <a:srcRect/>
              <a:stretch>
                <a:fillRect/>
              </a:stretch>
            </a:blipFill>
            <a:ln w="127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grpSp>
      <p:grpSp>
        <p:nvGrpSpPr>
          <p:cNvPr id="15" name="Group 15"/>
          <p:cNvGrpSpPr/>
          <p:nvPr/>
        </p:nvGrpSpPr>
        <p:grpSpPr bwMode="auto">
          <a:xfrm>
            <a:off x="3185735" y="3530492"/>
            <a:ext cx="988911" cy="990967"/>
            <a:chOff x="0" y="0"/>
            <a:chExt cx="763788" cy="763788"/>
          </a:xfrm>
        </p:grpSpPr>
        <p:sp>
          <p:nvSpPr>
            <p:cNvPr id="16" name="椭圆 15"/>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17" name="椭圆 6"/>
            <p:cNvSpPr>
              <a:spLocks noChangeArrowheads="1"/>
            </p:cNvSpPr>
            <p:nvPr/>
          </p:nvSpPr>
          <p:spPr bwMode="auto">
            <a:xfrm>
              <a:off x="82987" y="82987"/>
              <a:ext cx="597814" cy="597814"/>
            </a:xfrm>
            <a:prstGeom prst="ellipse">
              <a:avLst/>
            </a:prstGeom>
            <a:solidFill>
              <a:srgbClr val="213257"/>
            </a:solidFill>
            <a:ln w="38100">
              <a:solidFill>
                <a:schemeClr val="bg1">
                  <a:lumMod val="6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pic>
          <p:nvPicPr>
            <p:cNvPr id="18" name="Picture 10" descr="C:\Users\Jonahs\Dropbox\Projects SCOTT\MEET Windows Azure\source\Background\tile-icon-network.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9"/>
          <p:cNvGrpSpPr/>
          <p:nvPr/>
        </p:nvGrpSpPr>
        <p:grpSpPr bwMode="auto">
          <a:xfrm>
            <a:off x="4977429" y="1742771"/>
            <a:ext cx="2666567" cy="2668621"/>
            <a:chOff x="0" y="0"/>
            <a:chExt cx="2059137" cy="2059137"/>
          </a:xfrm>
        </p:grpSpPr>
        <p:sp>
          <p:nvSpPr>
            <p:cNvPr id="20" name="椭圆 36"/>
            <p:cNvSpPr>
              <a:spLocks noChangeArrowheads="1"/>
            </p:cNvSpPr>
            <p:nvPr/>
          </p:nvSpPr>
          <p:spPr bwMode="auto">
            <a:xfrm>
              <a:off x="0" y="0"/>
              <a:ext cx="2059137" cy="2059137"/>
            </a:xfrm>
            <a:prstGeom prst="ellipse">
              <a:avLst/>
            </a:prstGeom>
            <a:solidFill>
              <a:srgbClr val="FFFFFF"/>
            </a:solidFill>
            <a:ln w="38100">
              <a:solidFill>
                <a:srgbClr val="213257"/>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21" name="椭圆 37"/>
            <p:cNvSpPr>
              <a:spLocks noChangeArrowheads="1"/>
            </p:cNvSpPr>
            <p:nvPr/>
          </p:nvSpPr>
          <p:spPr bwMode="auto">
            <a:xfrm>
              <a:off x="83135" y="83135"/>
              <a:ext cx="1892867" cy="1892867"/>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27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grpSp>
      <p:grpSp>
        <p:nvGrpSpPr>
          <p:cNvPr id="22" name="Group 22"/>
          <p:cNvGrpSpPr/>
          <p:nvPr/>
        </p:nvGrpSpPr>
        <p:grpSpPr bwMode="auto">
          <a:xfrm>
            <a:off x="6814155" y="3530492"/>
            <a:ext cx="990967" cy="990967"/>
            <a:chOff x="0" y="0"/>
            <a:chExt cx="763788" cy="763788"/>
          </a:xfrm>
        </p:grpSpPr>
        <p:sp>
          <p:nvSpPr>
            <p:cNvPr id="24"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25" name="椭圆 39"/>
            <p:cNvSpPr>
              <a:spLocks noChangeArrowheads="1"/>
            </p:cNvSpPr>
            <p:nvPr/>
          </p:nvSpPr>
          <p:spPr bwMode="auto">
            <a:xfrm>
              <a:off x="82987" y="82987"/>
              <a:ext cx="597814" cy="597814"/>
            </a:xfrm>
            <a:prstGeom prst="ellipse">
              <a:avLst/>
            </a:prstGeom>
            <a:solidFill>
              <a:srgbClr val="213257"/>
            </a:solidFill>
            <a:ln w="38100">
              <a:solidFill>
                <a:schemeClr val="bg1">
                  <a:lumMod val="6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pic>
          <p:nvPicPr>
            <p:cNvPr id="26" name="Picture 9"/>
            <p:cNvPicPr>
              <a:picLocks noChangeAspect="1" noChangeArrowheads="1"/>
            </p:cNvPicPr>
            <p:nvPr/>
          </p:nvPicPr>
          <p:blipFill>
            <a:blip r:embed="rId9" cstate="print"/>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矩形 50"/>
          <p:cNvSpPr>
            <a:spLocks noChangeArrowheads="1"/>
          </p:cNvSpPr>
          <p:nvPr/>
        </p:nvSpPr>
        <p:spPr bwMode="auto">
          <a:xfrm>
            <a:off x="1207276" y="4706797"/>
            <a:ext cx="300990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添加主题</a:t>
            </a:r>
          </a:p>
        </p:txBody>
      </p:sp>
      <p:sp>
        <p:nvSpPr>
          <p:cNvPr id="28" name="矩形 17"/>
          <p:cNvSpPr>
            <a:spLocks noChangeArrowheads="1"/>
          </p:cNvSpPr>
          <p:nvPr/>
        </p:nvSpPr>
        <p:spPr bwMode="auto">
          <a:xfrm>
            <a:off x="1467375" y="5094592"/>
            <a:ext cx="248970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bg1"/>
                </a:solidFill>
                <a:latin typeface="+mn-lt"/>
                <a:ea typeface="+mn-ea"/>
                <a:cs typeface="+mn-ea"/>
                <a:sym typeface="+mn-lt"/>
              </a:rPr>
              <a:t>在此录入上述图片的综合分析说明，在此录入上述图片的综合分析说明，在此录入上述图片的综合分析说明。</a:t>
            </a:r>
          </a:p>
        </p:txBody>
      </p:sp>
      <p:sp>
        <p:nvSpPr>
          <p:cNvPr id="29" name="矩形 59"/>
          <p:cNvSpPr>
            <a:spLocks noChangeArrowheads="1"/>
          </p:cNvSpPr>
          <p:nvPr/>
        </p:nvSpPr>
        <p:spPr bwMode="auto">
          <a:xfrm>
            <a:off x="4846740" y="4706797"/>
            <a:ext cx="300990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添加主题</a:t>
            </a:r>
          </a:p>
        </p:txBody>
      </p:sp>
      <p:sp>
        <p:nvSpPr>
          <p:cNvPr id="30" name="矩形 62"/>
          <p:cNvSpPr>
            <a:spLocks noChangeArrowheads="1"/>
          </p:cNvSpPr>
          <p:nvPr/>
        </p:nvSpPr>
        <p:spPr bwMode="auto">
          <a:xfrm>
            <a:off x="8594307" y="4706797"/>
            <a:ext cx="300990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添加主题</a:t>
            </a:r>
          </a:p>
        </p:txBody>
      </p:sp>
      <p:sp>
        <p:nvSpPr>
          <p:cNvPr id="34" name="矩形 17"/>
          <p:cNvSpPr>
            <a:spLocks noChangeArrowheads="1"/>
          </p:cNvSpPr>
          <p:nvPr/>
        </p:nvSpPr>
        <p:spPr bwMode="auto">
          <a:xfrm>
            <a:off x="5065859" y="5094592"/>
            <a:ext cx="248970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bg1"/>
                </a:solidFill>
                <a:latin typeface="+mn-lt"/>
                <a:ea typeface="+mn-ea"/>
                <a:cs typeface="+mn-ea"/>
                <a:sym typeface="+mn-lt"/>
              </a:rPr>
              <a:t>在此录入上述图片的综合分析说明，在此录入上述图片的综合分析说明，在此录入上述图片的综合分析说明。</a:t>
            </a:r>
          </a:p>
        </p:txBody>
      </p:sp>
      <p:sp>
        <p:nvSpPr>
          <p:cNvPr id="35" name="矩形 17"/>
          <p:cNvSpPr>
            <a:spLocks noChangeArrowheads="1"/>
          </p:cNvSpPr>
          <p:nvPr/>
        </p:nvSpPr>
        <p:spPr bwMode="auto">
          <a:xfrm>
            <a:off x="8854406" y="5094592"/>
            <a:ext cx="248970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bg1"/>
                </a:solidFill>
                <a:latin typeface="+mn-lt"/>
                <a:ea typeface="+mn-ea"/>
                <a:cs typeface="+mn-ea"/>
                <a:sym typeface="+mn-lt"/>
              </a:rPr>
              <a:t>在此录入上述图片的综合分析说明，在此录入上述图片的综合分析说明，在此录入上述图片的综合分析说明。</a:t>
            </a:r>
          </a:p>
        </p:txBody>
      </p:sp>
    </p:spTree>
  </p:cSld>
  <p:clrMapOvr>
    <a:masterClrMapping/>
  </p:clrMapOvr>
  <p:transition advTm="870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 calcmode="lin" valueType="num">
                                      <p:cBhvr>
                                        <p:cTn id="9" dur="1500" fill="hold"/>
                                        <p:tgtEl>
                                          <p:spTgt spid="11"/>
                                        </p:tgtEl>
                                        <p:attrNameLst>
                                          <p:attrName>style.rotation</p:attrName>
                                        </p:attrNameLst>
                                      </p:cBhvr>
                                      <p:tavLst>
                                        <p:tav tm="0">
                                          <p:val>
                                            <p:fltVal val="360"/>
                                          </p:val>
                                        </p:tav>
                                        <p:tav tm="100000">
                                          <p:val>
                                            <p:fltVal val="0"/>
                                          </p:val>
                                        </p:tav>
                                      </p:tavLst>
                                    </p:anim>
                                    <p:animEffect transition="in" filter="fade">
                                      <p:cBhvr>
                                        <p:cTn id="10" dur="1500"/>
                                        <p:tgtEl>
                                          <p:spTgt spid="11"/>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750"/>
                                        <p:tgtEl>
                                          <p:spTgt spid="27"/>
                                        </p:tgtEl>
                                      </p:cBhvr>
                                    </p:animEffect>
                                    <p:anim calcmode="lin" valueType="num">
                                      <p:cBhvr>
                                        <p:cTn id="19" dur="750" fill="hold"/>
                                        <p:tgtEl>
                                          <p:spTgt spid="27"/>
                                        </p:tgtEl>
                                        <p:attrNameLst>
                                          <p:attrName>ppt_x</p:attrName>
                                        </p:attrNameLst>
                                      </p:cBhvr>
                                      <p:tavLst>
                                        <p:tav tm="0">
                                          <p:val>
                                            <p:strVal val="#ppt_x"/>
                                          </p:val>
                                        </p:tav>
                                        <p:tav tm="100000">
                                          <p:val>
                                            <p:strVal val="#ppt_x"/>
                                          </p:val>
                                        </p:tav>
                                      </p:tavLst>
                                    </p:anim>
                                    <p:anim calcmode="lin" valueType="num">
                                      <p:cBhvr>
                                        <p:cTn id="20" dur="750" fill="hold"/>
                                        <p:tgtEl>
                                          <p:spTgt spid="2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750"/>
                                        <p:tgtEl>
                                          <p:spTgt spid="28"/>
                                        </p:tgtEl>
                                      </p:cBhvr>
                                    </p:animEffect>
                                    <p:anim calcmode="lin" valueType="num">
                                      <p:cBhvr>
                                        <p:cTn id="24" dur="750" fill="hold"/>
                                        <p:tgtEl>
                                          <p:spTgt spid="28"/>
                                        </p:tgtEl>
                                        <p:attrNameLst>
                                          <p:attrName>ppt_x</p:attrName>
                                        </p:attrNameLst>
                                      </p:cBhvr>
                                      <p:tavLst>
                                        <p:tav tm="0">
                                          <p:val>
                                            <p:strVal val="#ppt_x"/>
                                          </p:val>
                                        </p:tav>
                                        <p:tav tm="100000">
                                          <p:val>
                                            <p:strVal val="#ppt_x"/>
                                          </p:val>
                                        </p:tav>
                                      </p:tavLst>
                                    </p:anim>
                                    <p:anim calcmode="lin" valueType="num">
                                      <p:cBhvr>
                                        <p:cTn id="25" dur="75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9" presetClass="entr" presetSubtype="0" decel="10000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500" fill="hold"/>
                                        <p:tgtEl>
                                          <p:spTgt spid="19"/>
                                        </p:tgtEl>
                                        <p:attrNameLst>
                                          <p:attrName>ppt_w</p:attrName>
                                        </p:attrNameLst>
                                      </p:cBhvr>
                                      <p:tavLst>
                                        <p:tav tm="0">
                                          <p:val>
                                            <p:fltVal val="0"/>
                                          </p:val>
                                        </p:tav>
                                        <p:tav tm="100000">
                                          <p:val>
                                            <p:strVal val="#ppt_w"/>
                                          </p:val>
                                        </p:tav>
                                      </p:tavLst>
                                    </p:anim>
                                    <p:anim calcmode="lin" valueType="num">
                                      <p:cBhvr>
                                        <p:cTn id="30" dur="1500" fill="hold"/>
                                        <p:tgtEl>
                                          <p:spTgt spid="19"/>
                                        </p:tgtEl>
                                        <p:attrNameLst>
                                          <p:attrName>ppt_h</p:attrName>
                                        </p:attrNameLst>
                                      </p:cBhvr>
                                      <p:tavLst>
                                        <p:tav tm="0">
                                          <p:val>
                                            <p:fltVal val="0"/>
                                          </p:val>
                                        </p:tav>
                                        <p:tav tm="100000">
                                          <p:val>
                                            <p:strVal val="#ppt_h"/>
                                          </p:val>
                                        </p:tav>
                                      </p:tavLst>
                                    </p:anim>
                                    <p:anim calcmode="lin" valueType="num">
                                      <p:cBhvr>
                                        <p:cTn id="31" dur="1500" fill="hold"/>
                                        <p:tgtEl>
                                          <p:spTgt spid="19"/>
                                        </p:tgtEl>
                                        <p:attrNameLst>
                                          <p:attrName>style.rotation</p:attrName>
                                        </p:attrNameLst>
                                      </p:cBhvr>
                                      <p:tavLst>
                                        <p:tav tm="0">
                                          <p:val>
                                            <p:fltVal val="360"/>
                                          </p:val>
                                        </p:tav>
                                        <p:tav tm="100000">
                                          <p:val>
                                            <p:fltVal val="0"/>
                                          </p:val>
                                        </p:tav>
                                      </p:tavLst>
                                    </p:anim>
                                    <p:animEffect transition="in" filter="fade">
                                      <p:cBhvr>
                                        <p:cTn id="32" dur="1500"/>
                                        <p:tgtEl>
                                          <p:spTgt spid="19"/>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750"/>
                                        <p:tgtEl>
                                          <p:spTgt spid="29"/>
                                        </p:tgtEl>
                                      </p:cBhvr>
                                    </p:animEffect>
                                    <p:anim calcmode="lin" valueType="num">
                                      <p:cBhvr>
                                        <p:cTn id="41" dur="750" fill="hold"/>
                                        <p:tgtEl>
                                          <p:spTgt spid="29"/>
                                        </p:tgtEl>
                                        <p:attrNameLst>
                                          <p:attrName>ppt_x</p:attrName>
                                        </p:attrNameLst>
                                      </p:cBhvr>
                                      <p:tavLst>
                                        <p:tav tm="0">
                                          <p:val>
                                            <p:strVal val="#ppt_x"/>
                                          </p:val>
                                        </p:tav>
                                        <p:tav tm="100000">
                                          <p:val>
                                            <p:strVal val="#ppt_x"/>
                                          </p:val>
                                        </p:tav>
                                      </p:tavLst>
                                    </p:anim>
                                    <p:anim calcmode="lin" valueType="num">
                                      <p:cBhvr>
                                        <p:cTn id="42" dur="75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750"/>
                                        <p:tgtEl>
                                          <p:spTgt spid="34"/>
                                        </p:tgtEl>
                                      </p:cBhvr>
                                    </p:animEffect>
                                    <p:anim calcmode="lin" valueType="num">
                                      <p:cBhvr>
                                        <p:cTn id="46" dur="750" fill="hold"/>
                                        <p:tgtEl>
                                          <p:spTgt spid="34"/>
                                        </p:tgtEl>
                                        <p:attrNameLst>
                                          <p:attrName>ppt_x</p:attrName>
                                        </p:attrNameLst>
                                      </p:cBhvr>
                                      <p:tavLst>
                                        <p:tav tm="0">
                                          <p:val>
                                            <p:strVal val="#ppt_x"/>
                                          </p:val>
                                        </p:tav>
                                        <p:tav tm="100000">
                                          <p:val>
                                            <p:strVal val="#ppt_x"/>
                                          </p:val>
                                        </p:tav>
                                      </p:tavLst>
                                    </p:anim>
                                    <p:anim calcmode="lin" valueType="num">
                                      <p:cBhvr>
                                        <p:cTn id="47" dur="7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9" presetClass="entr" presetSubtype="0" decel="10000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500" fill="hold"/>
                                        <p:tgtEl>
                                          <p:spTgt spid="2"/>
                                        </p:tgtEl>
                                        <p:attrNameLst>
                                          <p:attrName>ppt_w</p:attrName>
                                        </p:attrNameLst>
                                      </p:cBhvr>
                                      <p:tavLst>
                                        <p:tav tm="0">
                                          <p:val>
                                            <p:fltVal val="0"/>
                                          </p:val>
                                        </p:tav>
                                        <p:tav tm="100000">
                                          <p:val>
                                            <p:strVal val="#ppt_w"/>
                                          </p:val>
                                        </p:tav>
                                      </p:tavLst>
                                    </p:anim>
                                    <p:anim calcmode="lin" valueType="num">
                                      <p:cBhvr>
                                        <p:cTn id="52" dur="1500" fill="hold"/>
                                        <p:tgtEl>
                                          <p:spTgt spid="2"/>
                                        </p:tgtEl>
                                        <p:attrNameLst>
                                          <p:attrName>ppt_h</p:attrName>
                                        </p:attrNameLst>
                                      </p:cBhvr>
                                      <p:tavLst>
                                        <p:tav tm="0">
                                          <p:val>
                                            <p:fltVal val="0"/>
                                          </p:val>
                                        </p:tav>
                                        <p:tav tm="100000">
                                          <p:val>
                                            <p:strVal val="#ppt_h"/>
                                          </p:val>
                                        </p:tav>
                                      </p:tavLst>
                                    </p:anim>
                                    <p:anim calcmode="lin" valueType="num">
                                      <p:cBhvr>
                                        <p:cTn id="53" dur="1500" fill="hold"/>
                                        <p:tgtEl>
                                          <p:spTgt spid="2"/>
                                        </p:tgtEl>
                                        <p:attrNameLst>
                                          <p:attrName>style.rotation</p:attrName>
                                        </p:attrNameLst>
                                      </p:cBhvr>
                                      <p:tavLst>
                                        <p:tav tm="0">
                                          <p:val>
                                            <p:fltVal val="360"/>
                                          </p:val>
                                        </p:tav>
                                        <p:tav tm="100000">
                                          <p:val>
                                            <p:fltVal val="0"/>
                                          </p:val>
                                        </p:tav>
                                      </p:tavLst>
                                    </p:anim>
                                    <p:animEffect transition="in" filter="fade">
                                      <p:cBhvr>
                                        <p:cTn id="54" dur="1500"/>
                                        <p:tgtEl>
                                          <p:spTgt spid="2"/>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750"/>
                                        <p:tgtEl>
                                          <p:spTgt spid="30"/>
                                        </p:tgtEl>
                                      </p:cBhvr>
                                    </p:animEffect>
                                    <p:anim calcmode="lin" valueType="num">
                                      <p:cBhvr>
                                        <p:cTn id="63" dur="750" fill="hold"/>
                                        <p:tgtEl>
                                          <p:spTgt spid="30"/>
                                        </p:tgtEl>
                                        <p:attrNameLst>
                                          <p:attrName>ppt_x</p:attrName>
                                        </p:attrNameLst>
                                      </p:cBhvr>
                                      <p:tavLst>
                                        <p:tav tm="0">
                                          <p:val>
                                            <p:strVal val="#ppt_x"/>
                                          </p:val>
                                        </p:tav>
                                        <p:tav tm="100000">
                                          <p:val>
                                            <p:strVal val="#ppt_x"/>
                                          </p:val>
                                        </p:tav>
                                      </p:tavLst>
                                    </p:anim>
                                    <p:anim calcmode="lin" valueType="num">
                                      <p:cBhvr>
                                        <p:cTn id="64" dur="75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7" name="Isosceles Triangle 8"/>
          <p:cNvSpPr/>
          <p:nvPr/>
        </p:nvSpPr>
        <p:spPr>
          <a:xfrm rot="16200000">
            <a:off x="1739040" y="2676558"/>
            <a:ext cx="1077393" cy="1057214"/>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3" name="Isosceles Triangle 6"/>
          <p:cNvSpPr/>
          <p:nvPr/>
        </p:nvSpPr>
        <p:spPr>
          <a:xfrm rot="16200000">
            <a:off x="1174304" y="2110934"/>
            <a:ext cx="2199267" cy="106481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 name="Isosceles Triangle 8"/>
          <p:cNvSpPr/>
          <p:nvPr/>
        </p:nvSpPr>
        <p:spPr>
          <a:xfrm rot="5400000" flipV="1">
            <a:off x="1746853" y="3775972"/>
            <a:ext cx="1076959" cy="1057214"/>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9" name="Isosceles Triangle 6"/>
          <p:cNvSpPr/>
          <p:nvPr/>
        </p:nvSpPr>
        <p:spPr>
          <a:xfrm rot="5400000" flipV="1">
            <a:off x="1182344" y="4333771"/>
            <a:ext cx="2198380" cy="106481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6" name="组合 5"/>
          <p:cNvGrpSpPr/>
          <p:nvPr/>
        </p:nvGrpSpPr>
        <p:grpSpPr>
          <a:xfrm>
            <a:off x="1068906" y="3073871"/>
            <a:ext cx="1360443" cy="1360443"/>
            <a:chOff x="1068906" y="3073871"/>
            <a:chExt cx="1360443" cy="1360443"/>
          </a:xfrm>
        </p:grpSpPr>
        <p:sp>
          <p:nvSpPr>
            <p:cNvPr id="35" name="Oval 15"/>
            <p:cNvSpPr/>
            <p:nvPr/>
          </p:nvSpPr>
          <p:spPr>
            <a:xfrm>
              <a:off x="1068906" y="3073871"/>
              <a:ext cx="1360443" cy="1360443"/>
            </a:xfrm>
            <a:prstGeom prst="ellipse">
              <a:avLst/>
            </a:prstGeom>
            <a:solidFill>
              <a:srgbClr val="213257"/>
            </a:solidFill>
            <a:ln w="76200">
              <a:solidFill>
                <a:schemeClr val="bg1">
                  <a:lumMod val="95000"/>
                </a:schemeClr>
              </a:solid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6" name="TextBox 28"/>
            <p:cNvSpPr txBox="1"/>
            <p:nvPr/>
          </p:nvSpPr>
          <p:spPr>
            <a:xfrm>
              <a:off x="1150906" y="3410388"/>
              <a:ext cx="1196442" cy="707886"/>
            </a:xfrm>
            <a:prstGeom prst="rect">
              <a:avLst/>
            </a:prstGeom>
            <a:noFill/>
          </p:spPr>
          <p:txBody>
            <a:bodyPr wrap="square" rtlCol="0">
              <a:spAutoFit/>
            </a:bodyPr>
            <a:lstStyle/>
            <a:p>
              <a:pPr lvl="0" algn="ctr">
                <a:defRPr/>
              </a:pPr>
              <a:r>
                <a:rPr lang="zh-CN" altLang="en-US" sz="2000" dirty="0">
                  <a:solidFill>
                    <a:schemeClr val="bg1"/>
                  </a:solidFill>
                  <a:cs typeface="+mn-ea"/>
                  <a:sym typeface="+mn-lt"/>
                </a:rPr>
                <a:t>添加</a:t>
              </a:r>
            </a:p>
            <a:p>
              <a:pPr lvl="0" algn="ctr">
                <a:defRPr/>
              </a:pPr>
              <a:r>
                <a:rPr lang="zh-CN" altLang="en-US" sz="2000" dirty="0">
                  <a:solidFill>
                    <a:schemeClr val="bg1"/>
                  </a:solidFill>
                  <a:cs typeface="+mn-ea"/>
                  <a:sym typeface="+mn-lt"/>
                </a:rPr>
                <a:t>标题</a:t>
              </a:r>
            </a:p>
          </p:txBody>
        </p:sp>
      </p:grpSp>
      <p:grpSp>
        <p:nvGrpSpPr>
          <p:cNvPr id="11" name="组合 10"/>
          <p:cNvGrpSpPr/>
          <p:nvPr/>
        </p:nvGrpSpPr>
        <p:grpSpPr>
          <a:xfrm>
            <a:off x="2806341" y="1543703"/>
            <a:ext cx="3294648" cy="1035382"/>
            <a:chOff x="2806341" y="1543703"/>
            <a:chExt cx="3294648" cy="1035382"/>
          </a:xfrm>
        </p:grpSpPr>
        <p:grpSp>
          <p:nvGrpSpPr>
            <p:cNvPr id="3" name="组合 2"/>
            <p:cNvGrpSpPr/>
            <p:nvPr/>
          </p:nvGrpSpPr>
          <p:grpSpPr>
            <a:xfrm>
              <a:off x="2806341" y="1543703"/>
              <a:ext cx="3294648" cy="1035382"/>
              <a:chOff x="2780523" y="1719364"/>
              <a:chExt cx="1904905" cy="973509"/>
            </a:xfrm>
          </p:grpSpPr>
          <p:sp>
            <p:nvSpPr>
              <p:cNvPr id="14" name="Rectangle 4"/>
              <p:cNvSpPr/>
              <p:nvPr/>
            </p:nvSpPr>
            <p:spPr>
              <a:xfrm>
                <a:off x="2780523" y="1719365"/>
                <a:ext cx="1686197" cy="973508"/>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5" name="Isosceles Triangle 7"/>
              <p:cNvSpPr/>
              <p:nvPr/>
            </p:nvSpPr>
            <p:spPr>
              <a:xfrm rot="5400000">
                <a:off x="4089321" y="2096763"/>
                <a:ext cx="973506"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37" name="文本框 36"/>
            <p:cNvSpPr txBox="1"/>
            <p:nvPr/>
          </p:nvSpPr>
          <p:spPr>
            <a:xfrm>
              <a:off x="3531438" y="1746788"/>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sp>
          <p:nvSpPr>
            <p:cNvPr id="42" name="Freeform 33"/>
            <p:cNvSpPr>
              <a:spLocks noEditPoints="1"/>
            </p:cNvSpPr>
            <p:nvPr/>
          </p:nvSpPr>
          <p:spPr bwMode="auto">
            <a:xfrm>
              <a:off x="2992831" y="1856586"/>
              <a:ext cx="422160" cy="409618"/>
            </a:xfrm>
            <a:custGeom>
              <a:avLst/>
              <a:gdLst>
                <a:gd name="T0" fmla="*/ 336 w 347"/>
                <a:gd name="T1" fmla="*/ 41 h 336"/>
                <a:gd name="T2" fmla="*/ 292 w 347"/>
                <a:gd name="T3" fmla="*/ 7 h 336"/>
                <a:gd name="T4" fmla="*/ 270 w 347"/>
                <a:gd name="T5" fmla="*/ 0 h 336"/>
                <a:gd name="T6" fmla="*/ 78 w 347"/>
                <a:gd name="T7" fmla="*/ 0 h 336"/>
                <a:gd name="T8" fmla="*/ 55 w 347"/>
                <a:gd name="T9" fmla="*/ 7 h 336"/>
                <a:gd name="T10" fmla="*/ 11 w 347"/>
                <a:gd name="T11" fmla="*/ 41 h 336"/>
                <a:gd name="T12" fmla="*/ 2 w 347"/>
                <a:gd name="T13" fmla="*/ 65 h 336"/>
                <a:gd name="T14" fmla="*/ 41 w 347"/>
                <a:gd name="T15" fmla="*/ 325 h 336"/>
                <a:gd name="T16" fmla="*/ 57 w 347"/>
                <a:gd name="T17" fmla="*/ 336 h 336"/>
                <a:gd name="T18" fmla="*/ 291 w 347"/>
                <a:gd name="T19" fmla="*/ 336 h 336"/>
                <a:gd name="T20" fmla="*/ 307 w 347"/>
                <a:gd name="T21" fmla="*/ 325 h 336"/>
                <a:gd name="T22" fmla="*/ 345 w 347"/>
                <a:gd name="T23" fmla="*/ 65 h 336"/>
                <a:gd name="T24" fmla="*/ 336 w 347"/>
                <a:gd name="T25" fmla="*/ 41 h 336"/>
                <a:gd name="T26" fmla="*/ 174 w 347"/>
                <a:gd name="T27" fmla="*/ 215 h 336"/>
                <a:gd name="T28" fmla="*/ 92 w 347"/>
                <a:gd name="T29" fmla="*/ 104 h 336"/>
                <a:gd name="T30" fmla="*/ 129 w 347"/>
                <a:gd name="T31" fmla="*/ 104 h 336"/>
                <a:gd name="T32" fmla="*/ 174 w 347"/>
                <a:gd name="T33" fmla="*/ 179 h 336"/>
                <a:gd name="T34" fmla="*/ 219 w 347"/>
                <a:gd name="T35" fmla="*/ 104 h 336"/>
                <a:gd name="T36" fmla="*/ 256 w 347"/>
                <a:gd name="T37" fmla="*/ 104 h 336"/>
                <a:gd name="T38" fmla="*/ 174 w 347"/>
                <a:gd name="T39" fmla="*/ 215 h 336"/>
                <a:gd name="T40" fmla="*/ 33 w 347"/>
                <a:gd name="T41" fmla="*/ 68 h 336"/>
                <a:gd name="T42" fmla="*/ 77 w 347"/>
                <a:gd name="T43" fmla="*/ 22 h 336"/>
                <a:gd name="T44" fmla="*/ 270 w 347"/>
                <a:gd name="T45" fmla="*/ 22 h 336"/>
                <a:gd name="T46" fmla="*/ 315 w 347"/>
                <a:gd name="T47" fmla="*/ 68 h 336"/>
                <a:gd name="T48" fmla="*/ 33 w 347"/>
                <a:gd name="T49" fmla="*/ 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7" h="336">
                  <a:moveTo>
                    <a:pt x="336" y="41"/>
                  </a:moveTo>
                  <a:cubicBezTo>
                    <a:pt x="330" y="36"/>
                    <a:pt x="298" y="12"/>
                    <a:pt x="292" y="7"/>
                  </a:cubicBezTo>
                  <a:cubicBezTo>
                    <a:pt x="286" y="1"/>
                    <a:pt x="277" y="0"/>
                    <a:pt x="270" y="0"/>
                  </a:cubicBezTo>
                  <a:cubicBezTo>
                    <a:pt x="78" y="0"/>
                    <a:pt x="78" y="0"/>
                    <a:pt x="78" y="0"/>
                  </a:cubicBezTo>
                  <a:cubicBezTo>
                    <a:pt x="71" y="0"/>
                    <a:pt x="61" y="1"/>
                    <a:pt x="55" y="7"/>
                  </a:cubicBezTo>
                  <a:cubicBezTo>
                    <a:pt x="49" y="12"/>
                    <a:pt x="17" y="36"/>
                    <a:pt x="11" y="41"/>
                  </a:cubicBezTo>
                  <a:cubicBezTo>
                    <a:pt x="5" y="46"/>
                    <a:pt x="0" y="54"/>
                    <a:pt x="2" y="65"/>
                  </a:cubicBezTo>
                  <a:cubicBezTo>
                    <a:pt x="4" y="76"/>
                    <a:pt x="41" y="325"/>
                    <a:pt x="41" y="325"/>
                  </a:cubicBezTo>
                  <a:cubicBezTo>
                    <a:pt x="43" y="331"/>
                    <a:pt x="50" y="336"/>
                    <a:pt x="57" y="336"/>
                  </a:cubicBezTo>
                  <a:cubicBezTo>
                    <a:pt x="291" y="336"/>
                    <a:pt x="291" y="336"/>
                    <a:pt x="291" y="336"/>
                  </a:cubicBezTo>
                  <a:cubicBezTo>
                    <a:pt x="298" y="336"/>
                    <a:pt x="305" y="331"/>
                    <a:pt x="307" y="325"/>
                  </a:cubicBezTo>
                  <a:cubicBezTo>
                    <a:pt x="307" y="325"/>
                    <a:pt x="344" y="76"/>
                    <a:pt x="345" y="65"/>
                  </a:cubicBezTo>
                  <a:cubicBezTo>
                    <a:pt x="347" y="54"/>
                    <a:pt x="342" y="46"/>
                    <a:pt x="336" y="41"/>
                  </a:cubicBezTo>
                  <a:close/>
                  <a:moveTo>
                    <a:pt x="174" y="215"/>
                  </a:moveTo>
                  <a:cubicBezTo>
                    <a:pt x="109" y="215"/>
                    <a:pt x="95" y="123"/>
                    <a:pt x="92" y="104"/>
                  </a:cubicBezTo>
                  <a:cubicBezTo>
                    <a:pt x="129" y="104"/>
                    <a:pt x="129" y="104"/>
                    <a:pt x="129" y="104"/>
                  </a:cubicBezTo>
                  <a:cubicBezTo>
                    <a:pt x="134" y="132"/>
                    <a:pt x="147" y="179"/>
                    <a:pt x="174" y="179"/>
                  </a:cubicBezTo>
                  <a:cubicBezTo>
                    <a:pt x="201" y="179"/>
                    <a:pt x="213" y="132"/>
                    <a:pt x="219" y="104"/>
                  </a:cubicBezTo>
                  <a:cubicBezTo>
                    <a:pt x="256" y="104"/>
                    <a:pt x="256" y="104"/>
                    <a:pt x="256" y="104"/>
                  </a:cubicBezTo>
                  <a:cubicBezTo>
                    <a:pt x="253" y="123"/>
                    <a:pt x="239" y="215"/>
                    <a:pt x="174" y="215"/>
                  </a:cubicBezTo>
                  <a:close/>
                  <a:moveTo>
                    <a:pt x="33" y="68"/>
                  </a:moveTo>
                  <a:cubicBezTo>
                    <a:pt x="77" y="22"/>
                    <a:pt x="77" y="22"/>
                    <a:pt x="77" y="22"/>
                  </a:cubicBezTo>
                  <a:cubicBezTo>
                    <a:pt x="270" y="22"/>
                    <a:pt x="270" y="22"/>
                    <a:pt x="270" y="22"/>
                  </a:cubicBezTo>
                  <a:cubicBezTo>
                    <a:pt x="315" y="68"/>
                    <a:pt x="315" y="68"/>
                    <a:pt x="315" y="68"/>
                  </a:cubicBezTo>
                  <a:lnTo>
                    <a:pt x="33" y="68"/>
                  </a:ln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17" name="组合 16"/>
          <p:cNvGrpSpPr/>
          <p:nvPr/>
        </p:nvGrpSpPr>
        <p:grpSpPr>
          <a:xfrm>
            <a:off x="2806341" y="2666467"/>
            <a:ext cx="3294648" cy="1035381"/>
            <a:chOff x="2806341" y="2666467"/>
            <a:chExt cx="3294648" cy="1035381"/>
          </a:xfrm>
        </p:grpSpPr>
        <p:grpSp>
          <p:nvGrpSpPr>
            <p:cNvPr id="4" name="组合 3"/>
            <p:cNvGrpSpPr/>
            <p:nvPr/>
          </p:nvGrpSpPr>
          <p:grpSpPr>
            <a:xfrm>
              <a:off x="2806341" y="2666467"/>
              <a:ext cx="3294648" cy="1035381"/>
              <a:chOff x="2780523" y="2775033"/>
              <a:chExt cx="1904905" cy="973508"/>
            </a:xfrm>
          </p:grpSpPr>
          <p:sp>
            <p:nvSpPr>
              <p:cNvPr id="8" name="Rectangle 6"/>
              <p:cNvSpPr/>
              <p:nvPr/>
            </p:nvSpPr>
            <p:spPr>
              <a:xfrm>
                <a:off x="2780523" y="2775033"/>
                <a:ext cx="1686197" cy="973508"/>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5" name="Isosceles Triangle 8"/>
              <p:cNvSpPr/>
              <p:nvPr/>
            </p:nvSpPr>
            <p:spPr>
              <a:xfrm rot="5400000">
                <a:off x="4089321" y="3152434"/>
                <a:ext cx="973506"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39" name="文本框 38"/>
            <p:cNvSpPr txBox="1"/>
            <p:nvPr/>
          </p:nvSpPr>
          <p:spPr>
            <a:xfrm>
              <a:off x="3531438" y="2878818"/>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sp>
          <p:nvSpPr>
            <p:cNvPr id="43" name="Freeform 18"/>
            <p:cNvSpPr>
              <a:spLocks noEditPoints="1"/>
            </p:cNvSpPr>
            <p:nvPr/>
          </p:nvSpPr>
          <p:spPr bwMode="auto">
            <a:xfrm>
              <a:off x="3030772" y="3008874"/>
              <a:ext cx="387293" cy="350569"/>
            </a:xfrm>
            <a:custGeom>
              <a:avLst/>
              <a:gdLst>
                <a:gd name="T0" fmla="*/ 247 w 400"/>
                <a:gd name="T1" fmla="*/ 269 h 360"/>
                <a:gd name="T2" fmla="*/ 182 w 400"/>
                <a:gd name="T3" fmla="*/ 203 h 360"/>
                <a:gd name="T4" fmla="*/ 203 w 400"/>
                <a:gd name="T5" fmla="*/ 154 h 360"/>
                <a:gd name="T6" fmla="*/ 222 w 400"/>
                <a:gd name="T7" fmla="*/ 120 h 360"/>
                <a:gd name="T8" fmla="*/ 215 w 400"/>
                <a:gd name="T9" fmla="*/ 104 h 360"/>
                <a:gd name="T10" fmla="*/ 220 w 400"/>
                <a:gd name="T11" fmla="*/ 68 h 360"/>
                <a:gd name="T12" fmla="*/ 140 w 400"/>
                <a:gd name="T13" fmla="*/ 0 h 360"/>
                <a:gd name="T14" fmla="*/ 59 w 400"/>
                <a:gd name="T15" fmla="*/ 68 h 360"/>
                <a:gd name="T16" fmla="*/ 65 w 400"/>
                <a:gd name="T17" fmla="*/ 104 h 360"/>
                <a:gd name="T18" fmla="*/ 57 w 400"/>
                <a:gd name="T19" fmla="*/ 120 h 360"/>
                <a:gd name="T20" fmla="*/ 76 w 400"/>
                <a:gd name="T21" fmla="*/ 154 h 360"/>
                <a:gd name="T22" fmla="*/ 98 w 400"/>
                <a:gd name="T23" fmla="*/ 203 h 360"/>
                <a:gd name="T24" fmla="*/ 32 w 400"/>
                <a:gd name="T25" fmla="*/ 269 h 360"/>
                <a:gd name="T26" fmla="*/ 0 w 400"/>
                <a:gd name="T27" fmla="*/ 280 h 360"/>
                <a:gd name="T28" fmla="*/ 0 w 400"/>
                <a:gd name="T29" fmla="*/ 360 h 360"/>
                <a:gd name="T30" fmla="*/ 320 w 400"/>
                <a:gd name="T31" fmla="*/ 360 h 360"/>
                <a:gd name="T32" fmla="*/ 320 w 400"/>
                <a:gd name="T33" fmla="*/ 318 h 360"/>
                <a:gd name="T34" fmla="*/ 247 w 400"/>
                <a:gd name="T35" fmla="*/ 269 h 360"/>
                <a:gd name="T36" fmla="*/ 340 w 400"/>
                <a:gd name="T37" fmla="*/ 160 h 360"/>
                <a:gd name="T38" fmla="*/ 340 w 400"/>
                <a:gd name="T39" fmla="*/ 100 h 360"/>
                <a:gd name="T40" fmla="*/ 300 w 400"/>
                <a:gd name="T41" fmla="*/ 100 h 360"/>
                <a:gd name="T42" fmla="*/ 300 w 400"/>
                <a:gd name="T43" fmla="*/ 160 h 360"/>
                <a:gd name="T44" fmla="*/ 240 w 400"/>
                <a:gd name="T45" fmla="*/ 160 h 360"/>
                <a:gd name="T46" fmla="*/ 240 w 400"/>
                <a:gd name="T47" fmla="*/ 200 h 360"/>
                <a:gd name="T48" fmla="*/ 300 w 400"/>
                <a:gd name="T49" fmla="*/ 200 h 360"/>
                <a:gd name="T50" fmla="*/ 300 w 400"/>
                <a:gd name="T51" fmla="*/ 260 h 360"/>
                <a:gd name="T52" fmla="*/ 340 w 400"/>
                <a:gd name="T53" fmla="*/ 260 h 360"/>
                <a:gd name="T54" fmla="*/ 340 w 400"/>
                <a:gd name="T55" fmla="*/ 200 h 360"/>
                <a:gd name="T56" fmla="*/ 400 w 400"/>
                <a:gd name="T57" fmla="*/ 200 h 360"/>
                <a:gd name="T58" fmla="*/ 400 w 400"/>
                <a:gd name="T59" fmla="*/ 160 h 360"/>
                <a:gd name="T60" fmla="*/ 340 w 400"/>
                <a:gd name="T61" fmla="*/ 1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360">
                  <a:moveTo>
                    <a:pt x="247" y="269"/>
                  </a:moveTo>
                  <a:cubicBezTo>
                    <a:pt x="197" y="251"/>
                    <a:pt x="182" y="236"/>
                    <a:pt x="182" y="203"/>
                  </a:cubicBezTo>
                  <a:cubicBezTo>
                    <a:pt x="182" y="184"/>
                    <a:pt x="197" y="190"/>
                    <a:pt x="203" y="154"/>
                  </a:cubicBezTo>
                  <a:cubicBezTo>
                    <a:pt x="206" y="140"/>
                    <a:pt x="220" y="154"/>
                    <a:pt x="222" y="120"/>
                  </a:cubicBezTo>
                  <a:cubicBezTo>
                    <a:pt x="222" y="107"/>
                    <a:pt x="215" y="104"/>
                    <a:pt x="215" y="104"/>
                  </a:cubicBezTo>
                  <a:cubicBezTo>
                    <a:pt x="215" y="104"/>
                    <a:pt x="219" y="84"/>
                    <a:pt x="220" y="68"/>
                  </a:cubicBezTo>
                  <a:cubicBezTo>
                    <a:pt x="222" y="49"/>
                    <a:pt x="209" y="0"/>
                    <a:pt x="140" y="0"/>
                  </a:cubicBezTo>
                  <a:cubicBezTo>
                    <a:pt x="71" y="0"/>
                    <a:pt x="58" y="49"/>
                    <a:pt x="59" y="68"/>
                  </a:cubicBezTo>
                  <a:cubicBezTo>
                    <a:pt x="61" y="84"/>
                    <a:pt x="65" y="104"/>
                    <a:pt x="65" y="104"/>
                  </a:cubicBezTo>
                  <a:cubicBezTo>
                    <a:pt x="65" y="104"/>
                    <a:pt x="57" y="107"/>
                    <a:pt x="57" y="120"/>
                  </a:cubicBezTo>
                  <a:cubicBezTo>
                    <a:pt x="60" y="154"/>
                    <a:pt x="73" y="140"/>
                    <a:pt x="76" y="154"/>
                  </a:cubicBezTo>
                  <a:cubicBezTo>
                    <a:pt x="83" y="190"/>
                    <a:pt x="98" y="184"/>
                    <a:pt x="98" y="203"/>
                  </a:cubicBezTo>
                  <a:cubicBezTo>
                    <a:pt x="98" y="236"/>
                    <a:pt x="82" y="251"/>
                    <a:pt x="32" y="269"/>
                  </a:cubicBezTo>
                  <a:cubicBezTo>
                    <a:pt x="26" y="271"/>
                    <a:pt x="12" y="274"/>
                    <a:pt x="0" y="280"/>
                  </a:cubicBezTo>
                  <a:cubicBezTo>
                    <a:pt x="0" y="360"/>
                    <a:pt x="0" y="360"/>
                    <a:pt x="0" y="360"/>
                  </a:cubicBezTo>
                  <a:cubicBezTo>
                    <a:pt x="320" y="360"/>
                    <a:pt x="320" y="360"/>
                    <a:pt x="320" y="360"/>
                  </a:cubicBezTo>
                  <a:cubicBezTo>
                    <a:pt x="320" y="360"/>
                    <a:pt x="320" y="330"/>
                    <a:pt x="320" y="318"/>
                  </a:cubicBezTo>
                  <a:cubicBezTo>
                    <a:pt x="320" y="305"/>
                    <a:pt x="297" y="287"/>
                    <a:pt x="247" y="269"/>
                  </a:cubicBezTo>
                  <a:close/>
                  <a:moveTo>
                    <a:pt x="340" y="160"/>
                  </a:moveTo>
                  <a:cubicBezTo>
                    <a:pt x="340" y="100"/>
                    <a:pt x="340" y="100"/>
                    <a:pt x="340" y="100"/>
                  </a:cubicBezTo>
                  <a:cubicBezTo>
                    <a:pt x="300" y="100"/>
                    <a:pt x="300" y="100"/>
                    <a:pt x="300" y="100"/>
                  </a:cubicBezTo>
                  <a:cubicBezTo>
                    <a:pt x="300" y="160"/>
                    <a:pt x="300" y="160"/>
                    <a:pt x="300" y="160"/>
                  </a:cubicBezTo>
                  <a:cubicBezTo>
                    <a:pt x="240" y="160"/>
                    <a:pt x="240" y="160"/>
                    <a:pt x="240" y="160"/>
                  </a:cubicBezTo>
                  <a:cubicBezTo>
                    <a:pt x="240" y="200"/>
                    <a:pt x="240" y="200"/>
                    <a:pt x="240" y="200"/>
                  </a:cubicBezTo>
                  <a:cubicBezTo>
                    <a:pt x="300" y="200"/>
                    <a:pt x="300" y="200"/>
                    <a:pt x="300" y="200"/>
                  </a:cubicBezTo>
                  <a:cubicBezTo>
                    <a:pt x="300" y="260"/>
                    <a:pt x="300" y="260"/>
                    <a:pt x="300" y="260"/>
                  </a:cubicBezTo>
                  <a:cubicBezTo>
                    <a:pt x="340" y="260"/>
                    <a:pt x="340" y="260"/>
                    <a:pt x="340" y="260"/>
                  </a:cubicBezTo>
                  <a:cubicBezTo>
                    <a:pt x="340" y="200"/>
                    <a:pt x="340" y="200"/>
                    <a:pt x="340" y="200"/>
                  </a:cubicBezTo>
                  <a:cubicBezTo>
                    <a:pt x="400" y="200"/>
                    <a:pt x="400" y="200"/>
                    <a:pt x="400" y="200"/>
                  </a:cubicBezTo>
                  <a:cubicBezTo>
                    <a:pt x="400" y="160"/>
                    <a:pt x="400" y="160"/>
                    <a:pt x="400" y="160"/>
                  </a:cubicBezTo>
                  <a:lnTo>
                    <a:pt x="340" y="160"/>
                  </a:ln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18" name="组合 17"/>
          <p:cNvGrpSpPr/>
          <p:nvPr/>
        </p:nvGrpSpPr>
        <p:grpSpPr>
          <a:xfrm>
            <a:off x="2813938" y="3808096"/>
            <a:ext cx="3294648" cy="1034964"/>
            <a:chOff x="2813938" y="3808096"/>
            <a:chExt cx="3294648" cy="1034964"/>
          </a:xfrm>
        </p:grpSpPr>
        <p:grpSp>
          <p:nvGrpSpPr>
            <p:cNvPr id="16" name="组合 15"/>
            <p:cNvGrpSpPr/>
            <p:nvPr/>
          </p:nvGrpSpPr>
          <p:grpSpPr>
            <a:xfrm>
              <a:off x="2813938" y="3808096"/>
              <a:ext cx="3294648" cy="1034964"/>
              <a:chOff x="2787666" y="3848439"/>
              <a:chExt cx="1904905" cy="973116"/>
            </a:xfrm>
          </p:grpSpPr>
          <p:sp>
            <p:nvSpPr>
              <p:cNvPr id="24" name="Rectangle 12"/>
              <p:cNvSpPr/>
              <p:nvPr/>
            </p:nvSpPr>
            <p:spPr>
              <a:xfrm flipV="1">
                <a:off x="2787666" y="3848439"/>
                <a:ext cx="1686197" cy="973116"/>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5" name="Isosceles Triangle 14"/>
              <p:cNvSpPr/>
              <p:nvPr/>
            </p:nvSpPr>
            <p:spPr>
              <a:xfrm rot="16200000" flipV="1">
                <a:off x="4096660" y="4225642"/>
                <a:ext cx="973114"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40" name="文本框 39"/>
            <p:cNvSpPr txBox="1"/>
            <p:nvPr/>
          </p:nvSpPr>
          <p:spPr>
            <a:xfrm>
              <a:off x="3531438" y="4010848"/>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grpSp>
          <p:nvGrpSpPr>
            <p:cNvPr id="44" name="Group 90"/>
            <p:cNvGrpSpPr/>
            <p:nvPr/>
          </p:nvGrpSpPr>
          <p:grpSpPr>
            <a:xfrm>
              <a:off x="3047730" y="4086120"/>
              <a:ext cx="305513" cy="478917"/>
              <a:chOff x="766996" y="3662004"/>
              <a:chExt cx="129222" cy="202565"/>
            </a:xfrm>
            <a:solidFill>
              <a:schemeClr val="bg1"/>
            </a:solidFill>
          </p:grpSpPr>
          <p:sp>
            <p:nvSpPr>
              <p:cNvPr id="45" name="Freeform 51"/>
              <p:cNvSpPr/>
              <p:nvPr/>
            </p:nvSpPr>
            <p:spPr bwMode="auto">
              <a:xfrm>
                <a:off x="766996" y="3735346"/>
                <a:ext cx="129222" cy="129223"/>
              </a:xfrm>
              <a:custGeom>
                <a:avLst/>
                <a:gdLst>
                  <a:gd name="T0" fmla="*/ 248 w 256"/>
                  <a:gd name="T1" fmla="*/ 0 h 255"/>
                  <a:gd name="T2" fmla="*/ 236 w 256"/>
                  <a:gd name="T3" fmla="*/ 0 h 255"/>
                  <a:gd name="T4" fmla="*/ 228 w 256"/>
                  <a:gd name="T5" fmla="*/ 8 h 255"/>
                  <a:gd name="T6" fmla="*/ 228 w 256"/>
                  <a:gd name="T7" fmla="*/ 63 h 255"/>
                  <a:gd name="T8" fmla="*/ 128 w 256"/>
                  <a:gd name="T9" fmla="*/ 135 h 255"/>
                  <a:gd name="T10" fmla="*/ 28 w 256"/>
                  <a:gd name="T11" fmla="*/ 63 h 255"/>
                  <a:gd name="T12" fmla="*/ 28 w 256"/>
                  <a:gd name="T13" fmla="*/ 8 h 255"/>
                  <a:gd name="T14" fmla="*/ 20 w 256"/>
                  <a:gd name="T15" fmla="*/ 0 h 255"/>
                  <a:gd name="T16" fmla="*/ 8 w 256"/>
                  <a:gd name="T17" fmla="*/ 0 h 255"/>
                  <a:gd name="T18" fmla="*/ 0 w 256"/>
                  <a:gd name="T19" fmla="*/ 8 h 255"/>
                  <a:gd name="T20" fmla="*/ 0 w 256"/>
                  <a:gd name="T21" fmla="*/ 63 h 255"/>
                  <a:gd name="T22" fmla="*/ 108 w 256"/>
                  <a:gd name="T23" fmla="*/ 162 h 255"/>
                  <a:gd name="T24" fmla="*/ 108 w 256"/>
                  <a:gd name="T25" fmla="*/ 215 h 255"/>
                  <a:gd name="T26" fmla="*/ 56 w 256"/>
                  <a:gd name="T27" fmla="*/ 215 h 255"/>
                  <a:gd name="T28" fmla="*/ 48 w 256"/>
                  <a:gd name="T29" fmla="*/ 223 h 255"/>
                  <a:gd name="T30" fmla="*/ 48 w 256"/>
                  <a:gd name="T31" fmla="*/ 247 h 255"/>
                  <a:gd name="T32" fmla="*/ 56 w 256"/>
                  <a:gd name="T33" fmla="*/ 255 h 255"/>
                  <a:gd name="T34" fmla="*/ 200 w 256"/>
                  <a:gd name="T35" fmla="*/ 255 h 255"/>
                  <a:gd name="T36" fmla="*/ 208 w 256"/>
                  <a:gd name="T37" fmla="*/ 247 h 255"/>
                  <a:gd name="T38" fmla="*/ 208 w 256"/>
                  <a:gd name="T39" fmla="*/ 223 h 255"/>
                  <a:gd name="T40" fmla="*/ 200 w 256"/>
                  <a:gd name="T41" fmla="*/ 215 h 255"/>
                  <a:gd name="T42" fmla="*/ 148 w 256"/>
                  <a:gd name="T43" fmla="*/ 215 h 255"/>
                  <a:gd name="T44" fmla="*/ 148 w 256"/>
                  <a:gd name="T45" fmla="*/ 162 h 255"/>
                  <a:gd name="T46" fmla="*/ 256 w 256"/>
                  <a:gd name="T47" fmla="*/ 63 h 255"/>
                  <a:gd name="T48" fmla="*/ 256 w 256"/>
                  <a:gd name="T49" fmla="*/ 8 h 255"/>
                  <a:gd name="T50" fmla="*/ 248 w 256"/>
                  <a:gd name="T5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55">
                    <a:moveTo>
                      <a:pt x="248" y="0"/>
                    </a:moveTo>
                    <a:cubicBezTo>
                      <a:pt x="236" y="0"/>
                      <a:pt x="236" y="0"/>
                      <a:pt x="236" y="0"/>
                    </a:cubicBezTo>
                    <a:cubicBezTo>
                      <a:pt x="231" y="0"/>
                      <a:pt x="228" y="3"/>
                      <a:pt x="228" y="8"/>
                    </a:cubicBezTo>
                    <a:cubicBezTo>
                      <a:pt x="228" y="63"/>
                      <a:pt x="228" y="63"/>
                      <a:pt x="228" y="63"/>
                    </a:cubicBezTo>
                    <a:cubicBezTo>
                      <a:pt x="228" y="90"/>
                      <a:pt x="207" y="135"/>
                      <a:pt x="128" y="135"/>
                    </a:cubicBezTo>
                    <a:cubicBezTo>
                      <a:pt x="49" y="135"/>
                      <a:pt x="28" y="90"/>
                      <a:pt x="28" y="63"/>
                    </a:cubicBezTo>
                    <a:cubicBezTo>
                      <a:pt x="28" y="8"/>
                      <a:pt x="28" y="8"/>
                      <a:pt x="28" y="8"/>
                    </a:cubicBezTo>
                    <a:cubicBezTo>
                      <a:pt x="28" y="3"/>
                      <a:pt x="24" y="0"/>
                      <a:pt x="20" y="0"/>
                    </a:cubicBezTo>
                    <a:cubicBezTo>
                      <a:pt x="8" y="0"/>
                      <a:pt x="8" y="0"/>
                      <a:pt x="8" y="0"/>
                    </a:cubicBezTo>
                    <a:cubicBezTo>
                      <a:pt x="3" y="0"/>
                      <a:pt x="0" y="3"/>
                      <a:pt x="0" y="8"/>
                    </a:cubicBezTo>
                    <a:cubicBezTo>
                      <a:pt x="0" y="63"/>
                      <a:pt x="0" y="63"/>
                      <a:pt x="0" y="63"/>
                    </a:cubicBezTo>
                    <a:cubicBezTo>
                      <a:pt x="0" y="108"/>
                      <a:pt x="33" y="156"/>
                      <a:pt x="108" y="162"/>
                    </a:cubicBezTo>
                    <a:cubicBezTo>
                      <a:pt x="108" y="215"/>
                      <a:pt x="108" y="215"/>
                      <a:pt x="108" y="215"/>
                    </a:cubicBezTo>
                    <a:cubicBezTo>
                      <a:pt x="56" y="215"/>
                      <a:pt x="56" y="215"/>
                      <a:pt x="56" y="215"/>
                    </a:cubicBezTo>
                    <a:cubicBezTo>
                      <a:pt x="51" y="215"/>
                      <a:pt x="48" y="218"/>
                      <a:pt x="48" y="223"/>
                    </a:cubicBezTo>
                    <a:cubicBezTo>
                      <a:pt x="48" y="247"/>
                      <a:pt x="48" y="247"/>
                      <a:pt x="48" y="247"/>
                    </a:cubicBezTo>
                    <a:cubicBezTo>
                      <a:pt x="48" y="251"/>
                      <a:pt x="51" y="255"/>
                      <a:pt x="56" y="255"/>
                    </a:cubicBezTo>
                    <a:cubicBezTo>
                      <a:pt x="200" y="255"/>
                      <a:pt x="200" y="255"/>
                      <a:pt x="200" y="255"/>
                    </a:cubicBezTo>
                    <a:cubicBezTo>
                      <a:pt x="204" y="255"/>
                      <a:pt x="208" y="251"/>
                      <a:pt x="208" y="247"/>
                    </a:cubicBezTo>
                    <a:cubicBezTo>
                      <a:pt x="208" y="223"/>
                      <a:pt x="208" y="223"/>
                      <a:pt x="208" y="223"/>
                    </a:cubicBezTo>
                    <a:cubicBezTo>
                      <a:pt x="208" y="218"/>
                      <a:pt x="204" y="215"/>
                      <a:pt x="200" y="215"/>
                    </a:cubicBezTo>
                    <a:cubicBezTo>
                      <a:pt x="148" y="215"/>
                      <a:pt x="148" y="215"/>
                      <a:pt x="148" y="215"/>
                    </a:cubicBezTo>
                    <a:cubicBezTo>
                      <a:pt x="148" y="162"/>
                      <a:pt x="148" y="162"/>
                      <a:pt x="148" y="162"/>
                    </a:cubicBezTo>
                    <a:cubicBezTo>
                      <a:pt x="223" y="156"/>
                      <a:pt x="256" y="108"/>
                      <a:pt x="256" y="63"/>
                    </a:cubicBezTo>
                    <a:cubicBezTo>
                      <a:pt x="256" y="8"/>
                      <a:pt x="256" y="8"/>
                      <a:pt x="256" y="8"/>
                    </a:cubicBezTo>
                    <a:cubicBezTo>
                      <a:pt x="256" y="3"/>
                      <a:pt x="252" y="0"/>
                      <a:pt x="248" y="0"/>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46" name="Freeform 52"/>
              <p:cNvSpPr/>
              <p:nvPr/>
            </p:nvSpPr>
            <p:spPr bwMode="auto">
              <a:xfrm>
                <a:off x="801921" y="3735346"/>
                <a:ext cx="61119" cy="48895"/>
              </a:xfrm>
              <a:custGeom>
                <a:avLst/>
                <a:gdLst>
                  <a:gd name="T0" fmla="*/ 60 w 120"/>
                  <a:gd name="T1" fmla="*/ 95 h 95"/>
                  <a:gd name="T2" fmla="*/ 120 w 120"/>
                  <a:gd name="T3" fmla="*/ 63 h 95"/>
                  <a:gd name="T4" fmla="*/ 120 w 120"/>
                  <a:gd name="T5" fmla="*/ 0 h 95"/>
                  <a:gd name="T6" fmla="*/ 0 w 120"/>
                  <a:gd name="T7" fmla="*/ 0 h 95"/>
                  <a:gd name="T8" fmla="*/ 0 w 120"/>
                  <a:gd name="T9" fmla="*/ 63 h 95"/>
                  <a:gd name="T10" fmla="*/ 60 w 120"/>
                  <a:gd name="T11" fmla="*/ 95 h 95"/>
                </a:gdLst>
                <a:ahLst/>
                <a:cxnLst>
                  <a:cxn ang="0">
                    <a:pos x="T0" y="T1"/>
                  </a:cxn>
                  <a:cxn ang="0">
                    <a:pos x="T2" y="T3"/>
                  </a:cxn>
                  <a:cxn ang="0">
                    <a:pos x="T4" y="T5"/>
                  </a:cxn>
                  <a:cxn ang="0">
                    <a:pos x="T6" y="T7"/>
                  </a:cxn>
                  <a:cxn ang="0">
                    <a:pos x="T8" y="T9"/>
                  </a:cxn>
                  <a:cxn ang="0">
                    <a:pos x="T10" y="T11"/>
                  </a:cxn>
                </a:cxnLst>
                <a:rect l="0" t="0" r="r" b="b"/>
                <a:pathLst>
                  <a:path w="120" h="95">
                    <a:moveTo>
                      <a:pt x="60" y="95"/>
                    </a:moveTo>
                    <a:cubicBezTo>
                      <a:pt x="107" y="95"/>
                      <a:pt x="120" y="76"/>
                      <a:pt x="120" y="63"/>
                    </a:cubicBezTo>
                    <a:cubicBezTo>
                      <a:pt x="120" y="0"/>
                      <a:pt x="120" y="0"/>
                      <a:pt x="120" y="0"/>
                    </a:cubicBezTo>
                    <a:cubicBezTo>
                      <a:pt x="0" y="0"/>
                      <a:pt x="0" y="0"/>
                      <a:pt x="0" y="0"/>
                    </a:cubicBezTo>
                    <a:cubicBezTo>
                      <a:pt x="0" y="63"/>
                      <a:pt x="0" y="63"/>
                      <a:pt x="0" y="63"/>
                    </a:cubicBezTo>
                    <a:cubicBezTo>
                      <a:pt x="0" y="76"/>
                      <a:pt x="13" y="95"/>
                      <a:pt x="60" y="95"/>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47" name="Freeform 53"/>
              <p:cNvSpPr/>
              <p:nvPr/>
            </p:nvSpPr>
            <p:spPr bwMode="auto">
              <a:xfrm>
                <a:off x="801921" y="3662004"/>
                <a:ext cx="61119" cy="59373"/>
              </a:xfrm>
              <a:custGeom>
                <a:avLst/>
                <a:gdLst>
                  <a:gd name="T0" fmla="*/ 120 w 120"/>
                  <a:gd name="T1" fmla="*/ 32 h 117"/>
                  <a:gd name="T2" fmla="*/ 60 w 120"/>
                  <a:gd name="T3" fmla="*/ 0 h 117"/>
                  <a:gd name="T4" fmla="*/ 0 w 120"/>
                  <a:gd name="T5" fmla="*/ 32 h 117"/>
                  <a:gd name="T6" fmla="*/ 0 w 120"/>
                  <a:gd name="T7" fmla="*/ 117 h 117"/>
                  <a:gd name="T8" fmla="*/ 120 w 120"/>
                  <a:gd name="T9" fmla="*/ 117 h 117"/>
                  <a:gd name="T10" fmla="*/ 120 w 120"/>
                  <a:gd name="T11" fmla="*/ 32 h 117"/>
                </a:gdLst>
                <a:ahLst/>
                <a:cxnLst>
                  <a:cxn ang="0">
                    <a:pos x="T0" y="T1"/>
                  </a:cxn>
                  <a:cxn ang="0">
                    <a:pos x="T2" y="T3"/>
                  </a:cxn>
                  <a:cxn ang="0">
                    <a:pos x="T4" y="T5"/>
                  </a:cxn>
                  <a:cxn ang="0">
                    <a:pos x="T6" y="T7"/>
                  </a:cxn>
                  <a:cxn ang="0">
                    <a:pos x="T8" y="T9"/>
                  </a:cxn>
                  <a:cxn ang="0">
                    <a:pos x="T10" y="T11"/>
                  </a:cxn>
                </a:cxnLst>
                <a:rect l="0" t="0" r="r" b="b"/>
                <a:pathLst>
                  <a:path w="120" h="117">
                    <a:moveTo>
                      <a:pt x="120" y="32"/>
                    </a:moveTo>
                    <a:cubicBezTo>
                      <a:pt x="120" y="19"/>
                      <a:pt x="107" y="0"/>
                      <a:pt x="60" y="0"/>
                    </a:cubicBezTo>
                    <a:cubicBezTo>
                      <a:pt x="13" y="0"/>
                      <a:pt x="0" y="19"/>
                      <a:pt x="0" y="32"/>
                    </a:cubicBezTo>
                    <a:cubicBezTo>
                      <a:pt x="0" y="117"/>
                      <a:pt x="0" y="117"/>
                      <a:pt x="0" y="117"/>
                    </a:cubicBezTo>
                    <a:cubicBezTo>
                      <a:pt x="120" y="117"/>
                      <a:pt x="120" y="117"/>
                      <a:pt x="120" y="117"/>
                    </a:cubicBezTo>
                    <a:lnTo>
                      <a:pt x="120" y="32"/>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grpSp>
        <p:nvGrpSpPr>
          <p:cNvPr id="27" name="组合 26"/>
          <p:cNvGrpSpPr/>
          <p:nvPr/>
        </p:nvGrpSpPr>
        <p:grpSpPr>
          <a:xfrm>
            <a:off x="2813938" y="4930406"/>
            <a:ext cx="3294648" cy="1034965"/>
            <a:chOff x="2813938" y="4930406"/>
            <a:chExt cx="3294648" cy="1034965"/>
          </a:xfrm>
        </p:grpSpPr>
        <p:grpSp>
          <p:nvGrpSpPr>
            <p:cNvPr id="19" name="组合 18"/>
            <p:cNvGrpSpPr/>
            <p:nvPr/>
          </p:nvGrpSpPr>
          <p:grpSpPr>
            <a:xfrm>
              <a:off x="2813938" y="4930406"/>
              <a:ext cx="3294648" cy="1034965"/>
              <a:chOff x="2787666" y="4903681"/>
              <a:chExt cx="1904905" cy="973117"/>
            </a:xfrm>
          </p:grpSpPr>
          <p:sp>
            <p:nvSpPr>
              <p:cNvPr id="30" name="Rectangle 10"/>
              <p:cNvSpPr/>
              <p:nvPr/>
            </p:nvSpPr>
            <p:spPr>
              <a:xfrm flipV="1">
                <a:off x="2787666" y="4903681"/>
                <a:ext cx="1686197" cy="973116"/>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1" name="Isosceles Triangle 13"/>
              <p:cNvSpPr/>
              <p:nvPr/>
            </p:nvSpPr>
            <p:spPr>
              <a:xfrm rot="16200000" flipV="1">
                <a:off x="4096660" y="5280887"/>
                <a:ext cx="973114"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41" name="文本框 40"/>
            <p:cNvSpPr txBox="1"/>
            <p:nvPr/>
          </p:nvSpPr>
          <p:spPr>
            <a:xfrm>
              <a:off x="3531438" y="5142879"/>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sp>
          <p:nvSpPr>
            <p:cNvPr id="48" name="Freeform 255"/>
            <p:cNvSpPr>
              <a:spLocks noEditPoints="1"/>
            </p:cNvSpPr>
            <p:nvPr/>
          </p:nvSpPr>
          <p:spPr bwMode="auto">
            <a:xfrm>
              <a:off x="3006965" y="5272299"/>
              <a:ext cx="398585" cy="398585"/>
            </a:xfrm>
            <a:custGeom>
              <a:avLst/>
              <a:gdLst>
                <a:gd name="T0" fmla="*/ 60 w 360"/>
                <a:gd name="T1" fmla="*/ 320 h 360"/>
                <a:gd name="T2" fmla="*/ 100 w 360"/>
                <a:gd name="T3" fmla="*/ 360 h 360"/>
                <a:gd name="T4" fmla="*/ 140 w 360"/>
                <a:gd name="T5" fmla="*/ 320 h 360"/>
                <a:gd name="T6" fmla="*/ 100 w 360"/>
                <a:gd name="T7" fmla="*/ 280 h 360"/>
                <a:gd name="T8" fmla="*/ 60 w 360"/>
                <a:gd name="T9" fmla="*/ 320 h 360"/>
                <a:gd name="T10" fmla="*/ 260 w 360"/>
                <a:gd name="T11" fmla="*/ 320 h 360"/>
                <a:gd name="T12" fmla="*/ 300 w 360"/>
                <a:gd name="T13" fmla="*/ 360 h 360"/>
                <a:gd name="T14" fmla="*/ 340 w 360"/>
                <a:gd name="T15" fmla="*/ 320 h 360"/>
                <a:gd name="T16" fmla="*/ 300 w 360"/>
                <a:gd name="T17" fmla="*/ 280 h 360"/>
                <a:gd name="T18" fmla="*/ 260 w 360"/>
                <a:gd name="T19" fmla="*/ 320 h 360"/>
                <a:gd name="T20" fmla="*/ 131 w 360"/>
                <a:gd name="T21" fmla="*/ 225 h 360"/>
                <a:gd name="T22" fmla="*/ 352 w 360"/>
                <a:gd name="T23" fmla="*/ 162 h 360"/>
                <a:gd name="T24" fmla="*/ 360 w 360"/>
                <a:gd name="T25" fmla="*/ 152 h 360"/>
                <a:gd name="T26" fmla="*/ 360 w 360"/>
                <a:gd name="T27" fmla="*/ 42 h 360"/>
                <a:gd name="T28" fmla="*/ 78 w 360"/>
                <a:gd name="T29" fmla="*/ 42 h 360"/>
                <a:gd name="T30" fmla="*/ 78 w 360"/>
                <a:gd name="T31" fmla="*/ 8 h 360"/>
                <a:gd name="T32" fmla="*/ 70 w 360"/>
                <a:gd name="T33" fmla="*/ 0 h 360"/>
                <a:gd name="T34" fmla="*/ 8 w 360"/>
                <a:gd name="T35" fmla="*/ 0 h 360"/>
                <a:gd name="T36" fmla="*/ 0 w 360"/>
                <a:gd name="T37" fmla="*/ 8 h 360"/>
                <a:gd name="T38" fmla="*/ 0 w 360"/>
                <a:gd name="T39" fmla="*/ 40 h 360"/>
                <a:gd name="T40" fmla="*/ 39 w 360"/>
                <a:gd name="T41" fmla="*/ 40 h 360"/>
                <a:gd name="T42" fmla="*/ 78 w 360"/>
                <a:gd name="T43" fmla="*/ 221 h 360"/>
                <a:gd name="T44" fmla="*/ 82 w 360"/>
                <a:gd name="T45" fmla="*/ 240 h 360"/>
                <a:gd name="T46" fmla="*/ 82 w 360"/>
                <a:gd name="T47" fmla="*/ 270 h 360"/>
                <a:gd name="T48" fmla="*/ 90 w 360"/>
                <a:gd name="T49" fmla="*/ 278 h 360"/>
                <a:gd name="T50" fmla="*/ 100 w 360"/>
                <a:gd name="T51" fmla="*/ 278 h 360"/>
                <a:gd name="T52" fmla="*/ 300 w 360"/>
                <a:gd name="T53" fmla="*/ 278 h 360"/>
                <a:gd name="T54" fmla="*/ 352 w 360"/>
                <a:gd name="T55" fmla="*/ 278 h 360"/>
                <a:gd name="T56" fmla="*/ 360 w 360"/>
                <a:gd name="T57" fmla="*/ 270 h 360"/>
                <a:gd name="T58" fmla="*/ 360 w 360"/>
                <a:gd name="T59" fmla="*/ 240 h 360"/>
                <a:gd name="T60" fmla="*/ 135 w 360"/>
                <a:gd name="T61" fmla="*/ 240 h 360"/>
                <a:gd name="T62" fmla="*/ 131 w 360"/>
                <a:gd name="T63" fmla="*/ 22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28" name="组合 27"/>
          <p:cNvGrpSpPr/>
          <p:nvPr/>
        </p:nvGrpSpPr>
        <p:grpSpPr>
          <a:xfrm>
            <a:off x="6622376" y="1551812"/>
            <a:ext cx="4233679" cy="1058352"/>
            <a:chOff x="6622376" y="1551812"/>
            <a:chExt cx="4233679" cy="1058352"/>
          </a:xfrm>
        </p:grpSpPr>
        <p:sp>
          <p:nvSpPr>
            <p:cNvPr id="49" name="标题"/>
            <p:cNvSpPr/>
            <p:nvPr/>
          </p:nvSpPr>
          <p:spPr>
            <a:xfrm>
              <a:off x="7773029" y="1551812"/>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50" name="文本框 49"/>
            <p:cNvSpPr txBox="1"/>
            <p:nvPr/>
          </p:nvSpPr>
          <p:spPr>
            <a:xfrm>
              <a:off x="7773029" y="1793145"/>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1" name="TextBox 1"/>
            <p:cNvSpPr txBox="1"/>
            <p:nvPr/>
          </p:nvSpPr>
          <p:spPr>
            <a:xfrm>
              <a:off x="6622376" y="1676359"/>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10%</a:t>
              </a:r>
            </a:p>
          </p:txBody>
        </p:sp>
      </p:grpSp>
      <p:grpSp>
        <p:nvGrpSpPr>
          <p:cNvPr id="33" name="组合 32"/>
          <p:cNvGrpSpPr/>
          <p:nvPr/>
        </p:nvGrpSpPr>
        <p:grpSpPr>
          <a:xfrm>
            <a:off x="6622376" y="2698441"/>
            <a:ext cx="4233679" cy="1058352"/>
            <a:chOff x="6622376" y="2698441"/>
            <a:chExt cx="4233679" cy="1058352"/>
          </a:xfrm>
        </p:grpSpPr>
        <p:sp>
          <p:nvSpPr>
            <p:cNvPr id="51" name="标题"/>
            <p:cNvSpPr/>
            <p:nvPr/>
          </p:nvSpPr>
          <p:spPr>
            <a:xfrm>
              <a:off x="7773029" y="2698441"/>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52" name="文本框 51"/>
            <p:cNvSpPr txBox="1"/>
            <p:nvPr/>
          </p:nvSpPr>
          <p:spPr>
            <a:xfrm>
              <a:off x="7773029" y="2939774"/>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2" name="TextBox 1"/>
            <p:cNvSpPr txBox="1"/>
            <p:nvPr/>
          </p:nvSpPr>
          <p:spPr>
            <a:xfrm>
              <a:off x="6622376" y="2822988"/>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20%</a:t>
              </a:r>
            </a:p>
          </p:txBody>
        </p:sp>
      </p:grpSp>
      <p:grpSp>
        <p:nvGrpSpPr>
          <p:cNvPr id="34" name="组合 33"/>
          <p:cNvGrpSpPr/>
          <p:nvPr/>
        </p:nvGrpSpPr>
        <p:grpSpPr>
          <a:xfrm>
            <a:off x="6622376" y="3845070"/>
            <a:ext cx="4233679" cy="1058352"/>
            <a:chOff x="6622376" y="3845070"/>
            <a:chExt cx="4233679" cy="1058352"/>
          </a:xfrm>
        </p:grpSpPr>
        <p:sp>
          <p:nvSpPr>
            <p:cNvPr id="56" name="标题"/>
            <p:cNvSpPr/>
            <p:nvPr/>
          </p:nvSpPr>
          <p:spPr>
            <a:xfrm>
              <a:off x="7773029" y="3845070"/>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57" name="文本框 56"/>
            <p:cNvSpPr txBox="1"/>
            <p:nvPr/>
          </p:nvSpPr>
          <p:spPr>
            <a:xfrm>
              <a:off x="7773029" y="4086403"/>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3" name="TextBox 1"/>
            <p:cNvSpPr txBox="1"/>
            <p:nvPr/>
          </p:nvSpPr>
          <p:spPr>
            <a:xfrm>
              <a:off x="6622376" y="3969617"/>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30%</a:t>
              </a:r>
            </a:p>
          </p:txBody>
        </p:sp>
      </p:grpSp>
      <p:grpSp>
        <p:nvGrpSpPr>
          <p:cNvPr id="38" name="组合 37"/>
          <p:cNvGrpSpPr/>
          <p:nvPr/>
        </p:nvGrpSpPr>
        <p:grpSpPr>
          <a:xfrm>
            <a:off x="6622376" y="4991698"/>
            <a:ext cx="4233679" cy="1058352"/>
            <a:chOff x="6622376" y="4991698"/>
            <a:chExt cx="4233679" cy="1058352"/>
          </a:xfrm>
        </p:grpSpPr>
        <p:sp>
          <p:nvSpPr>
            <p:cNvPr id="59" name="标题"/>
            <p:cNvSpPr/>
            <p:nvPr/>
          </p:nvSpPr>
          <p:spPr>
            <a:xfrm>
              <a:off x="7773029" y="4991698"/>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60" name="文本框 59"/>
            <p:cNvSpPr txBox="1"/>
            <p:nvPr/>
          </p:nvSpPr>
          <p:spPr>
            <a:xfrm>
              <a:off x="7773029" y="5233031"/>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4" name="TextBox 1"/>
            <p:cNvSpPr txBox="1"/>
            <p:nvPr/>
          </p:nvSpPr>
          <p:spPr>
            <a:xfrm>
              <a:off x="6622376" y="5116245"/>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40%</a:t>
              </a:r>
            </a:p>
          </p:txBody>
        </p:sp>
      </p:grpSp>
    </p:spTree>
  </p:cSld>
  <p:clrMapOvr>
    <a:masterClrMapping/>
  </p:clrMapOvr>
  <p:transition advTm="332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Dur="0" restart="never"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Scale>
                                      <p:cBhvr additive="base">
                                        <p:cTn id="8" dur="500" fill="hold">
                                          <p:stCondLst>
                                            <p:cond delay="0"/>
                                          </p:stCondLst>
                                        </p:cTn>
                                        <p:tgtEl>
                                          <p:spTgt spid="6"/>
                                        </p:tgtEl>
                                      </p:cBhvr>
                                      <p:by x="150000" y="150000"/>
                                      <p:from x="200000" y="200000"/>
                                      <p:to x="100000" y="100000"/>
                                    </p:animScale>
                                    <p:animRot by="21600000">
                                      <p:cBhvr additive="base">
                                        <p:cTn id="9" dur="500" fill="hold">
                                          <p:stCondLst>
                                            <p:cond delay="0"/>
                                          </p:stCondLst>
                                        </p:cTn>
                                        <p:tgtEl>
                                          <p:spTgt spid="6"/>
                                        </p:tgtEl>
                                        <p:attrNameLst>
                                          <p:attrName>r</p:attrName>
                                        </p:attrNameLst>
                                      </p:cBhvr>
                                    </p:animRo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30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10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30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750"/>
                                        <p:tgtEl>
                                          <p:spTgt spid="28"/>
                                        </p:tgtEl>
                                      </p:cBhvr>
                                    </p:animEffect>
                                  </p:childTnLst>
                                </p:cTn>
                              </p:par>
                              <p:par>
                                <p:cTn id="39" presetID="63" presetClass="path" presetSubtype="0" decel="100000" fill="hold" nodeType="withEffect">
                                  <p:stCondLst>
                                    <p:cond delay="0"/>
                                  </p:stCondLst>
                                  <p:childTnLst>
                                    <p:animMotion origin="layout" path="M 4.58333E-6 2.59259E-6 L 0.13841 2.59259E-6 " pathEditMode="relative" rAng="0" ptsTypes="AA">
                                      <p:cBhvr>
                                        <p:cTn id="40" dur="750" spd="-100000" fill="hold"/>
                                        <p:tgtEl>
                                          <p:spTgt spid="28"/>
                                        </p:tgtEl>
                                        <p:attrNameLst>
                                          <p:attrName>ppt_x</p:attrName>
                                          <p:attrName>ppt_y</p:attrName>
                                        </p:attrNameLst>
                                      </p:cBhvr>
                                      <p:rCtr x="6914" y="0"/>
                                    </p:animMotion>
                                  </p:childTnLst>
                                </p:cTn>
                              </p:par>
                              <p:par>
                                <p:cTn id="41" presetID="10" presetClass="entr" presetSubtype="0" fill="hold" nodeType="withEffect">
                                  <p:stCondLst>
                                    <p:cond delay="1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childTnLst>
                                </p:cTn>
                              </p:par>
                              <p:par>
                                <p:cTn id="44" presetID="63" presetClass="path" presetSubtype="0" decel="100000" fill="hold" nodeType="withEffect">
                                  <p:stCondLst>
                                    <p:cond delay="100"/>
                                  </p:stCondLst>
                                  <p:childTnLst>
                                    <p:animMotion origin="layout" path="M 4.58333E-6 2.59259E-6 L 0.13841 2.59259E-6 " pathEditMode="relative" rAng="0" ptsTypes="AA">
                                      <p:cBhvr>
                                        <p:cTn id="45" dur="750" spd="-100000" fill="hold"/>
                                        <p:tgtEl>
                                          <p:spTgt spid="33"/>
                                        </p:tgtEl>
                                        <p:attrNameLst>
                                          <p:attrName>ppt_x</p:attrName>
                                          <p:attrName>ppt_y</p:attrName>
                                        </p:attrNameLst>
                                      </p:cBhvr>
                                      <p:rCtr x="6914" y="0"/>
                                    </p:animMotion>
                                  </p:childTnLst>
                                </p:cTn>
                              </p:par>
                              <p:par>
                                <p:cTn id="46" presetID="10" presetClass="entr" presetSubtype="0" fill="hold" nodeType="withEffect">
                                  <p:stCondLst>
                                    <p:cond delay="2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750"/>
                                        <p:tgtEl>
                                          <p:spTgt spid="34"/>
                                        </p:tgtEl>
                                      </p:cBhvr>
                                    </p:animEffect>
                                  </p:childTnLst>
                                </p:cTn>
                              </p:par>
                              <p:par>
                                <p:cTn id="49" presetID="63" presetClass="path" presetSubtype="0" decel="100000" fill="hold" nodeType="withEffect">
                                  <p:stCondLst>
                                    <p:cond delay="200"/>
                                  </p:stCondLst>
                                  <p:childTnLst>
                                    <p:animMotion origin="layout" path="M 4.58333E-6 2.59259E-6 L 0.13841 2.59259E-6 " pathEditMode="relative" rAng="0" ptsTypes="AA">
                                      <p:cBhvr>
                                        <p:cTn id="50" dur="750" spd="-100000" fill="hold"/>
                                        <p:tgtEl>
                                          <p:spTgt spid="34"/>
                                        </p:tgtEl>
                                        <p:attrNameLst>
                                          <p:attrName>ppt_x</p:attrName>
                                          <p:attrName>ppt_y</p:attrName>
                                        </p:attrNameLst>
                                      </p:cBhvr>
                                      <p:rCtr x="6914" y="0"/>
                                    </p:animMotion>
                                  </p:childTnLst>
                                </p:cTn>
                              </p:par>
                              <p:par>
                                <p:cTn id="51" presetID="10" presetClass="entr" presetSubtype="0" fill="hold" nodeType="withEffect">
                                  <p:stCondLst>
                                    <p:cond delay="3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750"/>
                                        <p:tgtEl>
                                          <p:spTgt spid="38"/>
                                        </p:tgtEl>
                                      </p:cBhvr>
                                    </p:animEffect>
                                  </p:childTnLst>
                                </p:cTn>
                              </p:par>
                              <p:par>
                                <p:cTn id="54" presetID="63" presetClass="path" presetSubtype="0" decel="100000" fill="hold" nodeType="withEffect">
                                  <p:stCondLst>
                                    <p:cond delay="300"/>
                                  </p:stCondLst>
                                  <p:childTnLst>
                                    <p:animMotion origin="layout" path="M 4.58333E-6 2.59259E-6 L 0.13841 2.59259E-6 " pathEditMode="relative" rAng="0" ptsTypes="AA">
                                      <p:cBhvr>
                                        <p:cTn id="55" dur="750" spd="-100000" fill="hold"/>
                                        <p:tgtEl>
                                          <p:spTgt spid="38"/>
                                        </p:tgtEl>
                                        <p:attrNameLst>
                                          <p:attrName>ppt_x</p:attrName>
                                          <p:attrName>ppt_y</p:attrName>
                                        </p:attrNameLst>
                                      </p:cBhvr>
                                      <p:rCtr x="69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2" grpId="0" bldLvl="0" animBg="1"/>
      <p:bldP spid="2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组合 1"/>
          <p:cNvGrpSpPr/>
          <p:nvPr/>
        </p:nvGrpSpPr>
        <p:grpSpPr>
          <a:xfrm>
            <a:off x="860425" y="1457325"/>
            <a:ext cx="4579938" cy="4592638"/>
            <a:chOff x="860425" y="1457325"/>
            <a:chExt cx="4579938" cy="4592638"/>
          </a:xfrm>
        </p:grpSpPr>
        <p:sp>
          <p:nvSpPr>
            <p:cNvPr id="12293" name="Oval 2"/>
            <p:cNvSpPr>
              <a:spLocks noChangeArrowheads="1"/>
            </p:cNvSpPr>
            <p:nvPr/>
          </p:nvSpPr>
          <p:spPr bwMode="auto">
            <a:xfrm>
              <a:off x="4200525" y="3101975"/>
              <a:ext cx="1239838"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sp>
          <p:nvSpPr>
            <p:cNvPr id="12294" name="Oval 3"/>
            <p:cNvSpPr>
              <a:spLocks noChangeArrowheads="1"/>
            </p:cNvSpPr>
            <p:nvPr/>
          </p:nvSpPr>
          <p:spPr bwMode="auto">
            <a:xfrm>
              <a:off x="2525713" y="4810125"/>
              <a:ext cx="1238250"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sp>
          <p:nvSpPr>
            <p:cNvPr id="12295" name="Oval 4"/>
            <p:cNvSpPr>
              <a:spLocks noChangeArrowheads="1"/>
            </p:cNvSpPr>
            <p:nvPr/>
          </p:nvSpPr>
          <p:spPr bwMode="auto">
            <a:xfrm>
              <a:off x="860425" y="3101975"/>
              <a:ext cx="1238250"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sp>
          <p:nvSpPr>
            <p:cNvPr id="12296" name="Oval 5"/>
            <p:cNvSpPr>
              <a:spLocks noChangeArrowheads="1"/>
            </p:cNvSpPr>
            <p:nvPr/>
          </p:nvSpPr>
          <p:spPr bwMode="auto">
            <a:xfrm>
              <a:off x="2535238" y="1457325"/>
              <a:ext cx="1238250"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pic>
          <p:nvPicPr>
            <p:cNvPr id="12297" name="Group 6"/>
            <p:cNvPicPr>
              <a:picLocks noChangeArrowheads="1"/>
            </p:cNvPicPr>
            <p:nvPr/>
          </p:nvPicPr>
          <p:blipFill>
            <a:blip r:embed="rId4"/>
            <a:srcRect/>
            <a:stretch>
              <a:fillRect/>
            </a:stretch>
          </p:blipFill>
          <p:spPr bwMode="auto">
            <a:xfrm>
              <a:off x="2633663" y="3054350"/>
              <a:ext cx="963612" cy="914400"/>
            </a:xfrm>
            <a:prstGeom prst="rect">
              <a:avLst/>
            </a:prstGeom>
            <a:noFill/>
            <a:ln w="9525">
              <a:noFill/>
              <a:miter lim="800000"/>
              <a:headEnd/>
              <a:tailEnd/>
            </a:ln>
          </p:spPr>
        </p:pic>
        <p:pic>
          <p:nvPicPr>
            <p:cNvPr id="12298" name="Group 11"/>
            <p:cNvPicPr>
              <a:picLocks noChangeArrowheads="1"/>
            </p:cNvPicPr>
            <p:nvPr/>
          </p:nvPicPr>
          <p:blipFill>
            <a:blip r:embed="rId5"/>
            <a:srcRect/>
            <a:stretch>
              <a:fillRect/>
            </a:stretch>
          </p:blipFill>
          <p:spPr bwMode="auto">
            <a:xfrm>
              <a:off x="1609725" y="2206625"/>
              <a:ext cx="858838" cy="828675"/>
            </a:xfrm>
            <a:prstGeom prst="rect">
              <a:avLst/>
            </a:prstGeom>
            <a:noFill/>
            <a:ln w="9525">
              <a:noFill/>
              <a:miter lim="800000"/>
              <a:headEnd/>
              <a:tailEnd/>
            </a:ln>
          </p:spPr>
        </p:pic>
        <p:pic>
          <p:nvPicPr>
            <p:cNvPr id="12299" name="Group 22"/>
            <p:cNvPicPr>
              <a:picLocks noChangeArrowheads="1"/>
            </p:cNvPicPr>
            <p:nvPr/>
          </p:nvPicPr>
          <p:blipFill>
            <a:blip r:embed="rId6"/>
            <a:srcRect/>
            <a:stretch>
              <a:fillRect/>
            </a:stretch>
          </p:blipFill>
          <p:spPr bwMode="auto">
            <a:xfrm>
              <a:off x="3889375" y="2236788"/>
              <a:ext cx="811213" cy="860425"/>
            </a:xfrm>
            <a:prstGeom prst="rect">
              <a:avLst/>
            </a:prstGeom>
            <a:noFill/>
            <a:ln w="9525">
              <a:noFill/>
              <a:miter lim="800000"/>
              <a:headEnd/>
              <a:tailEnd/>
            </a:ln>
          </p:spPr>
        </p:pic>
        <p:pic>
          <p:nvPicPr>
            <p:cNvPr id="12300" name="Group 34"/>
            <p:cNvPicPr>
              <a:picLocks noChangeArrowheads="1"/>
            </p:cNvPicPr>
            <p:nvPr/>
          </p:nvPicPr>
          <p:blipFill>
            <a:blip r:embed="rId7"/>
            <a:srcRect/>
            <a:stretch>
              <a:fillRect/>
            </a:stretch>
          </p:blipFill>
          <p:spPr bwMode="auto">
            <a:xfrm>
              <a:off x="3797300" y="4432300"/>
              <a:ext cx="896938" cy="889000"/>
            </a:xfrm>
            <a:prstGeom prst="rect">
              <a:avLst/>
            </a:prstGeom>
            <a:noFill/>
            <a:ln w="9525">
              <a:noFill/>
              <a:miter lim="800000"/>
              <a:headEnd/>
              <a:tailEnd/>
            </a:ln>
          </p:spPr>
        </p:pic>
        <p:pic>
          <p:nvPicPr>
            <p:cNvPr id="12301" name="Group 46"/>
            <p:cNvPicPr>
              <a:picLocks noChangeArrowheads="1"/>
            </p:cNvPicPr>
            <p:nvPr/>
          </p:nvPicPr>
          <p:blipFill>
            <a:blip r:embed="rId8"/>
            <a:srcRect/>
            <a:stretch>
              <a:fillRect/>
            </a:stretch>
          </p:blipFill>
          <p:spPr bwMode="auto">
            <a:xfrm>
              <a:off x="1573213" y="4406900"/>
              <a:ext cx="865187" cy="896938"/>
            </a:xfrm>
            <a:prstGeom prst="rect">
              <a:avLst/>
            </a:prstGeom>
            <a:noFill/>
            <a:ln w="9525">
              <a:noFill/>
              <a:miter lim="800000"/>
              <a:headEnd/>
              <a:tailEnd/>
            </a:ln>
          </p:spPr>
        </p:pic>
        <p:sp>
          <p:nvSpPr>
            <p:cNvPr id="12302" name="TextBox 58"/>
            <p:cNvSpPr txBox="1">
              <a:spLocks noChangeArrowheads="1"/>
            </p:cNvSpPr>
            <p:nvPr/>
          </p:nvSpPr>
          <p:spPr bwMode="auto">
            <a:xfrm>
              <a:off x="2613025" y="3997325"/>
              <a:ext cx="1004888" cy="338138"/>
            </a:xfrm>
            <a:prstGeom prst="rect">
              <a:avLst/>
            </a:prstGeom>
            <a:noFill/>
            <a:ln w="9525">
              <a:noFill/>
              <a:miter lim="800000"/>
            </a:ln>
          </p:spPr>
          <p:txBody>
            <a:bodyPr wrap="none">
              <a:spAutoFit/>
            </a:bodyPr>
            <a:lstStyle/>
            <a:p>
              <a:pPr algn="ctr" eaLnBrk="1" hangingPunct="1"/>
              <a:r>
                <a:rPr lang="zh-CN" altLang="en-US" sz="1600" b="1">
                  <a:solidFill>
                    <a:schemeClr val="bg1"/>
                  </a:solidFill>
                  <a:cs typeface="+mn-ea"/>
                  <a:sym typeface="+mn-lt"/>
                </a:rPr>
                <a:t>添加标题</a:t>
              </a:r>
            </a:p>
          </p:txBody>
        </p:sp>
        <p:pic>
          <p:nvPicPr>
            <p:cNvPr id="12303" name="Group 59"/>
            <p:cNvPicPr>
              <a:picLocks noChangeArrowheads="1"/>
            </p:cNvPicPr>
            <p:nvPr/>
          </p:nvPicPr>
          <p:blipFill>
            <a:blip r:embed="rId9"/>
            <a:srcRect/>
            <a:stretch>
              <a:fillRect/>
            </a:stretch>
          </p:blipFill>
          <p:spPr bwMode="auto">
            <a:xfrm>
              <a:off x="2951163" y="1652588"/>
              <a:ext cx="371475" cy="438150"/>
            </a:xfrm>
            <a:prstGeom prst="rect">
              <a:avLst/>
            </a:prstGeom>
            <a:noFill/>
            <a:ln w="9525">
              <a:noFill/>
              <a:miter lim="800000"/>
              <a:headEnd/>
              <a:tailEnd/>
            </a:ln>
          </p:spPr>
        </p:pic>
        <p:sp>
          <p:nvSpPr>
            <p:cNvPr id="12304" name="TextBox 64"/>
            <p:cNvSpPr txBox="1">
              <a:spLocks noChangeArrowheads="1"/>
            </p:cNvSpPr>
            <p:nvPr/>
          </p:nvSpPr>
          <p:spPr bwMode="auto">
            <a:xfrm>
              <a:off x="2867025" y="2111375"/>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pic>
          <p:nvPicPr>
            <p:cNvPr id="12305" name="Group 65"/>
            <p:cNvPicPr>
              <a:picLocks noChangeArrowheads="1"/>
            </p:cNvPicPr>
            <p:nvPr/>
          </p:nvPicPr>
          <p:blipFill>
            <a:blip r:embed="rId10"/>
            <a:srcRect/>
            <a:stretch>
              <a:fillRect/>
            </a:stretch>
          </p:blipFill>
          <p:spPr bwMode="auto">
            <a:xfrm>
              <a:off x="4627563" y="3292475"/>
              <a:ext cx="388937" cy="511175"/>
            </a:xfrm>
            <a:prstGeom prst="rect">
              <a:avLst/>
            </a:prstGeom>
            <a:noFill/>
            <a:ln w="9525">
              <a:noFill/>
              <a:miter lim="800000"/>
              <a:headEnd/>
              <a:tailEnd/>
            </a:ln>
          </p:spPr>
        </p:pic>
        <p:sp>
          <p:nvSpPr>
            <p:cNvPr id="12306" name="TextBox 70"/>
            <p:cNvSpPr txBox="1">
              <a:spLocks noChangeArrowheads="1"/>
            </p:cNvSpPr>
            <p:nvPr/>
          </p:nvSpPr>
          <p:spPr bwMode="auto">
            <a:xfrm>
              <a:off x="4548188" y="3851275"/>
              <a:ext cx="544512"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pic>
          <p:nvPicPr>
            <p:cNvPr id="12307" name="Group 71"/>
            <p:cNvPicPr>
              <a:picLocks noChangeArrowheads="1"/>
            </p:cNvPicPr>
            <p:nvPr/>
          </p:nvPicPr>
          <p:blipFill>
            <a:blip r:embed="rId11"/>
            <a:srcRect/>
            <a:stretch>
              <a:fillRect/>
            </a:stretch>
          </p:blipFill>
          <p:spPr bwMode="auto">
            <a:xfrm>
              <a:off x="2882900" y="5059363"/>
              <a:ext cx="512763" cy="482600"/>
            </a:xfrm>
            <a:prstGeom prst="rect">
              <a:avLst/>
            </a:prstGeom>
            <a:noFill/>
            <a:ln w="9525">
              <a:noFill/>
              <a:miter lim="800000"/>
              <a:headEnd/>
              <a:tailEnd/>
            </a:ln>
          </p:spPr>
        </p:pic>
        <p:sp>
          <p:nvSpPr>
            <p:cNvPr id="12308" name="TextBox 74"/>
            <p:cNvSpPr txBox="1">
              <a:spLocks noChangeArrowheads="1"/>
            </p:cNvSpPr>
            <p:nvPr/>
          </p:nvSpPr>
          <p:spPr bwMode="auto">
            <a:xfrm>
              <a:off x="2867025" y="5549900"/>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pic>
          <p:nvPicPr>
            <p:cNvPr id="12309" name="Group 75"/>
            <p:cNvPicPr>
              <a:picLocks noChangeArrowheads="1"/>
            </p:cNvPicPr>
            <p:nvPr/>
          </p:nvPicPr>
          <p:blipFill>
            <a:blip r:embed="rId12"/>
            <a:srcRect/>
            <a:stretch>
              <a:fillRect/>
            </a:stretch>
          </p:blipFill>
          <p:spPr bwMode="auto">
            <a:xfrm>
              <a:off x="1176338" y="3340100"/>
              <a:ext cx="603250" cy="542925"/>
            </a:xfrm>
            <a:prstGeom prst="rect">
              <a:avLst/>
            </a:prstGeom>
            <a:noFill/>
            <a:ln w="9525">
              <a:noFill/>
              <a:miter lim="800000"/>
              <a:headEnd/>
              <a:tailEnd/>
            </a:ln>
          </p:spPr>
        </p:pic>
        <p:sp>
          <p:nvSpPr>
            <p:cNvPr id="12310" name="TextBox 79"/>
            <p:cNvSpPr txBox="1">
              <a:spLocks noChangeArrowheads="1"/>
            </p:cNvSpPr>
            <p:nvPr/>
          </p:nvSpPr>
          <p:spPr bwMode="auto">
            <a:xfrm>
              <a:off x="1208088" y="3851275"/>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grpSp>
      <p:sp>
        <p:nvSpPr>
          <p:cNvPr id="12311" name="Freeform 5"/>
          <p:cNvSpPr>
            <a:spLocks noEditPoints="1"/>
          </p:cNvSpPr>
          <p:nvPr/>
        </p:nvSpPr>
        <p:spPr bwMode="auto">
          <a:xfrm>
            <a:off x="6040438" y="2047875"/>
            <a:ext cx="600075" cy="568325"/>
          </a:xfrm>
          <a:custGeom>
            <a:avLst/>
            <a:gdLst>
              <a:gd name="T0" fmla="*/ 716436201 w 460"/>
              <a:gd name="T1" fmla="*/ 0 h 437"/>
              <a:gd name="T2" fmla="*/ 66368298 w 460"/>
              <a:gd name="T3" fmla="*/ 0 h 437"/>
              <a:gd name="T4" fmla="*/ 0 w 460"/>
              <a:gd name="T5" fmla="*/ 64271447 h 437"/>
              <a:gd name="T6" fmla="*/ 0 w 460"/>
              <a:gd name="T7" fmla="*/ 564907252 h 437"/>
              <a:gd name="T8" fmla="*/ 66368298 w 460"/>
              <a:gd name="T9" fmla="*/ 630869348 h 437"/>
              <a:gd name="T10" fmla="*/ 263770805 w 460"/>
              <a:gd name="T11" fmla="*/ 630869348 h 437"/>
              <a:gd name="T12" fmla="*/ 228033739 w 460"/>
              <a:gd name="T13" fmla="*/ 668078368 h 437"/>
              <a:gd name="T14" fmla="*/ 211016399 w 460"/>
              <a:gd name="T15" fmla="*/ 688375661 h 437"/>
              <a:gd name="T16" fmla="*/ 209315318 w 460"/>
              <a:gd name="T17" fmla="*/ 717127436 h 437"/>
              <a:gd name="T18" fmla="*/ 258666255 w 460"/>
              <a:gd name="T19" fmla="*/ 739115235 h 437"/>
              <a:gd name="T20" fmla="*/ 524138142 w 460"/>
              <a:gd name="T21" fmla="*/ 739115235 h 437"/>
              <a:gd name="T22" fmla="*/ 573489079 w 460"/>
              <a:gd name="T23" fmla="*/ 717127436 h 437"/>
              <a:gd name="T24" fmla="*/ 571787998 w 460"/>
              <a:gd name="T25" fmla="*/ 688375661 h 437"/>
              <a:gd name="T26" fmla="*/ 553068272 w 460"/>
              <a:gd name="T27" fmla="*/ 668078368 h 437"/>
              <a:gd name="T28" fmla="*/ 517331206 w 460"/>
              <a:gd name="T29" fmla="*/ 630869348 h 437"/>
              <a:gd name="T30" fmla="*/ 716436201 w 460"/>
              <a:gd name="T31" fmla="*/ 630869348 h 437"/>
              <a:gd name="T32" fmla="*/ 782804478 w 460"/>
              <a:gd name="T33" fmla="*/ 564907252 h 437"/>
              <a:gd name="T34" fmla="*/ 782804478 w 460"/>
              <a:gd name="T35" fmla="*/ 64271447 h 437"/>
              <a:gd name="T36" fmla="*/ 716436201 w 460"/>
              <a:gd name="T37" fmla="*/ 0 h 437"/>
              <a:gd name="T38" fmla="*/ 536050932 w 460"/>
              <a:gd name="T39" fmla="*/ 684993023 h 437"/>
              <a:gd name="T40" fmla="*/ 551367190 w 460"/>
              <a:gd name="T41" fmla="*/ 701906214 h 437"/>
              <a:gd name="T42" fmla="*/ 551367190 w 460"/>
              <a:gd name="T43" fmla="*/ 706979521 h 437"/>
              <a:gd name="T44" fmla="*/ 524138142 w 460"/>
              <a:gd name="T45" fmla="*/ 715436767 h 437"/>
              <a:gd name="T46" fmla="*/ 258666255 w 460"/>
              <a:gd name="T47" fmla="*/ 715436767 h 437"/>
              <a:gd name="T48" fmla="*/ 231437207 w 460"/>
              <a:gd name="T49" fmla="*/ 706979521 h 437"/>
              <a:gd name="T50" fmla="*/ 229736125 w 460"/>
              <a:gd name="T51" fmla="*/ 701906214 h 437"/>
              <a:gd name="T52" fmla="*/ 229736125 w 460"/>
              <a:gd name="T53" fmla="*/ 701906214 h 437"/>
              <a:gd name="T54" fmla="*/ 246753465 w 460"/>
              <a:gd name="T55" fmla="*/ 684993023 h 437"/>
              <a:gd name="T56" fmla="*/ 292700935 w 460"/>
              <a:gd name="T57" fmla="*/ 630869348 h 437"/>
              <a:gd name="T58" fmla="*/ 490103462 w 460"/>
              <a:gd name="T59" fmla="*/ 630869348 h 437"/>
              <a:gd name="T60" fmla="*/ 536050932 w 460"/>
              <a:gd name="T61" fmla="*/ 684993023 h 437"/>
              <a:gd name="T62" fmla="*/ 733453541 w 460"/>
              <a:gd name="T63" fmla="*/ 564907252 h 437"/>
              <a:gd name="T64" fmla="*/ 716436201 w 460"/>
              <a:gd name="T65" fmla="*/ 581820443 h 437"/>
              <a:gd name="T66" fmla="*/ 66368298 w 460"/>
              <a:gd name="T67" fmla="*/ 581820443 h 437"/>
              <a:gd name="T68" fmla="*/ 49350958 w 460"/>
              <a:gd name="T69" fmla="*/ 564907252 h 437"/>
              <a:gd name="T70" fmla="*/ 49350958 w 460"/>
              <a:gd name="T71" fmla="*/ 64271447 h 437"/>
              <a:gd name="T72" fmla="*/ 66368298 w 460"/>
              <a:gd name="T73" fmla="*/ 47356956 h 437"/>
              <a:gd name="T74" fmla="*/ 716436201 w 460"/>
              <a:gd name="T75" fmla="*/ 47356956 h 437"/>
              <a:gd name="T76" fmla="*/ 733453541 w 460"/>
              <a:gd name="T77" fmla="*/ 64271447 h 437"/>
              <a:gd name="T78" fmla="*/ 733453541 w 460"/>
              <a:gd name="T79" fmla="*/ 564907252 h 4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37"/>
              <a:gd name="T122" fmla="*/ 460 w 460"/>
              <a:gd name="T123" fmla="*/ 437 h 4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37">
                <a:moveTo>
                  <a:pt x="421" y="0"/>
                </a:moveTo>
                <a:cubicBezTo>
                  <a:pt x="39" y="0"/>
                  <a:pt x="39" y="0"/>
                  <a:pt x="39" y="0"/>
                </a:cubicBezTo>
                <a:cubicBezTo>
                  <a:pt x="17" y="0"/>
                  <a:pt x="0" y="17"/>
                  <a:pt x="0" y="38"/>
                </a:cubicBezTo>
                <a:cubicBezTo>
                  <a:pt x="0" y="334"/>
                  <a:pt x="0" y="334"/>
                  <a:pt x="0" y="334"/>
                </a:cubicBezTo>
                <a:cubicBezTo>
                  <a:pt x="0" y="355"/>
                  <a:pt x="17" y="373"/>
                  <a:pt x="39" y="373"/>
                </a:cubicBezTo>
                <a:cubicBezTo>
                  <a:pt x="155" y="373"/>
                  <a:pt x="155" y="373"/>
                  <a:pt x="155" y="373"/>
                </a:cubicBezTo>
                <a:cubicBezTo>
                  <a:pt x="149" y="381"/>
                  <a:pt x="139" y="390"/>
                  <a:pt x="134" y="395"/>
                </a:cubicBezTo>
                <a:cubicBezTo>
                  <a:pt x="130" y="400"/>
                  <a:pt x="126" y="404"/>
                  <a:pt x="124" y="407"/>
                </a:cubicBezTo>
                <a:cubicBezTo>
                  <a:pt x="121" y="411"/>
                  <a:pt x="119" y="418"/>
                  <a:pt x="123" y="424"/>
                </a:cubicBezTo>
                <a:cubicBezTo>
                  <a:pt x="126" y="430"/>
                  <a:pt x="133" y="437"/>
                  <a:pt x="152" y="437"/>
                </a:cubicBezTo>
                <a:cubicBezTo>
                  <a:pt x="308" y="437"/>
                  <a:pt x="308" y="437"/>
                  <a:pt x="308" y="437"/>
                </a:cubicBezTo>
                <a:cubicBezTo>
                  <a:pt x="326" y="437"/>
                  <a:pt x="334" y="430"/>
                  <a:pt x="337" y="424"/>
                </a:cubicBezTo>
                <a:cubicBezTo>
                  <a:pt x="340" y="418"/>
                  <a:pt x="339" y="411"/>
                  <a:pt x="336" y="407"/>
                </a:cubicBezTo>
                <a:cubicBezTo>
                  <a:pt x="334" y="404"/>
                  <a:pt x="330" y="400"/>
                  <a:pt x="325" y="395"/>
                </a:cubicBezTo>
                <a:cubicBezTo>
                  <a:pt x="320" y="390"/>
                  <a:pt x="311" y="381"/>
                  <a:pt x="304" y="373"/>
                </a:cubicBezTo>
                <a:cubicBezTo>
                  <a:pt x="421" y="373"/>
                  <a:pt x="421" y="373"/>
                  <a:pt x="421" y="373"/>
                </a:cubicBezTo>
                <a:cubicBezTo>
                  <a:pt x="442" y="373"/>
                  <a:pt x="460" y="355"/>
                  <a:pt x="460" y="334"/>
                </a:cubicBezTo>
                <a:cubicBezTo>
                  <a:pt x="460" y="38"/>
                  <a:pt x="460" y="38"/>
                  <a:pt x="460" y="38"/>
                </a:cubicBezTo>
                <a:cubicBezTo>
                  <a:pt x="460" y="17"/>
                  <a:pt x="442" y="0"/>
                  <a:pt x="421" y="0"/>
                </a:cubicBezTo>
                <a:close/>
                <a:moveTo>
                  <a:pt x="315" y="405"/>
                </a:moveTo>
                <a:cubicBezTo>
                  <a:pt x="319" y="409"/>
                  <a:pt x="323" y="413"/>
                  <a:pt x="324" y="415"/>
                </a:cubicBezTo>
                <a:cubicBezTo>
                  <a:pt x="324" y="415"/>
                  <a:pt x="325" y="417"/>
                  <a:pt x="324" y="418"/>
                </a:cubicBezTo>
                <a:cubicBezTo>
                  <a:pt x="322" y="421"/>
                  <a:pt x="316" y="423"/>
                  <a:pt x="308" y="423"/>
                </a:cubicBezTo>
                <a:cubicBezTo>
                  <a:pt x="152" y="423"/>
                  <a:pt x="152" y="423"/>
                  <a:pt x="152" y="423"/>
                </a:cubicBezTo>
                <a:cubicBezTo>
                  <a:pt x="143" y="423"/>
                  <a:pt x="138" y="421"/>
                  <a:pt x="136" y="418"/>
                </a:cubicBezTo>
                <a:cubicBezTo>
                  <a:pt x="135" y="417"/>
                  <a:pt x="135" y="415"/>
                  <a:pt x="135" y="415"/>
                </a:cubicBezTo>
                <a:cubicBezTo>
                  <a:pt x="135" y="415"/>
                  <a:pt x="135" y="415"/>
                  <a:pt x="135" y="415"/>
                </a:cubicBezTo>
                <a:cubicBezTo>
                  <a:pt x="137" y="413"/>
                  <a:pt x="140" y="409"/>
                  <a:pt x="145" y="405"/>
                </a:cubicBezTo>
                <a:cubicBezTo>
                  <a:pt x="157" y="393"/>
                  <a:pt x="167" y="382"/>
                  <a:pt x="172" y="373"/>
                </a:cubicBezTo>
                <a:cubicBezTo>
                  <a:pt x="288" y="373"/>
                  <a:pt x="288" y="373"/>
                  <a:pt x="288" y="373"/>
                </a:cubicBezTo>
                <a:cubicBezTo>
                  <a:pt x="292" y="382"/>
                  <a:pt x="302" y="393"/>
                  <a:pt x="315" y="405"/>
                </a:cubicBezTo>
                <a:close/>
                <a:moveTo>
                  <a:pt x="431" y="334"/>
                </a:moveTo>
                <a:cubicBezTo>
                  <a:pt x="431" y="340"/>
                  <a:pt x="426" y="344"/>
                  <a:pt x="421" y="344"/>
                </a:cubicBezTo>
                <a:cubicBezTo>
                  <a:pt x="39" y="344"/>
                  <a:pt x="39" y="344"/>
                  <a:pt x="39" y="344"/>
                </a:cubicBezTo>
                <a:cubicBezTo>
                  <a:pt x="33" y="344"/>
                  <a:pt x="29" y="340"/>
                  <a:pt x="29" y="334"/>
                </a:cubicBezTo>
                <a:cubicBezTo>
                  <a:pt x="29" y="38"/>
                  <a:pt x="29" y="38"/>
                  <a:pt x="29" y="38"/>
                </a:cubicBezTo>
                <a:cubicBezTo>
                  <a:pt x="29" y="33"/>
                  <a:pt x="33" y="28"/>
                  <a:pt x="39" y="28"/>
                </a:cubicBezTo>
                <a:cubicBezTo>
                  <a:pt x="421" y="28"/>
                  <a:pt x="421" y="28"/>
                  <a:pt x="421" y="28"/>
                </a:cubicBezTo>
                <a:cubicBezTo>
                  <a:pt x="426" y="28"/>
                  <a:pt x="431" y="33"/>
                  <a:pt x="431" y="38"/>
                </a:cubicBezTo>
                <a:lnTo>
                  <a:pt x="431" y="334"/>
                </a:ln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2" name="Freeform 6"/>
          <p:cNvSpPr>
            <a:spLocks noEditPoints="1"/>
          </p:cNvSpPr>
          <p:nvPr/>
        </p:nvSpPr>
        <p:spPr bwMode="auto">
          <a:xfrm>
            <a:off x="6115050" y="2122488"/>
            <a:ext cx="449263" cy="298450"/>
          </a:xfrm>
          <a:custGeom>
            <a:avLst/>
            <a:gdLst>
              <a:gd name="T0" fmla="*/ 544337439 w 345"/>
              <a:gd name="T1" fmla="*/ 0 h 230"/>
              <a:gd name="T2" fmla="*/ 42393494 w 345"/>
              <a:gd name="T3" fmla="*/ 0 h 230"/>
              <a:gd name="T4" fmla="*/ 0 w 345"/>
              <a:gd name="T5" fmla="*/ 40411427 h 230"/>
              <a:gd name="T6" fmla="*/ 0 w 345"/>
              <a:gd name="T7" fmla="*/ 346859958 h 230"/>
              <a:gd name="T8" fmla="*/ 42393494 w 345"/>
              <a:gd name="T9" fmla="*/ 387271375 h 230"/>
              <a:gd name="T10" fmla="*/ 544337439 w 345"/>
              <a:gd name="T11" fmla="*/ 387271375 h 230"/>
              <a:gd name="T12" fmla="*/ 585035443 w 345"/>
              <a:gd name="T13" fmla="*/ 346859958 h 230"/>
              <a:gd name="T14" fmla="*/ 585035443 w 345"/>
              <a:gd name="T15" fmla="*/ 40411427 h 230"/>
              <a:gd name="T16" fmla="*/ 544337439 w 345"/>
              <a:gd name="T17" fmla="*/ 0 h 230"/>
              <a:gd name="T18" fmla="*/ 561294832 w 345"/>
              <a:gd name="T19" fmla="*/ 346859958 h 230"/>
              <a:gd name="T20" fmla="*/ 544337439 w 345"/>
              <a:gd name="T21" fmla="*/ 363697724 h 230"/>
              <a:gd name="T22" fmla="*/ 42393494 w 345"/>
              <a:gd name="T23" fmla="*/ 363697724 h 230"/>
              <a:gd name="T24" fmla="*/ 25436100 w 345"/>
              <a:gd name="T25" fmla="*/ 346859958 h 230"/>
              <a:gd name="T26" fmla="*/ 25436100 w 345"/>
              <a:gd name="T27" fmla="*/ 40411427 h 230"/>
              <a:gd name="T28" fmla="*/ 42393494 w 345"/>
              <a:gd name="T29" fmla="*/ 23573661 h 230"/>
              <a:gd name="T30" fmla="*/ 544337439 w 345"/>
              <a:gd name="T31" fmla="*/ 23573661 h 230"/>
              <a:gd name="T32" fmla="*/ 561294832 w 345"/>
              <a:gd name="T33" fmla="*/ 40411427 h 230"/>
              <a:gd name="T34" fmla="*/ 561294832 w 345"/>
              <a:gd name="T35" fmla="*/ 346859958 h 2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5"/>
              <a:gd name="T55" fmla="*/ 0 h 230"/>
              <a:gd name="T56" fmla="*/ 345 w 345"/>
              <a:gd name="T57" fmla="*/ 230 h 2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5" h="230">
                <a:moveTo>
                  <a:pt x="321" y="0"/>
                </a:moveTo>
                <a:cubicBezTo>
                  <a:pt x="25" y="0"/>
                  <a:pt x="25" y="0"/>
                  <a:pt x="25" y="0"/>
                </a:cubicBezTo>
                <a:cubicBezTo>
                  <a:pt x="11" y="0"/>
                  <a:pt x="0" y="11"/>
                  <a:pt x="0" y="24"/>
                </a:cubicBezTo>
                <a:cubicBezTo>
                  <a:pt x="0" y="206"/>
                  <a:pt x="0" y="206"/>
                  <a:pt x="0" y="206"/>
                </a:cubicBezTo>
                <a:cubicBezTo>
                  <a:pt x="0" y="219"/>
                  <a:pt x="11" y="230"/>
                  <a:pt x="25" y="230"/>
                </a:cubicBezTo>
                <a:cubicBezTo>
                  <a:pt x="321" y="230"/>
                  <a:pt x="321" y="230"/>
                  <a:pt x="321" y="230"/>
                </a:cubicBezTo>
                <a:cubicBezTo>
                  <a:pt x="334" y="230"/>
                  <a:pt x="345" y="219"/>
                  <a:pt x="345" y="206"/>
                </a:cubicBezTo>
                <a:cubicBezTo>
                  <a:pt x="345" y="24"/>
                  <a:pt x="345" y="24"/>
                  <a:pt x="345" y="24"/>
                </a:cubicBezTo>
                <a:cubicBezTo>
                  <a:pt x="345" y="11"/>
                  <a:pt x="334" y="0"/>
                  <a:pt x="321" y="0"/>
                </a:cubicBezTo>
                <a:close/>
                <a:moveTo>
                  <a:pt x="331" y="206"/>
                </a:moveTo>
                <a:cubicBezTo>
                  <a:pt x="331" y="211"/>
                  <a:pt x="326" y="216"/>
                  <a:pt x="321" y="216"/>
                </a:cubicBezTo>
                <a:cubicBezTo>
                  <a:pt x="25" y="216"/>
                  <a:pt x="25" y="216"/>
                  <a:pt x="25" y="216"/>
                </a:cubicBezTo>
                <a:cubicBezTo>
                  <a:pt x="19" y="216"/>
                  <a:pt x="15" y="211"/>
                  <a:pt x="15" y="206"/>
                </a:cubicBezTo>
                <a:cubicBezTo>
                  <a:pt x="15" y="24"/>
                  <a:pt x="15" y="24"/>
                  <a:pt x="15" y="24"/>
                </a:cubicBezTo>
                <a:cubicBezTo>
                  <a:pt x="15" y="19"/>
                  <a:pt x="19" y="14"/>
                  <a:pt x="25" y="14"/>
                </a:cubicBezTo>
                <a:cubicBezTo>
                  <a:pt x="321" y="14"/>
                  <a:pt x="321" y="14"/>
                  <a:pt x="321" y="14"/>
                </a:cubicBezTo>
                <a:cubicBezTo>
                  <a:pt x="326" y="14"/>
                  <a:pt x="331" y="19"/>
                  <a:pt x="331" y="24"/>
                </a:cubicBezTo>
                <a:lnTo>
                  <a:pt x="331" y="206"/>
                </a:ln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3" name="Freeform 7"/>
          <p:cNvSpPr>
            <a:spLocks noEditPoints="1"/>
          </p:cNvSpPr>
          <p:nvPr/>
        </p:nvSpPr>
        <p:spPr bwMode="auto">
          <a:xfrm>
            <a:off x="6311900" y="2430463"/>
            <a:ext cx="55563" cy="57150"/>
          </a:xfrm>
          <a:custGeom>
            <a:avLst/>
            <a:gdLst>
              <a:gd name="T0" fmla="*/ 36733601 w 43"/>
              <a:gd name="T1" fmla="*/ 0 h 43"/>
              <a:gd name="T2" fmla="*/ 0 w 43"/>
              <a:gd name="T3" fmla="*/ 37094334 h 43"/>
              <a:gd name="T4" fmla="*/ 36733601 w 43"/>
              <a:gd name="T5" fmla="*/ 75956331 h 43"/>
              <a:gd name="T6" fmla="*/ 71796436 w 43"/>
              <a:gd name="T7" fmla="*/ 37094334 h 43"/>
              <a:gd name="T8" fmla="*/ 36733601 w 43"/>
              <a:gd name="T9" fmla="*/ 0 h 43"/>
              <a:gd name="T10" fmla="*/ 36733601 w 43"/>
              <a:gd name="T11" fmla="*/ 51226339 h 43"/>
              <a:gd name="T12" fmla="*/ 25044700 w 43"/>
              <a:gd name="T13" fmla="*/ 37094334 h 43"/>
              <a:gd name="T14" fmla="*/ 36733601 w 43"/>
              <a:gd name="T15" fmla="*/ 24730003 h 43"/>
              <a:gd name="T16" fmla="*/ 48421219 w 43"/>
              <a:gd name="T17" fmla="*/ 37094334 h 43"/>
              <a:gd name="T18" fmla="*/ 36733601 w 43"/>
              <a:gd name="T19" fmla="*/ 5122633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3"/>
              <a:gd name="T32" fmla="*/ 43 w 4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3">
                <a:moveTo>
                  <a:pt x="22" y="0"/>
                </a:moveTo>
                <a:cubicBezTo>
                  <a:pt x="10" y="0"/>
                  <a:pt x="0" y="9"/>
                  <a:pt x="0" y="21"/>
                </a:cubicBezTo>
                <a:cubicBezTo>
                  <a:pt x="0" y="33"/>
                  <a:pt x="10" y="43"/>
                  <a:pt x="22" y="43"/>
                </a:cubicBezTo>
                <a:cubicBezTo>
                  <a:pt x="34" y="43"/>
                  <a:pt x="43" y="33"/>
                  <a:pt x="43" y="21"/>
                </a:cubicBezTo>
                <a:cubicBezTo>
                  <a:pt x="43" y="9"/>
                  <a:pt x="34" y="0"/>
                  <a:pt x="22" y="0"/>
                </a:cubicBezTo>
                <a:close/>
                <a:moveTo>
                  <a:pt x="22" y="29"/>
                </a:moveTo>
                <a:cubicBezTo>
                  <a:pt x="18" y="29"/>
                  <a:pt x="15" y="25"/>
                  <a:pt x="15" y="21"/>
                </a:cubicBezTo>
                <a:cubicBezTo>
                  <a:pt x="15" y="17"/>
                  <a:pt x="18" y="14"/>
                  <a:pt x="22" y="14"/>
                </a:cubicBezTo>
                <a:cubicBezTo>
                  <a:pt x="26" y="14"/>
                  <a:pt x="29" y="17"/>
                  <a:pt x="29" y="21"/>
                </a:cubicBezTo>
                <a:cubicBezTo>
                  <a:pt x="29" y="25"/>
                  <a:pt x="26" y="29"/>
                  <a:pt x="22" y="29"/>
                </a:cubicBez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4" name="Freeform 8"/>
          <p:cNvSpPr>
            <a:spLocks noEditPoints="1"/>
          </p:cNvSpPr>
          <p:nvPr/>
        </p:nvSpPr>
        <p:spPr bwMode="auto">
          <a:xfrm>
            <a:off x="6249988" y="2182813"/>
            <a:ext cx="180975" cy="179387"/>
          </a:xfrm>
          <a:custGeom>
            <a:avLst/>
            <a:gdLst>
              <a:gd name="T0" fmla="*/ 118667132 w 138"/>
              <a:gd name="T1" fmla="*/ 0 h 138"/>
              <a:gd name="T2" fmla="*/ 0 w 138"/>
              <a:gd name="T3" fmla="*/ 116593740 h 138"/>
              <a:gd name="T4" fmla="*/ 118667132 w 138"/>
              <a:gd name="T5" fmla="*/ 233186179 h 138"/>
              <a:gd name="T6" fmla="*/ 237332953 w 138"/>
              <a:gd name="T7" fmla="*/ 116593740 h 138"/>
              <a:gd name="T8" fmla="*/ 118667132 w 138"/>
              <a:gd name="T9" fmla="*/ 0 h 138"/>
              <a:gd name="T10" fmla="*/ 118667132 w 138"/>
              <a:gd name="T11" fmla="*/ 209529204 h 138"/>
              <a:gd name="T12" fmla="*/ 24077543 w 138"/>
              <a:gd name="T13" fmla="*/ 116593740 h 138"/>
              <a:gd name="T14" fmla="*/ 110066889 w 138"/>
              <a:gd name="T15" fmla="*/ 25346862 h 138"/>
              <a:gd name="T16" fmla="*/ 110066889 w 138"/>
              <a:gd name="T17" fmla="*/ 133491208 h 138"/>
              <a:gd name="T18" fmla="*/ 209815585 w 138"/>
              <a:gd name="T19" fmla="*/ 96316518 h 138"/>
              <a:gd name="T20" fmla="*/ 211536158 w 138"/>
              <a:gd name="T21" fmla="*/ 116593740 h 138"/>
              <a:gd name="T22" fmla="*/ 118667132 w 138"/>
              <a:gd name="T23" fmla="*/ 209529204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38"/>
              <a:gd name="T38" fmla="*/ 138 w 138"/>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38">
                <a:moveTo>
                  <a:pt x="69" y="0"/>
                </a:moveTo>
                <a:cubicBezTo>
                  <a:pt x="31" y="0"/>
                  <a:pt x="0" y="31"/>
                  <a:pt x="0" y="69"/>
                </a:cubicBezTo>
                <a:cubicBezTo>
                  <a:pt x="0" y="107"/>
                  <a:pt x="31" y="138"/>
                  <a:pt x="69" y="138"/>
                </a:cubicBezTo>
                <a:cubicBezTo>
                  <a:pt x="107" y="138"/>
                  <a:pt x="138" y="107"/>
                  <a:pt x="138" y="69"/>
                </a:cubicBezTo>
                <a:cubicBezTo>
                  <a:pt x="138" y="31"/>
                  <a:pt x="107" y="0"/>
                  <a:pt x="69" y="0"/>
                </a:cubicBezTo>
                <a:close/>
                <a:moveTo>
                  <a:pt x="69" y="124"/>
                </a:moveTo>
                <a:cubicBezTo>
                  <a:pt x="39" y="124"/>
                  <a:pt x="14" y="99"/>
                  <a:pt x="14" y="69"/>
                </a:cubicBezTo>
                <a:cubicBezTo>
                  <a:pt x="14" y="41"/>
                  <a:pt x="36" y="18"/>
                  <a:pt x="64" y="15"/>
                </a:cubicBezTo>
                <a:cubicBezTo>
                  <a:pt x="64" y="79"/>
                  <a:pt x="64" y="79"/>
                  <a:pt x="64" y="79"/>
                </a:cubicBezTo>
                <a:cubicBezTo>
                  <a:pt x="122" y="57"/>
                  <a:pt x="122" y="57"/>
                  <a:pt x="122" y="57"/>
                </a:cubicBezTo>
                <a:cubicBezTo>
                  <a:pt x="123" y="61"/>
                  <a:pt x="123" y="65"/>
                  <a:pt x="123" y="69"/>
                </a:cubicBezTo>
                <a:cubicBezTo>
                  <a:pt x="123" y="99"/>
                  <a:pt x="99" y="124"/>
                  <a:pt x="69" y="124"/>
                </a:cubicBez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5" name="TextBox 88"/>
          <p:cNvSpPr txBox="1">
            <a:spLocks noChangeArrowheads="1"/>
          </p:cNvSpPr>
          <p:nvPr/>
        </p:nvSpPr>
        <p:spPr bwMode="auto">
          <a:xfrm>
            <a:off x="6375400" y="3247509"/>
            <a:ext cx="595312" cy="338138"/>
          </a:xfrm>
          <a:prstGeom prst="rect">
            <a:avLst/>
          </a:prstGeom>
          <a:noFill/>
          <a:ln w="9525">
            <a:noFill/>
            <a:miter lim="800000"/>
          </a:ln>
        </p:spPr>
        <p:txBody>
          <a:bodyPr wrap="none">
            <a:spAutoFit/>
          </a:bodyPr>
          <a:lstStyle/>
          <a:p>
            <a:pPr eaLnBrk="1" hangingPunct="1"/>
            <a:r>
              <a:rPr lang="zh-CN" altLang="en-US" sz="1600" dirty="0">
                <a:solidFill>
                  <a:schemeClr val="bg1"/>
                </a:solidFill>
                <a:cs typeface="+mn-ea"/>
                <a:sym typeface="+mn-lt"/>
              </a:rPr>
              <a:t>标题</a:t>
            </a:r>
          </a:p>
        </p:txBody>
      </p:sp>
      <p:sp>
        <p:nvSpPr>
          <p:cNvPr id="12316" name="Rectangle 89"/>
          <p:cNvSpPr>
            <a:spLocks noChangeArrowheads="1"/>
          </p:cNvSpPr>
          <p:nvPr/>
        </p:nvSpPr>
        <p:spPr bwMode="auto">
          <a:xfrm>
            <a:off x="6415088" y="3513138"/>
            <a:ext cx="2201862" cy="522287"/>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17" name="Group 96"/>
          <p:cNvPicPr>
            <a:picLocks noChangeArrowheads="1"/>
          </p:cNvPicPr>
          <p:nvPr/>
        </p:nvPicPr>
        <p:blipFill>
          <a:blip r:embed="rId13"/>
          <a:srcRect/>
          <a:stretch>
            <a:fillRect/>
          </a:stretch>
        </p:blipFill>
        <p:spPr bwMode="auto">
          <a:xfrm>
            <a:off x="5943600" y="3419475"/>
            <a:ext cx="323850" cy="384175"/>
          </a:xfrm>
          <a:prstGeom prst="rect">
            <a:avLst/>
          </a:prstGeom>
          <a:noFill/>
          <a:ln w="9525">
            <a:noFill/>
            <a:miter lim="800000"/>
            <a:headEnd/>
            <a:tailEnd/>
          </a:ln>
        </p:spPr>
      </p:pic>
      <p:sp>
        <p:nvSpPr>
          <p:cNvPr id="12318" name="TextBox 92"/>
          <p:cNvSpPr txBox="1">
            <a:spLocks noChangeArrowheads="1"/>
          </p:cNvSpPr>
          <p:nvPr/>
        </p:nvSpPr>
        <p:spPr bwMode="auto">
          <a:xfrm>
            <a:off x="9134475" y="3247509"/>
            <a:ext cx="595312" cy="338138"/>
          </a:xfrm>
          <a:prstGeom prst="rect">
            <a:avLst/>
          </a:prstGeom>
          <a:noFill/>
          <a:ln w="9525">
            <a:noFill/>
            <a:miter lim="800000"/>
          </a:ln>
        </p:spPr>
        <p:txBody>
          <a:bodyPr wrap="none">
            <a:spAutoFit/>
          </a:bodyPr>
          <a:lstStyle/>
          <a:p>
            <a:pPr eaLnBrk="1" hangingPunct="1"/>
            <a:r>
              <a:rPr lang="zh-CN" altLang="en-US" sz="1600">
                <a:solidFill>
                  <a:schemeClr val="bg1"/>
                </a:solidFill>
                <a:cs typeface="+mn-ea"/>
                <a:sym typeface="+mn-lt"/>
              </a:rPr>
              <a:t>标题</a:t>
            </a:r>
          </a:p>
        </p:txBody>
      </p:sp>
      <p:sp>
        <p:nvSpPr>
          <p:cNvPr id="12319" name="Rectangle 93"/>
          <p:cNvSpPr>
            <a:spLocks noChangeArrowheads="1"/>
          </p:cNvSpPr>
          <p:nvPr/>
        </p:nvSpPr>
        <p:spPr bwMode="auto">
          <a:xfrm>
            <a:off x="9174163" y="35131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20" name="Group 101"/>
          <p:cNvPicPr>
            <a:picLocks noChangeArrowheads="1"/>
          </p:cNvPicPr>
          <p:nvPr/>
        </p:nvPicPr>
        <p:blipFill>
          <a:blip r:embed="rId14"/>
          <a:srcRect/>
          <a:stretch>
            <a:fillRect/>
          </a:stretch>
        </p:blipFill>
        <p:spPr bwMode="auto">
          <a:xfrm>
            <a:off x="8710613" y="3402013"/>
            <a:ext cx="323850" cy="420687"/>
          </a:xfrm>
          <a:prstGeom prst="rect">
            <a:avLst/>
          </a:prstGeom>
          <a:noFill/>
          <a:ln w="9525">
            <a:noFill/>
            <a:miter lim="800000"/>
            <a:headEnd/>
            <a:tailEnd/>
          </a:ln>
        </p:spPr>
      </p:pic>
      <p:sp>
        <p:nvSpPr>
          <p:cNvPr id="12321" name="TextBox 90"/>
          <p:cNvSpPr txBox="1">
            <a:spLocks noChangeArrowheads="1"/>
          </p:cNvSpPr>
          <p:nvPr/>
        </p:nvSpPr>
        <p:spPr bwMode="auto">
          <a:xfrm>
            <a:off x="6378575" y="4669909"/>
            <a:ext cx="595312" cy="338138"/>
          </a:xfrm>
          <a:prstGeom prst="rect">
            <a:avLst/>
          </a:prstGeom>
          <a:noFill/>
          <a:ln w="9525">
            <a:noFill/>
            <a:miter lim="800000"/>
          </a:ln>
        </p:spPr>
        <p:txBody>
          <a:bodyPr wrap="none">
            <a:spAutoFit/>
          </a:bodyPr>
          <a:lstStyle/>
          <a:p>
            <a:pPr eaLnBrk="1" hangingPunct="1"/>
            <a:r>
              <a:rPr lang="zh-CN" altLang="en-US" sz="1600">
                <a:solidFill>
                  <a:schemeClr val="bg1"/>
                </a:solidFill>
                <a:cs typeface="+mn-ea"/>
                <a:sym typeface="+mn-lt"/>
              </a:rPr>
              <a:t>标题</a:t>
            </a:r>
          </a:p>
        </p:txBody>
      </p:sp>
      <p:sp>
        <p:nvSpPr>
          <p:cNvPr id="12322" name="Rectangle 91"/>
          <p:cNvSpPr>
            <a:spLocks noChangeArrowheads="1"/>
          </p:cNvSpPr>
          <p:nvPr/>
        </p:nvSpPr>
        <p:spPr bwMode="auto">
          <a:xfrm>
            <a:off x="6418263" y="4965700"/>
            <a:ext cx="2200275" cy="522288"/>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23" name="Group 106"/>
          <p:cNvPicPr>
            <a:picLocks noChangeArrowheads="1"/>
          </p:cNvPicPr>
          <p:nvPr/>
        </p:nvPicPr>
        <p:blipFill>
          <a:blip r:embed="rId15"/>
          <a:srcRect/>
          <a:stretch>
            <a:fillRect/>
          </a:stretch>
        </p:blipFill>
        <p:spPr bwMode="auto">
          <a:xfrm>
            <a:off x="5883275" y="4821238"/>
            <a:ext cx="450850" cy="427037"/>
          </a:xfrm>
          <a:prstGeom prst="rect">
            <a:avLst/>
          </a:prstGeom>
          <a:noFill/>
          <a:ln w="9525">
            <a:noFill/>
            <a:miter lim="800000"/>
            <a:headEnd/>
            <a:tailEnd/>
          </a:ln>
        </p:spPr>
      </p:pic>
      <p:sp>
        <p:nvSpPr>
          <p:cNvPr id="12324" name="TextBox 94"/>
          <p:cNvSpPr txBox="1">
            <a:spLocks noChangeArrowheads="1"/>
          </p:cNvSpPr>
          <p:nvPr/>
        </p:nvSpPr>
        <p:spPr bwMode="auto">
          <a:xfrm>
            <a:off x="9124950" y="4674672"/>
            <a:ext cx="595312" cy="338137"/>
          </a:xfrm>
          <a:prstGeom prst="rect">
            <a:avLst/>
          </a:prstGeom>
          <a:noFill/>
          <a:ln w="9525">
            <a:noFill/>
            <a:miter lim="800000"/>
          </a:ln>
        </p:spPr>
        <p:txBody>
          <a:bodyPr wrap="none">
            <a:spAutoFit/>
          </a:bodyPr>
          <a:lstStyle/>
          <a:p>
            <a:pPr eaLnBrk="1" hangingPunct="1"/>
            <a:r>
              <a:rPr lang="zh-CN" altLang="en-US" sz="1600">
                <a:solidFill>
                  <a:schemeClr val="bg1"/>
                </a:solidFill>
                <a:cs typeface="+mn-ea"/>
                <a:sym typeface="+mn-lt"/>
              </a:rPr>
              <a:t>标题</a:t>
            </a:r>
          </a:p>
        </p:txBody>
      </p:sp>
      <p:sp>
        <p:nvSpPr>
          <p:cNvPr id="12325" name="Rectangle 95"/>
          <p:cNvSpPr>
            <a:spLocks noChangeArrowheads="1"/>
          </p:cNvSpPr>
          <p:nvPr/>
        </p:nvSpPr>
        <p:spPr bwMode="auto">
          <a:xfrm>
            <a:off x="9164638" y="49609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26" name="Group 109"/>
          <p:cNvPicPr>
            <a:picLocks noChangeArrowheads="1"/>
          </p:cNvPicPr>
          <p:nvPr/>
        </p:nvPicPr>
        <p:blipFill>
          <a:blip r:embed="rId16"/>
          <a:srcRect/>
          <a:stretch>
            <a:fillRect/>
          </a:stretch>
        </p:blipFill>
        <p:spPr bwMode="auto">
          <a:xfrm>
            <a:off x="8643938" y="4883150"/>
            <a:ext cx="450850" cy="407988"/>
          </a:xfrm>
          <a:prstGeom prst="rect">
            <a:avLst/>
          </a:prstGeom>
          <a:noFill/>
          <a:ln w="9525">
            <a:noFill/>
            <a:miter lim="800000"/>
            <a:headEnd/>
            <a:tailEnd/>
          </a:ln>
        </p:spPr>
      </p:pic>
      <p:sp>
        <p:nvSpPr>
          <p:cNvPr id="12327" name="TextBox 58"/>
          <p:cNvSpPr txBox="1">
            <a:spLocks noChangeArrowheads="1"/>
          </p:cNvSpPr>
          <p:nvPr/>
        </p:nvSpPr>
        <p:spPr bwMode="auto">
          <a:xfrm>
            <a:off x="6629400" y="1926709"/>
            <a:ext cx="2673350" cy="369332"/>
          </a:xfrm>
          <a:prstGeom prst="rect">
            <a:avLst/>
          </a:prstGeom>
          <a:noFill/>
          <a:ln w="9525">
            <a:noFill/>
            <a:miter lim="800000"/>
          </a:ln>
        </p:spPr>
        <p:txBody>
          <a:bodyPr>
            <a:spAutoFit/>
          </a:bodyPr>
          <a:lstStyle/>
          <a:p>
            <a:pPr eaLnBrk="1" hangingPunct="1"/>
            <a:r>
              <a:rPr lang="zh-CN" altLang="en-US" dirty="0">
                <a:solidFill>
                  <a:schemeClr val="bg1"/>
                </a:solidFill>
                <a:cs typeface="+mn-ea"/>
                <a:sym typeface="+mn-lt"/>
              </a:rPr>
              <a:t>添加文字添加文字添加</a:t>
            </a:r>
          </a:p>
        </p:txBody>
      </p:sp>
      <p:sp>
        <p:nvSpPr>
          <p:cNvPr id="12328" name="Rectangle 59"/>
          <p:cNvSpPr>
            <a:spLocks noChangeArrowheads="1"/>
          </p:cNvSpPr>
          <p:nvPr/>
        </p:nvSpPr>
        <p:spPr bwMode="auto">
          <a:xfrm>
            <a:off x="6669088" y="2263775"/>
            <a:ext cx="4695825" cy="523220"/>
          </a:xfrm>
          <a:prstGeom prst="rect">
            <a:avLst/>
          </a:prstGeom>
          <a:noFill/>
          <a:ln w="9525">
            <a:noFill/>
            <a:miter lim="800000"/>
          </a:ln>
        </p:spPr>
        <p:txBody>
          <a:bodyPr>
            <a:spAutoFit/>
          </a:bodyPr>
          <a:lstStyle/>
          <a:p>
            <a:pPr algn="just" eaLnBrk="1" hangingPunct="1"/>
            <a:r>
              <a:rPr lang="zh-CN" altLang="en-US" sz="1400" dirty="0">
                <a:solidFill>
                  <a:schemeClr val="bg1"/>
                </a:solidFill>
                <a:cs typeface="+mn-ea"/>
                <a:sym typeface="+mn-lt"/>
              </a:rPr>
              <a:t>添加文字添加文字添加文字添加文字添加文字添加文字添加文字添加文字添加文字添加文字。</a:t>
            </a:r>
          </a:p>
        </p:txBody>
      </p:sp>
    </p:spTree>
  </p:cSld>
  <p:clrMapOvr>
    <a:masterClrMapping/>
  </p:clrMapOvr>
  <p:transition advTm="35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311"/>
                                        </p:tgtEl>
                                        <p:attrNameLst>
                                          <p:attrName>style.visibility</p:attrName>
                                        </p:attrNameLst>
                                      </p:cBhvr>
                                      <p:to>
                                        <p:strVal val="visible"/>
                                      </p:to>
                                    </p:set>
                                    <p:animEffect transition="in" filter="fade">
                                      <p:cBhvr>
                                        <p:cTn id="14" dur="1000"/>
                                        <p:tgtEl>
                                          <p:spTgt spid="12311"/>
                                        </p:tgtEl>
                                      </p:cBhvr>
                                    </p:animEffect>
                                    <p:anim calcmode="lin" valueType="num">
                                      <p:cBhvr>
                                        <p:cTn id="15" dur="1000" fill="hold"/>
                                        <p:tgtEl>
                                          <p:spTgt spid="12311"/>
                                        </p:tgtEl>
                                        <p:attrNameLst>
                                          <p:attrName>ppt_x</p:attrName>
                                        </p:attrNameLst>
                                      </p:cBhvr>
                                      <p:tavLst>
                                        <p:tav tm="0">
                                          <p:val>
                                            <p:strVal val="#ppt_x"/>
                                          </p:val>
                                        </p:tav>
                                        <p:tav tm="100000">
                                          <p:val>
                                            <p:strVal val="#ppt_x"/>
                                          </p:val>
                                        </p:tav>
                                      </p:tavLst>
                                    </p:anim>
                                    <p:anim calcmode="lin" valueType="num">
                                      <p:cBhvr>
                                        <p:cTn id="16" dur="1000" fill="hold"/>
                                        <p:tgtEl>
                                          <p:spTgt spid="123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312"/>
                                        </p:tgtEl>
                                        <p:attrNameLst>
                                          <p:attrName>style.visibility</p:attrName>
                                        </p:attrNameLst>
                                      </p:cBhvr>
                                      <p:to>
                                        <p:strVal val="visible"/>
                                      </p:to>
                                    </p:set>
                                    <p:animEffect transition="in" filter="fade">
                                      <p:cBhvr>
                                        <p:cTn id="19" dur="1000"/>
                                        <p:tgtEl>
                                          <p:spTgt spid="12312"/>
                                        </p:tgtEl>
                                      </p:cBhvr>
                                    </p:animEffect>
                                    <p:anim calcmode="lin" valueType="num">
                                      <p:cBhvr>
                                        <p:cTn id="20" dur="1000" fill="hold"/>
                                        <p:tgtEl>
                                          <p:spTgt spid="12312"/>
                                        </p:tgtEl>
                                        <p:attrNameLst>
                                          <p:attrName>ppt_x</p:attrName>
                                        </p:attrNameLst>
                                      </p:cBhvr>
                                      <p:tavLst>
                                        <p:tav tm="0">
                                          <p:val>
                                            <p:strVal val="#ppt_x"/>
                                          </p:val>
                                        </p:tav>
                                        <p:tav tm="100000">
                                          <p:val>
                                            <p:strVal val="#ppt_x"/>
                                          </p:val>
                                        </p:tav>
                                      </p:tavLst>
                                    </p:anim>
                                    <p:anim calcmode="lin" valueType="num">
                                      <p:cBhvr>
                                        <p:cTn id="21" dur="1000" fill="hold"/>
                                        <p:tgtEl>
                                          <p:spTgt spid="123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313"/>
                                        </p:tgtEl>
                                        <p:attrNameLst>
                                          <p:attrName>style.visibility</p:attrName>
                                        </p:attrNameLst>
                                      </p:cBhvr>
                                      <p:to>
                                        <p:strVal val="visible"/>
                                      </p:to>
                                    </p:set>
                                    <p:animEffect transition="in" filter="fade">
                                      <p:cBhvr>
                                        <p:cTn id="24" dur="1000"/>
                                        <p:tgtEl>
                                          <p:spTgt spid="12313"/>
                                        </p:tgtEl>
                                      </p:cBhvr>
                                    </p:animEffect>
                                    <p:anim calcmode="lin" valueType="num">
                                      <p:cBhvr>
                                        <p:cTn id="25" dur="1000" fill="hold"/>
                                        <p:tgtEl>
                                          <p:spTgt spid="12313"/>
                                        </p:tgtEl>
                                        <p:attrNameLst>
                                          <p:attrName>ppt_x</p:attrName>
                                        </p:attrNameLst>
                                      </p:cBhvr>
                                      <p:tavLst>
                                        <p:tav tm="0">
                                          <p:val>
                                            <p:strVal val="#ppt_x"/>
                                          </p:val>
                                        </p:tav>
                                        <p:tav tm="100000">
                                          <p:val>
                                            <p:strVal val="#ppt_x"/>
                                          </p:val>
                                        </p:tav>
                                      </p:tavLst>
                                    </p:anim>
                                    <p:anim calcmode="lin" valueType="num">
                                      <p:cBhvr>
                                        <p:cTn id="26" dur="1000" fill="hold"/>
                                        <p:tgtEl>
                                          <p:spTgt spid="123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314"/>
                                        </p:tgtEl>
                                        <p:attrNameLst>
                                          <p:attrName>style.visibility</p:attrName>
                                        </p:attrNameLst>
                                      </p:cBhvr>
                                      <p:to>
                                        <p:strVal val="visible"/>
                                      </p:to>
                                    </p:set>
                                    <p:animEffect transition="in" filter="fade">
                                      <p:cBhvr>
                                        <p:cTn id="29" dur="1000"/>
                                        <p:tgtEl>
                                          <p:spTgt spid="12314"/>
                                        </p:tgtEl>
                                      </p:cBhvr>
                                    </p:animEffect>
                                    <p:anim calcmode="lin" valueType="num">
                                      <p:cBhvr>
                                        <p:cTn id="30" dur="1000" fill="hold"/>
                                        <p:tgtEl>
                                          <p:spTgt spid="12314"/>
                                        </p:tgtEl>
                                        <p:attrNameLst>
                                          <p:attrName>ppt_x</p:attrName>
                                        </p:attrNameLst>
                                      </p:cBhvr>
                                      <p:tavLst>
                                        <p:tav tm="0">
                                          <p:val>
                                            <p:strVal val="#ppt_x"/>
                                          </p:val>
                                        </p:tav>
                                        <p:tav tm="100000">
                                          <p:val>
                                            <p:strVal val="#ppt_x"/>
                                          </p:val>
                                        </p:tav>
                                      </p:tavLst>
                                    </p:anim>
                                    <p:anim calcmode="lin" valueType="num">
                                      <p:cBhvr>
                                        <p:cTn id="31" dur="1000" fill="hold"/>
                                        <p:tgtEl>
                                          <p:spTgt spid="123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327"/>
                                        </p:tgtEl>
                                        <p:attrNameLst>
                                          <p:attrName>style.visibility</p:attrName>
                                        </p:attrNameLst>
                                      </p:cBhvr>
                                      <p:to>
                                        <p:strVal val="visible"/>
                                      </p:to>
                                    </p:set>
                                    <p:animEffect transition="in" filter="fade">
                                      <p:cBhvr>
                                        <p:cTn id="34" dur="1000"/>
                                        <p:tgtEl>
                                          <p:spTgt spid="12327"/>
                                        </p:tgtEl>
                                      </p:cBhvr>
                                    </p:animEffect>
                                    <p:anim calcmode="lin" valueType="num">
                                      <p:cBhvr>
                                        <p:cTn id="35" dur="1000" fill="hold"/>
                                        <p:tgtEl>
                                          <p:spTgt spid="12327"/>
                                        </p:tgtEl>
                                        <p:attrNameLst>
                                          <p:attrName>ppt_x</p:attrName>
                                        </p:attrNameLst>
                                      </p:cBhvr>
                                      <p:tavLst>
                                        <p:tav tm="0">
                                          <p:val>
                                            <p:strVal val="#ppt_x"/>
                                          </p:val>
                                        </p:tav>
                                        <p:tav tm="100000">
                                          <p:val>
                                            <p:strVal val="#ppt_x"/>
                                          </p:val>
                                        </p:tav>
                                      </p:tavLst>
                                    </p:anim>
                                    <p:anim calcmode="lin" valueType="num">
                                      <p:cBhvr>
                                        <p:cTn id="36" dur="1000" fill="hold"/>
                                        <p:tgtEl>
                                          <p:spTgt spid="123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328"/>
                                        </p:tgtEl>
                                        <p:attrNameLst>
                                          <p:attrName>style.visibility</p:attrName>
                                        </p:attrNameLst>
                                      </p:cBhvr>
                                      <p:to>
                                        <p:strVal val="visible"/>
                                      </p:to>
                                    </p:set>
                                    <p:animEffect transition="in" filter="fade">
                                      <p:cBhvr>
                                        <p:cTn id="39" dur="1000"/>
                                        <p:tgtEl>
                                          <p:spTgt spid="12328"/>
                                        </p:tgtEl>
                                      </p:cBhvr>
                                    </p:animEffect>
                                    <p:anim calcmode="lin" valueType="num">
                                      <p:cBhvr>
                                        <p:cTn id="40" dur="1000" fill="hold"/>
                                        <p:tgtEl>
                                          <p:spTgt spid="12328"/>
                                        </p:tgtEl>
                                        <p:attrNameLst>
                                          <p:attrName>ppt_x</p:attrName>
                                        </p:attrNameLst>
                                      </p:cBhvr>
                                      <p:tavLst>
                                        <p:tav tm="0">
                                          <p:val>
                                            <p:strVal val="#ppt_x"/>
                                          </p:val>
                                        </p:tav>
                                        <p:tav tm="100000">
                                          <p:val>
                                            <p:strVal val="#ppt_x"/>
                                          </p:val>
                                        </p:tav>
                                      </p:tavLst>
                                    </p:anim>
                                    <p:anim calcmode="lin" valueType="num">
                                      <p:cBhvr>
                                        <p:cTn id="41" dur="1000" fill="hold"/>
                                        <p:tgtEl>
                                          <p:spTgt spid="1232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2315"/>
                                        </p:tgtEl>
                                        <p:attrNameLst>
                                          <p:attrName>style.visibility</p:attrName>
                                        </p:attrNameLst>
                                      </p:cBhvr>
                                      <p:to>
                                        <p:strVal val="visible"/>
                                      </p:to>
                                    </p:set>
                                    <p:animEffect transition="in" filter="fade">
                                      <p:cBhvr>
                                        <p:cTn id="45" dur="1000"/>
                                        <p:tgtEl>
                                          <p:spTgt spid="12315"/>
                                        </p:tgtEl>
                                      </p:cBhvr>
                                    </p:animEffect>
                                    <p:anim calcmode="lin" valueType="num">
                                      <p:cBhvr>
                                        <p:cTn id="46" dur="1000" fill="hold"/>
                                        <p:tgtEl>
                                          <p:spTgt spid="12315"/>
                                        </p:tgtEl>
                                        <p:attrNameLst>
                                          <p:attrName>ppt_x</p:attrName>
                                        </p:attrNameLst>
                                      </p:cBhvr>
                                      <p:tavLst>
                                        <p:tav tm="0">
                                          <p:val>
                                            <p:strVal val="#ppt_x"/>
                                          </p:val>
                                        </p:tav>
                                        <p:tav tm="100000">
                                          <p:val>
                                            <p:strVal val="#ppt_x"/>
                                          </p:val>
                                        </p:tav>
                                      </p:tavLst>
                                    </p:anim>
                                    <p:anim calcmode="lin" valueType="num">
                                      <p:cBhvr>
                                        <p:cTn id="47" dur="1000" fill="hold"/>
                                        <p:tgtEl>
                                          <p:spTgt spid="123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316"/>
                                        </p:tgtEl>
                                        <p:attrNameLst>
                                          <p:attrName>style.visibility</p:attrName>
                                        </p:attrNameLst>
                                      </p:cBhvr>
                                      <p:to>
                                        <p:strVal val="visible"/>
                                      </p:to>
                                    </p:set>
                                    <p:animEffect transition="in" filter="fade">
                                      <p:cBhvr>
                                        <p:cTn id="50" dur="1000"/>
                                        <p:tgtEl>
                                          <p:spTgt spid="12316"/>
                                        </p:tgtEl>
                                      </p:cBhvr>
                                    </p:animEffect>
                                    <p:anim calcmode="lin" valueType="num">
                                      <p:cBhvr>
                                        <p:cTn id="51" dur="1000" fill="hold"/>
                                        <p:tgtEl>
                                          <p:spTgt spid="12316"/>
                                        </p:tgtEl>
                                        <p:attrNameLst>
                                          <p:attrName>ppt_x</p:attrName>
                                        </p:attrNameLst>
                                      </p:cBhvr>
                                      <p:tavLst>
                                        <p:tav tm="0">
                                          <p:val>
                                            <p:strVal val="#ppt_x"/>
                                          </p:val>
                                        </p:tav>
                                        <p:tav tm="100000">
                                          <p:val>
                                            <p:strVal val="#ppt_x"/>
                                          </p:val>
                                        </p:tav>
                                      </p:tavLst>
                                    </p:anim>
                                    <p:anim calcmode="lin" valueType="num">
                                      <p:cBhvr>
                                        <p:cTn id="52" dur="1000" fill="hold"/>
                                        <p:tgtEl>
                                          <p:spTgt spid="1231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2317"/>
                                        </p:tgtEl>
                                        <p:attrNameLst>
                                          <p:attrName>style.visibility</p:attrName>
                                        </p:attrNameLst>
                                      </p:cBhvr>
                                      <p:to>
                                        <p:strVal val="visible"/>
                                      </p:to>
                                    </p:set>
                                    <p:animEffect transition="in" filter="fade">
                                      <p:cBhvr>
                                        <p:cTn id="55" dur="1000"/>
                                        <p:tgtEl>
                                          <p:spTgt spid="12317"/>
                                        </p:tgtEl>
                                      </p:cBhvr>
                                    </p:animEffect>
                                    <p:anim calcmode="lin" valueType="num">
                                      <p:cBhvr>
                                        <p:cTn id="56" dur="1000" fill="hold"/>
                                        <p:tgtEl>
                                          <p:spTgt spid="12317"/>
                                        </p:tgtEl>
                                        <p:attrNameLst>
                                          <p:attrName>ppt_x</p:attrName>
                                        </p:attrNameLst>
                                      </p:cBhvr>
                                      <p:tavLst>
                                        <p:tav tm="0">
                                          <p:val>
                                            <p:strVal val="#ppt_x"/>
                                          </p:val>
                                        </p:tav>
                                        <p:tav tm="100000">
                                          <p:val>
                                            <p:strVal val="#ppt_x"/>
                                          </p:val>
                                        </p:tav>
                                      </p:tavLst>
                                    </p:anim>
                                    <p:anim calcmode="lin" valueType="num">
                                      <p:cBhvr>
                                        <p:cTn id="57" dur="1000" fill="hold"/>
                                        <p:tgtEl>
                                          <p:spTgt spid="123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318"/>
                                        </p:tgtEl>
                                        <p:attrNameLst>
                                          <p:attrName>style.visibility</p:attrName>
                                        </p:attrNameLst>
                                      </p:cBhvr>
                                      <p:to>
                                        <p:strVal val="visible"/>
                                      </p:to>
                                    </p:set>
                                    <p:animEffect transition="in" filter="fade">
                                      <p:cBhvr>
                                        <p:cTn id="60" dur="1000"/>
                                        <p:tgtEl>
                                          <p:spTgt spid="12318"/>
                                        </p:tgtEl>
                                      </p:cBhvr>
                                    </p:animEffect>
                                    <p:anim calcmode="lin" valueType="num">
                                      <p:cBhvr>
                                        <p:cTn id="61" dur="1000" fill="hold"/>
                                        <p:tgtEl>
                                          <p:spTgt spid="12318"/>
                                        </p:tgtEl>
                                        <p:attrNameLst>
                                          <p:attrName>ppt_x</p:attrName>
                                        </p:attrNameLst>
                                      </p:cBhvr>
                                      <p:tavLst>
                                        <p:tav tm="0">
                                          <p:val>
                                            <p:strVal val="#ppt_x"/>
                                          </p:val>
                                        </p:tav>
                                        <p:tav tm="100000">
                                          <p:val>
                                            <p:strVal val="#ppt_x"/>
                                          </p:val>
                                        </p:tav>
                                      </p:tavLst>
                                    </p:anim>
                                    <p:anim calcmode="lin" valueType="num">
                                      <p:cBhvr>
                                        <p:cTn id="62" dur="1000" fill="hold"/>
                                        <p:tgtEl>
                                          <p:spTgt spid="123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319"/>
                                        </p:tgtEl>
                                        <p:attrNameLst>
                                          <p:attrName>style.visibility</p:attrName>
                                        </p:attrNameLst>
                                      </p:cBhvr>
                                      <p:to>
                                        <p:strVal val="visible"/>
                                      </p:to>
                                    </p:set>
                                    <p:animEffect transition="in" filter="fade">
                                      <p:cBhvr>
                                        <p:cTn id="65" dur="1000"/>
                                        <p:tgtEl>
                                          <p:spTgt spid="12319"/>
                                        </p:tgtEl>
                                      </p:cBhvr>
                                    </p:animEffect>
                                    <p:anim calcmode="lin" valueType="num">
                                      <p:cBhvr>
                                        <p:cTn id="66" dur="1000" fill="hold"/>
                                        <p:tgtEl>
                                          <p:spTgt spid="12319"/>
                                        </p:tgtEl>
                                        <p:attrNameLst>
                                          <p:attrName>ppt_x</p:attrName>
                                        </p:attrNameLst>
                                      </p:cBhvr>
                                      <p:tavLst>
                                        <p:tav tm="0">
                                          <p:val>
                                            <p:strVal val="#ppt_x"/>
                                          </p:val>
                                        </p:tav>
                                        <p:tav tm="100000">
                                          <p:val>
                                            <p:strVal val="#ppt_x"/>
                                          </p:val>
                                        </p:tav>
                                      </p:tavLst>
                                    </p:anim>
                                    <p:anim calcmode="lin" valueType="num">
                                      <p:cBhvr>
                                        <p:cTn id="67" dur="1000" fill="hold"/>
                                        <p:tgtEl>
                                          <p:spTgt spid="1231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2320"/>
                                        </p:tgtEl>
                                        <p:attrNameLst>
                                          <p:attrName>style.visibility</p:attrName>
                                        </p:attrNameLst>
                                      </p:cBhvr>
                                      <p:to>
                                        <p:strVal val="visible"/>
                                      </p:to>
                                    </p:set>
                                    <p:animEffect transition="in" filter="fade">
                                      <p:cBhvr>
                                        <p:cTn id="70" dur="1000"/>
                                        <p:tgtEl>
                                          <p:spTgt spid="12320"/>
                                        </p:tgtEl>
                                      </p:cBhvr>
                                    </p:animEffect>
                                    <p:anim calcmode="lin" valueType="num">
                                      <p:cBhvr>
                                        <p:cTn id="71" dur="1000" fill="hold"/>
                                        <p:tgtEl>
                                          <p:spTgt spid="12320"/>
                                        </p:tgtEl>
                                        <p:attrNameLst>
                                          <p:attrName>ppt_x</p:attrName>
                                        </p:attrNameLst>
                                      </p:cBhvr>
                                      <p:tavLst>
                                        <p:tav tm="0">
                                          <p:val>
                                            <p:strVal val="#ppt_x"/>
                                          </p:val>
                                        </p:tav>
                                        <p:tav tm="100000">
                                          <p:val>
                                            <p:strVal val="#ppt_x"/>
                                          </p:val>
                                        </p:tav>
                                      </p:tavLst>
                                    </p:anim>
                                    <p:anim calcmode="lin" valueType="num">
                                      <p:cBhvr>
                                        <p:cTn id="72" dur="1000" fill="hold"/>
                                        <p:tgtEl>
                                          <p:spTgt spid="1232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321"/>
                                        </p:tgtEl>
                                        <p:attrNameLst>
                                          <p:attrName>style.visibility</p:attrName>
                                        </p:attrNameLst>
                                      </p:cBhvr>
                                      <p:to>
                                        <p:strVal val="visible"/>
                                      </p:to>
                                    </p:set>
                                    <p:animEffect transition="in" filter="fade">
                                      <p:cBhvr>
                                        <p:cTn id="75" dur="1000"/>
                                        <p:tgtEl>
                                          <p:spTgt spid="12321"/>
                                        </p:tgtEl>
                                      </p:cBhvr>
                                    </p:animEffect>
                                    <p:anim calcmode="lin" valueType="num">
                                      <p:cBhvr>
                                        <p:cTn id="76" dur="1000" fill="hold"/>
                                        <p:tgtEl>
                                          <p:spTgt spid="12321"/>
                                        </p:tgtEl>
                                        <p:attrNameLst>
                                          <p:attrName>ppt_x</p:attrName>
                                        </p:attrNameLst>
                                      </p:cBhvr>
                                      <p:tavLst>
                                        <p:tav tm="0">
                                          <p:val>
                                            <p:strVal val="#ppt_x"/>
                                          </p:val>
                                        </p:tav>
                                        <p:tav tm="100000">
                                          <p:val>
                                            <p:strVal val="#ppt_x"/>
                                          </p:val>
                                        </p:tav>
                                      </p:tavLst>
                                    </p:anim>
                                    <p:anim calcmode="lin" valueType="num">
                                      <p:cBhvr>
                                        <p:cTn id="77" dur="1000" fill="hold"/>
                                        <p:tgtEl>
                                          <p:spTgt spid="123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322"/>
                                        </p:tgtEl>
                                        <p:attrNameLst>
                                          <p:attrName>style.visibility</p:attrName>
                                        </p:attrNameLst>
                                      </p:cBhvr>
                                      <p:to>
                                        <p:strVal val="visible"/>
                                      </p:to>
                                    </p:set>
                                    <p:animEffect transition="in" filter="fade">
                                      <p:cBhvr>
                                        <p:cTn id="80" dur="1000"/>
                                        <p:tgtEl>
                                          <p:spTgt spid="12322"/>
                                        </p:tgtEl>
                                      </p:cBhvr>
                                    </p:animEffect>
                                    <p:anim calcmode="lin" valueType="num">
                                      <p:cBhvr>
                                        <p:cTn id="81" dur="1000" fill="hold"/>
                                        <p:tgtEl>
                                          <p:spTgt spid="12322"/>
                                        </p:tgtEl>
                                        <p:attrNameLst>
                                          <p:attrName>ppt_x</p:attrName>
                                        </p:attrNameLst>
                                      </p:cBhvr>
                                      <p:tavLst>
                                        <p:tav tm="0">
                                          <p:val>
                                            <p:strVal val="#ppt_x"/>
                                          </p:val>
                                        </p:tav>
                                        <p:tav tm="100000">
                                          <p:val>
                                            <p:strVal val="#ppt_x"/>
                                          </p:val>
                                        </p:tav>
                                      </p:tavLst>
                                    </p:anim>
                                    <p:anim calcmode="lin" valueType="num">
                                      <p:cBhvr>
                                        <p:cTn id="82" dur="1000" fill="hold"/>
                                        <p:tgtEl>
                                          <p:spTgt spid="1232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2323"/>
                                        </p:tgtEl>
                                        <p:attrNameLst>
                                          <p:attrName>style.visibility</p:attrName>
                                        </p:attrNameLst>
                                      </p:cBhvr>
                                      <p:to>
                                        <p:strVal val="visible"/>
                                      </p:to>
                                    </p:set>
                                    <p:animEffect transition="in" filter="fade">
                                      <p:cBhvr>
                                        <p:cTn id="85" dur="1000"/>
                                        <p:tgtEl>
                                          <p:spTgt spid="12323"/>
                                        </p:tgtEl>
                                      </p:cBhvr>
                                    </p:animEffect>
                                    <p:anim calcmode="lin" valueType="num">
                                      <p:cBhvr>
                                        <p:cTn id="86" dur="1000" fill="hold"/>
                                        <p:tgtEl>
                                          <p:spTgt spid="12323"/>
                                        </p:tgtEl>
                                        <p:attrNameLst>
                                          <p:attrName>ppt_x</p:attrName>
                                        </p:attrNameLst>
                                      </p:cBhvr>
                                      <p:tavLst>
                                        <p:tav tm="0">
                                          <p:val>
                                            <p:strVal val="#ppt_x"/>
                                          </p:val>
                                        </p:tav>
                                        <p:tav tm="100000">
                                          <p:val>
                                            <p:strVal val="#ppt_x"/>
                                          </p:val>
                                        </p:tav>
                                      </p:tavLst>
                                    </p:anim>
                                    <p:anim calcmode="lin" valueType="num">
                                      <p:cBhvr>
                                        <p:cTn id="87" dur="1000" fill="hold"/>
                                        <p:tgtEl>
                                          <p:spTgt spid="123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2324"/>
                                        </p:tgtEl>
                                        <p:attrNameLst>
                                          <p:attrName>style.visibility</p:attrName>
                                        </p:attrNameLst>
                                      </p:cBhvr>
                                      <p:to>
                                        <p:strVal val="visible"/>
                                      </p:to>
                                    </p:set>
                                    <p:animEffect transition="in" filter="fade">
                                      <p:cBhvr>
                                        <p:cTn id="90" dur="1000"/>
                                        <p:tgtEl>
                                          <p:spTgt spid="12324"/>
                                        </p:tgtEl>
                                      </p:cBhvr>
                                    </p:animEffect>
                                    <p:anim calcmode="lin" valueType="num">
                                      <p:cBhvr>
                                        <p:cTn id="91" dur="1000" fill="hold"/>
                                        <p:tgtEl>
                                          <p:spTgt spid="12324"/>
                                        </p:tgtEl>
                                        <p:attrNameLst>
                                          <p:attrName>ppt_x</p:attrName>
                                        </p:attrNameLst>
                                      </p:cBhvr>
                                      <p:tavLst>
                                        <p:tav tm="0">
                                          <p:val>
                                            <p:strVal val="#ppt_x"/>
                                          </p:val>
                                        </p:tav>
                                        <p:tav tm="100000">
                                          <p:val>
                                            <p:strVal val="#ppt_x"/>
                                          </p:val>
                                        </p:tav>
                                      </p:tavLst>
                                    </p:anim>
                                    <p:anim calcmode="lin" valueType="num">
                                      <p:cBhvr>
                                        <p:cTn id="92" dur="1000" fill="hold"/>
                                        <p:tgtEl>
                                          <p:spTgt spid="1232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2325"/>
                                        </p:tgtEl>
                                        <p:attrNameLst>
                                          <p:attrName>style.visibility</p:attrName>
                                        </p:attrNameLst>
                                      </p:cBhvr>
                                      <p:to>
                                        <p:strVal val="visible"/>
                                      </p:to>
                                    </p:set>
                                    <p:animEffect transition="in" filter="fade">
                                      <p:cBhvr>
                                        <p:cTn id="95" dur="1000"/>
                                        <p:tgtEl>
                                          <p:spTgt spid="12325"/>
                                        </p:tgtEl>
                                      </p:cBhvr>
                                    </p:animEffect>
                                    <p:anim calcmode="lin" valueType="num">
                                      <p:cBhvr>
                                        <p:cTn id="96" dur="1000" fill="hold"/>
                                        <p:tgtEl>
                                          <p:spTgt spid="12325"/>
                                        </p:tgtEl>
                                        <p:attrNameLst>
                                          <p:attrName>ppt_x</p:attrName>
                                        </p:attrNameLst>
                                      </p:cBhvr>
                                      <p:tavLst>
                                        <p:tav tm="0">
                                          <p:val>
                                            <p:strVal val="#ppt_x"/>
                                          </p:val>
                                        </p:tav>
                                        <p:tav tm="100000">
                                          <p:val>
                                            <p:strVal val="#ppt_x"/>
                                          </p:val>
                                        </p:tav>
                                      </p:tavLst>
                                    </p:anim>
                                    <p:anim calcmode="lin" valueType="num">
                                      <p:cBhvr>
                                        <p:cTn id="97" dur="1000" fill="hold"/>
                                        <p:tgtEl>
                                          <p:spTgt spid="1232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2326"/>
                                        </p:tgtEl>
                                        <p:attrNameLst>
                                          <p:attrName>style.visibility</p:attrName>
                                        </p:attrNameLst>
                                      </p:cBhvr>
                                      <p:to>
                                        <p:strVal val="visible"/>
                                      </p:to>
                                    </p:set>
                                    <p:animEffect transition="in" filter="fade">
                                      <p:cBhvr>
                                        <p:cTn id="100" dur="1000"/>
                                        <p:tgtEl>
                                          <p:spTgt spid="12326"/>
                                        </p:tgtEl>
                                      </p:cBhvr>
                                    </p:animEffect>
                                    <p:anim calcmode="lin" valueType="num">
                                      <p:cBhvr>
                                        <p:cTn id="101" dur="1000" fill="hold"/>
                                        <p:tgtEl>
                                          <p:spTgt spid="12326"/>
                                        </p:tgtEl>
                                        <p:attrNameLst>
                                          <p:attrName>ppt_x</p:attrName>
                                        </p:attrNameLst>
                                      </p:cBhvr>
                                      <p:tavLst>
                                        <p:tav tm="0">
                                          <p:val>
                                            <p:strVal val="#ppt_x"/>
                                          </p:val>
                                        </p:tav>
                                        <p:tav tm="100000">
                                          <p:val>
                                            <p:strVal val="#ppt_x"/>
                                          </p:val>
                                        </p:tav>
                                      </p:tavLst>
                                    </p:anim>
                                    <p:anim calcmode="lin" valueType="num">
                                      <p:cBhvr>
                                        <p:cTn id="102" dur="1000" fill="hold"/>
                                        <p:tgtEl>
                                          <p:spTgt spid="12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bldLvl="0" animBg="1"/>
      <p:bldP spid="12312" grpId="0" bldLvl="0" animBg="1"/>
      <p:bldP spid="12313" grpId="0" bldLvl="0" animBg="1"/>
      <p:bldP spid="12314" grpId="0" bldLvl="0" animBg="1"/>
      <p:bldP spid="12315" grpId="0"/>
      <p:bldP spid="12316" grpId="0"/>
      <p:bldP spid="12318" grpId="0"/>
      <p:bldP spid="12319" grpId="0"/>
      <p:bldP spid="12321" grpId="0"/>
      <p:bldP spid="12322" grpId="0"/>
      <p:bldP spid="12324" grpId="0"/>
      <p:bldP spid="12325" grpId="0"/>
      <p:bldP spid="12327" grpId="0"/>
      <p:bldP spid="123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915909" cy="2339102"/>
          </a:xfrm>
          <a:prstGeom prst="rect">
            <a:avLst/>
          </a:prstGeom>
          <a:noFill/>
        </p:spPr>
        <p:txBody>
          <a:bodyPr wrap="none" rtlCol="0">
            <a:spAutoFit/>
          </a:bodyPr>
          <a:lstStyle>
            <a:defPPr>
              <a:defRPr lang="zh-CN"/>
            </a:defPPr>
            <a:lvl1pPr>
              <a:defRPr sz="14600" spc="500">
                <a:solidFill>
                  <a:schemeClr val="bg1"/>
                </a:solidFill>
                <a:effectLst>
                  <a:outerShdw blurRad="50800" dist="38100" dir="2700000" algn="tl" rotWithShape="0">
                    <a:prstClr val="black">
                      <a:alpha val="40000"/>
                    </a:prstClr>
                  </a:outerShdw>
                </a:effectLst>
                <a:latin typeface="Agency FB" panose="020B0503020202020204" pitchFamily="34" charset="0"/>
                <a:cs typeface="+mn-ea"/>
              </a:defRPr>
            </a:lvl1pPr>
          </a:lstStyle>
          <a:p>
            <a:r>
              <a:rPr lang="en-US" altLang="zh-CN" dirty="0">
                <a:sym typeface="+mn-lt"/>
              </a:rPr>
              <a:t>03</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486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6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1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26633" name="Rectangle 2"/>
          <p:cNvSpPr>
            <a:spLocks noChangeArrowheads="1"/>
          </p:cNvSpPr>
          <p:nvPr/>
        </p:nvSpPr>
        <p:spPr bwMode="auto">
          <a:xfrm>
            <a:off x="6096000" y="1503363"/>
            <a:ext cx="4883150" cy="233362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6634" name="Rectangle 3"/>
          <p:cNvSpPr>
            <a:spLocks noChangeArrowheads="1"/>
          </p:cNvSpPr>
          <p:nvPr/>
        </p:nvSpPr>
        <p:spPr bwMode="auto">
          <a:xfrm>
            <a:off x="1219200" y="1503363"/>
            <a:ext cx="4876800" cy="2336800"/>
          </a:xfrm>
          <a:prstGeom prst="rect">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5" name="Oval 4"/>
          <p:cNvSpPr>
            <a:spLocks noChangeArrowheads="1"/>
          </p:cNvSpPr>
          <p:nvPr/>
        </p:nvSpPr>
        <p:spPr bwMode="auto">
          <a:xfrm>
            <a:off x="1679575" y="4016375"/>
            <a:ext cx="955675"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6" name="Oval 12"/>
          <p:cNvSpPr>
            <a:spLocks noChangeArrowheads="1"/>
          </p:cNvSpPr>
          <p:nvPr/>
        </p:nvSpPr>
        <p:spPr bwMode="auto">
          <a:xfrm>
            <a:off x="4319588" y="4016375"/>
            <a:ext cx="957262"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7" name="Oval 14"/>
          <p:cNvSpPr>
            <a:spLocks noChangeArrowheads="1"/>
          </p:cNvSpPr>
          <p:nvPr/>
        </p:nvSpPr>
        <p:spPr bwMode="auto">
          <a:xfrm>
            <a:off x="6959600" y="4016375"/>
            <a:ext cx="955675"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8" name="Oval 16"/>
          <p:cNvSpPr>
            <a:spLocks noChangeArrowheads="1"/>
          </p:cNvSpPr>
          <p:nvPr/>
        </p:nvSpPr>
        <p:spPr bwMode="auto">
          <a:xfrm>
            <a:off x="9598025" y="4016375"/>
            <a:ext cx="954088"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grpSp>
        <p:nvGrpSpPr>
          <p:cNvPr id="26639" name="Group 20"/>
          <p:cNvGrpSpPr/>
          <p:nvPr/>
        </p:nvGrpSpPr>
        <p:grpSpPr bwMode="auto">
          <a:xfrm>
            <a:off x="1903413" y="4224338"/>
            <a:ext cx="534987" cy="539750"/>
            <a:chOff x="0" y="0"/>
            <a:chExt cx="401822" cy="404317"/>
          </a:xfrm>
        </p:grpSpPr>
        <p:sp>
          <p:nvSpPr>
            <p:cNvPr id="38971"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72"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6642" name="Group 23"/>
          <p:cNvGrpSpPr/>
          <p:nvPr/>
        </p:nvGrpSpPr>
        <p:grpSpPr bwMode="auto">
          <a:xfrm>
            <a:off x="4583113" y="4283075"/>
            <a:ext cx="519112" cy="452438"/>
            <a:chOff x="0" y="0"/>
            <a:chExt cx="389342" cy="339426"/>
          </a:xfrm>
        </p:grpSpPr>
        <p:sp>
          <p:nvSpPr>
            <p:cNvPr id="38960"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1"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2"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3"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4"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5"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6"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7"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68"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69"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70"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grpSp>
        <p:nvGrpSpPr>
          <p:cNvPr id="26654" name="Group 35"/>
          <p:cNvGrpSpPr/>
          <p:nvPr/>
        </p:nvGrpSpPr>
        <p:grpSpPr bwMode="auto">
          <a:xfrm>
            <a:off x="9821863" y="4237038"/>
            <a:ext cx="506412" cy="501650"/>
            <a:chOff x="0" y="0"/>
            <a:chExt cx="379359" cy="376864"/>
          </a:xfrm>
        </p:grpSpPr>
        <p:sp>
          <p:nvSpPr>
            <p:cNvPr id="38942"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3"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44"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45"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46"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7"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8"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9"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0"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1"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52"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3"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4"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5"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6"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7"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8"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59"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grpSp>
        <p:nvGrpSpPr>
          <p:cNvPr id="26673" name="Group 54"/>
          <p:cNvGrpSpPr/>
          <p:nvPr/>
        </p:nvGrpSpPr>
        <p:grpSpPr bwMode="auto">
          <a:xfrm>
            <a:off x="7242175" y="4284663"/>
            <a:ext cx="400050" cy="519112"/>
            <a:chOff x="0" y="0"/>
            <a:chExt cx="299494" cy="389342"/>
          </a:xfrm>
        </p:grpSpPr>
        <p:sp>
          <p:nvSpPr>
            <p:cNvPr id="38940"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1"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sp>
        <p:nvSpPr>
          <p:cNvPr id="26676" name="矩形 104"/>
          <p:cNvSpPr>
            <a:spLocks noChangeArrowheads="1"/>
          </p:cNvSpPr>
          <p:nvPr/>
        </p:nvSpPr>
        <p:spPr bwMode="auto">
          <a:xfrm>
            <a:off x="4448175" y="1885950"/>
            <a:ext cx="1312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77" name="矩形 47"/>
          <p:cNvSpPr>
            <a:spLocks noChangeArrowheads="1"/>
          </p:cNvSpPr>
          <p:nvPr/>
        </p:nvSpPr>
        <p:spPr bwMode="auto">
          <a:xfrm>
            <a:off x="1565275" y="2338388"/>
            <a:ext cx="41957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26678" name="矩形 106"/>
          <p:cNvSpPr>
            <a:spLocks noChangeArrowheads="1"/>
          </p:cNvSpPr>
          <p:nvPr/>
        </p:nvSpPr>
        <p:spPr bwMode="auto">
          <a:xfrm>
            <a:off x="1381125" y="5091113"/>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79" name="矩形 47"/>
          <p:cNvSpPr>
            <a:spLocks noChangeArrowheads="1"/>
          </p:cNvSpPr>
          <p:nvPr/>
        </p:nvSpPr>
        <p:spPr bwMode="auto">
          <a:xfrm>
            <a:off x="1171575"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
        <p:nvSpPr>
          <p:cNvPr id="26680" name="矩形 108"/>
          <p:cNvSpPr>
            <a:spLocks noChangeArrowheads="1"/>
          </p:cNvSpPr>
          <p:nvPr/>
        </p:nvSpPr>
        <p:spPr bwMode="auto">
          <a:xfrm>
            <a:off x="4021138" y="5091113"/>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81" name="矩形 47"/>
          <p:cNvSpPr>
            <a:spLocks noChangeArrowheads="1"/>
          </p:cNvSpPr>
          <p:nvPr/>
        </p:nvSpPr>
        <p:spPr bwMode="auto">
          <a:xfrm>
            <a:off x="3811588"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
        <p:nvSpPr>
          <p:cNvPr id="26682" name="矩形 110"/>
          <p:cNvSpPr>
            <a:spLocks noChangeArrowheads="1"/>
          </p:cNvSpPr>
          <p:nvPr/>
        </p:nvSpPr>
        <p:spPr bwMode="auto">
          <a:xfrm>
            <a:off x="9299575" y="5091113"/>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83" name="矩形 47"/>
          <p:cNvSpPr>
            <a:spLocks noChangeArrowheads="1"/>
          </p:cNvSpPr>
          <p:nvPr/>
        </p:nvSpPr>
        <p:spPr bwMode="auto">
          <a:xfrm>
            <a:off x="9090025"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
        <p:nvSpPr>
          <p:cNvPr id="26684" name="矩形 112"/>
          <p:cNvSpPr>
            <a:spLocks noChangeArrowheads="1"/>
          </p:cNvSpPr>
          <p:nvPr/>
        </p:nvSpPr>
        <p:spPr bwMode="auto">
          <a:xfrm>
            <a:off x="6661150" y="5091113"/>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85" name="矩形 47"/>
          <p:cNvSpPr>
            <a:spLocks noChangeArrowheads="1"/>
          </p:cNvSpPr>
          <p:nvPr/>
        </p:nvSpPr>
        <p:spPr bwMode="auto">
          <a:xfrm>
            <a:off x="6450013"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Tree>
  </p:cSld>
  <p:clrMapOvr>
    <a:masterClrMapping/>
  </p:clrMapOvr>
  <p:transition advTm="460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p:cTn id="7" dur="500" fill="hold"/>
                                        <p:tgtEl>
                                          <p:spTgt spid="26633"/>
                                        </p:tgtEl>
                                        <p:attrNameLst>
                                          <p:attrName>ppt_x</p:attrName>
                                        </p:attrNameLst>
                                      </p:cBhvr>
                                      <p:tavLst>
                                        <p:tav tm="0">
                                          <p:val>
                                            <p:strVal val="0-#ppt_w/2"/>
                                          </p:val>
                                        </p:tav>
                                        <p:tav tm="100000">
                                          <p:val>
                                            <p:strVal val="#ppt_x"/>
                                          </p:val>
                                        </p:tav>
                                      </p:tavLst>
                                    </p:anim>
                                    <p:anim calcmode="lin" valueType="num">
                                      <p:cBhvr>
                                        <p:cTn id="8" dur="500" fill="hold"/>
                                        <p:tgtEl>
                                          <p:spTgt spid="266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6634"/>
                                        </p:tgtEl>
                                        <p:attrNameLst>
                                          <p:attrName>style.visibility</p:attrName>
                                        </p:attrNameLst>
                                      </p:cBhvr>
                                      <p:to>
                                        <p:strVal val="visible"/>
                                      </p:to>
                                    </p:set>
                                    <p:animEffect>
                                      <p:cBhvr>
                                        <p:cTn id="12" dur="500"/>
                                        <p:tgtEl>
                                          <p:spTgt spid="2663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26676"/>
                                        </p:tgtEl>
                                        <p:attrNameLst>
                                          <p:attrName>style.visibility</p:attrName>
                                        </p:attrNameLst>
                                      </p:cBhvr>
                                      <p:to>
                                        <p:strVal val="visible"/>
                                      </p:to>
                                    </p:set>
                                    <p:animEffect>
                                      <p:cBhvr>
                                        <p:cTn id="15" dur="500"/>
                                        <p:tgtEl>
                                          <p:spTgt spid="2667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26677"/>
                                        </p:tgtEl>
                                        <p:attrNameLst>
                                          <p:attrName>style.visibility</p:attrName>
                                        </p:attrNameLst>
                                      </p:cBhvr>
                                      <p:to>
                                        <p:strVal val="visible"/>
                                      </p:to>
                                    </p:set>
                                    <p:animEffect>
                                      <p:cBhvr>
                                        <p:cTn id="18" dur="500"/>
                                        <p:tgtEl>
                                          <p:spTgt spid="26677"/>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6635"/>
                                        </p:tgtEl>
                                        <p:attrNameLst>
                                          <p:attrName>style.visibility</p:attrName>
                                        </p:attrNameLst>
                                      </p:cBhvr>
                                      <p:to>
                                        <p:strVal val="visible"/>
                                      </p:to>
                                    </p:set>
                                    <p:animEffect>
                                      <p:cBhvr>
                                        <p:cTn id="22" dur="400"/>
                                        <p:tgtEl>
                                          <p:spTgt spid="26635"/>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26636"/>
                                        </p:tgtEl>
                                        <p:attrNameLst>
                                          <p:attrName>style.visibility</p:attrName>
                                        </p:attrNameLst>
                                      </p:cBhvr>
                                      <p:to>
                                        <p:strVal val="visible"/>
                                      </p:to>
                                    </p:set>
                                    <p:animEffect>
                                      <p:cBhvr>
                                        <p:cTn id="26" dur="400"/>
                                        <p:tgtEl>
                                          <p:spTgt spid="26636"/>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26637"/>
                                        </p:tgtEl>
                                        <p:attrNameLst>
                                          <p:attrName>style.visibility</p:attrName>
                                        </p:attrNameLst>
                                      </p:cBhvr>
                                      <p:to>
                                        <p:strVal val="visible"/>
                                      </p:to>
                                    </p:set>
                                    <p:animEffect>
                                      <p:cBhvr>
                                        <p:cTn id="30" dur="400"/>
                                        <p:tgtEl>
                                          <p:spTgt spid="2663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26638"/>
                                        </p:tgtEl>
                                        <p:attrNameLst>
                                          <p:attrName>style.visibility</p:attrName>
                                        </p:attrNameLst>
                                      </p:cBhvr>
                                      <p:to>
                                        <p:strVal val="visible"/>
                                      </p:to>
                                    </p:set>
                                    <p:animEffect>
                                      <p:cBhvr>
                                        <p:cTn id="34" dur="400"/>
                                        <p:tgtEl>
                                          <p:spTgt spid="2663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6639"/>
                                        </p:tgtEl>
                                        <p:attrNameLst>
                                          <p:attrName>style.visibility</p:attrName>
                                        </p:attrNameLst>
                                      </p:cBhvr>
                                      <p:to>
                                        <p:strVal val="visible"/>
                                      </p:to>
                                    </p:set>
                                    <p:animEffect>
                                      <p:cBhvr>
                                        <p:cTn id="38" dur="250"/>
                                        <p:tgtEl>
                                          <p:spTgt spid="26639"/>
                                        </p:tgtEl>
                                      </p:cBhvr>
                                    </p:animEffect>
                                  </p:childTnLst>
                                </p:cTn>
                              </p:par>
                              <p:par>
                                <p:cTn id="39" presetID="10" presetClass="entr" presetSubtype="0" fill="hold" nodeType="withEffect">
                                  <p:stCondLst>
                                    <p:cond delay="0"/>
                                  </p:stCondLst>
                                  <p:childTnLst>
                                    <p:set>
                                      <p:cBhvr>
                                        <p:cTn id="40" dur="1" fill="hold">
                                          <p:stCondLst>
                                            <p:cond delay="0"/>
                                          </p:stCondLst>
                                        </p:cTn>
                                        <p:tgtEl>
                                          <p:spTgt spid="26642"/>
                                        </p:tgtEl>
                                        <p:attrNameLst>
                                          <p:attrName>style.visibility</p:attrName>
                                        </p:attrNameLst>
                                      </p:cBhvr>
                                      <p:to>
                                        <p:strVal val="visible"/>
                                      </p:to>
                                    </p:set>
                                    <p:animEffect>
                                      <p:cBhvr>
                                        <p:cTn id="41" dur="250"/>
                                        <p:tgtEl>
                                          <p:spTgt spid="26642"/>
                                        </p:tgtEl>
                                      </p:cBhvr>
                                    </p:animEffect>
                                  </p:childTnLst>
                                </p:cTn>
                              </p:par>
                              <p:par>
                                <p:cTn id="42" presetID="10" presetClass="entr" presetSubtype="0" fill="hold" nodeType="withEffect">
                                  <p:stCondLst>
                                    <p:cond delay="0"/>
                                  </p:stCondLst>
                                  <p:childTnLst>
                                    <p:set>
                                      <p:cBhvr>
                                        <p:cTn id="43" dur="1" fill="hold">
                                          <p:stCondLst>
                                            <p:cond delay="0"/>
                                          </p:stCondLst>
                                        </p:cTn>
                                        <p:tgtEl>
                                          <p:spTgt spid="26673"/>
                                        </p:tgtEl>
                                        <p:attrNameLst>
                                          <p:attrName>style.visibility</p:attrName>
                                        </p:attrNameLst>
                                      </p:cBhvr>
                                      <p:to>
                                        <p:strVal val="visible"/>
                                      </p:to>
                                    </p:set>
                                    <p:animEffect>
                                      <p:cBhvr>
                                        <p:cTn id="44" dur="250"/>
                                        <p:tgtEl>
                                          <p:spTgt spid="26673"/>
                                        </p:tgtEl>
                                      </p:cBhvr>
                                    </p:animEffect>
                                  </p:childTnLst>
                                </p:cTn>
                              </p:par>
                              <p:par>
                                <p:cTn id="45" presetID="10" presetClass="entr" presetSubtype="0" fill="hold" nodeType="withEffect">
                                  <p:stCondLst>
                                    <p:cond delay="0"/>
                                  </p:stCondLst>
                                  <p:childTnLst>
                                    <p:set>
                                      <p:cBhvr>
                                        <p:cTn id="46" dur="1" fill="hold">
                                          <p:stCondLst>
                                            <p:cond delay="0"/>
                                          </p:stCondLst>
                                        </p:cTn>
                                        <p:tgtEl>
                                          <p:spTgt spid="26654"/>
                                        </p:tgtEl>
                                        <p:attrNameLst>
                                          <p:attrName>style.visibility</p:attrName>
                                        </p:attrNameLst>
                                      </p:cBhvr>
                                      <p:to>
                                        <p:strVal val="visible"/>
                                      </p:to>
                                    </p:set>
                                    <p:animEffect>
                                      <p:cBhvr>
                                        <p:cTn id="47" dur="250"/>
                                        <p:tgtEl>
                                          <p:spTgt spid="2665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26678"/>
                                        </p:tgtEl>
                                        <p:attrNameLst>
                                          <p:attrName>style.visibility</p:attrName>
                                        </p:attrNameLst>
                                      </p:cBhvr>
                                      <p:to>
                                        <p:strVal val="visible"/>
                                      </p:to>
                                    </p:set>
                                    <p:animEffect>
                                      <p:cBhvr>
                                        <p:cTn id="50" dur="400"/>
                                        <p:tgtEl>
                                          <p:spTgt spid="26678"/>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26679"/>
                                        </p:tgtEl>
                                        <p:attrNameLst>
                                          <p:attrName>style.visibility</p:attrName>
                                        </p:attrNameLst>
                                      </p:cBhvr>
                                      <p:to>
                                        <p:strVal val="visible"/>
                                      </p:to>
                                    </p:set>
                                    <p:animEffect>
                                      <p:cBhvr>
                                        <p:cTn id="53" dur="400"/>
                                        <p:tgtEl>
                                          <p:spTgt spid="26679"/>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26680"/>
                                        </p:tgtEl>
                                        <p:attrNameLst>
                                          <p:attrName>style.visibility</p:attrName>
                                        </p:attrNameLst>
                                      </p:cBhvr>
                                      <p:to>
                                        <p:strVal val="visible"/>
                                      </p:to>
                                    </p:set>
                                    <p:animEffect>
                                      <p:cBhvr>
                                        <p:cTn id="56" dur="400"/>
                                        <p:tgtEl>
                                          <p:spTgt spid="26680"/>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26681"/>
                                        </p:tgtEl>
                                        <p:attrNameLst>
                                          <p:attrName>style.visibility</p:attrName>
                                        </p:attrNameLst>
                                      </p:cBhvr>
                                      <p:to>
                                        <p:strVal val="visible"/>
                                      </p:to>
                                    </p:set>
                                    <p:animEffect>
                                      <p:cBhvr>
                                        <p:cTn id="59" dur="400"/>
                                        <p:tgtEl>
                                          <p:spTgt spid="2668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26682"/>
                                        </p:tgtEl>
                                        <p:attrNameLst>
                                          <p:attrName>style.visibility</p:attrName>
                                        </p:attrNameLst>
                                      </p:cBhvr>
                                      <p:to>
                                        <p:strVal val="visible"/>
                                      </p:to>
                                    </p:set>
                                    <p:animEffect>
                                      <p:cBhvr>
                                        <p:cTn id="62" dur="400"/>
                                        <p:tgtEl>
                                          <p:spTgt spid="26682"/>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26683"/>
                                        </p:tgtEl>
                                        <p:attrNameLst>
                                          <p:attrName>style.visibility</p:attrName>
                                        </p:attrNameLst>
                                      </p:cBhvr>
                                      <p:to>
                                        <p:strVal val="visible"/>
                                      </p:to>
                                    </p:set>
                                    <p:animEffect>
                                      <p:cBhvr>
                                        <p:cTn id="65" dur="400"/>
                                        <p:tgtEl>
                                          <p:spTgt spid="26683"/>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26684"/>
                                        </p:tgtEl>
                                        <p:attrNameLst>
                                          <p:attrName>style.visibility</p:attrName>
                                        </p:attrNameLst>
                                      </p:cBhvr>
                                      <p:to>
                                        <p:strVal val="visible"/>
                                      </p:to>
                                    </p:set>
                                    <p:animEffect>
                                      <p:cBhvr>
                                        <p:cTn id="68" dur="400"/>
                                        <p:tgtEl>
                                          <p:spTgt spid="2668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26685"/>
                                        </p:tgtEl>
                                        <p:attrNameLst>
                                          <p:attrName>style.visibility</p:attrName>
                                        </p:attrNameLst>
                                      </p:cBhvr>
                                      <p:to>
                                        <p:strVal val="visible"/>
                                      </p:to>
                                    </p:set>
                                    <p:animEffect>
                                      <p:cBhvr>
                                        <p:cTn id="71" dur="400"/>
                                        <p:tgtEl>
                                          <p:spTgt spid="26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bldLvl="0" animBg="1" autoUpdateAnimBg="0"/>
      <p:bldP spid="26634" grpId="0" bldLvl="0" animBg="1" autoUpdateAnimBg="0"/>
      <p:bldP spid="26635" grpId="0" bldLvl="0" animBg="1" autoUpdateAnimBg="0"/>
      <p:bldP spid="26636" grpId="0" bldLvl="0" animBg="1" autoUpdateAnimBg="0"/>
      <p:bldP spid="26637" grpId="0" bldLvl="0" animBg="1" autoUpdateAnimBg="0"/>
      <p:bldP spid="26638" grpId="0" bldLvl="0" animBg="1" autoUpdateAnimBg="0"/>
      <p:bldP spid="26676" grpId="0" bldLvl="0" autoUpdateAnimBg="0"/>
      <p:bldP spid="26677" grpId="0" bldLvl="0" autoUpdateAnimBg="0"/>
      <p:bldP spid="26678" grpId="0" bldLvl="0" autoUpdateAnimBg="0"/>
      <p:bldP spid="26679" grpId="0" bldLvl="0" autoUpdateAnimBg="0"/>
      <p:bldP spid="26680" grpId="0" bldLvl="0" autoUpdateAnimBg="0"/>
      <p:bldP spid="26681" grpId="0" bldLvl="0" autoUpdateAnimBg="0"/>
      <p:bldP spid="26682" grpId="0" bldLvl="0" autoUpdateAnimBg="0"/>
      <p:bldP spid="26683" grpId="0" bldLvl="0" autoUpdateAnimBg="0"/>
      <p:bldP spid="26684" grpId="0" bldLvl="0" autoUpdateAnimBg="0"/>
      <p:bldP spid="2668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组合 1"/>
          <p:cNvGrpSpPr/>
          <p:nvPr/>
        </p:nvGrpSpPr>
        <p:grpSpPr>
          <a:xfrm>
            <a:off x="8289925" y="3406775"/>
            <a:ext cx="928688" cy="928688"/>
            <a:chOff x="8289925" y="3406775"/>
            <a:chExt cx="928688" cy="928688"/>
          </a:xfrm>
        </p:grpSpPr>
        <p:sp>
          <p:nvSpPr>
            <p:cNvPr id="7" name="椭圆 11"/>
            <p:cNvSpPr>
              <a:spLocks noChangeArrowheads="1"/>
            </p:cNvSpPr>
            <p:nvPr/>
          </p:nvSpPr>
          <p:spPr bwMode="auto">
            <a:xfrm>
              <a:off x="8289925" y="3406775"/>
              <a:ext cx="928688" cy="928688"/>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8" name="Freeform 120"/>
            <p:cNvSpPr>
              <a:spLocks noEditPoints="1"/>
            </p:cNvSpPr>
            <p:nvPr/>
          </p:nvSpPr>
          <p:spPr bwMode="auto">
            <a:xfrm>
              <a:off x="8551863" y="3640138"/>
              <a:ext cx="398462" cy="460375"/>
            </a:xfrm>
            <a:custGeom>
              <a:avLst/>
              <a:gdLst>
                <a:gd name="T0" fmla="*/ 1538103202 w 80"/>
                <a:gd name="T1" fmla="*/ 550898710 h 92"/>
                <a:gd name="T2" fmla="*/ 917902005 w 80"/>
                <a:gd name="T3" fmla="*/ 1076752028 h 92"/>
                <a:gd name="T4" fmla="*/ 917902005 w 80"/>
                <a:gd name="T5" fmla="*/ 826348143 h 92"/>
                <a:gd name="T6" fmla="*/ 124041212 w 80"/>
                <a:gd name="T7" fmla="*/ 1452363171 h 92"/>
                <a:gd name="T8" fmla="*/ 0 w 80"/>
                <a:gd name="T9" fmla="*/ 1452363171 h 92"/>
                <a:gd name="T10" fmla="*/ 917902005 w 80"/>
                <a:gd name="T11" fmla="*/ 250408967 h 92"/>
                <a:gd name="T12" fmla="*/ 917902005 w 80"/>
                <a:gd name="T13" fmla="*/ 0 h 92"/>
                <a:gd name="T14" fmla="*/ 1538103202 w 80"/>
                <a:gd name="T15" fmla="*/ 550898710 h 92"/>
                <a:gd name="T16" fmla="*/ 1091556659 w 80"/>
                <a:gd name="T17" fmla="*/ 1477403559 h 92"/>
                <a:gd name="T18" fmla="*/ 1091556659 w 80"/>
                <a:gd name="T19" fmla="*/ 1226999362 h 92"/>
                <a:gd name="T20" fmla="*/ 396927926 w 80"/>
                <a:gd name="T21" fmla="*/ 1777893225 h 92"/>
                <a:gd name="T22" fmla="*/ 1091556659 w 80"/>
                <a:gd name="T23" fmla="*/ 2147483647 h 92"/>
                <a:gd name="T24" fmla="*/ 1091556659 w 80"/>
                <a:gd name="T25" fmla="*/ 2053342501 h 92"/>
                <a:gd name="T26" fmla="*/ 1984649434 w 80"/>
                <a:gd name="T27" fmla="*/ 926509697 h 92"/>
                <a:gd name="T28" fmla="*/ 1860608260 w 80"/>
                <a:gd name="T29" fmla="*/ 926509697 h 92"/>
                <a:gd name="T30" fmla="*/ 1091556659 w 80"/>
                <a:gd name="T31" fmla="*/ 1477403559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92"/>
                <a:gd name="T50" fmla="*/ 80 w 8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11" name="组合 10"/>
          <p:cNvGrpSpPr/>
          <p:nvPr/>
        </p:nvGrpSpPr>
        <p:grpSpPr>
          <a:xfrm>
            <a:off x="8289925" y="1638300"/>
            <a:ext cx="928688" cy="928688"/>
            <a:chOff x="8289925" y="1638300"/>
            <a:chExt cx="928688" cy="928688"/>
          </a:xfrm>
        </p:grpSpPr>
        <p:sp>
          <p:nvSpPr>
            <p:cNvPr id="13" name="椭圆 13"/>
            <p:cNvSpPr>
              <a:spLocks noChangeArrowheads="1"/>
            </p:cNvSpPr>
            <p:nvPr/>
          </p:nvSpPr>
          <p:spPr bwMode="auto">
            <a:xfrm>
              <a:off x="8289925" y="1638300"/>
              <a:ext cx="928688" cy="928688"/>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14" name="Freeform 123"/>
            <p:cNvSpPr>
              <a:spLocks noEditPoints="1"/>
            </p:cNvSpPr>
            <p:nvPr/>
          </p:nvSpPr>
          <p:spPr bwMode="auto">
            <a:xfrm>
              <a:off x="8559800" y="1889125"/>
              <a:ext cx="384175" cy="427038"/>
            </a:xfrm>
            <a:custGeom>
              <a:avLst/>
              <a:gdLst>
                <a:gd name="T0" fmla="*/ 323610010 w 77"/>
                <a:gd name="T1" fmla="*/ 197251839 h 86"/>
                <a:gd name="T2" fmla="*/ 945933583 w 77"/>
                <a:gd name="T3" fmla="*/ 24658963 h 86"/>
                <a:gd name="T4" fmla="*/ 1468686099 w 77"/>
                <a:gd name="T5" fmla="*/ 320536673 h 86"/>
                <a:gd name="T6" fmla="*/ 1642936833 w 77"/>
                <a:gd name="T7" fmla="*/ 936956109 h 86"/>
                <a:gd name="T8" fmla="*/ 1443794562 w 77"/>
                <a:gd name="T9" fmla="*/ 1356123861 h 86"/>
                <a:gd name="T10" fmla="*/ 1593148771 w 77"/>
                <a:gd name="T11" fmla="*/ 1454749741 h 86"/>
                <a:gd name="T12" fmla="*/ 1842079104 w 77"/>
                <a:gd name="T13" fmla="*/ 1775286337 h 86"/>
                <a:gd name="T14" fmla="*/ 1817187568 w 77"/>
                <a:gd name="T15" fmla="*/ 2071168945 h 86"/>
                <a:gd name="T16" fmla="*/ 1817187568 w 77"/>
                <a:gd name="T17" fmla="*/ 2071168945 h 86"/>
                <a:gd name="T18" fmla="*/ 1543365698 w 77"/>
                <a:gd name="T19" fmla="*/ 2021856004 h 86"/>
                <a:gd name="T20" fmla="*/ 1269543516 w 77"/>
                <a:gd name="T21" fmla="*/ 1676660456 h 86"/>
                <a:gd name="T22" fmla="*/ 1219755453 w 77"/>
                <a:gd name="T23" fmla="*/ 1553375622 h 86"/>
                <a:gd name="T24" fmla="*/ 746791312 w 77"/>
                <a:gd name="T25" fmla="*/ 1627347516 h 86"/>
                <a:gd name="T26" fmla="*/ 199142349 w 77"/>
                <a:gd name="T27" fmla="*/ 1331464908 h 86"/>
                <a:gd name="T28" fmla="*/ 24891546 w 77"/>
                <a:gd name="T29" fmla="*/ 739704347 h 86"/>
                <a:gd name="T30" fmla="*/ 323610010 w 77"/>
                <a:gd name="T31" fmla="*/ 197251839 h 86"/>
                <a:gd name="T32" fmla="*/ 746791312 w 77"/>
                <a:gd name="T33" fmla="*/ 1208179764 h 86"/>
                <a:gd name="T34" fmla="*/ 945933583 w 77"/>
                <a:gd name="T35" fmla="*/ 1208179764 h 86"/>
                <a:gd name="T36" fmla="*/ 945933583 w 77"/>
                <a:gd name="T37" fmla="*/ 986269049 h 86"/>
                <a:gd name="T38" fmla="*/ 1169967391 w 77"/>
                <a:gd name="T39" fmla="*/ 986269049 h 86"/>
                <a:gd name="T40" fmla="*/ 1169967391 w 77"/>
                <a:gd name="T41" fmla="*/ 789017288 h 86"/>
                <a:gd name="T42" fmla="*/ 945933583 w 77"/>
                <a:gd name="T43" fmla="*/ 789017288 h 86"/>
                <a:gd name="T44" fmla="*/ 945933583 w 77"/>
                <a:gd name="T45" fmla="*/ 567106418 h 86"/>
                <a:gd name="T46" fmla="*/ 746791312 w 77"/>
                <a:gd name="T47" fmla="*/ 567106418 h 86"/>
                <a:gd name="T48" fmla="*/ 746791312 w 77"/>
                <a:gd name="T49" fmla="*/ 789017288 h 86"/>
                <a:gd name="T50" fmla="*/ 522752359 w 77"/>
                <a:gd name="T51" fmla="*/ 789017288 h 86"/>
                <a:gd name="T52" fmla="*/ 522752359 w 77"/>
                <a:gd name="T53" fmla="*/ 986269049 h 86"/>
                <a:gd name="T54" fmla="*/ 746791312 w 77"/>
                <a:gd name="T55" fmla="*/ 986269049 h 86"/>
                <a:gd name="T56" fmla="*/ 746791312 w 77"/>
                <a:gd name="T57" fmla="*/ 1208179764 h 86"/>
                <a:gd name="T58" fmla="*/ 448072760 w 77"/>
                <a:gd name="T59" fmla="*/ 887643168 h 86"/>
                <a:gd name="T60" fmla="*/ 1070396255 w 77"/>
                <a:gd name="T61" fmla="*/ 468480537 h 86"/>
                <a:gd name="T62" fmla="*/ 448072760 w 77"/>
                <a:gd name="T63" fmla="*/ 887643168 h 86"/>
                <a:gd name="T64" fmla="*/ 896145521 w 77"/>
                <a:gd name="T65" fmla="*/ 295882685 h 86"/>
                <a:gd name="T66" fmla="*/ 497860823 w 77"/>
                <a:gd name="T67" fmla="*/ 394508644 h 86"/>
                <a:gd name="T68" fmla="*/ 298713485 w 77"/>
                <a:gd name="T69" fmla="*/ 764358335 h 86"/>
                <a:gd name="T70" fmla="*/ 398289687 w 77"/>
                <a:gd name="T71" fmla="*/ 1158866823 h 86"/>
                <a:gd name="T72" fmla="*/ 771682849 w 77"/>
                <a:gd name="T73" fmla="*/ 1356123861 h 86"/>
                <a:gd name="T74" fmla="*/ 1169967391 w 77"/>
                <a:gd name="T75" fmla="*/ 1257492704 h 86"/>
                <a:gd name="T76" fmla="*/ 1369114963 w 77"/>
                <a:gd name="T77" fmla="*/ 887643168 h 86"/>
                <a:gd name="T78" fmla="*/ 1269543516 w 77"/>
                <a:gd name="T79" fmla="*/ 493134525 h 86"/>
                <a:gd name="T80" fmla="*/ 896145521 w 77"/>
                <a:gd name="T81" fmla="*/ 295882685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86"/>
                <a:gd name="T125" fmla="*/ 77 w 77"/>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15" name="组合 14"/>
          <p:cNvGrpSpPr/>
          <p:nvPr/>
        </p:nvGrpSpPr>
        <p:grpSpPr>
          <a:xfrm>
            <a:off x="2890838" y="1598613"/>
            <a:ext cx="928687" cy="928687"/>
            <a:chOff x="2890838" y="1598613"/>
            <a:chExt cx="928687" cy="928687"/>
          </a:xfrm>
        </p:grpSpPr>
        <p:sp>
          <p:nvSpPr>
            <p:cNvPr id="16" name="椭圆 10"/>
            <p:cNvSpPr>
              <a:spLocks noChangeArrowheads="1"/>
            </p:cNvSpPr>
            <p:nvPr/>
          </p:nvSpPr>
          <p:spPr bwMode="auto">
            <a:xfrm>
              <a:off x="2890838" y="1598613"/>
              <a:ext cx="928687" cy="928687"/>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17" name="Freeform 204"/>
            <p:cNvSpPr>
              <a:spLocks noEditPoints="1"/>
            </p:cNvSpPr>
            <p:nvPr/>
          </p:nvSpPr>
          <p:spPr bwMode="auto">
            <a:xfrm>
              <a:off x="3162300" y="1830388"/>
              <a:ext cx="385763" cy="465137"/>
            </a:xfrm>
            <a:custGeom>
              <a:avLst/>
              <a:gdLst>
                <a:gd name="T0" fmla="*/ 0 w 77"/>
                <a:gd name="T1" fmla="*/ 2126251187 h 93"/>
                <a:gd name="T2" fmla="*/ 752974321 w 77"/>
                <a:gd name="T3" fmla="*/ 500292347 h 93"/>
                <a:gd name="T4" fmla="*/ 953771398 w 77"/>
                <a:gd name="T5" fmla="*/ 650381504 h 93"/>
                <a:gd name="T6" fmla="*/ 978866023 w 77"/>
                <a:gd name="T7" fmla="*/ 675399021 h 93"/>
                <a:gd name="T8" fmla="*/ 978866023 w 77"/>
                <a:gd name="T9" fmla="*/ 675399021 h 93"/>
                <a:gd name="T10" fmla="*/ 1003965657 w 77"/>
                <a:gd name="T11" fmla="*/ 675399021 h 93"/>
                <a:gd name="T12" fmla="*/ 1003965657 w 77"/>
                <a:gd name="T13" fmla="*/ 700411380 h 93"/>
                <a:gd name="T14" fmla="*/ 1003965657 w 77"/>
                <a:gd name="T15" fmla="*/ 700411380 h 93"/>
                <a:gd name="T16" fmla="*/ 1029065292 w 77"/>
                <a:gd name="T17" fmla="*/ 700411380 h 93"/>
                <a:gd name="T18" fmla="*/ 1029065292 w 77"/>
                <a:gd name="T19" fmla="*/ 725428740 h 93"/>
                <a:gd name="T20" fmla="*/ 1054164927 w 77"/>
                <a:gd name="T21" fmla="*/ 725428740 h 93"/>
                <a:gd name="T22" fmla="*/ 1054164927 w 77"/>
                <a:gd name="T23" fmla="*/ 725428740 h 93"/>
                <a:gd name="T24" fmla="*/ 1079264561 w 77"/>
                <a:gd name="T25" fmla="*/ 725428740 h 93"/>
                <a:gd name="T26" fmla="*/ 1079264561 w 77"/>
                <a:gd name="T27" fmla="*/ 750441099 h 93"/>
                <a:gd name="T28" fmla="*/ 1079264561 w 77"/>
                <a:gd name="T29" fmla="*/ 750441099 h 93"/>
                <a:gd name="T30" fmla="*/ 1204762734 w 77"/>
                <a:gd name="T31" fmla="*/ 825488178 h 93"/>
                <a:gd name="T32" fmla="*/ 1204762734 w 77"/>
                <a:gd name="T33" fmla="*/ 825488178 h 93"/>
                <a:gd name="T34" fmla="*/ 1229862369 w 77"/>
                <a:gd name="T35" fmla="*/ 850500537 h 93"/>
                <a:gd name="T36" fmla="*/ 1229862369 w 77"/>
                <a:gd name="T37" fmla="*/ 850500537 h 93"/>
                <a:gd name="T38" fmla="*/ 1254956993 w 77"/>
                <a:gd name="T39" fmla="*/ 850500537 h 93"/>
                <a:gd name="T40" fmla="*/ 1254956993 w 77"/>
                <a:gd name="T41" fmla="*/ 875517898 h 93"/>
                <a:gd name="T42" fmla="*/ 1254956993 w 77"/>
                <a:gd name="T43" fmla="*/ 875517898 h 93"/>
                <a:gd name="T44" fmla="*/ 1280056628 w 77"/>
                <a:gd name="T45" fmla="*/ 875517898 h 93"/>
                <a:gd name="T46" fmla="*/ 1280056628 w 77"/>
                <a:gd name="T47" fmla="*/ 900530256 h 93"/>
                <a:gd name="T48" fmla="*/ 1305156263 w 77"/>
                <a:gd name="T49" fmla="*/ 900530256 h 93"/>
                <a:gd name="T50" fmla="*/ 1305156263 w 77"/>
                <a:gd name="T51" fmla="*/ 900530256 h 93"/>
                <a:gd name="T52" fmla="*/ 1330256210 w 77"/>
                <a:gd name="T53" fmla="*/ 925547617 h 93"/>
                <a:gd name="T54" fmla="*/ 1330256210 w 77"/>
                <a:gd name="T55" fmla="*/ 925547617 h 93"/>
                <a:gd name="T56" fmla="*/ 1204762734 w 77"/>
                <a:gd name="T57" fmla="*/ 1976162029 h 93"/>
                <a:gd name="T58" fmla="*/ 175692511 w 77"/>
                <a:gd name="T59" fmla="*/ 2147483647 h 93"/>
                <a:gd name="T60" fmla="*/ 878472494 w 77"/>
                <a:gd name="T61" fmla="*/ 1600941636 h 93"/>
                <a:gd name="T62" fmla="*/ 476883194 w 77"/>
                <a:gd name="T63" fmla="*/ 1325780681 h 93"/>
                <a:gd name="T64" fmla="*/ 75298923 w 77"/>
                <a:gd name="T65" fmla="*/ 2147483647 h 93"/>
                <a:gd name="T66" fmla="*/ 1832238883 w 77"/>
                <a:gd name="T67" fmla="*/ 2147483647 h 93"/>
                <a:gd name="T68" fmla="*/ 1355355845 w 77"/>
                <a:gd name="T69" fmla="*/ 2076221468 h 93"/>
                <a:gd name="T70" fmla="*/ 1731845354 w 77"/>
                <a:gd name="T71" fmla="*/ 1050619414 h 93"/>
                <a:gd name="T72" fmla="*/ 853372860 w 77"/>
                <a:gd name="T73" fmla="*/ 0 h 93"/>
                <a:gd name="T74" fmla="*/ 1731845354 w 77"/>
                <a:gd name="T75" fmla="*/ 1050619414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18" name="组合 17"/>
          <p:cNvGrpSpPr/>
          <p:nvPr/>
        </p:nvGrpSpPr>
        <p:grpSpPr>
          <a:xfrm>
            <a:off x="2890838" y="3406775"/>
            <a:ext cx="928687" cy="928688"/>
            <a:chOff x="2890838" y="3406775"/>
            <a:chExt cx="928687" cy="928688"/>
          </a:xfrm>
        </p:grpSpPr>
        <p:sp>
          <p:nvSpPr>
            <p:cNvPr id="19" name="椭圆 12"/>
            <p:cNvSpPr>
              <a:spLocks noChangeArrowheads="1"/>
            </p:cNvSpPr>
            <p:nvPr/>
          </p:nvSpPr>
          <p:spPr bwMode="auto">
            <a:xfrm>
              <a:off x="2890838" y="3406775"/>
              <a:ext cx="928687" cy="928688"/>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20" name="Freeform 238"/>
            <p:cNvSpPr>
              <a:spLocks noEditPoints="1"/>
            </p:cNvSpPr>
            <p:nvPr/>
          </p:nvSpPr>
          <p:spPr bwMode="auto">
            <a:xfrm>
              <a:off x="3100388" y="3622675"/>
              <a:ext cx="596900" cy="490538"/>
            </a:xfrm>
            <a:custGeom>
              <a:avLst/>
              <a:gdLst>
                <a:gd name="T0" fmla="*/ 482969625 w 300"/>
                <a:gd name="T1" fmla="*/ 0 h 247"/>
                <a:gd name="T2" fmla="*/ 823425453 w 300"/>
                <a:gd name="T3" fmla="*/ 141987939 h 247"/>
                <a:gd name="T4" fmla="*/ 965941239 w 300"/>
                <a:gd name="T5" fmla="*/ 481184021 h 247"/>
                <a:gd name="T6" fmla="*/ 823425453 w 300"/>
                <a:gd name="T7" fmla="*/ 820380166 h 247"/>
                <a:gd name="T8" fmla="*/ 482969625 w 300"/>
                <a:gd name="T9" fmla="*/ 962368043 h 247"/>
                <a:gd name="T10" fmla="*/ 138556413 w 300"/>
                <a:gd name="T11" fmla="*/ 820380166 h 247"/>
                <a:gd name="T12" fmla="*/ 0 w 300"/>
                <a:gd name="T13" fmla="*/ 481184021 h 247"/>
                <a:gd name="T14" fmla="*/ 138556413 w 300"/>
                <a:gd name="T15" fmla="*/ 141987939 h 247"/>
                <a:gd name="T16" fmla="*/ 482969625 w 300"/>
                <a:gd name="T17" fmla="*/ 0 h 247"/>
                <a:gd name="T18" fmla="*/ 692785983 w 300"/>
                <a:gd name="T19" fmla="*/ 966312206 h 247"/>
                <a:gd name="T20" fmla="*/ 1187632048 w 300"/>
                <a:gd name="T21" fmla="*/ 623172023 h 247"/>
                <a:gd name="T22" fmla="*/ 1179715167 w 300"/>
                <a:gd name="T23" fmla="*/ 496960673 h 247"/>
                <a:gd name="T24" fmla="*/ 692785983 w 300"/>
                <a:gd name="T25" fmla="*/ 966312206 h 247"/>
                <a:gd name="T26" fmla="*/ 514641126 w 300"/>
                <a:gd name="T27" fmla="*/ 315531167 h 247"/>
                <a:gd name="T28" fmla="*/ 597775459 w 300"/>
                <a:gd name="T29" fmla="*/ 358916959 h 247"/>
                <a:gd name="T30" fmla="*/ 716538614 w 300"/>
                <a:gd name="T31" fmla="*/ 280033701 h 247"/>
                <a:gd name="T32" fmla="*/ 700702863 w 300"/>
                <a:gd name="T33" fmla="*/ 260312887 h 247"/>
                <a:gd name="T34" fmla="*/ 514641126 w 300"/>
                <a:gd name="T35" fmla="*/ 173541242 h 247"/>
                <a:gd name="T36" fmla="*/ 514641126 w 300"/>
                <a:gd name="T37" fmla="*/ 315531167 h 247"/>
                <a:gd name="T38" fmla="*/ 641321286 w 300"/>
                <a:gd name="T39" fmla="*/ 425965741 h 247"/>
                <a:gd name="T40" fmla="*/ 649238166 w 300"/>
                <a:gd name="T41" fmla="*/ 481184021 h 247"/>
                <a:gd name="T42" fmla="*/ 637361851 w 300"/>
                <a:gd name="T43" fmla="*/ 544290751 h 247"/>
                <a:gd name="T44" fmla="*/ 760084441 w 300"/>
                <a:gd name="T45" fmla="*/ 619227860 h 247"/>
                <a:gd name="T46" fmla="*/ 791753952 w 300"/>
                <a:gd name="T47" fmla="*/ 481184021 h 247"/>
                <a:gd name="T48" fmla="*/ 760084441 w 300"/>
                <a:gd name="T49" fmla="*/ 343140307 h 247"/>
                <a:gd name="T50" fmla="*/ 641321286 w 300"/>
                <a:gd name="T51" fmla="*/ 425965741 h 247"/>
                <a:gd name="T52" fmla="*/ 589856589 w 300"/>
                <a:gd name="T53" fmla="*/ 607397357 h 247"/>
                <a:gd name="T54" fmla="*/ 514641126 w 300"/>
                <a:gd name="T55" fmla="*/ 646837000 h 247"/>
                <a:gd name="T56" fmla="*/ 514641126 w 300"/>
                <a:gd name="T57" fmla="*/ 788826863 h 247"/>
                <a:gd name="T58" fmla="*/ 700702863 w 300"/>
                <a:gd name="T59" fmla="*/ 702055280 h 247"/>
                <a:gd name="T60" fmla="*/ 716538614 w 300"/>
                <a:gd name="T61" fmla="*/ 686278629 h 247"/>
                <a:gd name="T62" fmla="*/ 589856589 w 300"/>
                <a:gd name="T63" fmla="*/ 607397357 h 247"/>
                <a:gd name="T64" fmla="*/ 435464363 w 300"/>
                <a:gd name="T65" fmla="*/ 642892837 h 247"/>
                <a:gd name="T66" fmla="*/ 372125340 w 300"/>
                <a:gd name="T67" fmla="*/ 611339534 h 247"/>
                <a:gd name="T68" fmla="*/ 253362123 w 300"/>
                <a:gd name="T69" fmla="*/ 694166954 h 247"/>
                <a:gd name="T70" fmla="*/ 261279065 w 300"/>
                <a:gd name="T71" fmla="*/ 702055280 h 247"/>
                <a:gd name="T72" fmla="*/ 435464363 w 300"/>
                <a:gd name="T73" fmla="*/ 788826863 h 247"/>
                <a:gd name="T74" fmla="*/ 435464363 w 300"/>
                <a:gd name="T75" fmla="*/ 642892837 h 247"/>
                <a:gd name="T76" fmla="*/ 324620078 w 300"/>
                <a:gd name="T77" fmla="*/ 548234914 h 247"/>
                <a:gd name="T78" fmla="*/ 312743762 w 300"/>
                <a:gd name="T79" fmla="*/ 481184021 h 247"/>
                <a:gd name="T80" fmla="*/ 316701208 w 300"/>
                <a:gd name="T81" fmla="*/ 437798230 h 247"/>
                <a:gd name="T82" fmla="*/ 193980545 w 300"/>
                <a:gd name="T83" fmla="*/ 362861122 h 247"/>
                <a:gd name="T84" fmla="*/ 170227914 w 300"/>
                <a:gd name="T85" fmla="*/ 481184021 h 247"/>
                <a:gd name="T86" fmla="*/ 205856861 w 300"/>
                <a:gd name="T87" fmla="*/ 627116186 h 247"/>
                <a:gd name="T88" fmla="*/ 324620078 w 300"/>
                <a:gd name="T89" fmla="*/ 548234914 h 247"/>
                <a:gd name="T90" fmla="*/ 356289589 w 300"/>
                <a:gd name="T91" fmla="*/ 370747461 h 247"/>
                <a:gd name="T92" fmla="*/ 360249024 w 300"/>
                <a:gd name="T93" fmla="*/ 362861122 h 247"/>
                <a:gd name="T94" fmla="*/ 435464363 w 300"/>
                <a:gd name="T95" fmla="*/ 319475330 h 247"/>
                <a:gd name="T96" fmla="*/ 435464363 w 300"/>
                <a:gd name="T97" fmla="*/ 173541242 h 247"/>
                <a:gd name="T98" fmla="*/ 261279065 w 300"/>
                <a:gd name="T99" fmla="*/ 260312887 h 247"/>
                <a:gd name="T100" fmla="*/ 233566937 w 300"/>
                <a:gd name="T101" fmla="*/ 291866190 h 247"/>
                <a:gd name="T102" fmla="*/ 356289589 w 300"/>
                <a:gd name="T103" fmla="*/ 370747461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247"/>
                <a:gd name="T158" fmla="*/ 300 w 300"/>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26639" name="组合 18"/>
          <p:cNvGrpSpPr/>
          <p:nvPr/>
        </p:nvGrpSpPr>
        <p:grpSpPr bwMode="auto">
          <a:xfrm>
            <a:off x="158750" y="1598613"/>
            <a:ext cx="2693988" cy="1366766"/>
            <a:chOff x="0" y="0"/>
            <a:chExt cx="2693856" cy="1367478"/>
          </a:xfrm>
        </p:grpSpPr>
        <p:sp>
          <p:nvSpPr>
            <p:cNvPr id="26651" name="文本框 19"/>
            <p:cNvSpPr txBox="1">
              <a:spLocks noChangeArrowheads="1"/>
            </p:cNvSpPr>
            <p:nvPr/>
          </p:nvSpPr>
          <p:spPr bwMode="auto">
            <a:xfrm>
              <a:off x="359384" y="412874"/>
              <a:ext cx="2334472" cy="954604"/>
            </a:xfrm>
            <a:prstGeom prst="rect">
              <a:avLst/>
            </a:prstGeom>
            <a:noFill/>
            <a:ln w="9525">
              <a:noFill/>
              <a:miter lim="800000"/>
            </a:ln>
          </p:spPr>
          <p:txBody>
            <a:bodyPr>
              <a:spAutoFit/>
            </a:bodyPr>
            <a:lstStyle/>
            <a:p>
              <a:pPr algn="r" eaLnBrk="1" hangingPunct="1"/>
              <a:r>
                <a:rPr lang="zh-CN" altLang="en-US" sz="1400" dirty="0">
                  <a:solidFill>
                    <a:schemeClr val="bg1"/>
                  </a:solidFill>
                  <a:cs typeface="+mn-ea"/>
                  <a:sym typeface="+mn-lt"/>
                </a:rPr>
                <a:t>这里输入文字说明这里输入文字说明这里输入文字说明这里输入文字说明这里输入文字说明！</a:t>
              </a:r>
            </a:p>
          </p:txBody>
        </p:sp>
        <p:sp>
          <p:nvSpPr>
            <p:cNvPr id="26652" name="文本框 20"/>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eaLnBrk="1" hangingPunct="1"/>
              <a:r>
                <a:rPr lang="zh-CN" altLang="en-US" b="1">
                  <a:solidFill>
                    <a:schemeClr val="bg1"/>
                  </a:solidFill>
                  <a:cs typeface="+mn-ea"/>
                  <a:sym typeface="+mn-lt"/>
                </a:rPr>
                <a:t>点此添加标题</a:t>
              </a:r>
            </a:p>
          </p:txBody>
        </p:sp>
      </p:grpSp>
      <p:grpSp>
        <p:nvGrpSpPr>
          <p:cNvPr id="26640" name="组合 21"/>
          <p:cNvGrpSpPr/>
          <p:nvPr/>
        </p:nvGrpSpPr>
        <p:grpSpPr bwMode="auto">
          <a:xfrm>
            <a:off x="184150" y="3224213"/>
            <a:ext cx="2693988" cy="1151891"/>
            <a:chOff x="0" y="0"/>
            <a:chExt cx="2693856" cy="1150906"/>
          </a:xfrm>
        </p:grpSpPr>
        <p:sp>
          <p:nvSpPr>
            <p:cNvPr id="26649" name="文本框 22"/>
            <p:cNvSpPr txBox="1">
              <a:spLocks noChangeArrowheads="1"/>
            </p:cNvSpPr>
            <p:nvPr/>
          </p:nvSpPr>
          <p:spPr bwMode="auto">
            <a:xfrm>
              <a:off x="359384" y="412874"/>
              <a:ext cx="2334472" cy="738032"/>
            </a:xfrm>
            <a:prstGeom prst="rect">
              <a:avLst/>
            </a:prstGeom>
            <a:noFill/>
            <a:ln w="9525">
              <a:noFill/>
              <a:miter lim="800000"/>
            </a:ln>
          </p:spPr>
          <p:txBody>
            <a:bodyPr>
              <a:spAutoFit/>
            </a:bodyPr>
            <a:lstStyle/>
            <a:p>
              <a:pPr algn="r" eaLnBrk="1" hangingPunct="1"/>
              <a:r>
                <a:rPr lang="zh-CN" altLang="en-US" sz="1400" dirty="0">
                  <a:solidFill>
                    <a:schemeClr val="bg1"/>
                  </a:solidFill>
                  <a:cs typeface="+mn-ea"/>
                  <a:sym typeface="+mn-lt"/>
                </a:rPr>
                <a:t>这里输入文字说明这里输入文字说明这里输入文字说明这里输入文字说明！</a:t>
              </a:r>
            </a:p>
          </p:txBody>
        </p:sp>
        <p:sp>
          <p:nvSpPr>
            <p:cNvPr id="26650" name="文本框 23"/>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eaLnBrk="1" hangingPunct="1"/>
              <a:r>
                <a:rPr lang="zh-CN" altLang="en-US" b="1">
                  <a:solidFill>
                    <a:schemeClr val="bg1"/>
                  </a:solidFill>
                  <a:cs typeface="+mn-ea"/>
                  <a:sym typeface="+mn-lt"/>
                </a:rPr>
                <a:t>点此添加标题</a:t>
              </a:r>
            </a:p>
          </p:txBody>
        </p:sp>
      </p:grpSp>
      <p:grpSp>
        <p:nvGrpSpPr>
          <p:cNvPr id="21" name="组合 24"/>
          <p:cNvGrpSpPr/>
          <p:nvPr/>
        </p:nvGrpSpPr>
        <p:grpSpPr bwMode="auto">
          <a:xfrm>
            <a:off x="9296400" y="1590675"/>
            <a:ext cx="2335213" cy="1151323"/>
            <a:chOff x="0" y="0"/>
            <a:chExt cx="2334472" cy="1151923"/>
          </a:xfrm>
        </p:grpSpPr>
        <p:sp>
          <p:nvSpPr>
            <p:cNvPr id="22" name="文本框 25"/>
            <p:cNvSpPr txBox="1">
              <a:spLocks noChangeArrowheads="1"/>
            </p:cNvSpPr>
            <p:nvPr/>
          </p:nvSpPr>
          <p:spPr bwMode="auto">
            <a:xfrm>
              <a:off x="0" y="412874"/>
              <a:ext cx="2334472" cy="739049"/>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这里输入文字说明这里输入文字说明这里输入文字说明这里输入文字说明！</a:t>
              </a:r>
            </a:p>
          </p:txBody>
        </p:sp>
        <p:sp>
          <p:nvSpPr>
            <p:cNvPr id="24" name="文本框 26"/>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zh-CN" altLang="en-US" b="1">
                  <a:solidFill>
                    <a:schemeClr val="bg1"/>
                  </a:solidFill>
                  <a:cs typeface="+mn-ea"/>
                  <a:sym typeface="+mn-lt"/>
                </a:rPr>
                <a:t>点此添加标题</a:t>
              </a:r>
            </a:p>
          </p:txBody>
        </p:sp>
      </p:grpSp>
      <p:grpSp>
        <p:nvGrpSpPr>
          <p:cNvPr id="25" name="组合 27"/>
          <p:cNvGrpSpPr/>
          <p:nvPr/>
        </p:nvGrpSpPr>
        <p:grpSpPr bwMode="auto">
          <a:xfrm>
            <a:off x="9296400" y="3349625"/>
            <a:ext cx="2335213" cy="1151323"/>
            <a:chOff x="0" y="0"/>
            <a:chExt cx="2334472" cy="1151923"/>
          </a:xfrm>
        </p:grpSpPr>
        <p:sp>
          <p:nvSpPr>
            <p:cNvPr id="26" name="文本框 28"/>
            <p:cNvSpPr txBox="1">
              <a:spLocks noChangeArrowheads="1"/>
            </p:cNvSpPr>
            <p:nvPr/>
          </p:nvSpPr>
          <p:spPr bwMode="auto">
            <a:xfrm>
              <a:off x="0" y="412874"/>
              <a:ext cx="2334472" cy="739049"/>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这里输入文字说明这里输入文字说明这里输入文字说明这里输入文字说明！</a:t>
              </a:r>
            </a:p>
          </p:txBody>
        </p:sp>
        <p:sp>
          <p:nvSpPr>
            <p:cNvPr id="27" name="文本框 29"/>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zh-CN" altLang="en-US" b="1">
                  <a:solidFill>
                    <a:schemeClr val="bg1"/>
                  </a:solidFill>
                  <a:cs typeface="+mn-ea"/>
                  <a:sym typeface="+mn-lt"/>
                </a:rPr>
                <a:t>点此添加标题</a:t>
              </a:r>
            </a:p>
          </p:txBody>
        </p:sp>
      </p:grpSp>
      <p:sp>
        <p:nvSpPr>
          <p:cNvPr id="28" name="文本框 30"/>
          <p:cNvSpPr txBox="1">
            <a:spLocks noChangeArrowheads="1"/>
          </p:cNvSpPr>
          <p:nvPr/>
        </p:nvSpPr>
        <p:spPr bwMode="auto">
          <a:xfrm>
            <a:off x="1367631" y="5228293"/>
            <a:ext cx="9404350" cy="523220"/>
          </a:xfrm>
          <a:prstGeom prst="rect">
            <a:avLst/>
          </a:prstGeom>
          <a:noFill/>
          <a:ln w="9525">
            <a:noFill/>
            <a:miter lim="800000"/>
          </a:ln>
        </p:spPr>
        <p:txBody>
          <a:bodyPr>
            <a:spAutoFit/>
          </a:bodyPr>
          <a:lstStyle/>
          <a:p>
            <a:pPr algn="ctr" eaLnBrk="1" hangingPunct="1"/>
            <a:r>
              <a:rPr lang="zh-CN" altLang="en-US" sz="1400" dirty="0">
                <a:solidFill>
                  <a:schemeClr val="bg1"/>
                </a:solidFill>
                <a:cs typeface="+mn-ea"/>
                <a:sym typeface="+mn-lt"/>
              </a:rPr>
              <a:t>恼这里输入文字说明这里输入文字说明这里输入文字说明这里输入文字说明这里输入文字说明这里输入文字说明这里输入文字说明这里输入文字说明这里输入文字说明！</a:t>
            </a:r>
          </a:p>
        </p:txBody>
      </p:sp>
      <p:grpSp>
        <p:nvGrpSpPr>
          <p:cNvPr id="29" name="组合 28"/>
          <p:cNvGrpSpPr/>
          <p:nvPr/>
        </p:nvGrpSpPr>
        <p:grpSpPr>
          <a:xfrm>
            <a:off x="3471863" y="1098550"/>
            <a:ext cx="5195887" cy="4113213"/>
            <a:chOff x="3471863" y="1098550"/>
            <a:chExt cx="5195887" cy="4113213"/>
          </a:xfrm>
        </p:grpSpPr>
        <p:pic>
          <p:nvPicPr>
            <p:cNvPr id="26630" name="图片 9"/>
            <p:cNvPicPr>
              <a:picLocks noChangeAspect="1" noChangeArrowheads="1"/>
            </p:cNvPicPr>
            <p:nvPr/>
          </p:nvPicPr>
          <p:blipFill>
            <a:blip r:embed="rId4" cstate="email"/>
            <a:srcRect/>
            <a:stretch>
              <a:fillRect/>
            </a:stretch>
          </p:blipFill>
          <p:spPr bwMode="auto">
            <a:xfrm>
              <a:off x="3471863" y="1098550"/>
              <a:ext cx="5195887" cy="4113213"/>
            </a:xfrm>
            <a:prstGeom prst="rect">
              <a:avLst/>
            </a:prstGeom>
            <a:noFill/>
            <a:ln w="9525">
              <a:noFill/>
              <a:miter lim="800000"/>
              <a:headEnd/>
              <a:tailEnd/>
            </a:ln>
          </p:spPr>
        </p:pic>
        <p:pic>
          <p:nvPicPr>
            <p:cNvPr id="26644" name="图片 31"/>
            <p:cNvPicPr>
              <a:picLocks noChangeAspect="1" noChangeArrowheads="1"/>
            </p:cNvPicPr>
            <p:nvPr/>
          </p:nvPicPr>
          <p:blipFill>
            <a:blip r:embed="rId5" cstate="email"/>
            <a:srcRect/>
            <a:stretch>
              <a:fillRect/>
            </a:stretch>
          </p:blipFill>
          <p:spPr bwMode="auto">
            <a:xfrm>
              <a:off x="4189413" y="1765300"/>
              <a:ext cx="3733800" cy="2116138"/>
            </a:xfrm>
            <a:prstGeom prst="rect">
              <a:avLst/>
            </a:prstGeom>
            <a:noFill/>
            <a:ln w="9525">
              <a:noFill/>
              <a:miter lim="800000"/>
              <a:headEnd/>
              <a:tailEnd/>
            </a:ln>
          </p:spPr>
        </p:pic>
      </p:grpSp>
    </p:spTree>
  </p:cSld>
  <p:clrMapOvr>
    <a:masterClrMapping/>
  </p:clrMapOvr>
  <p:transition advTm="45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26640"/>
                                        </p:tgtEl>
                                        <p:attrNameLst>
                                          <p:attrName>style.visibility</p:attrName>
                                        </p:attrNameLst>
                                      </p:cBhvr>
                                      <p:to>
                                        <p:strVal val="visible"/>
                                      </p:to>
                                    </p:set>
                                    <p:animEffect transition="in" filter="wipe(up)">
                                      <p:cBhvr>
                                        <p:cTn id="38" dur="500"/>
                                        <p:tgtEl>
                                          <p:spTgt spid="26640"/>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6639"/>
                                        </p:tgtEl>
                                        <p:attrNameLst>
                                          <p:attrName>style.visibility</p:attrName>
                                        </p:attrNameLst>
                                      </p:cBhvr>
                                      <p:to>
                                        <p:strVal val="visible"/>
                                      </p:to>
                                    </p:set>
                                    <p:animEffect transition="in" filter="wipe(up)">
                                      <p:cBhvr>
                                        <p:cTn id="42" dur="500"/>
                                        <p:tgtEl>
                                          <p:spTgt spid="26639"/>
                                        </p:tgtEl>
                                      </p:cBhvr>
                                    </p:animEffect>
                                  </p:childTnLst>
                                </p:cTn>
                              </p:par>
                            </p:childTnLst>
                          </p:cTn>
                        </p:par>
                        <p:par>
                          <p:cTn id="43" fill="hold">
                            <p:stCondLst>
                              <p:cond delay="3500"/>
                            </p:stCondLst>
                            <p:childTnLst>
                              <p:par>
                                <p:cTn id="44" presetID="16" presetClass="entr" presetSubtype="37"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out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75" name="组合 74"/>
          <p:cNvGrpSpPr/>
          <p:nvPr/>
        </p:nvGrpSpPr>
        <p:grpSpPr>
          <a:xfrm>
            <a:off x="1049010" y="2782347"/>
            <a:ext cx="5926643" cy="835983"/>
            <a:chOff x="669540" y="2255926"/>
            <a:chExt cx="4446354" cy="627181"/>
          </a:xfrm>
        </p:grpSpPr>
        <p:sp>
          <p:nvSpPr>
            <p:cNvPr id="76" name="矩形 75"/>
            <p:cNvSpPr/>
            <p:nvPr/>
          </p:nvSpPr>
          <p:spPr>
            <a:xfrm>
              <a:off x="720388" y="2636578"/>
              <a:ext cx="3496656" cy="246529"/>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77" name="矩形 76"/>
            <p:cNvSpPr/>
            <p:nvPr/>
          </p:nvSpPr>
          <p:spPr>
            <a:xfrm>
              <a:off x="4217044" y="2636577"/>
              <a:ext cx="898850" cy="246529"/>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78" name="文本框 12"/>
            <p:cNvSpPr txBox="1"/>
            <p:nvPr/>
          </p:nvSpPr>
          <p:spPr>
            <a:xfrm>
              <a:off x="669540" y="2255926"/>
              <a:ext cx="1452703" cy="346260"/>
            </a:xfrm>
            <a:prstGeom prst="rect">
              <a:avLst/>
            </a:prstGeom>
            <a:noFill/>
            <a:ln>
              <a:noFill/>
            </a:ln>
          </p:spPr>
          <p:txBody>
            <a:bodyPr wrap="square" rtlCol="0">
              <a:spAutoFit/>
            </a:bodyPr>
            <a:lstStyle/>
            <a:p>
              <a:r>
                <a:rPr lang="zh-CN" altLang="en-US" sz="2400" b="1" dirty="0">
                  <a:solidFill>
                    <a:schemeClr val="bg1"/>
                  </a:solidFill>
                  <a:cs typeface="+mn-ea"/>
                  <a:sym typeface="+mn-lt"/>
                </a:rPr>
                <a:t>第二季度</a:t>
              </a:r>
            </a:p>
          </p:txBody>
        </p:sp>
      </p:grpSp>
      <p:grpSp>
        <p:nvGrpSpPr>
          <p:cNvPr id="79" name="组合 78"/>
          <p:cNvGrpSpPr/>
          <p:nvPr/>
        </p:nvGrpSpPr>
        <p:grpSpPr>
          <a:xfrm>
            <a:off x="1049010" y="3798033"/>
            <a:ext cx="5926643" cy="823438"/>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82" name="文本框 13"/>
            <p:cNvSpPr txBox="1"/>
            <p:nvPr/>
          </p:nvSpPr>
          <p:spPr>
            <a:xfrm>
              <a:off x="669540" y="3085713"/>
              <a:ext cx="1452703" cy="346260"/>
            </a:xfrm>
            <a:prstGeom prst="rect">
              <a:avLst/>
            </a:prstGeom>
            <a:noFill/>
            <a:ln>
              <a:noFill/>
            </a:ln>
          </p:spPr>
          <p:txBody>
            <a:bodyPr wrap="square" rtlCol="0">
              <a:spAutoFit/>
            </a:bodyPr>
            <a:lstStyle/>
            <a:p>
              <a:r>
                <a:rPr lang="zh-CN" altLang="en-US" sz="2400" b="1" dirty="0">
                  <a:solidFill>
                    <a:schemeClr val="bg1"/>
                  </a:solidFill>
                  <a:cs typeface="+mn-ea"/>
                  <a:sym typeface="+mn-lt"/>
                </a:rPr>
                <a:t>第三季度</a:t>
              </a:r>
            </a:p>
          </p:txBody>
        </p:sp>
        <p:sp>
          <p:nvSpPr>
            <p:cNvPr id="83" name="矩形 82"/>
            <p:cNvSpPr/>
            <p:nvPr/>
          </p:nvSpPr>
          <p:spPr>
            <a:xfrm>
              <a:off x="720388" y="3456952"/>
              <a:ext cx="2346513" cy="246530"/>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grpSp>
      <p:grpSp>
        <p:nvGrpSpPr>
          <p:cNvPr id="84" name="组合 83"/>
          <p:cNvGrpSpPr/>
          <p:nvPr/>
        </p:nvGrpSpPr>
        <p:grpSpPr>
          <a:xfrm>
            <a:off x="1049010" y="4904072"/>
            <a:ext cx="5926643" cy="816760"/>
            <a:chOff x="669540" y="3915498"/>
            <a:chExt cx="4446354" cy="612759"/>
          </a:xfrm>
        </p:grpSpPr>
        <p:sp>
          <p:nvSpPr>
            <p:cNvPr id="85" name="文本框 14"/>
            <p:cNvSpPr txBox="1"/>
            <p:nvPr/>
          </p:nvSpPr>
          <p:spPr>
            <a:xfrm>
              <a:off x="669540" y="3915498"/>
              <a:ext cx="1452703" cy="346260"/>
            </a:xfrm>
            <a:prstGeom prst="rect">
              <a:avLst/>
            </a:prstGeom>
            <a:noFill/>
            <a:ln>
              <a:solidFill>
                <a:schemeClr val="bg1">
                  <a:lumMod val="95000"/>
                </a:schemeClr>
              </a:solidFill>
            </a:ln>
          </p:spPr>
          <p:txBody>
            <a:bodyPr wrap="square" rtlCol="0">
              <a:spAutoFit/>
            </a:bodyPr>
            <a:lstStyle/>
            <a:p>
              <a:r>
                <a:rPr lang="zh-CN" altLang="en-US" sz="2400" b="1" dirty="0">
                  <a:solidFill>
                    <a:schemeClr val="bg1"/>
                  </a:solidFill>
                  <a:cs typeface="+mn-ea"/>
                  <a:sym typeface="+mn-lt"/>
                </a:rPr>
                <a:t>第四季度</a:t>
              </a:r>
            </a:p>
          </p:txBody>
        </p:sp>
        <p:sp>
          <p:nvSpPr>
            <p:cNvPr id="86" name="矩形 85"/>
            <p:cNvSpPr/>
            <p:nvPr/>
          </p:nvSpPr>
          <p:spPr>
            <a:xfrm>
              <a:off x="720387" y="4281728"/>
              <a:ext cx="3938308" cy="246529"/>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94" name="矩形 93"/>
            <p:cNvSpPr/>
            <p:nvPr/>
          </p:nvSpPr>
          <p:spPr>
            <a:xfrm>
              <a:off x="4658695" y="4281728"/>
              <a:ext cx="457199" cy="246529"/>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grpSp>
      <p:grpSp>
        <p:nvGrpSpPr>
          <p:cNvPr id="95" name="组合 94"/>
          <p:cNvGrpSpPr/>
          <p:nvPr/>
        </p:nvGrpSpPr>
        <p:grpSpPr>
          <a:xfrm>
            <a:off x="6085378" y="4764310"/>
            <a:ext cx="594033" cy="644210"/>
            <a:chOff x="5939521" y="4572771"/>
            <a:chExt cx="594216" cy="579968"/>
          </a:xfrm>
          <a:solidFill>
            <a:schemeClr val="accent4"/>
          </a:solidFill>
        </p:grpSpPr>
        <p:grpSp>
          <p:nvGrpSpPr>
            <p:cNvPr id="96" name="组合 95"/>
            <p:cNvGrpSpPr/>
            <p:nvPr/>
          </p:nvGrpSpPr>
          <p:grpSpPr>
            <a:xfrm>
              <a:off x="5942984" y="4572771"/>
              <a:ext cx="541778" cy="579968"/>
              <a:chOff x="6511364" y="4028283"/>
              <a:chExt cx="830997" cy="889573"/>
            </a:xfrm>
            <a:grpFill/>
          </p:grpSpPr>
          <p:sp>
            <p:nvSpPr>
              <p:cNvPr id="98" name="椭圆 97"/>
              <p:cNvSpPr/>
              <p:nvPr/>
            </p:nvSpPr>
            <p:spPr>
              <a:xfrm>
                <a:off x="6511364" y="4028283"/>
                <a:ext cx="830997" cy="76087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9" name="等腰三角形 98"/>
              <p:cNvSpPr/>
              <p:nvPr/>
            </p:nvSpPr>
            <p:spPr>
              <a:xfrm rot="10800000">
                <a:off x="6722986" y="4607138"/>
                <a:ext cx="360433" cy="31071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97" name="文本框 17"/>
            <p:cNvSpPr txBox="1"/>
            <p:nvPr/>
          </p:nvSpPr>
          <p:spPr>
            <a:xfrm>
              <a:off x="5939521" y="4603249"/>
              <a:ext cx="594216" cy="378625"/>
            </a:xfrm>
            <a:prstGeom prst="rect">
              <a:avLst/>
            </a:prstGeom>
            <a:noFill/>
          </p:spPr>
          <p:txBody>
            <a:bodyPr wrap="square" rtlCol="0">
              <a:spAutoFit/>
            </a:bodyPr>
            <a:lstStyle/>
            <a:p>
              <a:r>
                <a:rPr lang="en-US" altLang="zh-CN" sz="2135" dirty="0">
                  <a:solidFill>
                    <a:schemeClr val="bg1"/>
                  </a:solidFill>
                  <a:cs typeface="+mn-ea"/>
                  <a:sym typeface="+mn-lt"/>
                </a:rPr>
                <a:t>95</a:t>
              </a:r>
            </a:p>
          </p:txBody>
        </p:sp>
      </p:grpSp>
      <p:grpSp>
        <p:nvGrpSpPr>
          <p:cNvPr id="100" name="组合 99"/>
          <p:cNvGrpSpPr/>
          <p:nvPr/>
        </p:nvGrpSpPr>
        <p:grpSpPr>
          <a:xfrm>
            <a:off x="5561951" y="2803012"/>
            <a:ext cx="508618" cy="473385"/>
            <a:chOff x="5564037" y="3542535"/>
            <a:chExt cx="508775" cy="426178"/>
          </a:xfrm>
          <a:solidFill>
            <a:schemeClr val="accent2"/>
          </a:solidFill>
        </p:grpSpPr>
        <p:grpSp>
          <p:nvGrpSpPr>
            <p:cNvPr id="101" name="组合 100"/>
            <p:cNvGrpSpPr/>
            <p:nvPr/>
          </p:nvGrpSpPr>
          <p:grpSpPr>
            <a:xfrm>
              <a:off x="5570386" y="3542535"/>
              <a:ext cx="414733" cy="426178"/>
              <a:chOff x="6511364" y="4018820"/>
              <a:chExt cx="830997" cy="853928"/>
            </a:xfrm>
            <a:grpFill/>
          </p:grpSpPr>
          <p:sp>
            <p:nvSpPr>
              <p:cNvPr id="103" name="椭圆 102"/>
              <p:cNvSpPr/>
              <p:nvPr/>
            </p:nvSpPr>
            <p:spPr>
              <a:xfrm>
                <a:off x="6511364" y="4018820"/>
                <a:ext cx="830997" cy="770333"/>
              </a:xfrm>
              <a:prstGeom prst="ellips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04" name="等腰三角形 103"/>
              <p:cNvSpPr/>
              <p:nvPr/>
            </p:nvSpPr>
            <p:spPr>
              <a:xfrm rot="10800000">
                <a:off x="6746646" y="4562030"/>
                <a:ext cx="360433" cy="310718"/>
              </a:xfrm>
              <a:prstGeom prst="triangl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102" name="文本框 50"/>
            <p:cNvSpPr txBox="1"/>
            <p:nvPr/>
          </p:nvSpPr>
          <p:spPr>
            <a:xfrm>
              <a:off x="5564037" y="3595874"/>
              <a:ext cx="508775" cy="267791"/>
            </a:xfrm>
            <a:prstGeom prst="rect">
              <a:avLst/>
            </a:prstGeom>
            <a:noFill/>
          </p:spPr>
          <p:txBody>
            <a:bodyPr wrap="square" rtlCol="0">
              <a:spAutoFit/>
            </a:bodyPr>
            <a:lstStyle/>
            <a:p>
              <a:r>
                <a:rPr lang="en-US" altLang="zh-CN" sz="1335" dirty="0">
                  <a:solidFill>
                    <a:schemeClr val="bg1"/>
                  </a:solidFill>
                  <a:cs typeface="+mn-ea"/>
                  <a:sym typeface="+mn-lt"/>
                </a:rPr>
                <a:t>85</a:t>
              </a:r>
            </a:p>
          </p:txBody>
        </p:sp>
      </p:grpSp>
      <p:grpSp>
        <p:nvGrpSpPr>
          <p:cNvPr id="105" name="组合 104"/>
          <p:cNvGrpSpPr/>
          <p:nvPr/>
        </p:nvGrpSpPr>
        <p:grpSpPr>
          <a:xfrm>
            <a:off x="3915664" y="3798034"/>
            <a:ext cx="600305" cy="482676"/>
            <a:chOff x="5448813" y="3534170"/>
            <a:chExt cx="600490" cy="434542"/>
          </a:xfrm>
          <a:solidFill>
            <a:schemeClr val="accent3"/>
          </a:solidFill>
        </p:grpSpPr>
        <p:grpSp>
          <p:nvGrpSpPr>
            <p:cNvPr id="106" name="组合 105"/>
            <p:cNvGrpSpPr/>
            <p:nvPr/>
          </p:nvGrpSpPr>
          <p:grpSpPr>
            <a:xfrm>
              <a:off x="5570386" y="3534170"/>
              <a:ext cx="414733" cy="434542"/>
              <a:chOff x="6511364" y="4002061"/>
              <a:chExt cx="830997" cy="870687"/>
            </a:xfrm>
            <a:grpFill/>
          </p:grpSpPr>
          <p:sp>
            <p:nvSpPr>
              <p:cNvPr id="108" name="椭圆 107"/>
              <p:cNvSpPr/>
              <p:nvPr/>
            </p:nvSpPr>
            <p:spPr>
              <a:xfrm>
                <a:off x="6511364" y="4002061"/>
                <a:ext cx="830997" cy="787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09" name="等腰三角形 108"/>
              <p:cNvSpPr/>
              <p:nvPr/>
            </p:nvSpPr>
            <p:spPr>
              <a:xfrm rot="10800000">
                <a:off x="6746646" y="4562030"/>
                <a:ext cx="360433" cy="31071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107" name="文本框 55"/>
            <p:cNvSpPr txBox="1"/>
            <p:nvPr/>
          </p:nvSpPr>
          <p:spPr>
            <a:xfrm>
              <a:off x="5448813" y="3585481"/>
              <a:ext cx="600490" cy="267791"/>
            </a:xfrm>
            <a:prstGeom prst="rect">
              <a:avLst/>
            </a:prstGeom>
            <a:noFill/>
          </p:spPr>
          <p:txBody>
            <a:bodyPr wrap="square" rtlCol="0">
              <a:spAutoFit/>
            </a:bodyPr>
            <a:lstStyle/>
            <a:p>
              <a:pPr algn="ctr"/>
              <a:r>
                <a:rPr lang="en-US" altLang="zh-CN" sz="1335" dirty="0">
                  <a:solidFill>
                    <a:schemeClr val="bg1"/>
                  </a:solidFill>
                  <a:cs typeface="+mn-ea"/>
                  <a:sym typeface="+mn-lt"/>
                </a:rPr>
                <a:t>65</a:t>
              </a:r>
            </a:p>
          </p:txBody>
        </p:sp>
      </p:grpSp>
      <p:grpSp>
        <p:nvGrpSpPr>
          <p:cNvPr id="110" name="组合 109"/>
          <p:cNvGrpSpPr/>
          <p:nvPr/>
        </p:nvGrpSpPr>
        <p:grpSpPr>
          <a:xfrm>
            <a:off x="4618510" y="1778032"/>
            <a:ext cx="519329" cy="470981"/>
            <a:chOff x="5551177" y="3544696"/>
            <a:chExt cx="519489" cy="424014"/>
          </a:xfrm>
          <a:solidFill>
            <a:schemeClr val="accent1"/>
          </a:solidFill>
        </p:grpSpPr>
        <p:grpSp>
          <p:nvGrpSpPr>
            <p:cNvPr id="111" name="组合 110"/>
            <p:cNvGrpSpPr/>
            <p:nvPr/>
          </p:nvGrpSpPr>
          <p:grpSpPr>
            <a:xfrm>
              <a:off x="5570386" y="3544696"/>
              <a:ext cx="414733" cy="424014"/>
              <a:chOff x="6511364" y="4023155"/>
              <a:chExt cx="830997" cy="849593"/>
            </a:xfrm>
            <a:grpFill/>
          </p:grpSpPr>
          <p:sp>
            <p:nvSpPr>
              <p:cNvPr id="113" name="椭圆 112"/>
              <p:cNvSpPr/>
              <p:nvPr/>
            </p:nvSpPr>
            <p:spPr>
              <a:xfrm>
                <a:off x="6511364" y="4023155"/>
                <a:ext cx="830997" cy="765998"/>
              </a:xfrm>
              <a:prstGeom prst="ellipse">
                <a:avLst/>
              </a:prstGeom>
              <a:solidFill>
                <a:srgbClr val="21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14" name="等腰三角形 113"/>
              <p:cNvSpPr/>
              <p:nvPr/>
            </p:nvSpPr>
            <p:spPr>
              <a:xfrm rot="10800000">
                <a:off x="6746646" y="4562030"/>
                <a:ext cx="360433" cy="310718"/>
              </a:xfrm>
              <a:prstGeom prst="triangle">
                <a:avLst/>
              </a:prstGeom>
              <a:solidFill>
                <a:srgbClr val="21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112" name="文本框 10"/>
            <p:cNvSpPr txBox="1"/>
            <p:nvPr/>
          </p:nvSpPr>
          <p:spPr>
            <a:xfrm>
              <a:off x="5551177" y="3598038"/>
              <a:ext cx="519489" cy="267791"/>
            </a:xfrm>
            <a:prstGeom prst="rect">
              <a:avLst/>
            </a:prstGeom>
            <a:noFill/>
          </p:spPr>
          <p:txBody>
            <a:bodyPr wrap="square" rtlCol="0">
              <a:spAutoFit/>
            </a:bodyPr>
            <a:lstStyle/>
            <a:p>
              <a:r>
                <a:rPr lang="en-US" altLang="zh-CN" sz="1335" dirty="0">
                  <a:solidFill>
                    <a:schemeClr val="bg1"/>
                  </a:solidFill>
                  <a:cs typeface="+mn-ea"/>
                  <a:sym typeface="+mn-lt"/>
                </a:rPr>
                <a:t>70</a:t>
              </a:r>
            </a:p>
          </p:txBody>
        </p:sp>
      </p:grpSp>
      <p:grpSp>
        <p:nvGrpSpPr>
          <p:cNvPr id="115" name="组合 114"/>
          <p:cNvGrpSpPr/>
          <p:nvPr/>
        </p:nvGrpSpPr>
        <p:grpSpPr>
          <a:xfrm>
            <a:off x="1049010" y="1702333"/>
            <a:ext cx="5926643" cy="900361"/>
            <a:chOff x="669540" y="1381284"/>
            <a:chExt cx="4446354" cy="675479"/>
          </a:xfrm>
          <a:solidFill>
            <a:schemeClr val="accent1"/>
          </a:solidFill>
        </p:grpSpPr>
        <p:sp>
          <p:nvSpPr>
            <p:cNvPr id="116" name="矩形 115"/>
            <p:cNvSpPr/>
            <p:nvPr/>
          </p:nvSpPr>
          <p:spPr>
            <a:xfrm>
              <a:off x="720388" y="1810234"/>
              <a:ext cx="2803712" cy="246529"/>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117" name="文本框 11"/>
            <p:cNvSpPr txBox="1"/>
            <p:nvPr/>
          </p:nvSpPr>
          <p:spPr>
            <a:xfrm>
              <a:off x="669540" y="1381284"/>
              <a:ext cx="1452703" cy="346260"/>
            </a:xfrm>
            <a:prstGeom prst="rect">
              <a:avLst/>
            </a:prstGeom>
            <a:noFill/>
            <a:ln>
              <a:noFill/>
            </a:ln>
          </p:spPr>
          <p:txBody>
            <a:bodyPr wrap="square" rtlCol="0">
              <a:spAutoFit/>
            </a:bodyPr>
            <a:lstStyle/>
            <a:p>
              <a:r>
                <a:rPr lang="zh-CN" altLang="en-US" sz="2400" b="1" dirty="0">
                  <a:solidFill>
                    <a:schemeClr val="bg1"/>
                  </a:solidFill>
                  <a:cs typeface="+mn-ea"/>
                  <a:sym typeface="+mn-lt"/>
                </a:rPr>
                <a:t>第一季度</a:t>
              </a:r>
            </a:p>
          </p:txBody>
        </p:sp>
        <p:sp>
          <p:nvSpPr>
            <p:cNvPr id="118" name="矩形 117"/>
            <p:cNvSpPr/>
            <p:nvPr/>
          </p:nvSpPr>
          <p:spPr>
            <a:xfrm>
              <a:off x="3517378" y="1810234"/>
              <a:ext cx="1598516" cy="2465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grpSp>
      <p:sp>
        <p:nvSpPr>
          <p:cNvPr id="119" name="TextBox 22"/>
          <p:cNvSpPr txBox="1"/>
          <p:nvPr/>
        </p:nvSpPr>
        <p:spPr>
          <a:xfrm>
            <a:off x="7572136" y="2591040"/>
            <a:ext cx="3999492" cy="1220962"/>
          </a:xfrm>
          <a:prstGeom prst="rect">
            <a:avLst/>
          </a:prstGeom>
          <a:noFill/>
        </p:spPr>
        <p:txBody>
          <a:bodyPr wrap="square" lIns="87744" tIns="43872" rIns="87744" bIns="43872"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defRPr/>
            </a:pPr>
            <a:r>
              <a:rPr lang="zh-CN" altLang="en-US" sz="1535" kern="0" noProof="1">
                <a:solidFill>
                  <a:schemeClr val="bg1"/>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20" name="TextBox 119"/>
          <p:cNvSpPr txBox="1"/>
          <p:nvPr/>
        </p:nvSpPr>
        <p:spPr>
          <a:xfrm>
            <a:off x="7572136" y="2039007"/>
            <a:ext cx="3961177" cy="523178"/>
          </a:xfrm>
          <a:prstGeom prst="rect">
            <a:avLst/>
          </a:prstGeom>
          <a:noFill/>
        </p:spPr>
        <p:txBody>
          <a:bodyPr wrap="square" lIns="91400" tIns="45699" rIns="91400" bIns="45699" rtlCol="0">
            <a:spAutoFit/>
          </a:bodyPr>
          <a:lstStyle/>
          <a:p>
            <a:pPr algn="l"/>
            <a:r>
              <a:rPr lang="zh-CN" altLang="en-US" sz="2800" b="1" dirty="0">
                <a:solidFill>
                  <a:schemeClr val="bg1"/>
                </a:solidFill>
                <a:cs typeface="+mn-ea"/>
                <a:sym typeface="+mn-lt"/>
              </a:rPr>
              <a:t>点击添加标题文字</a:t>
            </a:r>
          </a:p>
        </p:txBody>
      </p:sp>
      <p:sp>
        <p:nvSpPr>
          <p:cNvPr id="121" name="TextBox 120"/>
          <p:cNvSpPr txBox="1"/>
          <p:nvPr/>
        </p:nvSpPr>
        <p:spPr>
          <a:xfrm>
            <a:off x="7470567" y="4311187"/>
            <a:ext cx="3961177" cy="502531"/>
          </a:xfrm>
          <a:prstGeom prst="rect">
            <a:avLst/>
          </a:prstGeom>
          <a:noFill/>
        </p:spPr>
        <p:txBody>
          <a:bodyPr wrap="square" lIns="91400" tIns="45699" rIns="91400" bIns="45699" rtlCol="0">
            <a:spAutoFit/>
          </a:bodyPr>
          <a:lstStyle/>
          <a:p>
            <a:pPr algn="l"/>
            <a:r>
              <a:rPr lang="zh-CN" altLang="en-US" sz="2665" dirty="0">
                <a:solidFill>
                  <a:schemeClr val="bg1"/>
                </a:solidFill>
                <a:cs typeface="+mn-ea"/>
                <a:sym typeface="+mn-lt"/>
              </a:rPr>
              <a:t>全年总额：</a:t>
            </a:r>
          </a:p>
        </p:txBody>
      </p:sp>
      <p:sp>
        <p:nvSpPr>
          <p:cNvPr id="122" name="TextBox 121"/>
          <p:cNvSpPr txBox="1"/>
          <p:nvPr/>
        </p:nvSpPr>
        <p:spPr>
          <a:xfrm>
            <a:off x="7470567" y="4711510"/>
            <a:ext cx="3961177" cy="2143621"/>
          </a:xfrm>
          <a:prstGeom prst="rect">
            <a:avLst/>
          </a:prstGeom>
          <a:noFill/>
        </p:spPr>
        <p:txBody>
          <a:bodyPr wrap="square" lIns="91400" tIns="45699" rIns="91400" bIns="45699" rtlCol="0">
            <a:spAutoFit/>
          </a:bodyPr>
          <a:lstStyle/>
          <a:p>
            <a:pPr algn="l"/>
            <a:r>
              <a:rPr lang="en-US" altLang="zh-CN" sz="6665" dirty="0">
                <a:solidFill>
                  <a:schemeClr val="bg1"/>
                </a:solidFill>
                <a:cs typeface="+mn-ea"/>
                <a:sym typeface="+mn-lt"/>
              </a:rPr>
              <a:t>23,812,969</a:t>
            </a:r>
          </a:p>
        </p:txBody>
      </p:sp>
    </p:spTree>
  </p:cSld>
  <p:clrMapOvr>
    <a:masterClrMapping/>
  </p:clrMapOvr>
  <p:transition advTm="800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0-#ppt_w/2"/>
                                          </p:val>
                                        </p:tav>
                                        <p:tav tm="100000">
                                          <p:val>
                                            <p:strVal val="#ppt_x"/>
                                          </p:val>
                                        </p:tav>
                                      </p:tavLst>
                                    </p:anim>
                                    <p:anim calcmode="lin" valueType="num">
                                      <p:cBhvr additive="base">
                                        <p:cTn id="8" dur="500" fill="hold"/>
                                        <p:tgtEl>
                                          <p:spTgt spid="1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anim calcmode="lin" valueType="num">
                                      <p:cBhvr>
                                        <p:cTn id="13" dur="500" fill="hold"/>
                                        <p:tgtEl>
                                          <p:spTgt spid="110"/>
                                        </p:tgtEl>
                                        <p:attrNameLst>
                                          <p:attrName>ppt_x</p:attrName>
                                        </p:attrNameLst>
                                      </p:cBhvr>
                                      <p:tavLst>
                                        <p:tav tm="0">
                                          <p:val>
                                            <p:strVal val="#ppt_x"/>
                                          </p:val>
                                        </p:tav>
                                        <p:tav tm="100000">
                                          <p:val>
                                            <p:strVal val="#ppt_x"/>
                                          </p:val>
                                        </p:tav>
                                      </p:tavLst>
                                    </p:anim>
                                    <p:anim calcmode="lin" valueType="num">
                                      <p:cBhvr>
                                        <p:cTn id="14" dur="500" fill="hold"/>
                                        <p:tgtEl>
                                          <p:spTgt spid="1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0-#ppt_w/2"/>
                                          </p:val>
                                        </p:tav>
                                        <p:tav tm="100000">
                                          <p:val>
                                            <p:strVal val="#ppt_x"/>
                                          </p:val>
                                        </p:tav>
                                      </p:tavLst>
                                    </p:anim>
                                    <p:anim calcmode="lin" valueType="num">
                                      <p:cBhvr additive="base">
                                        <p:cTn id="19" dur="500" fill="hold"/>
                                        <p:tgtEl>
                                          <p:spTgt spid="7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anim calcmode="lin" valueType="num">
                                      <p:cBhvr>
                                        <p:cTn id="24" dur="500" fill="hold"/>
                                        <p:tgtEl>
                                          <p:spTgt spid="100"/>
                                        </p:tgtEl>
                                        <p:attrNameLst>
                                          <p:attrName>ppt_x</p:attrName>
                                        </p:attrNameLst>
                                      </p:cBhvr>
                                      <p:tavLst>
                                        <p:tav tm="0">
                                          <p:val>
                                            <p:strVal val="#ppt_x"/>
                                          </p:val>
                                        </p:tav>
                                        <p:tav tm="100000">
                                          <p:val>
                                            <p:strVal val="#ppt_x"/>
                                          </p:val>
                                        </p:tav>
                                      </p:tavLst>
                                    </p:anim>
                                    <p:anim calcmode="lin" valueType="num">
                                      <p:cBhvr>
                                        <p:cTn id="25" dur="500" fill="hold"/>
                                        <p:tgtEl>
                                          <p:spTgt spid="10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0-#ppt_w/2"/>
                                          </p:val>
                                        </p:tav>
                                        <p:tav tm="100000">
                                          <p:val>
                                            <p:strVal val="#ppt_x"/>
                                          </p:val>
                                        </p:tav>
                                      </p:tavLst>
                                    </p:anim>
                                    <p:anim calcmode="lin" valueType="num">
                                      <p:cBhvr additive="base">
                                        <p:cTn id="30" dur="500" fill="hold"/>
                                        <p:tgtEl>
                                          <p:spTgt spid="7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500"/>
                                        <p:tgtEl>
                                          <p:spTgt spid="105"/>
                                        </p:tgtEl>
                                      </p:cBhvr>
                                    </p:animEffect>
                                    <p:anim calcmode="lin" valueType="num">
                                      <p:cBhvr>
                                        <p:cTn id="35" dur="500" fill="hold"/>
                                        <p:tgtEl>
                                          <p:spTgt spid="105"/>
                                        </p:tgtEl>
                                        <p:attrNameLst>
                                          <p:attrName>ppt_x</p:attrName>
                                        </p:attrNameLst>
                                      </p:cBhvr>
                                      <p:tavLst>
                                        <p:tav tm="0">
                                          <p:val>
                                            <p:strVal val="#ppt_x"/>
                                          </p:val>
                                        </p:tav>
                                        <p:tav tm="100000">
                                          <p:val>
                                            <p:strVal val="#ppt_x"/>
                                          </p:val>
                                        </p:tav>
                                      </p:tavLst>
                                    </p:anim>
                                    <p:anim calcmode="lin" valueType="num">
                                      <p:cBhvr>
                                        <p:cTn id="36" dur="500" fill="hold"/>
                                        <p:tgtEl>
                                          <p:spTgt spid="10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0-#ppt_w/2"/>
                                          </p:val>
                                        </p:tav>
                                        <p:tav tm="100000">
                                          <p:val>
                                            <p:strVal val="#ppt_x"/>
                                          </p:val>
                                        </p:tav>
                                      </p:tavLst>
                                    </p:anim>
                                    <p:anim calcmode="lin" valueType="num">
                                      <p:cBhvr additive="base">
                                        <p:cTn id="41" dur="500" fill="hold"/>
                                        <p:tgtEl>
                                          <p:spTgt spid="8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anim calcmode="lin" valueType="num">
                                      <p:cBhvr>
                                        <p:cTn id="46" dur="500" fill="hold"/>
                                        <p:tgtEl>
                                          <p:spTgt spid="95"/>
                                        </p:tgtEl>
                                        <p:attrNameLst>
                                          <p:attrName>ppt_x</p:attrName>
                                        </p:attrNameLst>
                                      </p:cBhvr>
                                      <p:tavLst>
                                        <p:tav tm="0">
                                          <p:val>
                                            <p:strVal val="#ppt_x"/>
                                          </p:val>
                                        </p:tav>
                                        <p:tav tm="100000">
                                          <p:val>
                                            <p:strVal val="#ppt_x"/>
                                          </p:val>
                                        </p:tav>
                                      </p:tavLst>
                                    </p:anim>
                                    <p:anim calcmode="lin" valueType="num">
                                      <p:cBhvr>
                                        <p:cTn id="47" dur="5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barn(inVertical)">
                                      <p:cBhvr>
                                        <p:cTn id="55" dur="500"/>
                                        <p:tgtEl>
                                          <p:spTgt spid="11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000"/>
                                        <p:tgtEl>
                                          <p:spTgt spid="121"/>
                                        </p:tgtEl>
                                      </p:cBhvr>
                                    </p:animEffect>
                                    <p:anim calcmode="lin" valueType="num">
                                      <p:cBhvr>
                                        <p:cTn id="60" dur="1000" fill="hold"/>
                                        <p:tgtEl>
                                          <p:spTgt spid="121"/>
                                        </p:tgtEl>
                                        <p:attrNameLst>
                                          <p:attrName>ppt_x</p:attrName>
                                        </p:attrNameLst>
                                      </p:cBhvr>
                                      <p:tavLst>
                                        <p:tav tm="0">
                                          <p:val>
                                            <p:strVal val="#ppt_x"/>
                                          </p:val>
                                        </p:tav>
                                        <p:tav tm="100000">
                                          <p:val>
                                            <p:strVal val="#ppt_x"/>
                                          </p:val>
                                        </p:tav>
                                      </p:tavLst>
                                    </p:anim>
                                    <p:anim calcmode="lin" valueType="num">
                                      <p:cBhvr>
                                        <p:cTn id="61" dur="1000" fill="hold"/>
                                        <p:tgtEl>
                                          <p:spTgt spid="121"/>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111" name="TextBox 110"/>
          <p:cNvSpPr txBox="1"/>
          <p:nvPr/>
        </p:nvSpPr>
        <p:spPr>
          <a:xfrm>
            <a:off x="1220705" y="2216119"/>
            <a:ext cx="2648465"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sp>
        <p:nvSpPr>
          <p:cNvPr id="112" name="TextBox 111"/>
          <p:cNvSpPr txBox="1"/>
          <p:nvPr/>
        </p:nvSpPr>
        <p:spPr>
          <a:xfrm>
            <a:off x="8383909" y="2216119"/>
            <a:ext cx="2648467"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sp>
        <p:nvSpPr>
          <p:cNvPr id="113" name="TextBox 112"/>
          <p:cNvSpPr txBox="1"/>
          <p:nvPr/>
        </p:nvSpPr>
        <p:spPr>
          <a:xfrm>
            <a:off x="8383910" y="4198225"/>
            <a:ext cx="2648465"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sp>
        <p:nvSpPr>
          <p:cNvPr id="114" name="TextBox 113"/>
          <p:cNvSpPr txBox="1"/>
          <p:nvPr/>
        </p:nvSpPr>
        <p:spPr>
          <a:xfrm>
            <a:off x="1220705" y="4198225"/>
            <a:ext cx="2648465"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grpSp>
        <p:nvGrpSpPr>
          <p:cNvPr id="115" name="组合 114"/>
          <p:cNvGrpSpPr/>
          <p:nvPr/>
        </p:nvGrpSpPr>
        <p:grpSpPr>
          <a:xfrm>
            <a:off x="4319946" y="1891982"/>
            <a:ext cx="3669359" cy="3669960"/>
            <a:chOff x="3218020" y="2137420"/>
            <a:chExt cx="2752869" cy="2753319"/>
          </a:xfrm>
        </p:grpSpPr>
        <p:sp>
          <p:nvSpPr>
            <p:cNvPr id="116"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17"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18"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dirty="0">
                <a:solidFill>
                  <a:schemeClr val="bg1"/>
                </a:solidFill>
                <a:cs typeface="+mn-ea"/>
                <a:sym typeface="+mn-lt"/>
              </a:endParaRPr>
            </a:p>
          </p:txBody>
        </p:sp>
        <p:sp>
          <p:nvSpPr>
            <p:cNvPr id="119"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20" name="椭圆 119"/>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22" name="TextBox 121"/>
            <p:cNvSpPr txBox="1"/>
            <p:nvPr/>
          </p:nvSpPr>
          <p:spPr>
            <a:xfrm>
              <a:off x="3463304" y="2604739"/>
              <a:ext cx="884467" cy="400137"/>
            </a:xfrm>
            <a:prstGeom prst="rect">
              <a:avLst/>
            </a:prstGeom>
            <a:noFill/>
          </p:spPr>
          <p:txBody>
            <a:bodyPr wrap="square" lIns="0" tIns="0" rIns="0" bIns="0" rtlCol="0">
              <a:spAutoFit/>
            </a:bodyPr>
            <a:lstStyle/>
            <a:p>
              <a:pPr algn="ctr" defTabSz="1218565">
                <a:defRPr/>
              </a:pPr>
              <a:r>
                <a:rPr lang="zh-CN" altLang="en-US" sz="3465" kern="0" dirty="0">
                  <a:solidFill>
                    <a:schemeClr val="bg1"/>
                  </a:solidFill>
                  <a:cs typeface="+mn-ea"/>
                  <a:sym typeface="+mn-lt"/>
                </a:rPr>
                <a:t>优势</a:t>
              </a:r>
              <a:endParaRPr lang="zh-CN" altLang="en-US" sz="3465" b="1" kern="0" dirty="0">
                <a:solidFill>
                  <a:schemeClr val="bg1"/>
                </a:solidFill>
                <a:cs typeface="+mn-ea"/>
                <a:sym typeface="+mn-lt"/>
              </a:endParaRPr>
            </a:p>
          </p:txBody>
        </p:sp>
        <p:sp>
          <p:nvSpPr>
            <p:cNvPr id="123" name="TextBox 122"/>
            <p:cNvSpPr txBox="1"/>
            <p:nvPr/>
          </p:nvSpPr>
          <p:spPr>
            <a:xfrm>
              <a:off x="4784238" y="2585629"/>
              <a:ext cx="815013" cy="400137"/>
            </a:xfrm>
            <a:prstGeom prst="rect">
              <a:avLst/>
            </a:prstGeom>
            <a:noFill/>
          </p:spPr>
          <p:txBody>
            <a:bodyPr wrap="square" lIns="0" tIns="0" rIns="0" bIns="0" rtlCol="0">
              <a:spAutoFit/>
            </a:bodyPr>
            <a:lstStyle/>
            <a:p>
              <a:pPr algn="ctr" defTabSz="1218565">
                <a:defRPr/>
              </a:pPr>
              <a:r>
                <a:rPr lang="zh-CN" altLang="en-US" sz="3465" b="1" kern="0" dirty="0">
                  <a:solidFill>
                    <a:schemeClr val="bg1"/>
                  </a:solidFill>
                  <a:cs typeface="+mn-ea"/>
                  <a:sym typeface="+mn-lt"/>
                </a:rPr>
                <a:t>机遇</a:t>
              </a:r>
            </a:p>
          </p:txBody>
        </p:sp>
        <p:sp>
          <p:nvSpPr>
            <p:cNvPr id="124" name="TextBox 123"/>
            <p:cNvSpPr txBox="1"/>
            <p:nvPr/>
          </p:nvSpPr>
          <p:spPr>
            <a:xfrm>
              <a:off x="3506168" y="3943238"/>
              <a:ext cx="911515" cy="400137"/>
            </a:xfrm>
            <a:prstGeom prst="rect">
              <a:avLst/>
            </a:prstGeom>
            <a:noFill/>
          </p:spPr>
          <p:txBody>
            <a:bodyPr wrap="square" lIns="0" tIns="0" rIns="0" bIns="0" rtlCol="0">
              <a:spAutoFit/>
            </a:bodyPr>
            <a:lstStyle/>
            <a:p>
              <a:pPr algn="ctr" defTabSz="1218565">
                <a:defRPr/>
              </a:pPr>
              <a:r>
                <a:rPr lang="zh-CN" altLang="en-US" sz="3465" b="1" kern="0" dirty="0">
                  <a:solidFill>
                    <a:schemeClr val="bg1"/>
                  </a:solidFill>
                  <a:cs typeface="+mn-ea"/>
                  <a:sym typeface="+mn-lt"/>
                </a:rPr>
                <a:t>挑战</a:t>
              </a:r>
            </a:p>
          </p:txBody>
        </p:sp>
        <p:sp>
          <p:nvSpPr>
            <p:cNvPr id="125" name="TextBox 124"/>
            <p:cNvSpPr txBox="1"/>
            <p:nvPr/>
          </p:nvSpPr>
          <p:spPr>
            <a:xfrm>
              <a:off x="4881641" y="3886086"/>
              <a:ext cx="842487" cy="400137"/>
            </a:xfrm>
            <a:prstGeom prst="rect">
              <a:avLst/>
            </a:prstGeom>
            <a:noFill/>
          </p:spPr>
          <p:txBody>
            <a:bodyPr wrap="square" lIns="0" tIns="0" rIns="0" bIns="0" rtlCol="0">
              <a:spAutoFit/>
            </a:bodyPr>
            <a:lstStyle/>
            <a:p>
              <a:pPr algn="ctr" defTabSz="1218565">
                <a:defRPr/>
              </a:pPr>
              <a:r>
                <a:rPr lang="zh-CN" altLang="en-US" sz="3465" kern="0" dirty="0">
                  <a:solidFill>
                    <a:schemeClr val="bg1"/>
                  </a:solidFill>
                  <a:cs typeface="+mn-ea"/>
                  <a:sym typeface="+mn-lt"/>
                </a:rPr>
                <a:t>劣势</a:t>
              </a:r>
              <a:endParaRPr lang="zh-CN" altLang="en-US" sz="3465" b="1" kern="0" dirty="0">
                <a:solidFill>
                  <a:schemeClr val="bg1"/>
                </a:solidFill>
                <a:cs typeface="+mn-ea"/>
                <a:sym typeface="+mn-lt"/>
              </a:endParaRPr>
            </a:p>
          </p:txBody>
        </p:sp>
        <p:sp>
          <p:nvSpPr>
            <p:cNvPr id="126" name="椭圆 125"/>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grpSp>
    </p:spTree>
  </p:cSld>
  <p:clrMapOvr>
    <a:masterClrMapping/>
  </p:clrMapOvr>
  <p:transition advTm="224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Effect transition="in" filter="fade">
                                      <p:cBhvr>
                                        <p:cTn id="9" dur="1000"/>
                                        <p:tgtEl>
                                          <p:spTgt spid="115"/>
                                        </p:tgtEl>
                                      </p:cBhvr>
                                    </p:animEffect>
                                  </p:childTnLst>
                                </p:cTn>
                              </p:par>
                              <p:par>
                                <p:cTn id="10" presetID="8" presetClass="emph" presetSubtype="0" fill="hold" nodeType="withEffect">
                                  <p:stCondLst>
                                    <p:cond delay="0"/>
                                  </p:stCondLst>
                                  <p:childTnLst>
                                    <p:animRot by="21600000">
                                      <p:cBhvr>
                                        <p:cTn id="11" dur="1000" fill="hold"/>
                                        <p:tgtEl>
                                          <p:spTgt spid="115"/>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0-#ppt_w/2"/>
                                          </p:val>
                                        </p:tav>
                                        <p:tav tm="100000">
                                          <p:val>
                                            <p:strVal val="#ppt_x"/>
                                          </p:val>
                                        </p:tav>
                                      </p:tavLst>
                                    </p:anim>
                                    <p:anim calcmode="lin" valueType="num">
                                      <p:cBhvr additive="base">
                                        <p:cTn id="16" dur="500" fill="hold"/>
                                        <p:tgtEl>
                                          <p:spTgt spid="1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1+#ppt_w/2"/>
                                          </p:val>
                                        </p:tav>
                                        <p:tav tm="100000">
                                          <p:val>
                                            <p:strVal val="#ppt_x"/>
                                          </p:val>
                                        </p:tav>
                                      </p:tavLst>
                                    </p:anim>
                                    <p:anim calcmode="lin" valueType="num">
                                      <p:cBhvr additive="base">
                                        <p:cTn id="20" dur="500" fill="hold"/>
                                        <p:tgtEl>
                                          <p:spTgt spid="1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1+#ppt_w/2"/>
                                          </p:val>
                                        </p:tav>
                                        <p:tav tm="100000">
                                          <p:val>
                                            <p:strVal val="#ppt_x"/>
                                          </p:val>
                                        </p:tav>
                                      </p:tavLst>
                                    </p:anim>
                                    <p:anim calcmode="lin" valueType="num">
                                      <p:cBhvr additive="base">
                                        <p:cTn id="24" dur="500" fill="hold"/>
                                        <p:tgtEl>
                                          <p:spTgt spid="1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0-#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57" name="Group 3"/>
          <p:cNvGrpSpPr/>
          <p:nvPr/>
        </p:nvGrpSpPr>
        <p:grpSpPr>
          <a:xfrm>
            <a:off x="4691856" y="1615138"/>
            <a:ext cx="2808289" cy="3398838"/>
            <a:chOff x="4616465" y="1615138"/>
            <a:chExt cx="2808289" cy="3398838"/>
          </a:xfrm>
          <a:solidFill>
            <a:schemeClr val="bg1">
              <a:alpha val="65000"/>
            </a:schemeClr>
          </a:solidFill>
        </p:grpSpPr>
        <p:sp>
          <p:nvSpPr>
            <p:cNvPr id="205" name="Rectangle 293"/>
            <p:cNvSpPr>
              <a:spLocks noChangeArrowheads="1"/>
            </p:cNvSpPr>
            <p:nvPr/>
          </p:nvSpPr>
          <p:spPr bwMode="auto">
            <a:xfrm>
              <a:off x="6010290" y="4032901"/>
              <a:ext cx="26988" cy="857250"/>
            </a:xfrm>
            <a:prstGeom prst="rect">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6" name="Freeform 294"/>
            <p:cNvSpPr/>
            <p:nvPr/>
          </p:nvSpPr>
          <p:spPr bwMode="auto">
            <a:xfrm>
              <a:off x="6019815" y="4874276"/>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7" name="Freeform 295"/>
            <p:cNvSpPr/>
            <p:nvPr/>
          </p:nvSpPr>
          <p:spPr bwMode="auto">
            <a:xfrm>
              <a:off x="5724540" y="4502801"/>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8" name="Freeform 296"/>
            <p:cNvSpPr/>
            <p:nvPr/>
          </p:nvSpPr>
          <p:spPr bwMode="auto">
            <a:xfrm>
              <a:off x="6003940" y="4547251"/>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9" name="Freeform 297"/>
            <p:cNvSpPr/>
            <p:nvPr/>
          </p:nvSpPr>
          <p:spPr bwMode="auto">
            <a:xfrm>
              <a:off x="5397515" y="4882213"/>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0" name="Freeform 298"/>
            <p:cNvSpPr/>
            <p:nvPr/>
          </p:nvSpPr>
          <p:spPr bwMode="auto">
            <a:xfrm>
              <a:off x="5257815" y="4445651"/>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1" name="Freeform 299"/>
            <p:cNvSpPr/>
            <p:nvPr/>
          </p:nvSpPr>
          <p:spPr bwMode="auto">
            <a:xfrm>
              <a:off x="5383228" y="4507563"/>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2" name="Freeform 300"/>
            <p:cNvSpPr/>
            <p:nvPr/>
          </p:nvSpPr>
          <p:spPr bwMode="auto">
            <a:xfrm>
              <a:off x="5260990" y="4434538"/>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3" name="Freeform 301"/>
            <p:cNvSpPr/>
            <p:nvPr/>
          </p:nvSpPr>
          <p:spPr bwMode="auto">
            <a:xfrm>
              <a:off x="5722953" y="4032901"/>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4" name="Freeform 302"/>
            <p:cNvSpPr/>
            <p:nvPr/>
          </p:nvSpPr>
          <p:spPr bwMode="auto">
            <a:xfrm>
              <a:off x="6432566" y="4290076"/>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5" name="Freeform 303"/>
            <p:cNvSpPr/>
            <p:nvPr/>
          </p:nvSpPr>
          <p:spPr bwMode="auto">
            <a:xfrm>
              <a:off x="6410341" y="4559951"/>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6" name="Freeform 304"/>
            <p:cNvSpPr/>
            <p:nvPr/>
          </p:nvSpPr>
          <p:spPr bwMode="auto">
            <a:xfrm>
              <a:off x="5738828" y="4482163"/>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7" name="Freeform 305"/>
            <p:cNvSpPr/>
            <p:nvPr/>
          </p:nvSpPr>
          <p:spPr bwMode="auto">
            <a:xfrm>
              <a:off x="6418278" y="4090051"/>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8" name="Freeform 306"/>
            <p:cNvSpPr/>
            <p:nvPr/>
          </p:nvSpPr>
          <p:spPr bwMode="auto">
            <a:xfrm>
              <a:off x="6429391" y="4532963"/>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9" name="Freeform 307"/>
            <p:cNvSpPr/>
            <p:nvPr/>
          </p:nvSpPr>
          <p:spPr bwMode="auto">
            <a:xfrm>
              <a:off x="6423041" y="4826651"/>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0" name="Freeform 308"/>
            <p:cNvSpPr/>
            <p:nvPr/>
          </p:nvSpPr>
          <p:spPr bwMode="auto">
            <a:xfrm>
              <a:off x="6702441" y="4302776"/>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1" name="Freeform 309"/>
            <p:cNvSpPr/>
            <p:nvPr/>
          </p:nvSpPr>
          <p:spPr bwMode="auto">
            <a:xfrm>
              <a:off x="6770703" y="3815413"/>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2" name="Freeform 310"/>
            <p:cNvSpPr/>
            <p:nvPr/>
          </p:nvSpPr>
          <p:spPr bwMode="auto">
            <a:xfrm>
              <a:off x="7004066" y="3215338"/>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3" name="Freeform 311"/>
            <p:cNvSpPr/>
            <p:nvPr/>
          </p:nvSpPr>
          <p:spPr bwMode="auto">
            <a:xfrm>
              <a:off x="6702441" y="3485213"/>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4" name="Freeform 312"/>
            <p:cNvSpPr/>
            <p:nvPr/>
          </p:nvSpPr>
          <p:spPr bwMode="auto">
            <a:xfrm>
              <a:off x="6423041" y="3485213"/>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5" name="Freeform 313"/>
            <p:cNvSpPr/>
            <p:nvPr/>
          </p:nvSpPr>
          <p:spPr bwMode="auto">
            <a:xfrm>
              <a:off x="6021403" y="4023376"/>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6" name="Freeform 314"/>
            <p:cNvSpPr/>
            <p:nvPr/>
          </p:nvSpPr>
          <p:spPr bwMode="auto">
            <a:xfrm>
              <a:off x="6432566" y="4078938"/>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7" name="Freeform 315"/>
            <p:cNvSpPr/>
            <p:nvPr/>
          </p:nvSpPr>
          <p:spPr bwMode="auto">
            <a:xfrm>
              <a:off x="6437328" y="3809063"/>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8" name="Freeform 316"/>
            <p:cNvSpPr/>
            <p:nvPr/>
          </p:nvSpPr>
          <p:spPr bwMode="auto">
            <a:xfrm>
              <a:off x="6342078" y="3589988"/>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9" name="Freeform 317"/>
            <p:cNvSpPr/>
            <p:nvPr/>
          </p:nvSpPr>
          <p:spPr bwMode="auto">
            <a:xfrm>
              <a:off x="6007115" y="3597926"/>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0" name="Freeform 318"/>
            <p:cNvSpPr/>
            <p:nvPr/>
          </p:nvSpPr>
          <p:spPr bwMode="auto">
            <a:xfrm>
              <a:off x="5980128" y="2923238"/>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1" name="Freeform 319"/>
            <p:cNvSpPr/>
            <p:nvPr/>
          </p:nvSpPr>
          <p:spPr bwMode="auto">
            <a:xfrm>
              <a:off x="6026166" y="3574113"/>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2" name="Freeform 320"/>
            <p:cNvSpPr/>
            <p:nvPr/>
          </p:nvSpPr>
          <p:spPr bwMode="auto">
            <a:xfrm>
              <a:off x="5549915" y="3605863"/>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3" name="Freeform 321"/>
            <p:cNvSpPr/>
            <p:nvPr/>
          </p:nvSpPr>
          <p:spPr bwMode="auto">
            <a:xfrm>
              <a:off x="5254640" y="3909076"/>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4" name="Freeform 322"/>
            <p:cNvSpPr/>
            <p:nvPr/>
          </p:nvSpPr>
          <p:spPr bwMode="auto">
            <a:xfrm>
              <a:off x="5260990" y="4028138"/>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5" name="Freeform 323"/>
            <p:cNvSpPr/>
            <p:nvPr/>
          </p:nvSpPr>
          <p:spPr bwMode="auto">
            <a:xfrm>
              <a:off x="5548328" y="3909076"/>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6" name="Freeform 324"/>
            <p:cNvSpPr/>
            <p:nvPr/>
          </p:nvSpPr>
          <p:spPr bwMode="auto">
            <a:xfrm>
              <a:off x="4867290" y="3618563"/>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7" name="Freeform 325"/>
            <p:cNvSpPr/>
            <p:nvPr/>
          </p:nvSpPr>
          <p:spPr bwMode="auto">
            <a:xfrm>
              <a:off x="4694253" y="2775601"/>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8" name="Freeform 326"/>
            <p:cNvSpPr/>
            <p:nvPr/>
          </p:nvSpPr>
          <p:spPr bwMode="auto">
            <a:xfrm>
              <a:off x="4700603" y="2774013"/>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9" name="Freeform 327"/>
            <p:cNvSpPr/>
            <p:nvPr/>
          </p:nvSpPr>
          <p:spPr bwMode="auto">
            <a:xfrm>
              <a:off x="4864115" y="3091513"/>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0" name="Freeform 328"/>
            <p:cNvSpPr/>
            <p:nvPr/>
          </p:nvSpPr>
          <p:spPr bwMode="auto">
            <a:xfrm>
              <a:off x="5075253" y="3080401"/>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1" name="Freeform 329"/>
            <p:cNvSpPr/>
            <p:nvPr/>
          </p:nvSpPr>
          <p:spPr bwMode="auto">
            <a:xfrm>
              <a:off x="5467365" y="3312176"/>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2" name="Freeform 330"/>
            <p:cNvSpPr/>
            <p:nvPr/>
          </p:nvSpPr>
          <p:spPr bwMode="auto">
            <a:xfrm>
              <a:off x="5481653" y="3304238"/>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3" name="Freeform 331"/>
            <p:cNvSpPr/>
            <p:nvPr/>
          </p:nvSpPr>
          <p:spPr bwMode="auto">
            <a:xfrm>
              <a:off x="5419740" y="2996263"/>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4" name="Freeform 332"/>
            <p:cNvSpPr/>
            <p:nvPr/>
          </p:nvSpPr>
          <p:spPr bwMode="auto">
            <a:xfrm>
              <a:off x="4873640" y="3299476"/>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5" name="Freeform 333"/>
            <p:cNvSpPr/>
            <p:nvPr/>
          </p:nvSpPr>
          <p:spPr bwMode="auto">
            <a:xfrm>
              <a:off x="4878403" y="3596338"/>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6" name="Freeform 334"/>
            <p:cNvSpPr/>
            <p:nvPr/>
          </p:nvSpPr>
          <p:spPr bwMode="auto">
            <a:xfrm>
              <a:off x="5562615" y="3809063"/>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7" name="Freeform 335"/>
            <p:cNvSpPr/>
            <p:nvPr/>
          </p:nvSpPr>
          <p:spPr bwMode="auto">
            <a:xfrm>
              <a:off x="6707203" y="3212163"/>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8" name="Freeform 336"/>
            <p:cNvSpPr/>
            <p:nvPr/>
          </p:nvSpPr>
          <p:spPr bwMode="auto">
            <a:xfrm>
              <a:off x="6350016" y="3474101"/>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9" name="Freeform 337"/>
            <p:cNvSpPr/>
            <p:nvPr/>
          </p:nvSpPr>
          <p:spPr bwMode="auto">
            <a:xfrm>
              <a:off x="7251716" y="2454926"/>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0" name="Freeform 338"/>
            <p:cNvSpPr/>
            <p:nvPr/>
          </p:nvSpPr>
          <p:spPr bwMode="auto">
            <a:xfrm>
              <a:off x="6837378" y="1972326"/>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1" name="Freeform 339"/>
            <p:cNvSpPr/>
            <p:nvPr/>
          </p:nvSpPr>
          <p:spPr bwMode="auto">
            <a:xfrm>
              <a:off x="6919928" y="2453338"/>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2" name="Freeform 340"/>
            <p:cNvSpPr/>
            <p:nvPr/>
          </p:nvSpPr>
          <p:spPr bwMode="auto">
            <a:xfrm>
              <a:off x="6569091" y="2705751"/>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3" name="Freeform 341"/>
            <p:cNvSpPr/>
            <p:nvPr/>
          </p:nvSpPr>
          <p:spPr bwMode="auto">
            <a:xfrm>
              <a:off x="5991240" y="2923238"/>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4" name="Freeform 342"/>
            <p:cNvSpPr/>
            <p:nvPr/>
          </p:nvSpPr>
          <p:spPr bwMode="auto">
            <a:xfrm>
              <a:off x="5430853" y="2929588"/>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5" name="Freeform 343"/>
            <p:cNvSpPr/>
            <p:nvPr/>
          </p:nvSpPr>
          <p:spPr bwMode="auto">
            <a:xfrm>
              <a:off x="4705365" y="2769251"/>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6" name="Freeform 344"/>
            <p:cNvSpPr/>
            <p:nvPr/>
          </p:nvSpPr>
          <p:spPr bwMode="auto">
            <a:xfrm>
              <a:off x="5081603" y="2996263"/>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7" name="Freeform 345"/>
            <p:cNvSpPr/>
            <p:nvPr/>
          </p:nvSpPr>
          <p:spPr bwMode="auto">
            <a:xfrm>
              <a:off x="5476890" y="3002613"/>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8" name="Freeform 346"/>
            <p:cNvSpPr/>
            <p:nvPr/>
          </p:nvSpPr>
          <p:spPr bwMode="auto">
            <a:xfrm>
              <a:off x="5476890" y="2935938"/>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9" name="Freeform 347"/>
            <p:cNvSpPr/>
            <p:nvPr/>
          </p:nvSpPr>
          <p:spPr bwMode="auto">
            <a:xfrm>
              <a:off x="6003940" y="2705751"/>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0" name="Freeform 348"/>
            <p:cNvSpPr/>
            <p:nvPr/>
          </p:nvSpPr>
          <p:spPr bwMode="auto">
            <a:xfrm>
              <a:off x="6567503" y="3018488"/>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1" name="Freeform 349"/>
            <p:cNvSpPr/>
            <p:nvPr/>
          </p:nvSpPr>
          <p:spPr bwMode="auto">
            <a:xfrm>
              <a:off x="6319853" y="2346976"/>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2" name="Freeform 350"/>
            <p:cNvSpPr/>
            <p:nvPr/>
          </p:nvSpPr>
          <p:spPr bwMode="auto">
            <a:xfrm>
              <a:off x="6316678" y="1973913"/>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3" name="Freeform 351"/>
            <p:cNvSpPr/>
            <p:nvPr/>
          </p:nvSpPr>
          <p:spPr bwMode="auto">
            <a:xfrm>
              <a:off x="4694253" y="2196163"/>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4" name="Freeform 352"/>
            <p:cNvSpPr/>
            <p:nvPr/>
          </p:nvSpPr>
          <p:spPr bwMode="auto">
            <a:xfrm>
              <a:off x="4940315" y="2185051"/>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5" name="Freeform 353"/>
            <p:cNvSpPr/>
            <p:nvPr/>
          </p:nvSpPr>
          <p:spPr bwMode="auto">
            <a:xfrm>
              <a:off x="5343540" y="2713688"/>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6" name="Freeform 354"/>
            <p:cNvSpPr/>
            <p:nvPr/>
          </p:nvSpPr>
          <p:spPr bwMode="auto">
            <a:xfrm>
              <a:off x="5327665" y="2723213"/>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7" name="Freeform 355"/>
            <p:cNvSpPr/>
            <p:nvPr/>
          </p:nvSpPr>
          <p:spPr bwMode="auto">
            <a:xfrm>
              <a:off x="5070490" y="2716863"/>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8" name="Freeform 356"/>
            <p:cNvSpPr/>
            <p:nvPr/>
          </p:nvSpPr>
          <p:spPr bwMode="auto">
            <a:xfrm>
              <a:off x="4927615" y="1832626"/>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9" name="Freeform 357"/>
            <p:cNvSpPr/>
            <p:nvPr/>
          </p:nvSpPr>
          <p:spPr bwMode="auto">
            <a:xfrm>
              <a:off x="5361003" y="1837388"/>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0" name="Freeform 358"/>
            <p:cNvSpPr/>
            <p:nvPr/>
          </p:nvSpPr>
          <p:spPr bwMode="auto">
            <a:xfrm>
              <a:off x="5327665" y="2388251"/>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1" name="Freeform 359"/>
            <p:cNvSpPr/>
            <p:nvPr/>
          </p:nvSpPr>
          <p:spPr bwMode="auto">
            <a:xfrm>
              <a:off x="4710128" y="2713688"/>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2" name="Freeform 360"/>
            <p:cNvSpPr/>
            <p:nvPr/>
          </p:nvSpPr>
          <p:spPr bwMode="auto">
            <a:xfrm>
              <a:off x="5835665" y="2342213"/>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3" name="Freeform 361"/>
            <p:cNvSpPr/>
            <p:nvPr/>
          </p:nvSpPr>
          <p:spPr bwMode="auto">
            <a:xfrm>
              <a:off x="6130941" y="1670701"/>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4" name="Freeform 362"/>
            <p:cNvSpPr/>
            <p:nvPr/>
          </p:nvSpPr>
          <p:spPr bwMode="auto">
            <a:xfrm>
              <a:off x="5365765" y="1667526"/>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5" name="Freeform 363"/>
            <p:cNvSpPr/>
            <p:nvPr/>
          </p:nvSpPr>
          <p:spPr bwMode="auto">
            <a:xfrm>
              <a:off x="6124591" y="1677051"/>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6" name="Freeform 364"/>
            <p:cNvSpPr/>
            <p:nvPr/>
          </p:nvSpPr>
          <p:spPr bwMode="auto">
            <a:xfrm>
              <a:off x="5811853" y="1689751"/>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7" name="Freeform 365"/>
            <p:cNvSpPr/>
            <p:nvPr/>
          </p:nvSpPr>
          <p:spPr bwMode="auto">
            <a:xfrm>
              <a:off x="5316553" y="1840563"/>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8" name="Freeform 366"/>
            <p:cNvSpPr/>
            <p:nvPr/>
          </p:nvSpPr>
          <p:spPr bwMode="auto">
            <a:xfrm>
              <a:off x="6315091" y="2350151"/>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9" name="Freeform 367"/>
            <p:cNvSpPr/>
            <p:nvPr/>
          </p:nvSpPr>
          <p:spPr bwMode="auto">
            <a:xfrm>
              <a:off x="5830903" y="2397776"/>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0" name="Freeform 368"/>
            <p:cNvSpPr/>
            <p:nvPr/>
          </p:nvSpPr>
          <p:spPr bwMode="auto">
            <a:xfrm>
              <a:off x="5981715" y="2359676"/>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1" name="Freeform 369"/>
            <p:cNvSpPr/>
            <p:nvPr/>
          </p:nvSpPr>
          <p:spPr bwMode="auto">
            <a:xfrm>
              <a:off x="6334141" y="2348563"/>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2" name="Freeform 370"/>
            <p:cNvSpPr/>
            <p:nvPr/>
          </p:nvSpPr>
          <p:spPr bwMode="auto">
            <a:xfrm>
              <a:off x="6915166" y="2716863"/>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3" name="Freeform 371"/>
            <p:cNvSpPr/>
            <p:nvPr/>
          </p:nvSpPr>
          <p:spPr bwMode="auto">
            <a:xfrm>
              <a:off x="6713553" y="2734326"/>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4" name="Freeform 372"/>
            <p:cNvSpPr/>
            <p:nvPr/>
          </p:nvSpPr>
          <p:spPr bwMode="auto">
            <a:xfrm>
              <a:off x="5988065" y="2935938"/>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5" name="Freeform 373"/>
            <p:cNvSpPr/>
            <p:nvPr/>
          </p:nvSpPr>
          <p:spPr bwMode="auto">
            <a:xfrm>
              <a:off x="6334141" y="3013726"/>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6" name="Freeform 374"/>
            <p:cNvSpPr/>
            <p:nvPr/>
          </p:nvSpPr>
          <p:spPr bwMode="auto">
            <a:xfrm>
              <a:off x="6015053" y="3583638"/>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7" name="Freeform 375"/>
            <p:cNvSpPr/>
            <p:nvPr/>
          </p:nvSpPr>
          <p:spPr bwMode="auto">
            <a:xfrm>
              <a:off x="6015053" y="4056713"/>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8" name="Freeform 376"/>
            <p:cNvSpPr/>
            <p:nvPr/>
          </p:nvSpPr>
          <p:spPr bwMode="auto">
            <a:xfrm>
              <a:off x="5470540" y="3323288"/>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9" name="Oval 377"/>
            <p:cNvSpPr>
              <a:spLocks noChangeArrowheads="1"/>
            </p:cNvSpPr>
            <p:nvPr/>
          </p:nvSpPr>
          <p:spPr bwMode="auto">
            <a:xfrm>
              <a:off x="5869003" y="2783538"/>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0" name="Oval 378"/>
            <p:cNvSpPr>
              <a:spLocks noChangeArrowheads="1"/>
            </p:cNvSpPr>
            <p:nvPr/>
          </p:nvSpPr>
          <p:spPr bwMode="auto">
            <a:xfrm>
              <a:off x="4749815" y="3485213"/>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1" name="Oval 379"/>
            <p:cNvSpPr>
              <a:spLocks noChangeArrowheads="1"/>
            </p:cNvSpPr>
            <p:nvPr/>
          </p:nvSpPr>
          <p:spPr bwMode="auto">
            <a:xfrm>
              <a:off x="5895990" y="4755213"/>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2" name="Oval 380"/>
            <p:cNvSpPr>
              <a:spLocks noChangeArrowheads="1"/>
            </p:cNvSpPr>
            <p:nvPr/>
          </p:nvSpPr>
          <p:spPr bwMode="auto">
            <a:xfrm>
              <a:off x="5895990" y="3455051"/>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3" name="Oval 381"/>
            <p:cNvSpPr>
              <a:spLocks noChangeArrowheads="1"/>
            </p:cNvSpPr>
            <p:nvPr/>
          </p:nvSpPr>
          <p:spPr bwMode="auto">
            <a:xfrm>
              <a:off x="7165991" y="3086751"/>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4" name="Oval 382"/>
            <p:cNvSpPr>
              <a:spLocks noChangeArrowheads="1"/>
            </p:cNvSpPr>
            <p:nvPr/>
          </p:nvSpPr>
          <p:spPr bwMode="auto">
            <a:xfrm>
              <a:off x="5254640" y="1719913"/>
              <a:ext cx="260350"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5" name="Oval 383"/>
            <p:cNvSpPr>
              <a:spLocks noChangeArrowheads="1"/>
            </p:cNvSpPr>
            <p:nvPr/>
          </p:nvSpPr>
          <p:spPr bwMode="auto">
            <a:xfrm>
              <a:off x="5253053" y="2637488"/>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6" name="Oval 384"/>
            <p:cNvSpPr>
              <a:spLocks noChangeArrowheads="1"/>
            </p:cNvSpPr>
            <p:nvPr/>
          </p:nvSpPr>
          <p:spPr bwMode="auto">
            <a:xfrm>
              <a:off x="4616465" y="2685113"/>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7" name="Oval 385"/>
            <p:cNvSpPr>
              <a:spLocks noChangeArrowheads="1"/>
            </p:cNvSpPr>
            <p:nvPr/>
          </p:nvSpPr>
          <p:spPr bwMode="auto">
            <a:xfrm>
              <a:off x="4851415" y="2104088"/>
              <a:ext cx="188913" cy="187325"/>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8" name="Oval 386"/>
            <p:cNvSpPr>
              <a:spLocks noChangeArrowheads="1"/>
            </p:cNvSpPr>
            <p:nvPr/>
          </p:nvSpPr>
          <p:spPr bwMode="auto">
            <a:xfrm>
              <a:off x="6230953" y="2264426"/>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9" name="Oval 387"/>
            <p:cNvSpPr>
              <a:spLocks noChangeArrowheads="1"/>
            </p:cNvSpPr>
            <p:nvPr/>
          </p:nvSpPr>
          <p:spPr bwMode="auto">
            <a:xfrm>
              <a:off x="7175516" y="2358088"/>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0" name="Oval 388"/>
            <p:cNvSpPr>
              <a:spLocks noChangeArrowheads="1"/>
            </p:cNvSpPr>
            <p:nvPr/>
          </p:nvSpPr>
          <p:spPr bwMode="auto">
            <a:xfrm>
              <a:off x="6624653" y="3404251"/>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1" name="Oval 389"/>
            <p:cNvSpPr>
              <a:spLocks noChangeArrowheads="1"/>
            </p:cNvSpPr>
            <p:nvPr/>
          </p:nvSpPr>
          <p:spPr bwMode="auto">
            <a:xfrm>
              <a:off x="6840553" y="2626376"/>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2" name="Oval 390"/>
            <p:cNvSpPr>
              <a:spLocks noChangeArrowheads="1"/>
            </p:cNvSpPr>
            <p:nvPr/>
          </p:nvSpPr>
          <p:spPr bwMode="auto">
            <a:xfrm>
              <a:off x="5176853" y="4350401"/>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3" name="Oval 391"/>
            <p:cNvSpPr>
              <a:spLocks noChangeArrowheads="1"/>
            </p:cNvSpPr>
            <p:nvPr/>
          </p:nvSpPr>
          <p:spPr bwMode="auto">
            <a:xfrm>
              <a:off x="6684978" y="4201176"/>
              <a:ext cx="188913" cy="18891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4" name="Oval 392"/>
            <p:cNvSpPr>
              <a:spLocks noChangeArrowheads="1"/>
            </p:cNvSpPr>
            <p:nvPr/>
          </p:nvSpPr>
          <p:spPr bwMode="auto">
            <a:xfrm>
              <a:off x="5773753" y="2342213"/>
              <a:ext cx="133350"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5" name="Oval 393"/>
            <p:cNvSpPr>
              <a:spLocks noChangeArrowheads="1"/>
            </p:cNvSpPr>
            <p:nvPr/>
          </p:nvSpPr>
          <p:spPr bwMode="auto">
            <a:xfrm>
              <a:off x="5019690" y="3026426"/>
              <a:ext cx="133350" cy="133350"/>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6" name="Oval 394"/>
            <p:cNvSpPr>
              <a:spLocks noChangeArrowheads="1"/>
            </p:cNvSpPr>
            <p:nvPr/>
          </p:nvSpPr>
          <p:spPr bwMode="auto">
            <a:xfrm>
              <a:off x="5370528" y="2937526"/>
              <a:ext cx="133350" cy="136525"/>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7" name="Oval 395"/>
            <p:cNvSpPr>
              <a:spLocks noChangeArrowheads="1"/>
            </p:cNvSpPr>
            <p:nvPr/>
          </p:nvSpPr>
          <p:spPr bwMode="auto">
            <a:xfrm>
              <a:off x="6518291" y="2947051"/>
              <a:ext cx="134938"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8" name="Oval 396"/>
            <p:cNvSpPr>
              <a:spLocks noChangeArrowheads="1"/>
            </p:cNvSpPr>
            <p:nvPr/>
          </p:nvSpPr>
          <p:spPr bwMode="auto">
            <a:xfrm>
              <a:off x="6289691" y="3528076"/>
              <a:ext cx="136525" cy="131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9" name="Oval 397"/>
            <p:cNvSpPr>
              <a:spLocks noChangeArrowheads="1"/>
            </p:cNvSpPr>
            <p:nvPr/>
          </p:nvSpPr>
          <p:spPr bwMode="auto">
            <a:xfrm>
              <a:off x="6069028" y="1615138"/>
              <a:ext cx="134938"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0" name="Oval 398"/>
            <p:cNvSpPr>
              <a:spLocks noChangeArrowheads="1"/>
            </p:cNvSpPr>
            <p:nvPr/>
          </p:nvSpPr>
          <p:spPr bwMode="auto">
            <a:xfrm>
              <a:off x="6781816" y="1921526"/>
              <a:ext cx="133350"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1" name="Oval 399"/>
            <p:cNvSpPr>
              <a:spLocks noChangeArrowheads="1"/>
            </p:cNvSpPr>
            <p:nvPr/>
          </p:nvSpPr>
          <p:spPr bwMode="auto">
            <a:xfrm>
              <a:off x="6958028" y="3753501"/>
              <a:ext cx="134938"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2" name="Oval 400"/>
            <p:cNvSpPr>
              <a:spLocks noChangeArrowheads="1"/>
            </p:cNvSpPr>
            <p:nvPr/>
          </p:nvSpPr>
          <p:spPr bwMode="auto">
            <a:xfrm>
              <a:off x="6642116" y="4761563"/>
              <a:ext cx="133350"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3" name="Oval 401"/>
            <p:cNvSpPr>
              <a:spLocks noChangeArrowheads="1"/>
            </p:cNvSpPr>
            <p:nvPr/>
          </p:nvSpPr>
          <p:spPr bwMode="auto">
            <a:xfrm>
              <a:off x="6351603" y="4833001"/>
              <a:ext cx="136525"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4" name="Oval 402"/>
            <p:cNvSpPr>
              <a:spLocks noChangeArrowheads="1"/>
            </p:cNvSpPr>
            <p:nvPr/>
          </p:nvSpPr>
          <p:spPr bwMode="auto">
            <a:xfrm>
              <a:off x="5332428" y="4839351"/>
              <a:ext cx="134938" cy="133350"/>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5" name="Oval 403"/>
            <p:cNvSpPr>
              <a:spLocks noChangeArrowheads="1"/>
            </p:cNvSpPr>
            <p:nvPr/>
          </p:nvSpPr>
          <p:spPr bwMode="auto">
            <a:xfrm>
              <a:off x="5473715" y="3815413"/>
              <a:ext cx="188913"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6" name="Oval 404"/>
            <p:cNvSpPr>
              <a:spLocks noChangeArrowheads="1"/>
            </p:cNvSpPr>
            <p:nvPr/>
          </p:nvSpPr>
          <p:spPr bwMode="auto">
            <a:xfrm>
              <a:off x="6343666" y="3990038"/>
              <a:ext cx="185738" cy="18891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7" name="Oval 405"/>
            <p:cNvSpPr>
              <a:spLocks noChangeArrowheads="1"/>
            </p:cNvSpPr>
            <p:nvPr/>
          </p:nvSpPr>
          <p:spPr bwMode="auto">
            <a:xfrm>
              <a:off x="6351603" y="4456763"/>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8" name="Oval 406"/>
            <p:cNvSpPr>
              <a:spLocks noChangeArrowheads="1"/>
            </p:cNvSpPr>
            <p:nvPr/>
          </p:nvSpPr>
          <p:spPr bwMode="auto">
            <a:xfrm>
              <a:off x="5649928" y="4412313"/>
              <a:ext cx="188913" cy="187325"/>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9" name="Oval 407"/>
            <p:cNvSpPr>
              <a:spLocks noChangeArrowheads="1"/>
            </p:cNvSpPr>
            <p:nvPr/>
          </p:nvSpPr>
          <p:spPr bwMode="auto">
            <a:xfrm>
              <a:off x="5397515" y="3228038"/>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8" name="组合 215"/>
          <p:cNvGrpSpPr/>
          <p:nvPr/>
        </p:nvGrpSpPr>
        <p:grpSpPr>
          <a:xfrm>
            <a:off x="5459753" y="5096526"/>
            <a:ext cx="1278224" cy="946833"/>
            <a:chOff x="2143126" y="5083175"/>
            <a:chExt cx="1414463" cy="1389063"/>
          </a:xfrm>
          <a:solidFill>
            <a:schemeClr val="bg1">
              <a:alpha val="65000"/>
            </a:schemeClr>
          </a:solidFill>
        </p:grpSpPr>
        <p:sp>
          <p:nvSpPr>
            <p:cNvPr id="59"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3"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4"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8"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3" name="组合 2"/>
          <p:cNvGrpSpPr/>
          <p:nvPr/>
        </p:nvGrpSpPr>
        <p:grpSpPr>
          <a:xfrm>
            <a:off x="7831087" y="1755013"/>
            <a:ext cx="3083026" cy="1058352"/>
            <a:chOff x="7831087" y="1755013"/>
            <a:chExt cx="3083026" cy="1058352"/>
          </a:xfrm>
        </p:grpSpPr>
        <p:sp>
          <p:nvSpPr>
            <p:cNvPr id="320" name="标题"/>
            <p:cNvSpPr/>
            <p:nvPr/>
          </p:nvSpPr>
          <p:spPr>
            <a:xfrm>
              <a:off x="7831087" y="1755013"/>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321" name="文本框 320"/>
            <p:cNvSpPr txBox="1"/>
            <p:nvPr/>
          </p:nvSpPr>
          <p:spPr>
            <a:xfrm>
              <a:off x="7831087" y="1996346"/>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6" name="组合 5"/>
          <p:cNvGrpSpPr/>
          <p:nvPr/>
        </p:nvGrpSpPr>
        <p:grpSpPr>
          <a:xfrm>
            <a:off x="7831087" y="3429000"/>
            <a:ext cx="3083026" cy="1058352"/>
            <a:chOff x="7831087" y="3429000"/>
            <a:chExt cx="3083026" cy="1058352"/>
          </a:xfrm>
        </p:grpSpPr>
        <p:sp>
          <p:nvSpPr>
            <p:cNvPr id="322" name="标题"/>
            <p:cNvSpPr/>
            <p:nvPr/>
          </p:nvSpPr>
          <p:spPr>
            <a:xfrm>
              <a:off x="7831087" y="3429000"/>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323" name="文本框 322"/>
            <p:cNvSpPr txBox="1"/>
            <p:nvPr/>
          </p:nvSpPr>
          <p:spPr>
            <a:xfrm>
              <a:off x="7831087" y="3670333"/>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8" name="组合 7"/>
          <p:cNvGrpSpPr/>
          <p:nvPr/>
        </p:nvGrpSpPr>
        <p:grpSpPr>
          <a:xfrm>
            <a:off x="7831087" y="5029200"/>
            <a:ext cx="3083026" cy="1058352"/>
            <a:chOff x="7831087" y="5029200"/>
            <a:chExt cx="3083026" cy="1058352"/>
          </a:xfrm>
        </p:grpSpPr>
        <p:sp>
          <p:nvSpPr>
            <p:cNvPr id="324" name="标题"/>
            <p:cNvSpPr/>
            <p:nvPr/>
          </p:nvSpPr>
          <p:spPr>
            <a:xfrm>
              <a:off x="7831087" y="5029200"/>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325" name="文本框 324"/>
            <p:cNvSpPr txBox="1"/>
            <p:nvPr/>
          </p:nvSpPr>
          <p:spPr>
            <a:xfrm>
              <a:off x="7831087" y="5270533"/>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2" name="组合 1"/>
          <p:cNvGrpSpPr/>
          <p:nvPr/>
        </p:nvGrpSpPr>
        <p:grpSpPr>
          <a:xfrm>
            <a:off x="1277887" y="1755013"/>
            <a:ext cx="3083026" cy="1058352"/>
            <a:chOff x="1277887" y="1755013"/>
            <a:chExt cx="3083026" cy="1058352"/>
          </a:xfrm>
        </p:grpSpPr>
        <p:sp>
          <p:nvSpPr>
            <p:cNvPr id="327" name="标题"/>
            <p:cNvSpPr/>
            <p:nvPr/>
          </p:nvSpPr>
          <p:spPr>
            <a:xfrm>
              <a:off x="2791253" y="1755013"/>
              <a:ext cx="1569660" cy="369332"/>
            </a:xfrm>
            <a:prstGeom prst="rect">
              <a:avLst/>
            </a:prstGeom>
            <a:noFill/>
          </p:spPr>
          <p:txBody>
            <a:bodyPr wrap="none">
              <a:spAutoFit/>
            </a:bodyPr>
            <a:lstStyle/>
            <a:p>
              <a:pPr algn="r">
                <a:defRPr/>
              </a:pPr>
              <a:r>
                <a:rPr lang="zh-CN" altLang="en-US" dirty="0">
                  <a:solidFill>
                    <a:schemeClr val="bg1"/>
                  </a:solidFill>
                  <a:cs typeface="+mn-ea"/>
                  <a:sym typeface="+mn-lt"/>
                </a:rPr>
                <a:t>点击添加标题</a:t>
              </a:r>
            </a:p>
          </p:txBody>
        </p:sp>
        <p:sp>
          <p:nvSpPr>
            <p:cNvPr id="328" name="文本框 327"/>
            <p:cNvSpPr txBox="1"/>
            <p:nvPr/>
          </p:nvSpPr>
          <p:spPr>
            <a:xfrm>
              <a:off x="1277887" y="1996346"/>
              <a:ext cx="3083026" cy="817019"/>
            </a:xfrm>
            <a:prstGeom prst="rect">
              <a:avLst/>
            </a:prstGeom>
            <a:noFill/>
          </p:spPr>
          <p:txBody>
            <a:bodyPr wrap="square" rtlCol="0" anchor="ctr">
              <a:spAutoFit/>
            </a:bodyPr>
            <a:lstStyle/>
            <a:p>
              <a:pPr algn="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5" name="组合 4"/>
          <p:cNvGrpSpPr/>
          <p:nvPr/>
        </p:nvGrpSpPr>
        <p:grpSpPr>
          <a:xfrm>
            <a:off x="1277887" y="3429000"/>
            <a:ext cx="3083026" cy="1058352"/>
            <a:chOff x="1277887" y="3429000"/>
            <a:chExt cx="3083026" cy="1058352"/>
          </a:xfrm>
        </p:grpSpPr>
        <p:sp>
          <p:nvSpPr>
            <p:cNvPr id="329" name="标题"/>
            <p:cNvSpPr/>
            <p:nvPr/>
          </p:nvSpPr>
          <p:spPr>
            <a:xfrm>
              <a:off x="2791253" y="3429000"/>
              <a:ext cx="1569660" cy="369332"/>
            </a:xfrm>
            <a:prstGeom prst="rect">
              <a:avLst/>
            </a:prstGeom>
            <a:noFill/>
          </p:spPr>
          <p:txBody>
            <a:bodyPr wrap="none">
              <a:spAutoFit/>
            </a:bodyPr>
            <a:lstStyle/>
            <a:p>
              <a:pPr algn="r">
                <a:defRPr/>
              </a:pPr>
              <a:r>
                <a:rPr lang="zh-CN" altLang="en-US" dirty="0">
                  <a:solidFill>
                    <a:schemeClr val="bg1"/>
                  </a:solidFill>
                  <a:cs typeface="+mn-ea"/>
                  <a:sym typeface="+mn-lt"/>
                </a:rPr>
                <a:t>点击添加标题</a:t>
              </a:r>
            </a:p>
          </p:txBody>
        </p:sp>
        <p:sp>
          <p:nvSpPr>
            <p:cNvPr id="330" name="文本框 329"/>
            <p:cNvSpPr txBox="1"/>
            <p:nvPr/>
          </p:nvSpPr>
          <p:spPr>
            <a:xfrm>
              <a:off x="1277887" y="3670333"/>
              <a:ext cx="3083026" cy="817019"/>
            </a:xfrm>
            <a:prstGeom prst="rect">
              <a:avLst/>
            </a:prstGeom>
            <a:noFill/>
          </p:spPr>
          <p:txBody>
            <a:bodyPr wrap="square" rtlCol="0" anchor="ctr">
              <a:spAutoFit/>
            </a:bodyPr>
            <a:lstStyle/>
            <a:p>
              <a:pPr algn="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7" name="组合 6"/>
          <p:cNvGrpSpPr/>
          <p:nvPr/>
        </p:nvGrpSpPr>
        <p:grpSpPr>
          <a:xfrm>
            <a:off x="1277887" y="5029200"/>
            <a:ext cx="3083026" cy="1058352"/>
            <a:chOff x="1277887" y="5029200"/>
            <a:chExt cx="3083026" cy="1058352"/>
          </a:xfrm>
        </p:grpSpPr>
        <p:sp>
          <p:nvSpPr>
            <p:cNvPr id="331" name="标题"/>
            <p:cNvSpPr/>
            <p:nvPr/>
          </p:nvSpPr>
          <p:spPr>
            <a:xfrm>
              <a:off x="2791253" y="5029200"/>
              <a:ext cx="1569660" cy="369332"/>
            </a:xfrm>
            <a:prstGeom prst="rect">
              <a:avLst/>
            </a:prstGeom>
            <a:noFill/>
          </p:spPr>
          <p:txBody>
            <a:bodyPr wrap="none">
              <a:spAutoFit/>
            </a:bodyPr>
            <a:lstStyle/>
            <a:p>
              <a:pPr algn="r">
                <a:defRPr/>
              </a:pPr>
              <a:r>
                <a:rPr lang="zh-CN" altLang="en-US" dirty="0">
                  <a:solidFill>
                    <a:schemeClr val="bg1"/>
                  </a:solidFill>
                  <a:cs typeface="+mn-ea"/>
                  <a:sym typeface="+mn-lt"/>
                </a:rPr>
                <a:t>点击添加标题</a:t>
              </a:r>
            </a:p>
          </p:txBody>
        </p:sp>
        <p:sp>
          <p:nvSpPr>
            <p:cNvPr id="332" name="文本框 331"/>
            <p:cNvSpPr txBox="1"/>
            <p:nvPr/>
          </p:nvSpPr>
          <p:spPr>
            <a:xfrm>
              <a:off x="1277887" y="5270533"/>
              <a:ext cx="3083026" cy="817019"/>
            </a:xfrm>
            <a:prstGeom prst="rect">
              <a:avLst/>
            </a:prstGeom>
            <a:noFill/>
          </p:spPr>
          <p:txBody>
            <a:bodyPr wrap="square" rtlCol="0" anchor="ctr">
              <a:spAutoFit/>
            </a:bodyPr>
            <a:lstStyle/>
            <a:p>
              <a:pPr algn="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spTree>
  </p:cSld>
  <p:clrMapOvr>
    <a:masterClrMapping/>
  </p:clrMapOvr>
  <p:transition advTm="31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0-#ppt_w/2"/>
                                          </p:val>
                                        </p:tav>
                                        <p:tav tm="100000">
                                          <p:val>
                                            <p:strVal val="#ppt_x"/>
                                          </p:val>
                                        </p:tav>
                                      </p:tavLst>
                                    </p:anim>
                                    <p:anim calcmode="lin" valueType="num">
                                      <p:cBhvr additive="base">
                                        <p:cTn id="18" dur="7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1+#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3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1+#ppt_w/2"/>
                                          </p:val>
                                        </p:tav>
                                        <p:tav tm="100000">
                                          <p:val>
                                            <p:strVal val="#ppt_x"/>
                                          </p:val>
                                        </p:tav>
                                      </p:tavLst>
                                    </p:anim>
                                    <p:anim calcmode="lin" valueType="num">
                                      <p:cBhvr additive="base">
                                        <p:cTn id="30" dur="75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0-#ppt_w/2"/>
                                          </p:val>
                                        </p:tav>
                                        <p:tav tm="100000">
                                          <p:val>
                                            <p:strVal val="#ppt_x"/>
                                          </p:val>
                                        </p:tav>
                                      </p:tavLst>
                                    </p:anim>
                                    <p:anim calcmode="lin" valueType="num">
                                      <p:cBhvr additive="base">
                                        <p:cTn id="34" dur="75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750" fill="hold"/>
                                        <p:tgtEl>
                                          <p:spTgt spid="8"/>
                                        </p:tgtEl>
                                        <p:attrNameLst>
                                          <p:attrName>ppt_x</p:attrName>
                                        </p:attrNameLst>
                                      </p:cBhvr>
                                      <p:tavLst>
                                        <p:tav tm="0">
                                          <p:val>
                                            <p:strVal val="1+#ppt_w/2"/>
                                          </p:val>
                                        </p:tav>
                                        <p:tav tm="100000">
                                          <p:val>
                                            <p:strVal val="#ppt_x"/>
                                          </p:val>
                                        </p:tav>
                                      </p:tavLst>
                                    </p:anim>
                                    <p:anim calcmode="lin" valueType="num">
                                      <p:cBhvr additive="base">
                                        <p:cTn id="3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原创设计师QQ598969553      _14"/>
          <p:cNvSpPr>
            <a:spLocks noChangeArrowheads="1"/>
          </p:cNvSpPr>
          <p:nvPr/>
        </p:nvSpPr>
        <p:spPr bwMode="gray">
          <a:xfrm>
            <a:off x="3733759" y="4075536"/>
            <a:ext cx="2258539" cy="542555"/>
          </a:xfrm>
          <a:prstGeom prst="roundRect">
            <a:avLst/>
          </a:prstGeom>
          <a:noFill/>
          <a:ln>
            <a:noFill/>
          </a:ln>
        </p:spPr>
        <p:txBody>
          <a:bodyPr wrap="square" lIns="121844" tIns="60922" rIns="121844" bIns="60922">
            <a:spAutoFit/>
          </a:bodyPr>
          <a:lstStyle/>
          <a:p>
            <a:r>
              <a:rPr lang="zh-CN" altLang="en-US" sz="2400" dirty="0">
                <a:solidFill>
                  <a:schemeClr val="bg1"/>
                </a:solidFill>
                <a:cs typeface="+mn-ea"/>
                <a:sym typeface="+mn-lt"/>
              </a:rPr>
              <a:t>此处添加名称</a:t>
            </a:r>
          </a:p>
        </p:txBody>
      </p:sp>
      <p:sp>
        <p:nvSpPr>
          <p:cNvPr id="6" name="原创设计师QQ598969553      _15"/>
          <p:cNvSpPr>
            <a:spLocks noChangeArrowheads="1"/>
          </p:cNvSpPr>
          <p:nvPr/>
        </p:nvSpPr>
        <p:spPr bwMode="gray">
          <a:xfrm>
            <a:off x="6973393" y="3011392"/>
            <a:ext cx="2258539" cy="542575"/>
          </a:xfrm>
          <a:prstGeom prst="roundRect">
            <a:avLst/>
          </a:prstGeom>
          <a:noFill/>
          <a:ln>
            <a:noFill/>
          </a:ln>
        </p:spPr>
        <p:txBody>
          <a:bodyPr wrap="square" lIns="121844" tIns="60922" rIns="121844" bIns="60922">
            <a:spAutoFit/>
          </a:bodyPr>
          <a:lstStyle/>
          <a:p>
            <a:r>
              <a:rPr lang="zh-CN" altLang="en-US" sz="2400" dirty="0">
                <a:solidFill>
                  <a:schemeClr val="bg1"/>
                </a:solidFill>
                <a:cs typeface="+mn-ea"/>
                <a:sym typeface="+mn-lt"/>
              </a:rPr>
              <a:t>此处添加名称</a:t>
            </a:r>
          </a:p>
        </p:txBody>
      </p:sp>
      <p:sp>
        <p:nvSpPr>
          <p:cNvPr id="7" name="原创设计师QQ598969553      _16"/>
          <p:cNvSpPr>
            <a:spLocks noChangeArrowheads="1"/>
          </p:cNvSpPr>
          <p:nvPr/>
        </p:nvSpPr>
        <p:spPr bwMode="gray">
          <a:xfrm>
            <a:off x="6973393" y="4075536"/>
            <a:ext cx="2258539" cy="542575"/>
          </a:xfrm>
          <a:prstGeom prst="roundRect">
            <a:avLst/>
          </a:prstGeom>
          <a:noFill/>
          <a:ln>
            <a:noFill/>
          </a:ln>
        </p:spPr>
        <p:txBody>
          <a:bodyPr wrap="square" lIns="121844" tIns="60922" rIns="121844" bIns="60922">
            <a:spAutoFit/>
          </a:bodyPr>
          <a:lstStyle/>
          <a:p>
            <a:r>
              <a:rPr lang="zh-CN" altLang="en-US" sz="2400" dirty="0">
                <a:solidFill>
                  <a:schemeClr val="bg1"/>
                </a:solidFill>
                <a:cs typeface="+mn-ea"/>
                <a:sym typeface="+mn-lt"/>
              </a:rPr>
              <a:t>此处添加名称</a:t>
            </a:r>
          </a:p>
        </p:txBody>
      </p:sp>
      <p:sp>
        <p:nvSpPr>
          <p:cNvPr id="8" name="原创设计师QQ598969553      _17"/>
          <p:cNvSpPr>
            <a:spLocks noChangeArrowheads="1"/>
          </p:cNvSpPr>
          <p:nvPr/>
        </p:nvSpPr>
        <p:spPr bwMode="gray">
          <a:xfrm>
            <a:off x="3733759" y="3009585"/>
            <a:ext cx="2258539" cy="542557"/>
          </a:xfrm>
          <a:prstGeom prst="roundRect">
            <a:avLst/>
          </a:prstGeom>
          <a:noFill/>
          <a:ln>
            <a:noFill/>
          </a:ln>
        </p:spPr>
        <p:txBody>
          <a:bodyPr wrap="square" lIns="121844" tIns="60922" rIns="121844" bIns="60922">
            <a:spAutoFit/>
          </a:bodyPr>
          <a:lstStyle/>
          <a:p>
            <a:r>
              <a:rPr lang="en-US" altLang="zh-CN" sz="2400" dirty="0">
                <a:solidFill>
                  <a:schemeClr val="bg1"/>
                </a:solidFill>
                <a:cs typeface="+mn-ea"/>
                <a:sym typeface="+mn-lt"/>
              </a:rPr>
              <a:t>此处添加名称</a:t>
            </a:r>
          </a:p>
        </p:txBody>
      </p:sp>
      <p:sp>
        <p:nvSpPr>
          <p:cNvPr id="13" name="文本框 12"/>
          <p:cNvSpPr txBox="1"/>
          <p:nvPr/>
        </p:nvSpPr>
        <p:spPr>
          <a:xfrm>
            <a:off x="4315642" y="906299"/>
            <a:ext cx="3560591" cy="1477328"/>
          </a:xfrm>
          <a:prstGeom prst="rect">
            <a:avLst/>
          </a:prstGeom>
          <a:noFill/>
        </p:spPr>
        <p:txBody>
          <a:bodyPr wrap="none" rtlCol="0">
            <a:spAutoFit/>
          </a:bodyPr>
          <a:lstStyle/>
          <a:p>
            <a:pPr algn="ctr"/>
            <a:r>
              <a:rPr lang="zh-CN" altLang="zh-CN" sz="5000" spc="500" dirty="0">
                <a:solidFill>
                  <a:schemeClr val="bg1"/>
                </a:solidFill>
                <a:cs typeface="+mn-ea"/>
                <a:sym typeface="+mn-lt"/>
              </a:rPr>
              <a:t>目录</a:t>
            </a:r>
          </a:p>
          <a:p>
            <a:pPr algn="ctr"/>
            <a:r>
              <a:rPr lang="en-US" altLang="zh-CN" sz="4000" spc="500" dirty="0">
                <a:solidFill>
                  <a:schemeClr val="bg1"/>
                </a:solidFill>
                <a:cs typeface="+mn-ea"/>
                <a:sym typeface="+mn-lt"/>
              </a:rPr>
              <a:t>CONTENTS</a:t>
            </a:r>
          </a:p>
        </p:txBody>
      </p:sp>
      <p:sp>
        <p:nvSpPr>
          <p:cNvPr id="15" name="文本框 14"/>
          <p:cNvSpPr txBox="1"/>
          <p:nvPr/>
        </p:nvSpPr>
        <p:spPr>
          <a:xfrm>
            <a:off x="2845600" y="2937510"/>
            <a:ext cx="1356360" cy="1014730"/>
          </a:xfrm>
          <a:prstGeom prst="rect">
            <a:avLst/>
          </a:prstGeom>
          <a:noFill/>
        </p:spPr>
        <p:txBody>
          <a:bodyPr wrap="square" rtlCol="0">
            <a:spAutoFit/>
          </a:bodyPr>
          <a:lstStyle/>
          <a:p>
            <a:r>
              <a:rPr lang="en-US" altLang="zh-CN" sz="6000" spc="500" dirty="0">
                <a:solidFill>
                  <a:schemeClr val="bg1"/>
                </a:solidFill>
                <a:latin typeface="Agency FB" panose="020B0503020202020204" pitchFamily="34" charset="0"/>
                <a:cs typeface="+mn-ea"/>
                <a:sym typeface="+mn-lt"/>
              </a:rPr>
              <a:t>01</a:t>
            </a:r>
          </a:p>
        </p:txBody>
      </p:sp>
      <p:cxnSp>
        <p:nvCxnSpPr>
          <p:cNvPr id="18" name="直接连接符 17"/>
          <p:cNvCxnSpPr/>
          <p:nvPr/>
        </p:nvCxnSpPr>
        <p:spPr>
          <a:xfrm>
            <a:off x="3893884" y="3485282"/>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原创设计师QQ598969553      _17"/>
          <p:cNvSpPr>
            <a:spLocks noChangeArrowheads="1"/>
          </p:cNvSpPr>
          <p:nvPr/>
        </p:nvSpPr>
        <p:spPr bwMode="gray">
          <a:xfrm>
            <a:off x="3774197" y="3520672"/>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22" name="文本框 21"/>
          <p:cNvSpPr txBox="1"/>
          <p:nvPr/>
        </p:nvSpPr>
        <p:spPr>
          <a:xfrm>
            <a:off x="2915450" y="3972403"/>
            <a:ext cx="906017" cy="923330"/>
          </a:xfrm>
          <a:prstGeom prst="rect">
            <a:avLst/>
          </a:prstGeom>
          <a:noFill/>
        </p:spPr>
        <p:txBody>
          <a:bodyPr wrap="none" rtlCol="0">
            <a:spAutoFit/>
          </a:bodyPr>
          <a:lstStyle/>
          <a:p>
            <a:r>
              <a:rPr lang="en-US" altLang="zh-CN" sz="5400" spc="500" dirty="0">
                <a:solidFill>
                  <a:schemeClr val="bg1"/>
                </a:solidFill>
                <a:latin typeface="Agency FB" panose="020B0503020202020204" pitchFamily="34" charset="0"/>
                <a:cs typeface="+mn-ea"/>
                <a:sym typeface="+mn-lt"/>
              </a:rPr>
              <a:t>03</a:t>
            </a:r>
          </a:p>
        </p:txBody>
      </p:sp>
      <p:sp>
        <p:nvSpPr>
          <p:cNvPr id="23" name="文本框 22"/>
          <p:cNvSpPr txBox="1"/>
          <p:nvPr/>
        </p:nvSpPr>
        <p:spPr>
          <a:xfrm>
            <a:off x="6125883" y="2937533"/>
            <a:ext cx="885179" cy="923330"/>
          </a:xfrm>
          <a:prstGeom prst="rect">
            <a:avLst/>
          </a:prstGeom>
          <a:noFill/>
        </p:spPr>
        <p:txBody>
          <a:bodyPr wrap="none" rtlCol="0">
            <a:spAutoFit/>
          </a:bodyPr>
          <a:lstStyle/>
          <a:p>
            <a:r>
              <a:rPr lang="en-US" altLang="zh-CN" sz="5400" spc="500" dirty="0">
                <a:solidFill>
                  <a:schemeClr val="bg1"/>
                </a:solidFill>
                <a:latin typeface="Agency FB" panose="020B0503020202020204" pitchFamily="34" charset="0"/>
                <a:cs typeface="+mn-ea"/>
                <a:sym typeface="+mn-lt"/>
              </a:rPr>
              <a:t>02</a:t>
            </a:r>
          </a:p>
        </p:txBody>
      </p:sp>
      <p:sp>
        <p:nvSpPr>
          <p:cNvPr id="24" name="文本框 23"/>
          <p:cNvSpPr txBox="1"/>
          <p:nvPr/>
        </p:nvSpPr>
        <p:spPr>
          <a:xfrm>
            <a:off x="6125883" y="4015830"/>
            <a:ext cx="878767" cy="923330"/>
          </a:xfrm>
          <a:prstGeom prst="rect">
            <a:avLst/>
          </a:prstGeom>
          <a:noFill/>
        </p:spPr>
        <p:txBody>
          <a:bodyPr wrap="none" rtlCol="0">
            <a:spAutoFit/>
          </a:bodyPr>
          <a:lstStyle/>
          <a:p>
            <a:r>
              <a:rPr lang="en-US" altLang="zh-CN" sz="5400" spc="500" dirty="0">
                <a:solidFill>
                  <a:schemeClr val="bg1"/>
                </a:solidFill>
                <a:latin typeface="Agency FB" panose="020B0503020202020204" pitchFamily="34" charset="0"/>
                <a:cs typeface="+mn-ea"/>
                <a:sym typeface="+mn-lt"/>
              </a:rPr>
              <a:t>04</a:t>
            </a:r>
          </a:p>
        </p:txBody>
      </p:sp>
      <p:cxnSp>
        <p:nvCxnSpPr>
          <p:cNvPr id="25" name="直接连接符 24"/>
          <p:cNvCxnSpPr/>
          <p:nvPr/>
        </p:nvCxnSpPr>
        <p:spPr>
          <a:xfrm>
            <a:off x="7124337" y="3485282"/>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原创设计师QQ598969553      _17"/>
          <p:cNvSpPr>
            <a:spLocks noChangeArrowheads="1"/>
          </p:cNvSpPr>
          <p:nvPr/>
        </p:nvSpPr>
        <p:spPr bwMode="gray">
          <a:xfrm>
            <a:off x="7004650" y="3490192"/>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cxnSp>
        <p:nvCxnSpPr>
          <p:cNvPr id="27" name="直接连接符 26"/>
          <p:cNvCxnSpPr/>
          <p:nvPr/>
        </p:nvCxnSpPr>
        <p:spPr>
          <a:xfrm>
            <a:off x="3893884" y="4541825"/>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7"/>
          <p:cNvSpPr>
            <a:spLocks noChangeArrowheads="1"/>
          </p:cNvSpPr>
          <p:nvPr/>
        </p:nvSpPr>
        <p:spPr bwMode="gray">
          <a:xfrm>
            <a:off x="3774197" y="4577215"/>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cxnSp>
        <p:nvCxnSpPr>
          <p:cNvPr id="29" name="直接连接符 28"/>
          <p:cNvCxnSpPr/>
          <p:nvPr/>
        </p:nvCxnSpPr>
        <p:spPr>
          <a:xfrm>
            <a:off x="7124337" y="4541825"/>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原创设计师QQ598969553      _17"/>
          <p:cNvSpPr>
            <a:spLocks noChangeArrowheads="1"/>
          </p:cNvSpPr>
          <p:nvPr/>
        </p:nvSpPr>
        <p:spPr bwMode="gray">
          <a:xfrm>
            <a:off x="7004650" y="4546735"/>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2" name="文本框 1"/>
          <p:cNvSpPr txBox="1"/>
          <p:nvPr/>
        </p:nvSpPr>
        <p:spPr>
          <a:xfrm>
            <a:off x="10703859" y="358588"/>
            <a:ext cx="1147482" cy="923330"/>
          </a:xfrm>
          <a:prstGeom prst="rect">
            <a:avLst/>
          </a:prstGeom>
          <a:noFill/>
        </p:spPr>
        <p:txBody>
          <a:bodyPr wrap="square" rtlCol="0">
            <a:spAutoFit/>
          </a:bodyPr>
          <a:lstStyle/>
          <a:p>
            <a:r>
              <a:rPr lang="en-US" altLang="zh-CN" dirty="0"/>
              <a:t>https://www.ypppt.com/</a:t>
            </a:r>
            <a:endParaRPr lang="zh-CN" altLang="en-US" dirty="0"/>
          </a:p>
        </p:txBody>
      </p:sp>
    </p:spTree>
  </p:cSld>
  <p:clrMapOvr>
    <a:masterClrMapping/>
  </p:clrMapOvr>
  <p:transition advTm="126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3999"/>
                            </p:stCondLst>
                            <p:childTnLst>
                              <p:par>
                                <p:cTn id="11" presetID="53" presetClass="entr" presetSubtype="16" fill="hold" grpId="0" nodeType="afterEffect">
                                  <p:stCondLst>
                                    <p:cond delay="0"/>
                                  </p:stCondLst>
                                  <p:iterate type="lt">
                                    <p:tmPct val="33333"/>
                                  </p:iterate>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5333"/>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833"/>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6333"/>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6833"/>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7333"/>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7833"/>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8333"/>
                            </p:stCondLst>
                            <p:childTnLst>
                              <p:par>
                                <p:cTn id="46" presetID="53" presetClass="entr" presetSubtype="16"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8833"/>
                            </p:stCondLst>
                            <p:childTnLst>
                              <p:par>
                                <p:cTn id="52" presetID="22" presetClass="entr" presetSubtype="8"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par>
                                <p:cTn id="55" presetID="22" presetClass="entr" presetSubtype="8"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9333"/>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9833"/>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10333"/>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22" presetClass="entr" presetSubtype="8"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par>
                          <p:cTn id="75" fill="hold">
                            <p:stCondLst>
                              <p:cond delay="10833"/>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5" grpId="0"/>
      <p:bldP spid="20" grpId="0"/>
      <p:bldP spid="22" grpId="0"/>
      <p:bldP spid="23" grpId="0"/>
      <p:bldP spid="24" grpId="0"/>
      <p:bldP spid="26"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842171" cy="2339102"/>
          </a:xfrm>
          <a:prstGeom prst="rect">
            <a:avLst/>
          </a:prstGeom>
          <a:noFill/>
        </p:spPr>
        <p:txBody>
          <a:bodyPr wrap="none" rtlCol="0">
            <a:spAutoFit/>
          </a:bodyPr>
          <a:lstStyle>
            <a:defPPr>
              <a:defRPr lang="zh-CN"/>
            </a:defPPr>
            <a:lvl1pPr>
              <a:defRPr sz="14600" spc="500">
                <a:solidFill>
                  <a:schemeClr val="bg1"/>
                </a:solidFill>
                <a:effectLst>
                  <a:outerShdw blurRad="50800" dist="38100" dir="2700000" algn="tl" rotWithShape="0">
                    <a:prstClr val="black">
                      <a:alpha val="40000"/>
                    </a:prstClr>
                  </a:outerShdw>
                </a:effectLst>
                <a:latin typeface="Agency FB" panose="020B0503020202020204" pitchFamily="34" charset="0"/>
                <a:cs typeface="+mn-ea"/>
              </a:defRPr>
            </a:lvl1pPr>
          </a:lstStyle>
          <a:p>
            <a:r>
              <a:rPr lang="en-US" altLang="zh-CN" dirty="0">
                <a:sym typeface="+mn-lt"/>
              </a:rPr>
              <a:t>04</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524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6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1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7" name="组合 6"/>
          <p:cNvGrpSpPr/>
          <p:nvPr/>
        </p:nvGrpSpPr>
        <p:grpSpPr>
          <a:xfrm>
            <a:off x="7957985" y="2103113"/>
            <a:ext cx="2644875" cy="2651773"/>
            <a:chOff x="7957985" y="2103113"/>
            <a:chExt cx="2644875" cy="2651773"/>
          </a:xfrm>
        </p:grpSpPr>
        <p:sp>
          <p:nvSpPr>
            <p:cNvPr id="109" name="Freeform 10"/>
            <p:cNvSpPr/>
            <p:nvPr/>
          </p:nvSpPr>
          <p:spPr bwMode="auto">
            <a:xfrm>
              <a:off x="7957985" y="2103113"/>
              <a:ext cx="2644875" cy="2651773"/>
            </a:xfrm>
            <a:custGeom>
              <a:avLst/>
              <a:gdLst>
                <a:gd name="T0" fmla="*/ 247 w 811"/>
                <a:gd name="T1" fmla="*/ 758 h 811"/>
                <a:gd name="T2" fmla="*/ 287 w 811"/>
                <a:gd name="T3" fmla="*/ 661 h 811"/>
                <a:gd name="T4" fmla="*/ 661 w 811"/>
                <a:gd name="T5" fmla="*/ 286 h 811"/>
                <a:gd name="T6" fmla="*/ 758 w 811"/>
                <a:gd name="T7" fmla="*/ 246 h 811"/>
                <a:gd name="T8" fmla="*/ 758 w 811"/>
                <a:gd name="T9" fmla="*/ 53 h 811"/>
                <a:gd name="T10" fmla="*/ 565 w 811"/>
                <a:gd name="T11" fmla="*/ 53 h 811"/>
                <a:gd name="T12" fmla="*/ 525 w 811"/>
                <a:gd name="T13" fmla="*/ 150 h 811"/>
                <a:gd name="T14" fmla="*/ 150 w 811"/>
                <a:gd name="T15" fmla="*/ 524 h 811"/>
                <a:gd name="T16" fmla="*/ 53 w 811"/>
                <a:gd name="T17" fmla="*/ 564 h 811"/>
                <a:gd name="T18" fmla="*/ 53 w 811"/>
                <a:gd name="T19" fmla="*/ 758 h 811"/>
                <a:gd name="T20" fmla="*/ 247 w 811"/>
                <a:gd name="T21" fmla="*/ 75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1" h="811">
                  <a:moveTo>
                    <a:pt x="247" y="758"/>
                  </a:moveTo>
                  <a:cubicBezTo>
                    <a:pt x="273" y="731"/>
                    <a:pt x="287" y="696"/>
                    <a:pt x="287" y="661"/>
                  </a:cubicBezTo>
                  <a:cubicBezTo>
                    <a:pt x="287" y="524"/>
                    <a:pt x="525" y="286"/>
                    <a:pt x="661" y="286"/>
                  </a:cubicBezTo>
                  <a:cubicBezTo>
                    <a:pt x="696" y="286"/>
                    <a:pt x="731" y="273"/>
                    <a:pt x="758" y="246"/>
                  </a:cubicBezTo>
                  <a:cubicBezTo>
                    <a:pt x="811" y="193"/>
                    <a:pt x="811" y="106"/>
                    <a:pt x="758" y="53"/>
                  </a:cubicBezTo>
                  <a:cubicBezTo>
                    <a:pt x="705" y="0"/>
                    <a:pt x="618" y="0"/>
                    <a:pt x="565" y="53"/>
                  </a:cubicBezTo>
                  <a:cubicBezTo>
                    <a:pt x="538" y="80"/>
                    <a:pt x="525" y="115"/>
                    <a:pt x="525" y="150"/>
                  </a:cubicBezTo>
                  <a:cubicBezTo>
                    <a:pt x="525" y="286"/>
                    <a:pt x="287" y="524"/>
                    <a:pt x="150" y="524"/>
                  </a:cubicBezTo>
                  <a:cubicBezTo>
                    <a:pt x="115" y="524"/>
                    <a:pt x="80" y="538"/>
                    <a:pt x="53" y="564"/>
                  </a:cubicBezTo>
                  <a:cubicBezTo>
                    <a:pt x="0" y="618"/>
                    <a:pt x="0" y="704"/>
                    <a:pt x="53" y="758"/>
                  </a:cubicBezTo>
                  <a:cubicBezTo>
                    <a:pt x="107" y="811"/>
                    <a:pt x="193" y="811"/>
                    <a:pt x="247" y="758"/>
                  </a:cubicBez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0" name="Freeform 106"/>
            <p:cNvSpPr>
              <a:spLocks noEditPoints="1"/>
            </p:cNvSpPr>
            <p:nvPr/>
          </p:nvSpPr>
          <p:spPr bwMode="auto">
            <a:xfrm>
              <a:off x="9937131" y="2398177"/>
              <a:ext cx="368011" cy="368011"/>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sp>
        <p:nvSpPr>
          <p:cNvPr id="107" name="Freeform 8"/>
          <p:cNvSpPr/>
          <p:nvPr/>
        </p:nvSpPr>
        <p:spPr bwMode="auto">
          <a:xfrm>
            <a:off x="4620502" y="2103113"/>
            <a:ext cx="2649014" cy="2651773"/>
          </a:xfrm>
          <a:custGeom>
            <a:avLst/>
            <a:gdLst>
              <a:gd name="T0" fmla="*/ 247 w 812"/>
              <a:gd name="T1" fmla="*/ 758 h 811"/>
              <a:gd name="T2" fmla="*/ 287 w 812"/>
              <a:gd name="T3" fmla="*/ 661 h 811"/>
              <a:gd name="T4" fmla="*/ 662 w 812"/>
              <a:gd name="T5" fmla="*/ 286 h 811"/>
              <a:gd name="T6" fmla="*/ 758 w 812"/>
              <a:gd name="T7" fmla="*/ 246 h 811"/>
              <a:gd name="T8" fmla="*/ 758 w 812"/>
              <a:gd name="T9" fmla="*/ 53 h 811"/>
              <a:gd name="T10" fmla="*/ 565 w 812"/>
              <a:gd name="T11" fmla="*/ 53 h 811"/>
              <a:gd name="T12" fmla="*/ 525 w 812"/>
              <a:gd name="T13" fmla="*/ 150 h 811"/>
              <a:gd name="T14" fmla="*/ 150 w 812"/>
              <a:gd name="T15" fmla="*/ 524 h 811"/>
              <a:gd name="T16" fmla="*/ 54 w 812"/>
              <a:gd name="T17" fmla="*/ 564 h 811"/>
              <a:gd name="T18" fmla="*/ 54 w 812"/>
              <a:gd name="T19" fmla="*/ 758 h 811"/>
              <a:gd name="T20" fmla="*/ 247 w 812"/>
              <a:gd name="T21" fmla="*/ 75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1">
                <a:moveTo>
                  <a:pt x="247" y="758"/>
                </a:moveTo>
                <a:cubicBezTo>
                  <a:pt x="274" y="731"/>
                  <a:pt x="287" y="696"/>
                  <a:pt x="287" y="661"/>
                </a:cubicBezTo>
                <a:cubicBezTo>
                  <a:pt x="287" y="524"/>
                  <a:pt x="525" y="286"/>
                  <a:pt x="662" y="286"/>
                </a:cubicBezTo>
                <a:cubicBezTo>
                  <a:pt x="697" y="286"/>
                  <a:pt x="732" y="273"/>
                  <a:pt x="758" y="246"/>
                </a:cubicBezTo>
                <a:cubicBezTo>
                  <a:pt x="812" y="193"/>
                  <a:pt x="812" y="106"/>
                  <a:pt x="758" y="53"/>
                </a:cubicBezTo>
                <a:cubicBezTo>
                  <a:pt x="705" y="0"/>
                  <a:pt x="618" y="0"/>
                  <a:pt x="565" y="53"/>
                </a:cubicBezTo>
                <a:cubicBezTo>
                  <a:pt x="538" y="80"/>
                  <a:pt x="525" y="115"/>
                  <a:pt x="525" y="150"/>
                </a:cubicBezTo>
                <a:cubicBezTo>
                  <a:pt x="525" y="286"/>
                  <a:pt x="287" y="524"/>
                  <a:pt x="150" y="524"/>
                </a:cubicBezTo>
                <a:cubicBezTo>
                  <a:pt x="115" y="524"/>
                  <a:pt x="80" y="538"/>
                  <a:pt x="54" y="564"/>
                </a:cubicBezTo>
                <a:cubicBezTo>
                  <a:pt x="0" y="618"/>
                  <a:pt x="0" y="704"/>
                  <a:pt x="54" y="758"/>
                </a:cubicBezTo>
                <a:cubicBezTo>
                  <a:pt x="107" y="811"/>
                  <a:pt x="194" y="811"/>
                  <a:pt x="247" y="758"/>
                </a:cubicBez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6" name="组合 5"/>
          <p:cNvGrpSpPr/>
          <p:nvPr/>
        </p:nvGrpSpPr>
        <p:grpSpPr>
          <a:xfrm>
            <a:off x="6289933" y="2103113"/>
            <a:ext cx="2646255" cy="2651773"/>
            <a:chOff x="6289933" y="2103113"/>
            <a:chExt cx="2646255" cy="2651773"/>
          </a:xfrm>
        </p:grpSpPr>
        <p:sp>
          <p:nvSpPr>
            <p:cNvPr id="108" name="Freeform 9"/>
            <p:cNvSpPr/>
            <p:nvPr/>
          </p:nvSpPr>
          <p:spPr bwMode="auto">
            <a:xfrm>
              <a:off x="6289933" y="2103113"/>
              <a:ext cx="2646255" cy="2651773"/>
            </a:xfrm>
            <a:custGeom>
              <a:avLst/>
              <a:gdLst>
                <a:gd name="T0" fmla="*/ 53 w 811"/>
                <a:gd name="T1" fmla="*/ 246 h 811"/>
                <a:gd name="T2" fmla="*/ 150 w 811"/>
                <a:gd name="T3" fmla="*/ 286 h 811"/>
                <a:gd name="T4" fmla="*/ 524 w 811"/>
                <a:gd name="T5" fmla="*/ 661 h 811"/>
                <a:gd name="T6" fmla="*/ 564 w 811"/>
                <a:gd name="T7" fmla="*/ 758 h 811"/>
                <a:gd name="T8" fmla="*/ 758 w 811"/>
                <a:gd name="T9" fmla="*/ 758 h 811"/>
                <a:gd name="T10" fmla="*/ 758 w 811"/>
                <a:gd name="T11" fmla="*/ 564 h 811"/>
                <a:gd name="T12" fmla="*/ 661 w 811"/>
                <a:gd name="T13" fmla="*/ 524 h 811"/>
                <a:gd name="T14" fmla="*/ 286 w 811"/>
                <a:gd name="T15" fmla="*/ 150 h 811"/>
                <a:gd name="T16" fmla="*/ 246 w 811"/>
                <a:gd name="T17" fmla="*/ 53 h 811"/>
                <a:gd name="T18" fmla="*/ 53 w 811"/>
                <a:gd name="T19" fmla="*/ 53 h 811"/>
                <a:gd name="T20" fmla="*/ 53 w 811"/>
                <a:gd name="T21" fmla="*/ 24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1" h="811">
                  <a:moveTo>
                    <a:pt x="53" y="246"/>
                  </a:moveTo>
                  <a:cubicBezTo>
                    <a:pt x="80" y="273"/>
                    <a:pt x="115" y="286"/>
                    <a:pt x="150" y="286"/>
                  </a:cubicBezTo>
                  <a:cubicBezTo>
                    <a:pt x="286" y="286"/>
                    <a:pt x="524" y="524"/>
                    <a:pt x="524" y="661"/>
                  </a:cubicBezTo>
                  <a:cubicBezTo>
                    <a:pt x="524" y="696"/>
                    <a:pt x="538" y="731"/>
                    <a:pt x="564" y="758"/>
                  </a:cubicBezTo>
                  <a:cubicBezTo>
                    <a:pt x="618" y="811"/>
                    <a:pt x="704" y="811"/>
                    <a:pt x="758" y="758"/>
                  </a:cubicBezTo>
                  <a:cubicBezTo>
                    <a:pt x="811" y="704"/>
                    <a:pt x="811" y="618"/>
                    <a:pt x="758" y="564"/>
                  </a:cubicBezTo>
                  <a:cubicBezTo>
                    <a:pt x="731" y="538"/>
                    <a:pt x="696" y="524"/>
                    <a:pt x="661" y="524"/>
                  </a:cubicBezTo>
                  <a:cubicBezTo>
                    <a:pt x="524" y="524"/>
                    <a:pt x="286" y="286"/>
                    <a:pt x="286" y="150"/>
                  </a:cubicBezTo>
                  <a:cubicBezTo>
                    <a:pt x="286" y="115"/>
                    <a:pt x="273" y="80"/>
                    <a:pt x="246" y="53"/>
                  </a:cubicBezTo>
                  <a:cubicBezTo>
                    <a:pt x="193" y="0"/>
                    <a:pt x="106" y="0"/>
                    <a:pt x="53" y="53"/>
                  </a:cubicBezTo>
                  <a:cubicBezTo>
                    <a:pt x="0" y="106"/>
                    <a:pt x="0" y="193"/>
                    <a:pt x="53" y="246"/>
                  </a:cubicBezTo>
                  <a:close/>
                </a:path>
              </a:pathLst>
            </a:custGeom>
            <a:solidFill>
              <a:srgbClr val="316896">
                <a:alpha val="22000"/>
              </a:srgbClr>
            </a:solidFill>
            <a:ln>
              <a:solidFill>
                <a:schemeClr val="bg1">
                  <a:lumMod val="95000"/>
                  <a:alpha val="42000"/>
                </a:schemeClr>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46" name="Group 1317"/>
            <p:cNvGrpSpPr/>
            <p:nvPr/>
          </p:nvGrpSpPr>
          <p:grpSpPr>
            <a:xfrm>
              <a:off x="6554876" y="2356006"/>
              <a:ext cx="420688" cy="471488"/>
              <a:chOff x="4608513" y="6291263"/>
              <a:chExt cx="420688" cy="471488"/>
            </a:xfrm>
            <a:solidFill>
              <a:schemeClr val="bg1"/>
            </a:solidFill>
          </p:grpSpPr>
          <p:sp>
            <p:nvSpPr>
              <p:cNvPr id="147"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8"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9"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grpSp>
        <p:nvGrpSpPr>
          <p:cNvPr id="5" name="组合 4"/>
          <p:cNvGrpSpPr/>
          <p:nvPr/>
        </p:nvGrpSpPr>
        <p:grpSpPr>
          <a:xfrm>
            <a:off x="2952452" y="2103113"/>
            <a:ext cx="2649014" cy="2651773"/>
            <a:chOff x="2952452" y="2103113"/>
            <a:chExt cx="2649014" cy="2651773"/>
          </a:xfrm>
        </p:grpSpPr>
        <p:sp>
          <p:nvSpPr>
            <p:cNvPr id="106" name="Freeform 6"/>
            <p:cNvSpPr/>
            <p:nvPr/>
          </p:nvSpPr>
          <p:spPr bwMode="auto">
            <a:xfrm>
              <a:off x="2952452" y="2103113"/>
              <a:ext cx="2649014" cy="2651773"/>
            </a:xfrm>
            <a:custGeom>
              <a:avLst/>
              <a:gdLst>
                <a:gd name="T0" fmla="*/ 53 w 812"/>
                <a:gd name="T1" fmla="*/ 246 h 811"/>
                <a:gd name="T2" fmla="*/ 150 w 812"/>
                <a:gd name="T3" fmla="*/ 286 h 811"/>
                <a:gd name="T4" fmla="*/ 525 w 812"/>
                <a:gd name="T5" fmla="*/ 661 h 811"/>
                <a:gd name="T6" fmla="*/ 565 w 812"/>
                <a:gd name="T7" fmla="*/ 758 h 811"/>
                <a:gd name="T8" fmla="*/ 758 w 812"/>
                <a:gd name="T9" fmla="*/ 758 h 811"/>
                <a:gd name="T10" fmla="*/ 758 w 812"/>
                <a:gd name="T11" fmla="*/ 564 h 811"/>
                <a:gd name="T12" fmla="*/ 661 w 812"/>
                <a:gd name="T13" fmla="*/ 524 h 811"/>
                <a:gd name="T14" fmla="*/ 287 w 812"/>
                <a:gd name="T15" fmla="*/ 150 h 811"/>
                <a:gd name="T16" fmla="*/ 247 w 812"/>
                <a:gd name="T17" fmla="*/ 53 h 811"/>
                <a:gd name="T18" fmla="*/ 53 w 812"/>
                <a:gd name="T19" fmla="*/ 53 h 811"/>
                <a:gd name="T20" fmla="*/ 53 w 812"/>
                <a:gd name="T21" fmla="*/ 24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1">
                  <a:moveTo>
                    <a:pt x="53" y="246"/>
                  </a:moveTo>
                  <a:cubicBezTo>
                    <a:pt x="80" y="273"/>
                    <a:pt x="115" y="286"/>
                    <a:pt x="150" y="286"/>
                  </a:cubicBezTo>
                  <a:cubicBezTo>
                    <a:pt x="287" y="286"/>
                    <a:pt x="525" y="524"/>
                    <a:pt x="525" y="661"/>
                  </a:cubicBezTo>
                  <a:cubicBezTo>
                    <a:pt x="525" y="696"/>
                    <a:pt x="538" y="731"/>
                    <a:pt x="565" y="758"/>
                  </a:cubicBezTo>
                  <a:cubicBezTo>
                    <a:pt x="618" y="811"/>
                    <a:pt x="705" y="811"/>
                    <a:pt x="758" y="758"/>
                  </a:cubicBezTo>
                  <a:cubicBezTo>
                    <a:pt x="812" y="704"/>
                    <a:pt x="812" y="618"/>
                    <a:pt x="758" y="564"/>
                  </a:cubicBezTo>
                  <a:cubicBezTo>
                    <a:pt x="731" y="538"/>
                    <a:pt x="696" y="524"/>
                    <a:pt x="661" y="524"/>
                  </a:cubicBezTo>
                  <a:cubicBezTo>
                    <a:pt x="525" y="524"/>
                    <a:pt x="287" y="286"/>
                    <a:pt x="287" y="150"/>
                  </a:cubicBezTo>
                  <a:cubicBezTo>
                    <a:pt x="287" y="115"/>
                    <a:pt x="273" y="80"/>
                    <a:pt x="247" y="53"/>
                  </a:cubicBezTo>
                  <a:cubicBezTo>
                    <a:pt x="193" y="0"/>
                    <a:pt x="107" y="0"/>
                    <a:pt x="53" y="53"/>
                  </a:cubicBezTo>
                  <a:cubicBezTo>
                    <a:pt x="0" y="106"/>
                    <a:pt x="0" y="193"/>
                    <a:pt x="53" y="246"/>
                  </a:cubicBezTo>
                  <a:close/>
                </a:path>
              </a:pathLst>
            </a:custGeom>
            <a:solidFill>
              <a:srgbClr val="316896">
                <a:alpha val="22000"/>
              </a:srgbClr>
            </a:solidFill>
            <a:ln>
              <a:solidFill>
                <a:schemeClr val="bg1">
                  <a:lumMod val="95000"/>
                  <a:alpha val="42000"/>
                </a:schemeClr>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21" name="Group 1308"/>
            <p:cNvGrpSpPr/>
            <p:nvPr/>
          </p:nvGrpSpPr>
          <p:grpSpPr>
            <a:xfrm>
              <a:off x="3257532" y="2372526"/>
              <a:ext cx="357188" cy="407988"/>
              <a:chOff x="3789363" y="3787775"/>
              <a:chExt cx="357188" cy="407988"/>
            </a:xfrm>
            <a:solidFill>
              <a:schemeClr val="bg1"/>
            </a:solidFill>
          </p:grpSpPr>
          <p:sp>
            <p:nvSpPr>
              <p:cNvPr id="122"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3"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4"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5"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6"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7"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8"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9"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0"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1"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2"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3"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4"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5"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6"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7"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8"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9"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0"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1"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2"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3"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4"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5"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sp>
        <p:nvSpPr>
          <p:cNvPr id="105" name="Freeform 5"/>
          <p:cNvSpPr/>
          <p:nvPr/>
        </p:nvSpPr>
        <p:spPr bwMode="auto">
          <a:xfrm>
            <a:off x="1285780" y="2103113"/>
            <a:ext cx="2646255" cy="2651773"/>
          </a:xfrm>
          <a:custGeom>
            <a:avLst/>
            <a:gdLst>
              <a:gd name="T0" fmla="*/ 564 w 811"/>
              <a:gd name="T1" fmla="*/ 53 h 811"/>
              <a:gd name="T2" fmla="*/ 524 w 811"/>
              <a:gd name="T3" fmla="*/ 150 h 811"/>
              <a:gd name="T4" fmla="*/ 150 w 811"/>
              <a:gd name="T5" fmla="*/ 524 h 811"/>
              <a:gd name="T6" fmla="*/ 53 w 811"/>
              <a:gd name="T7" fmla="*/ 564 h 811"/>
              <a:gd name="T8" fmla="*/ 53 w 811"/>
              <a:gd name="T9" fmla="*/ 758 h 811"/>
              <a:gd name="T10" fmla="*/ 246 w 811"/>
              <a:gd name="T11" fmla="*/ 758 h 811"/>
              <a:gd name="T12" fmla="*/ 286 w 811"/>
              <a:gd name="T13" fmla="*/ 661 h 811"/>
              <a:gd name="T14" fmla="*/ 661 w 811"/>
              <a:gd name="T15" fmla="*/ 286 h 811"/>
              <a:gd name="T16" fmla="*/ 758 w 811"/>
              <a:gd name="T17" fmla="*/ 246 h 811"/>
              <a:gd name="T18" fmla="*/ 758 w 811"/>
              <a:gd name="T19" fmla="*/ 53 h 811"/>
              <a:gd name="T20" fmla="*/ 564 w 811"/>
              <a:gd name="T21" fmla="*/ 5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1" h="811">
                <a:moveTo>
                  <a:pt x="564" y="53"/>
                </a:moveTo>
                <a:cubicBezTo>
                  <a:pt x="538" y="80"/>
                  <a:pt x="524" y="115"/>
                  <a:pt x="524" y="150"/>
                </a:cubicBezTo>
                <a:cubicBezTo>
                  <a:pt x="524" y="286"/>
                  <a:pt x="286" y="524"/>
                  <a:pt x="150" y="524"/>
                </a:cubicBezTo>
                <a:cubicBezTo>
                  <a:pt x="115" y="524"/>
                  <a:pt x="80" y="538"/>
                  <a:pt x="53" y="564"/>
                </a:cubicBezTo>
                <a:cubicBezTo>
                  <a:pt x="0" y="618"/>
                  <a:pt x="0" y="704"/>
                  <a:pt x="53" y="758"/>
                </a:cubicBezTo>
                <a:cubicBezTo>
                  <a:pt x="106" y="811"/>
                  <a:pt x="193" y="811"/>
                  <a:pt x="246" y="758"/>
                </a:cubicBezTo>
                <a:cubicBezTo>
                  <a:pt x="273" y="731"/>
                  <a:pt x="286" y="696"/>
                  <a:pt x="286" y="661"/>
                </a:cubicBezTo>
                <a:cubicBezTo>
                  <a:pt x="286" y="524"/>
                  <a:pt x="524" y="286"/>
                  <a:pt x="661" y="286"/>
                </a:cubicBezTo>
                <a:cubicBezTo>
                  <a:pt x="696" y="286"/>
                  <a:pt x="731" y="273"/>
                  <a:pt x="758" y="246"/>
                </a:cubicBezTo>
                <a:cubicBezTo>
                  <a:pt x="811" y="193"/>
                  <a:pt x="811" y="106"/>
                  <a:pt x="758" y="53"/>
                </a:cubicBezTo>
                <a:cubicBezTo>
                  <a:pt x="704" y="0"/>
                  <a:pt x="618" y="0"/>
                  <a:pt x="564" y="53"/>
                </a:cubicBez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2" name="组合 1"/>
          <p:cNvGrpSpPr/>
          <p:nvPr/>
        </p:nvGrpSpPr>
        <p:grpSpPr>
          <a:xfrm>
            <a:off x="1514809" y="4022268"/>
            <a:ext cx="504968" cy="503588"/>
            <a:chOff x="1514809" y="4022268"/>
            <a:chExt cx="504968" cy="503588"/>
          </a:xfrm>
        </p:grpSpPr>
        <p:sp>
          <p:nvSpPr>
            <p:cNvPr id="110" name="Oval 114"/>
            <p:cNvSpPr>
              <a:spLocks noChangeArrowheads="1"/>
            </p:cNvSpPr>
            <p:nvPr/>
          </p:nvSpPr>
          <p:spPr bwMode="auto">
            <a:xfrm>
              <a:off x="1514809" y="4022268"/>
              <a:ext cx="504968" cy="503588"/>
            </a:xfrm>
            <a:prstGeom prst="ellipse">
              <a:avLst/>
            </a:pr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矩形 112"/>
            <p:cNvSpPr/>
            <p:nvPr/>
          </p:nvSpPr>
          <p:spPr>
            <a:xfrm>
              <a:off x="1571068" y="4064191"/>
              <a:ext cx="418704" cy="400110"/>
            </a:xfrm>
            <a:prstGeom prst="rect">
              <a:avLst/>
            </a:prstGeom>
          </p:spPr>
          <p:txBody>
            <a:bodyPr wrap="none">
              <a:spAutoFit/>
            </a:bodyPr>
            <a:lstStyle/>
            <a:p>
              <a:pPr algn="ctr">
                <a:defRPr/>
              </a:pPr>
              <a:r>
                <a:rPr lang="en-US" altLang="zh-CN" sz="2000" dirty="0">
                  <a:solidFill>
                    <a:schemeClr val="bg1"/>
                  </a:solidFill>
                  <a:cs typeface="+mn-ea"/>
                  <a:sym typeface="+mn-lt"/>
                </a:rPr>
                <a:t>01</a:t>
              </a:r>
            </a:p>
          </p:txBody>
        </p:sp>
      </p:grpSp>
      <p:grpSp>
        <p:nvGrpSpPr>
          <p:cNvPr id="3" name="组合 2"/>
          <p:cNvGrpSpPr/>
          <p:nvPr/>
        </p:nvGrpSpPr>
        <p:grpSpPr>
          <a:xfrm>
            <a:off x="4857810" y="4022268"/>
            <a:ext cx="502208" cy="503588"/>
            <a:chOff x="4857810" y="4022268"/>
            <a:chExt cx="502208" cy="503588"/>
          </a:xfrm>
        </p:grpSpPr>
        <p:sp>
          <p:nvSpPr>
            <p:cNvPr id="111" name="Oval 115"/>
            <p:cNvSpPr>
              <a:spLocks noChangeArrowheads="1"/>
            </p:cNvSpPr>
            <p:nvPr/>
          </p:nvSpPr>
          <p:spPr bwMode="auto">
            <a:xfrm>
              <a:off x="4857810" y="4022268"/>
              <a:ext cx="502208" cy="503588"/>
            </a:xfrm>
            <a:prstGeom prst="ellipse">
              <a:avLst/>
            </a:pr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矩形 113"/>
            <p:cNvSpPr/>
            <p:nvPr/>
          </p:nvSpPr>
          <p:spPr>
            <a:xfrm>
              <a:off x="4895293" y="4064191"/>
              <a:ext cx="455574" cy="400110"/>
            </a:xfrm>
            <a:prstGeom prst="rect">
              <a:avLst/>
            </a:prstGeom>
          </p:spPr>
          <p:txBody>
            <a:bodyPr wrap="none">
              <a:spAutoFit/>
            </a:bodyPr>
            <a:lstStyle/>
            <a:p>
              <a:pPr algn="ctr">
                <a:defRPr/>
              </a:pPr>
              <a:r>
                <a:rPr lang="en-US" altLang="zh-CN" sz="2000" dirty="0">
                  <a:solidFill>
                    <a:schemeClr val="bg1"/>
                  </a:solidFill>
                  <a:cs typeface="+mn-ea"/>
                  <a:sym typeface="+mn-lt"/>
                </a:rPr>
                <a:t>02</a:t>
              </a:r>
            </a:p>
          </p:txBody>
        </p:sp>
      </p:grpSp>
      <p:grpSp>
        <p:nvGrpSpPr>
          <p:cNvPr id="4" name="组合 3"/>
          <p:cNvGrpSpPr/>
          <p:nvPr/>
        </p:nvGrpSpPr>
        <p:grpSpPr>
          <a:xfrm>
            <a:off x="8202191" y="4022268"/>
            <a:ext cx="502208" cy="503588"/>
            <a:chOff x="8202191" y="4022268"/>
            <a:chExt cx="502208" cy="503588"/>
          </a:xfrm>
        </p:grpSpPr>
        <p:sp>
          <p:nvSpPr>
            <p:cNvPr id="112" name="Oval 116"/>
            <p:cNvSpPr>
              <a:spLocks noChangeArrowheads="1"/>
            </p:cNvSpPr>
            <p:nvPr/>
          </p:nvSpPr>
          <p:spPr bwMode="auto">
            <a:xfrm>
              <a:off x="8202191" y="4022268"/>
              <a:ext cx="502208" cy="503588"/>
            </a:xfrm>
            <a:prstGeom prst="ellipse">
              <a:avLst/>
            </a:pr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矩形 114"/>
            <p:cNvSpPr/>
            <p:nvPr/>
          </p:nvSpPr>
          <p:spPr>
            <a:xfrm>
              <a:off x="8226310" y="4064191"/>
              <a:ext cx="453970" cy="400110"/>
            </a:xfrm>
            <a:prstGeom prst="rect">
              <a:avLst/>
            </a:prstGeom>
          </p:spPr>
          <p:txBody>
            <a:bodyPr wrap="none">
              <a:spAutoFit/>
            </a:bodyPr>
            <a:lstStyle/>
            <a:p>
              <a:pPr algn="ctr">
                <a:defRPr/>
              </a:pPr>
              <a:r>
                <a:rPr lang="en-US" altLang="zh-CN" sz="2000" dirty="0">
                  <a:solidFill>
                    <a:schemeClr val="bg1"/>
                  </a:solidFill>
                  <a:cs typeface="+mn-ea"/>
                  <a:sym typeface="+mn-lt"/>
                </a:rPr>
                <a:t>03</a:t>
              </a:r>
            </a:p>
          </p:txBody>
        </p:sp>
      </p:grpSp>
      <p:grpSp>
        <p:nvGrpSpPr>
          <p:cNvPr id="8" name="组合 7"/>
          <p:cNvGrpSpPr/>
          <p:nvPr/>
        </p:nvGrpSpPr>
        <p:grpSpPr>
          <a:xfrm>
            <a:off x="1290587" y="4846214"/>
            <a:ext cx="3083026" cy="1058352"/>
            <a:chOff x="1290587" y="4846214"/>
            <a:chExt cx="3083026" cy="1058352"/>
          </a:xfrm>
        </p:grpSpPr>
        <p:sp>
          <p:nvSpPr>
            <p:cNvPr id="151" name="标题"/>
            <p:cNvSpPr/>
            <p:nvPr/>
          </p:nvSpPr>
          <p:spPr>
            <a:xfrm>
              <a:off x="1290587" y="4846214"/>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2" name="文本框 151"/>
            <p:cNvSpPr txBox="1"/>
            <p:nvPr/>
          </p:nvSpPr>
          <p:spPr>
            <a:xfrm>
              <a:off x="1290587" y="5087547"/>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11" name="组合 10"/>
          <p:cNvGrpSpPr/>
          <p:nvPr/>
        </p:nvGrpSpPr>
        <p:grpSpPr>
          <a:xfrm>
            <a:off x="4526340" y="4846214"/>
            <a:ext cx="3083026" cy="1058352"/>
            <a:chOff x="4526340" y="4846214"/>
            <a:chExt cx="3083026" cy="1058352"/>
          </a:xfrm>
        </p:grpSpPr>
        <p:sp>
          <p:nvSpPr>
            <p:cNvPr id="153" name="标题"/>
            <p:cNvSpPr/>
            <p:nvPr/>
          </p:nvSpPr>
          <p:spPr>
            <a:xfrm>
              <a:off x="4526340" y="4846214"/>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4" name="文本框 153"/>
            <p:cNvSpPr txBox="1"/>
            <p:nvPr/>
          </p:nvSpPr>
          <p:spPr>
            <a:xfrm>
              <a:off x="4526340" y="5087547"/>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13" name="组合 12"/>
          <p:cNvGrpSpPr/>
          <p:nvPr/>
        </p:nvGrpSpPr>
        <p:grpSpPr>
          <a:xfrm>
            <a:off x="7966226" y="4846214"/>
            <a:ext cx="3083026" cy="1058352"/>
            <a:chOff x="7966226" y="4846214"/>
            <a:chExt cx="3083026" cy="1058352"/>
          </a:xfrm>
        </p:grpSpPr>
        <p:sp>
          <p:nvSpPr>
            <p:cNvPr id="155" name="标题"/>
            <p:cNvSpPr/>
            <p:nvPr/>
          </p:nvSpPr>
          <p:spPr>
            <a:xfrm>
              <a:off x="7966226" y="4846214"/>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6" name="文本框 155"/>
            <p:cNvSpPr txBox="1"/>
            <p:nvPr/>
          </p:nvSpPr>
          <p:spPr>
            <a:xfrm>
              <a:off x="7966226" y="5087547"/>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sp>
        <p:nvSpPr>
          <p:cNvPr id="157" name="标题"/>
          <p:cNvSpPr/>
          <p:nvPr/>
        </p:nvSpPr>
        <p:spPr>
          <a:xfrm>
            <a:off x="2871712" y="1735621"/>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8" name="标题"/>
          <p:cNvSpPr/>
          <p:nvPr/>
        </p:nvSpPr>
        <p:spPr>
          <a:xfrm>
            <a:off x="6209997" y="1735621"/>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9" name="标题"/>
          <p:cNvSpPr/>
          <p:nvPr/>
        </p:nvSpPr>
        <p:spPr>
          <a:xfrm>
            <a:off x="9548283" y="1735621"/>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Tree>
  </p:cSld>
  <p:clrMapOvr>
    <a:masterClrMapping/>
  </p:clrMapOvr>
  <p:transition advTm="22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strVal val="#ppt_w*0.70"/>
                                          </p:val>
                                        </p:tav>
                                        <p:tav tm="100000">
                                          <p:val>
                                            <p:strVal val="#ppt_w"/>
                                          </p:val>
                                        </p:tav>
                                      </p:tavLst>
                                    </p:anim>
                                    <p:anim calcmode="lin" valueType="num">
                                      <p:cBhvr>
                                        <p:cTn id="8" dur="500" fill="hold"/>
                                        <p:tgtEl>
                                          <p:spTgt spid="105"/>
                                        </p:tgtEl>
                                        <p:attrNameLst>
                                          <p:attrName>ppt_h</p:attrName>
                                        </p:attrNameLst>
                                      </p:cBhvr>
                                      <p:tavLst>
                                        <p:tav tm="0">
                                          <p:val>
                                            <p:strVal val="#ppt_h"/>
                                          </p:val>
                                        </p:tav>
                                        <p:tav tm="100000">
                                          <p:val>
                                            <p:strVal val="#ppt_h"/>
                                          </p:val>
                                        </p:tav>
                                      </p:tavLst>
                                    </p:anim>
                                    <p:animEffect transition="in" filter="fade">
                                      <p:cBhvr>
                                        <p:cTn id="9" dur="500"/>
                                        <p:tgtEl>
                                          <p:spTgt spid="105"/>
                                        </p:tgtEl>
                                      </p:cBhvr>
                                    </p:animEffect>
                                  </p:childTnLst>
                                </p:cTn>
                              </p:par>
                              <p:par>
                                <p:cTn id="10" presetID="55" presetClass="entr" presetSubtype="0" fill="hold" nodeType="with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5" presetClass="entr" presetSubtype="0" fill="hold" grpId="0" nodeType="withEffect">
                                  <p:stCondLst>
                                    <p:cond delay="2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strVal val="#ppt_w*0.70"/>
                                          </p:val>
                                        </p:tav>
                                        <p:tav tm="100000">
                                          <p:val>
                                            <p:strVal val="#ppt_w"/>
                                          </p:val>
                                        </p:tav>
                                      </p:tavLst>
                                    </p:anim>
                                    <p:anim calcmode="lin" valueType="num">
                                      <p:cBhvr>
                                        <p:cTn id="18" dur="500" fill="hold"/>
                                        <p:tgtEl>
                                          <p:spTgt spid="107"/>
                                        </p:tgtEl>
                                        <p:attrNameLst>
                                          <p:attrName>ppt_h</p:attrName>
                                        </p:attrNameLst>
                                      </p:cBhvr>
                                      <p:tavLst>
                                        <p:tav tm="0">
                                          <p:val>
                                            <p:strVal val="#ppt_h"/>
                                          </p:val>
                                        </p:tav>
                                        <p:tav tm="100000">
                                          <p:val>
                                            <p:strVal val="#ppt_h"/>
                                          </p:val>
                                        </p:tav>
                                      </p:tavLst>
                                    </p:anim>
                                    <p:animEffect transition="in" filter="fade">
                                      <p:cBhvr>
                                        <p:cTn id="19" dur="500"/>
                                        <p:tgtEl>
                                          <p:spTgt spid="107"/>
                                        </p:tgtEl>
                                      </p:cBhvr>
                                    </p:animEffect>
                                  </p:childTnLst>
                                </p:cTn>
                              </p:par>
                              <p:par>
                                <p:cTn id="20" presetID="55" presetClass="entr" presetSubtype="0" fill="hold" nodeType="withEffect">
                                  <p:stCondLst>
                                    <p:cond delay="3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par>
                                <p:cTn id="25" presetID="55" presetClass="entr" presetSubtype="0" fill="hold" nodeType="withEffect">
                                  <p:stCondLst>
                                    <p:cond delay="4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7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Effect transition="in" filter="fade">
                                      <p:cBhvr>
                                        <p:cTn id="29" dur="500"/>
                                        <p:tgtEl>
                                          <p:spTgt spid="7"/>
                                        </p:tgtEl>
                                      </p:cBhvr>
                                    </p:animEffect>
                                  </p:childTnLst>
                                </p:cTn>
                              </p:par>
                              <p:par>
                                <p:cTn id="30" presetID="10" presetClass="entr" presetSubtype="0" fill="hold" nodeType="withEffect">
                                  <p:stCondLst>
                                    <p:cond delay="4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4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4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500"/>
                            </p:stCondLst>
                            <p:childTnLst>
                              <p:par>
                                <p:cTn id="40" presetID="47" presetClass="entr" presetSubtype="0" fill="hold" grpId="0" nodeType="after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anim calcmode="lin" valueType="num">
                                      <p:cBhvr>
                                        <p:cTn id="43" dur="500" fill="hold"/>
                                        <p:tgtEl>
                                          <p:spTgt spid="157"/>
                                        </p:tgtEl>
                                        <p:attrNameLst>
                                          <p:attrName>ppt_x</p:attrName>
                                        </p:attrNameLst>
                                      </p:cBhvr>
                                      <p:tavLst>
                                        <p:tav tm="0">
                                          <p:val>
                                            <p:strVal val="#ppt_x"/>
                                          </p:val>
                                        </p:tav>
                                        <p:tav tm="100000">
                                          <p:val>
                                            <p:strVal val="#ppt_x"/>
                                          </p:val>
                                        </p:tav>
                                      </p:tavLst>
                                    </p:anim>
                                    <p:anim calcmode="lin" valueType="num">
                                      <p:cBhvr>
                                        <p:cTn id="44" dur="500" fill="hold"/>
                                        <p:tgtEl>
                                          <p:spTgt spid="15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
                                  </p:stCondLst>
                                  <p:childTnLst>
                                    <p:set>
                                      <p:cBhvr>
                                        <p:cTn id="46" dur="1" fill="hold">
                                          <p:stCondLst>
                                            <p:cond delay="0"/>
                                          </p:stCondLst>
                                        </p:cTn>
                                        <p:tgtEl>
                                          <p:spTgt spid="158"/>
                                        </p:tgtEl>
                                        <p:attrNameLst>
                                          <p:attrName>style.visibility</p:attrName>
                                        </p:attrNameLst>
                                      </p:cBhvr>
                                      <p:to>
                                        <p:strVal val="visible"/>
                                      </p:to>
                                    </p:set>
                                    <p:animEffect transition="in" filter="fade">
                                      <p:cBhvr>
                                        <p:cTn id="47" dur="500"/>
                                        <p:tgtEl>
                                          <p:spTgt spid="158"/>
                                        </p:tgtEl>
                                      </p:cBhvr>
                                    </p:animEffect>
                                    <p:anim calcmode="lin" valueType="num">
                                      <p:cBhvr>
                                        <p:cTn id="48" dur="500" fill="hold"/>
                                        <p:tgtEl>
                                          <p:spTgt spid="158"/>
                                        </p:tgtEl>
                                        <p:attrNameLst>
                                          <p:attrName>ppt_x</p:attrName>
                                        </p:attrNameLst>
                                      </p:cBhvr>
                                      <p:tavLst>
                                        <p:tav tm="0">
                                          <p:val>
                                            <p:strVal val="#ppt_x"/>
                                          </p:val>
                                        </p:tav>
                                        <p:tav tm="100000">
                                          <p:val>
                                            <p:strVal val="#ppt_x"/>
                                          </p:val>
                                        </p:tav>
                                      </p:tavLst>
                                    </p:anim>
                                    <p:anim calcmode="lin" valueType="num">
                                      <p:cBhvr>
                                        <p:cTn id="49" dur="500" fill="hold"/>
                                        <p:tgtEl>
                                          <p:spTgt spid="15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00"/>
                                  </p:stCondLst>
                                  <p:childTnLst>
                                    <p:set>
                                      <p:cBhvr>
                                        <p:cTn id="51" dur="1" fill="hold">
                                          <p:stCondLst>
                                            <p:cond delay="0"/>
                                          </p:stCondLst>
                                        </p:cTn>
                                        <p:tgtEl>
                                          <p:spTgt spid="159"/>
                                        </p:tgtEl>
                                        <p:attrNameLst>
                                          <p:attrName>style.visibility</p:attrName>
                                        </p:attrNameLst>
                                      </p:cBhvr>
                                      <p:to>
                                        <p:strVal val="visible"/>
                                      </p:to>
                                    </p:set>
                                    <p:animEffect transition="in" filter="fade">
                                      <p:cBhvr>
                                        <p:cTn id="52" dur="500"/>
                                        <p:tgtEl>
                                          <p:spTgt spid="159"/>
                                        </p:tgtEl>
                                      </p:cBhvr>
                                    </p:animEffect>
                                    <p:anim calcmode="lin" valueType="num">
                                      <p:cBhvr>
                                        <p:cTn id="53" dur="500" fill="hold"/>
                                        <p:tgtEl>
                                          <p:spTgt spid="159"/>
                                        </p:tgtEl>
                                        <p:attrNameLst>
                                          <p:attrName>ppt_x</p:attrName>
                                        </p:attrNameLst>
                                      </p:cBhvr>
                                      <p:tavLst>
                                        <p:tav tm="0">
                                          <p:val>
                                            <p:strVal val="#ppt_x"/>
                                          </p:val>
                                        </p:tav>
                                        <p:tav tm="100000">
                                          <p:val>
                                            <p:strVal val="#ppt_x"/>
                                          </p:val>
                                        </p:tav>
                                      </p:tavLst>
                                    </p:anim>
                                    <p:anim calcmode="lin" valueType="num">
                                      <p:cBhvr>
                                        <p:cTn id="54" dur="500" fill="hold"/>
                                        <p:tgtEl>
                                          <p:spTgt spid="15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ldLvl="0" animBg="1"/>
      <p:bldP spid="105" grpId="0" bldLvl="0" animBg="1"/>
      <p:bldP spid="157" grpId="0"/>
      <p:bldP spid="158" grpId="0"/>
      <p:bldP spid="1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55" name="TextBox 54"/>
          <p:cNvSpPr txBox="1"/>
          <p:nvPr/>
        </p:nvSpPr>
        <p:spPr>
          <a:xfrm>
            <a:off x="5809500" y="1937074"/>
            <a:ext cx="4511110" cy="1025602"/>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a:defRPr/>
            </a:pPr>
            <a:r>
              <a:rPr lang="zh-CN" altLang="en-US" sz="1335" kern="0" dirty="0">
                <a:solidFill>
                  <a:schemeClr val="bg1"/>
                </a:solidFill>
                <a:latin typeface="+mn-lt"/>
                <a:ea typeface="+mn-ea"/>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defTabSz="1218565">
              <a:defRPr/>
            </a:pPr>
            <a:r>
              <a:rPr lang="zh-CN" altLang="en-US" sz="1335" kern="0" dirty="0">
                <a:solidFill>
                  <a:schemeClr val="bg1"/>
                </a:solidFill>
                <a:latin typeface="+mn-lt"/>
                <a:ea typeface="+mn-ea"/>
                <a:cs typeface="+mn-ea"/>
                <a:sym typeface="+mn-lt"/>
              </a:rPr>
              <a:t>。</a:t>
            </a:r>
          </a:p>
        </p:txBody>
      </p:sp>
      <p:sp>
        <p:nvSpPr>
          <p:cNvPr id="56" name="Freeform 5"/>
          <p:cNvSpPr/>
          <p:nvPr/>
        </p:nvSpPr>
        <p:spPr bwMode="auto">
          <a:xfrm rot="5400000">
            <a:off x="1493113" y="2320162"/>
            <a:ext cx="3066893" cy="2765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alpha val="20000"/>
            </a:schemeClr>
          </a:solidFill>
          <a:ln w="9525" cap="flat">
            <a:noFill/>
            <a:prstDash val="solid"/>
            <a:miter lim="800000"/>
          </a:ln>
        </p:spPr>
        <p:txBody>
          <a:bodyPr vert="horz" wrap="square" lIns="121882" tIns="60941" rIns="121882" bIns="60941" numCol="1" anchor="t" anchorCtr="0" compatLnSpc="1"/>
          <a:lstStyle/>
          <a:p>
            <a:pPr defTabSz="1218565">
              <a:defRPr/>
            </a:pPr>
            <a:endParaRPr lang="zh-CN" altLang="en-US" sz="2400" kern="0">
              <a:solidFill>
                <a:schemeClr val="bg1"/>
              </a:solidFill>
              <a:cs typeface="+mn-ea"/>
              <a:sym typeface="+mn-lt"/>
            </a:endParaRPr>
          </a:p>
        </p:txBody>
      </p:sp>
      <p:sp>
        <p:nvSpPr>
          <p:cNvPr id="57" name="TextBox 56"/>
          <p:cNvSpPr txBox="1"/>
          <p:nvPr/>
        </p:nvSpPr>
        <p:spPr>
          <a:xfrm>
            <a:off x="2327546" y="3113114"/>
            <a:ext cx="1398029" cy="114864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defTabSz="1218565">
              <a:defRPr/>
            </a:pPr>
            <a:r>
              <a:rPr lang="zh-CN" altLang="en-US" sz="3730" kern="0" dirty="0">
                <a:solidFill>
                  <a:schemeClr val="bg1"/>
                </a:solidFill>
                <a:latin typeface="+mn-lt"/>
                <a:ea typeface="+mn-ea"/>
                <a:cs typeface="+mn-ea"/>
                <a:sym typeface="+mn-lt"/>
              </a:rPr>
              <a:t>重点项目</a:t>
            </a:r>
          </a:p>
        </p:txBody>
      </p:sp>
      <p:sp>
        <p:nvSpPr>
          <p:cNvPr id="58" name="Freeform 5"/>
          <p:cNvSpPr/>
          <p:nvPr/>
        </p:nvSpPr>
        <p:spPr bwMode="auto">
          <a:xfrm rot="5400000">
            <a:off x="1344187" y="2201587"/>
            <a:ext cx="3364745" cy="30022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olid"/>
            <a:miter lim="800000"/>
          </a:ln>
        </p:spPr>
        <p:txBody>
          <a:bodyPr vert="horz" wrap="square" lIns="121882" tIns="60941" rIns="121882" bIns="60941" numCol="1" anchor="t" anchorCtr="0" compatLnSpc="1"/>
          <a:lstStyle/>
          <a:p>
            <a:pPr defTabSz="1218565">
              <a:defRPr/>
            </a:pPr>
            <a:endParaRPr lang="zh-CN" altLang="en-US" sz="2400" kern="0">
              <a:solidFill>
                <a:schemeClr val="bg1"/>
              </a:solidFill>
              <a:cs typeface="+mn-ea"/>
              <a:sym typeface="+mn-lt"/>
            </a:endParaRPr>
          </a:p>
        </p:txBody>
      </p:sp>
      <p:sp>
        <p:nvSpPr>
          <p:cNvPr id="59" name="椭圆 58"/>
          <p:cNvSpPr/>
          <p:nvPr/>
        </p:nvSpPr>
        <p:spPr>
          <a:xfrm>
            <a:off x="3601975" y="2062195"/>
            <a:ext cx="570243" cy="570243"/>
          </a:xfrm>
          <a:prstGeom prst="ellipse">
            <a:avLst/>
          </a:prstGeom>
          <a:solidFill>
            <a:srgbClr val="213257"/>
          </a:solidFill>
          <a:ln w="25400" cap="flat" cmpd="sng" algn="ctr">
            <a:solidFill>
              <a:sysClr val="window" lastClr="FFFFFF">
                <a:lumMod val="75000"/>
              </a:sysClr>
            </a:solidFill>
            <a:prstDash val="solid"/>
          </a:ln>
          <a:effectLst/>
        </p:spPr>
        <p:txBody>
          <a:bodyPr rtlCol="0" anchor="ctr"/>
          <a:lstStyle/>
          <a:p>
            <a:pPr algn="ctr" defTabSz="1218565">
              <a:defRPr/>
            </a:pPr>
            <a:r>
              <a:rPr lang="en-US" altLang="zh-CN" sz="2400" b="1" kern="0" dirty="0">
                <a:solidFill>
                  <a:schemeClr val="bg1"/>
                </a:solidFill>
                <a:cs typeface="+mn-ea"/>
                <a:sym typeface="+mn-lt"/>
              </a:rPr>
              <a:t>1</a:t>
            </a:r>
          </a:p>
        </p:txBody>
      </p:sp>
      <p:sp>
        <p:nvSpPr>
          <p:cNvPr id="60" name="椭圆 59"/>
          <p:cNvSpPr/>
          <p:nvPr/>
        </p:nvSpPr>
        <p:spPr>
          <a:xfrm>
            <a:off x="4327879" y="3417614"/>
            <a:ext cx="570243" cy="570243"/>
          </a:xfrm>
          <a:prstGeom prst="ellipse">
            <a:avLst/>
          </a:prstGeom>
          <a:solidFill>
            <a:srgbClr val="213257"/>
          </a:solidFill>
          <a:ln w="25400" cap="flat" cmpd="sng" algn="ctr">
            <a:solidFill>
              <a:sysClr val="window" lastClr="FFFFFF">
                <a:lumMod val="75000"/>
              </a:sysClr>
            </a:solidFill>
            <a:prstDash val="solid"/>
          </a:ln>
          <a:effectLst/>
        </p:spPr>
        <p:txBody>
          <a:bodyPr rtlCol="0" anchor="ctr"/>
          <a:lstStyle/>
          <a:p>
            <a:pPr algn="ctr" defTabSz="1218565">
              <a:defRPr/>
            </a:pPr>
            <a:r>
              <a:rPr lang="en-US" altLang="zh-CN" sz="2400" b="1" kern="0" dirty="0">
                <a:solidFill>
                  <a:schemeClr val="bg1"/>
                </a:solidFill>
                <a:cs typeface="+mn-ea"/>
                <a:sym typeface="+mn-lt"/>
              </a:rPr>
              <a:t>2</a:t>
            </a:r>
          </a:p>
        </p:txBody>
      </p:sp>
      <p:sp>
        <p:nvSpPr>
          <p:cNvPr id="61" name="椭圆 60"/>
          <p:cNvSpPr/>
          <p:nvPr/>
        </p:nvSpPr>
        <p:spPr>
          <a:xfrm>
            <a:off x="3601975" y="4765010"/>
            <a:ext cx="570243" cy="570243"/>
          </a:xfrm>
          <a:prstGeom prst="ellipse">
            <a:avLst/>
          </a:prstGeom>
          <a:solidFill>
            <a:srgbClr val="213257"/>
          </a:solidFill>
          <a:ln w="25400" cap="flat" cmpd="sng" algn="ctr">
            <a:solidFill>
              <a:sysClr val="window" lastClr="FFFFFF">
                <a:lumMod val="75000"/>
              </a:sysClr>
            </a:solidFill>
            <a:prstDash val="solid"/>
          </a:ln>
          <a:effectLst/>
        </p:spPr>
        <p:txBody>
          <a:bodyPr rtlCol="0" anchor="ctr"/>
          <a:lstStyle/>
          <a:p>
            <a:pPr algn="ctr" defTabSz="1218565">
              <a:defRPr/>
            </a:pPr>
            <a:r>
              <a:rPr lang="en-US" altLang="zh-CN" sz="2400" b="1" kern="0" dirty="0">
                <a:solidFill>
                  <a:schemeClr val="bg1"/>
                </a:solidFill>
                <a:cs typeface="+mn-ea"/>
                <a:sym typeface="+mn-lt"/>
              </a:rPr>
              <a:t>3</a:t>
            </a:r>
          </a:p>
        </p:txBody>
      </p:sp>
      <p:grpSp>
        <p:nvGrpSpPr>
          <p:cNvPr id="62" name="组合 61"/>
          <p:cNvGrpSpPr/>
          <p:nvPr/>
        </p:nvGrpSpPr>
        <p:grpSpPr>
          <a:xfrm>
            <a:off x="4172218" y="2110978"/>
            <a:ext cx="1401873" cy="472678"/>
            <a:chOff x="3513818" y="1963801"/>
            <a:chExt cx="1051729" cy="354618"/>
          </a:xfrm>
        </p:grpSpPr>
        <p:cxnSp>
          <p:nvCxnSpPr>
            <p:cNvPr id="63" name="直接连接符 62"/>
            <p:cNvCxnSpPr/>
            <p:nvPr/>
          </p:nvCxnSpPr>
          <p:spPr>
            <a:xfrm>
              <a:off x="3513818" y="2141110"/>
              <a:ext cx="1051729" cy="0"/>
            </a:xfrm>
            <a:prstGeom prst="line">
              <a:avLst/>
            </a:prstGeom>
            <a:noFill/>
            <a:ln w="9525" cap="flat" cmpd="sng" algn="ctr">
              <a:solidFill>
                <a:schemeClr val="bg1">
                  <a:lumMod val="85000"/>
                </a:schemeClr>
              </a:solidFill>
              <a:prstDash val="dash"/>
              <a:tailEnd type="oval"/>
            </a:ln>
            <a:effectLst/>
          </p:spPr>
        </p:cxnSp>
        <p:cxnSp>
          <p:nvCxnSpPr>
            <p:cNvPr id="64" name="直接连接符 63"/>
            <p:cNvCxnSpPr/>
            <p:nvPr/>
          </p:nvCxnSpPr>
          <p:spPr>
            <a:xfrm>
              <a:off x="4565547" y="1963801"/>
              <a:ext cx="0" cy="354618"/>
            </a:xfrm>
            <a:prstGeom prst="line">
              <a:avLst/>
            </a:prstGeom>
            <a:noFill/>
            <a:ln w="9525" cap="flat" cmpd="sng" algn="ctr">
              <a:solidFill>
                <a:schemeClr val="bg1">
                  <a:lumMod val="85000"/>
                </a:schemeClr>
              </a:solidFill>
              <a:prstDash val="solid"/>
            </a:ln>
            <a:effectLst/>
          </p:spPr>
        </p:cxnSp>
      </p:grpSp>
      <p:sp>
        <p:nvSpPr>
          <p:cNvPr id="65" name="TextBox 64"/>
          <p:cNvSpPr txBox="1"/>
          <p:nvPr/>
        </p:nvSpPr>
        <p:spPr>
          <a:xfrm>
            <a:off x="6514068" y="3292493"/>
            <a:ext cx="4511110" cy="82048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a:defRPr/>
            </a:pPr>
            <a:r>
              <a:rPr lang="zh-CN" altLang="en-US" sz="1335" kern="0" dirty="0">
                <a:solidFill>
                  <a:schemeClr val="bg1"/>
                </a:solidFill>
                <a:latin typeface="+mn-lt"/>
                <a:ea typeface="+mn-ea"/>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66" name="TextBox 65"/>
          <p:cNvSpPr txBox="1"/>
          <p:nvPr/>
        </p:nvSpPr>
        <p:spPr>
          <a:xfrm>
            <a:off x="5839917" y="4639889"/>
            <a:ext cx="4511110" cy="82048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a:defRPr/>
            </a:pPr>
            <a:r>
              <a:rPr lang="zh-CN" altLang="en-US" sz="1335" kern="0" dirty="0">
                <a:solidFill>
                  <a:schemeClr val="bg1"/>
                </a:solidFill>
                <a:latin typeface="+mn-lt"/>
                <a:ea typeface="+mn-ea"/>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67" name="组合 66"/>
          <p:cNvGrpSpPr/>
          <p:nvPr/>
        </p:nvGrpSpPr>
        <p:grpSpPr>
          <a:xfrm>
            <a:off x="4904219" y="3466395"/>
            <a:ext cx="1401873" cy="472678"/>
            <a:chOff x="3513818" y="1963801"/>
            <a:chExt cx="1051729" cy="354618"/>
          </a:xfrm>
        </p:grpSpPr>
        <p:cxnSp>
          <p:nvCxnSpPr>
            <p:cNvPr id="68" name="直接连接符 67"/>
            <p:cNvCxnSpPr/>
            <p:nvPr/>
          </p:nvCxnSpPr>
          <p:spPr>
            <a:xfrm>
              <a:off x="3513818" y="2141110"/>
              <a:ext cx="1051729" cy="0"/>
            </a:xfrm>
            <a:prstGeom prst="line">
              <a:avLst/>
            </a:prstGeom>
            <a:noFill/>
            <a:ln w="9525" cap="flat" cmpd="sng" algn="ctr">
              <a:solidFill>
                <a:schemeClr val="bg1">
                  <a:lumMod val="85000"/>
                </a:schemeClr>
              </a:solidFill>
              <a:prstDash val="dash"/>
              <a:tailEnd type="oval"/>
            </a:ln>
            <a:effectLst/>
          </p:spPr>
        </p:cxnSp>
        <p:cxnSp>
          <p:nvCxnSpPr>
            <p:cNvPr id="69" name="直接连接符 68"/>
            <p:cNvCxnSpPr/>
            <p:nvPr/>
          </p:nvCxnSpPr>
          <p:spPr>
            <a:xfrm>
              <a:off x="4565547" y="1963801"/>
              <a:ext cx="0" cy="354618"/>
            </a:xfrm>
            <a:prstGeom prst="line">
              <a:avLst/>
            </a:prstGeom>
            <a:noFill/>
            <a:ln w="9525" cap="flat" cmpd="sng" algn="ctr">
              <a:solidFill>
                <a:schemeClr val="bg1">
                  <a:lumMod val="85000"/>
                </a:schemeClr>
              </a:solidFill>
              <a:prstDash val="solid"/>
            </a:ln>
            <a:effectLst/>
          </p:spPr>
        </p:cxnSp>
      </p:grpSp>
      <p:grpSp>
        <p:nvGrpSpPr>
          <p:cNvPr id="70" name="组合 69"/>
          <p:cNvGrpSpPr/>
          <p:nvPr/>
        </p:nvGrpSpPr>
        <p:grpSpPr>
          <a:xfrm>
            <a:off x="4172218" y="4813791"/>
            <a:ext cx="1401873" cy="472678"/>
            <a:chOff x="3513818" y="1963801"/>
            <a:chExt cx="1051729" cy="354618"/>
          </a:xfrm>
        </p:grpSpPr>
        <p:cxnSp>
          <p:nvCxnSpPr>
            <p:cNvPr id="71" name="直接连接符 70"/>
            <p:cNvCxnSpPr/>
            <p:nvPr/>
          </p:nvCxnSpPr>
          <p:spPr>
            <a:xfrm>
              <a:off x="3513818" y="2141110"/>
              <a:ext cx="1051729" cy="0"/>
            </a:xfrm>
            <a:prstGeom prst="line">
              <a:avLst/>
            </a:prstGeom>
            <a:noFill/>
            <a:ln w="9525" cap="flat" cmpd="sng" algn="ctr">
              <a:solidFill>
                <a:schemeClr val="bg1">
                  <a:lumMod val="85000"/>
                </a:schemeClr>
              </a:solidFill>
              <a:prstDash val="dash"/>
              <a:tailEnd type="oval"/>
            </a:ln>
            <a:effectLst/>
          </p:spPr>
        </p:cxnSp>
        <p:cxnSp>
          <p:nvCxnSpPr>
            <p:cNvPr id="72" name="直接连接符 71"/>
            <p:cNvCxnSpPr/>
            <p:nvPr/>
          </p:nvCxnSpPr>
          <p:spPr>
            <a:xfrm>
              <a:off x="4565547" y="1963801"/>
              <a:ext cx="0" cy="354618"/>
            </a:xfrm>
            <a:prstGeom prst="line">
              <a:avLst/>
            </a:prstGeom>
            <a:noFill/>
            <a:ln w="9525" cap="flat" cmpd="sng" algn="ctr">
              <a:solidFill>
                <a:schemeClr val="bg1">
                  <a:lumMod val="85000"/>
                </a:schemeClr>
              </a:solidFill>
              <a:prstDash val="solid"/>
            </a:ln>
            <a:effectLst/>
          </p:spPr>
        </p:cxnSp>
      </p:grpSp>
    </p:spTree>
  </p:cSld>
  <p:clrMapOvr>
    <a:masterClrMapping/>
  </p:clrMapOvr>
  <p:transition advTm="486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anim calcmode="lin" valueType="num">
                                      <p:cBhvr>
                                        <p:cTn id="10" dur="500" fill="hold"/>
                                        <p:tgtEl>
                                          <p:spTgt spid="58"/>
                                        </p:tgtEl>
                                        <p:attrNameLst>
                                          <p:attrName>ppt_x</p:attrName>
                                        </p:attrNameLst>
                                      </p:cBhvr>
                                      <p:tavLst>
                                        <p:tav tm="0">
                                          <p:val>
                                            <p:fltVal val="0.5"/>
                                          </p:val>
                                        </p:tav>
                                        <p:tav tm="100000">
                                          <p:val>
                                            <p:strVal val="#ppt_x"/>
                                          </p:val>
                                        </p:tav>
                                      </p:tavLst>
                                    </p:anim>
                                    <p:anim calcmode="lin" valueType="num">
                                      <p:cBhvr>
                                        <p:cTn id="11" dur="500" fill="hold"/>
                                        <p:tgtEl>
                                          <p:spTgt spid="5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ppt_w</p:attrName>
                                        </p:attrNameLst>
                                      </p:cBhvr>
                                      <p:tavLst>
                                        <p:tav tm="0">
                                          <p:val>
                                            <p:fltVal val="0"/>
                                          </p:val>
                                        </p:tav>
                                        <p:tav tm="100000">
                                          <p:val>
                                            <p:strVal val="#ppt_w"/>
                                          </p:val>
                                        </p:tav>
                                      </p:tavLst>
                                    </p:anim>
                                    <p:anim calcmode="lin" valueType="num">
                                      <p:cBhvr>
                                        <p:cTn id="15" dur="500" fill="hold"/>
                                        <p:tgtEl>
                                          <p:spTgt spid="56"/>
                                        </p:tgtEl>
                                        <p:attrNameLst>
                                          <p:attrName>ppt_h</p:attrName>
                                        </p:attrNameLst>
                                      </p:cBhvr>
                                      <p:tavLst>
                                        <p:tav tm="0">
                                          <p:val>
                                            <p:fltVal val="0"/>
                                          </p:val>
                                        </p:tav>
                                        <p:tav tm="100000">
                                          <p:val>
                                            <p:strVal val="#ppt_h"/>
                                          </p:val>
                                        </p:tav>
                                      </p:tavLst>
                                    </p:anim>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fltVal val="0.5"/>
                                          </p:val>
                                        </p:tav>
                                        <p:tav tm="100000">
                                          <p:val>
                                            <p:strVal val="#ppt_x"/>
                                          </p:val>
                                        </p:tav>
                                      </p:tavLst>
                                    </p:anim>
                                    <p:anim calcmode="lin" valueType="num">
                                      <p:cBhvr>
                                        <p:cTn id="18" dur="500" fill="hold"/>
                                        <p:tgtEl>
                                          <p:spTgt spid="5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fltVal val="0.5"/>
                                          </p:val>
                                        </p:tav>
                                        <p:tav tm="100000">
                                          <p:val>
                                            <p:strVal val="#ppt_x"/>
                                          </p:val>
                                        </p:tav>
                                      </p:tavLst>
                                    </p:anim>
                                    <p:anim calcmode="lin" valueType="num">
                                      <p:cBhvr>
                                        <p:cTn id="26" dur="500" fill="hold"/>
                                        <p:tgtEl>
                                          <p:spTgt spid="57"/>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300"/>
                                        <p:tgtEl>
                                          <p:spTgt spid="55"/>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left)">
                                      <p:cBhvr>
                                        <p:cTn id="54" dur="500"/>
                                        <p:tgtEl>
                                          <p:spTgt spid="67"/>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300"/>
                                        <p:tgtEl>
                                          <p:spTgt spid="6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500"/>
                                        <p:tgtEl>
                                          <p:spTgt spid="70"/>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bldLvl="0" animBg="1"/>
      <p:bldP spid="57" grpId="0"/>
      <p:bldP spid="58" grpId="0" bldLvl="0" animBg="1"/>
      <p:bldP spid="59" grpId="0" bldLvl="0" animBg="1"/>
      <p:bldP spid="60" grpId="0" bldLvl="0" animBg="1"/>
      <p:bldP spid="61" grpId="0" bldLvl="0" animBg="1"/>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pic>
        <p:nvPicPr>
          <p:cNvPr id="1027" name="Picture 3" descr="E:\素材\科技\QQ截图20170612134205.jpgQQ截图2017061213420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7803515" y="2419985"/>
            <a:ext cx="3349625" cy="1978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素材\科技\QQ截图20170612134228.jpgQQ截图20170612134228"/>
          <p:cNvPicPr>
            <a:picLocks noChangeAspect="1" noChangeArrowheads="1"/>
          </p:cNvPicPr>
          <p:nvPr/>
        </p:nvPicPr>
        <p:blipFill>
          <a:blip r:embed="rId5"/>
          <a:srcRect/>
          <a:stretch>
            <a:fillRect/>
          </a:stretch>
        </p:blipFill>
        <p:spPr bwMode="auto">
          <a:xfrm>
            <a:off x="1341755" y="2420620"/>
            <a:ext cx="3090545" cy="19786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432586" y="2420888"/>
            <a:ext cx="3370291" cy="1978362"/>
          </a:xfrm>
          <a:prstGeom prst="rect">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solidFill>
                <a:cs typeface="+mn-ea"/>
                <a:sym typeface="+mn-lt"/>
              </a:rPr>
              <a:t>此处添加详细文本描述，建议与标题相关并符合整体语言风格，语言描述尽量简洁生动。尽量将每页幻灯片的字数控制在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a:t>
            </a:r>
          </a:p>
        </p:txBody>
      </p:sp>
      <p:sp>
        <p:nvSpPr>
          <p:cNvPr id="11" name="Rectangle 5"/>
          <p:cNvSpPr/>
          <p:nvPr/>
        </p:nvSpPr>
        <p:spPr bwMode="auto">
          <a:xfrm>
            <a:off x="1422400" y="48743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字以内，据统计每页幻灯片的最好控制在</a:t>
            </a:r>
            <a:r>
              <a:rPr lang="en-US" altLang="zh-CN" sz="1400" dirty="0">
                <a:solidFill>
                  <a:schemeClr val="bg1"/>
                </a:solidFill>
                <a:cs typeface="+mn-ea"/>
                <a:sym typeface="+mn-lt"/>
              </a:rPr>
              <a:t>5</a:t>
            </a:r>
            <a:r>
              <a:rPr lang="zh-CN" altLang="en-US" sz="1400" dirty="0">
                <a:solidFill>
                  <a:schemeClr val="bg1"/>
                </a:solidFill>
                <a:cs typeface="+mn-ea"/>
                <a:sym typeface="+mn-lt"/>
              </a:rPr>
              <a:t>分钟之内。此处添加详细文本描述</a:t>
            </a:r>
            <a:r>
              <a:rPr lang="en-US" altLang="zh-CN" sz="1400" dirty="0">
                <a:solidFill>
                  <a:schemeClr val="bg1"/>
                </a:solidFill>
                <a:cs typeface="+mn-ea"/>
                <a:sym typeface="+mn-lt"/>
              </a:rPr>
              <a:t> </a:t>
            </a:r>
            <a:r>
              <a:rPr lang="zh-CN" altLang="en-US" sz="1400" dirty="0">
                <a:solidFill>
                  <a:schemeClr val="bg1"/>
                </a:solidFill>
                <a:cs typeface="+mn-ea"/>
                <a:sym typeface="+mn-lt"/>
              </a:rPr>
              <a:t>，建议与标题相关并符合整体语言风格，语言描述尽量简洁生动。尽量将每页幻灯片的字数控制在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字以内，据统计每页幻灯片的最好控制在</a:t>
            </a:r>
            <a:r>
              <a:rPr lang="en-US" altLang="zh-CN" sz="1400" dirty="0">
                <a:solidFill>
                  <a:schemeClr val="bg1"/>
                </a:solidFill>
                <a:cs typeface="+mn-ea"/>
                <a:sym typeface="+mn-lt"/>
              </a:rPr>
              <a:t>5</a:t>
            </a:r>
            <a:r>
              <a:rPr lang="zh-CN" altLang="en-US" sz="1400" dirty="0">
                <a:solidFill>
                  <a:schemeClr val="bg1"/>
                </a:solidFill>
                <a:cs typeface="+mn-ea"/>
                <a:sym typeface="+mn-lt"/>
              </a:rPr>
              <a:t>分钟之内。</a:t>
            </a:r>
          </a:p>
        </p:txBody>
      </p:sp>
    </p:spTree>
  </p:cSld>
  <p:clrMapOvr>
    <a:masterClrMapping/>
  </p:clrMapOvr>
  <p:transition advTm="187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p:tgtEl>
                                          <p:spTgt spid="1028"/>
                                        </p:tgtEl>
                                        <p:attrNameLst>
                                          <p:attrName>ppt_x</p:attrName>
                                        </p:attrNameLst>
                                      </p:cBhvr>
                                      <p:tavLst>
                                        <p:tav tm="0">
                                          <p:val>
                                            <p:strVal val="#ppt_x+#ppt_w*1.125000"/>
                                          </p:val>
                                        </p:tav>
                                        <p:tav tm="100000">
                                          <p:val>
                                            <p:strVal val="#ppt_x"/>
                                          </p:val>
                                        </p:tav>
                                      </p:tavLst>
                                    </p:anim>
                                    <p:animEffect transition="in" filter="wipe(left)">
                                      <p:cBhvr>
                                        <p:cTn id="14" dur="500"/>
                                        <p:tgtEl>
                                          <p:spTgt spid="1028"/>
                                        </p:tgtEl>
                                      </p:cBhvr>
                                    </p:animEffect>
                                  </p:childTnLst>
                                </p:cTn>
                              </p:par>
                              <p:par>
                                <p:cTn id="15" presetID="12" presetClass="entr" presetSubtype="8"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p:tgtEl>
                                          <p:spTgt spid="1027"/>
                                        </p:tgtEl>
                                        <p:attrNameLst>
                                          <p:attrName>ppt_x</p:attrName>
                                        </p:attrNameLst>
                                      </p:cBhvr>
                                      <p:tavLst>
                                        <p:tav tm="0">
                                          <p:val>
                                            <p:strVal val="#ppt_x-#ppt_w*1.125000"/>
                                          </p:val>
                                        </p:tav>
                                        <p:tav tm="100000">
                                          <p:val>
                                            <p:strVal val="#ppt_x"/>
                                          </p:val>
                                        </p:tav>
                                      </p:tavLst>
                                    </p:anim>
                                    <p:animEffect transition="in" filter="wipe(right)">
                                      <p:cBhvr>
                                        <p:cTn id="18" dur="500"/>
                                        <p:tgtEl>
                                          <p:spTgt spid="1027"/>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93" name="Oval 92"/>
          <p:cNvSpPr/>
          <p:nvPr userDrawn="1"/>
        </p:nvSpPr>
        <p:spPr>
          <a:xfrm>
            <a:off x="4975690" y="2784757"/>
            <a:ext cx="2241823" cy="2241817"/>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94" name="Group 93"/>
          <p:cNvGrpSpPr/>
          <p:nvPr/>
        </p:nvGrpSpPr>
        <p:grpSpPr>
          <a:xfrm>
            <a:off x="4807947" y="2575259"/>
            <a:ext cx="2628900" cy="2660812"/>
            <a:chOff x="4943475" y="2471838"/>
            <a:chExt cx="2305050" cy="2333030"/>
          </a:xfrm>
        </p:grpSpPr>
        <p:sp>
          <p:nvSpPr>
            <p:cNvPr id="95" name="Line 699"/>
            <p:cNvSpPr>
              <a:spLocks noChangeShapeType="1"/>
            </p:cNvSpPr>
            <p:nvPr userDrawn="1"/>
          </p:nvSpPr>
          <p:spPr bwMode="auto">
            <a:xfrm flipH="1" flipV="1">
              <a:off x="6040910" y="2471838"/>
              <a:ext cx="622608" cy="146907"/>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96" name="Freeform 700"/>
            <p:cNvSpPr/>
            <p:nvPr userDrawn="1"/>
          </p:nvSpPr>
          <p:spPr bwMode="auto">
            <a:xfrm>
              <a:off x="6663518" y="2618745"/>
              <a:ext cx="585007" cy="991625"/>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7" name="Freeform 701"/>
            <p:cNvSpPr/>
            <p:nvPr userDrawn="1"/>
          </p:nvSpPr>
          <p:spPr bwMode="auto">
            <a:xfrm>
              <a:off x="5547720" y="3610371"/>
              <a:ext cx="1700805" cy="1194497"/>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8" name="Line 702"/>
            <p:cNvSpPr>
              <a:spLocks noChangeShapeType="1"/>
            </p:cNvSpPr>
            <p:nvPr userDrawn="1"/>
          </p:nvSpPr>
          <p:spPr bwMode="auto">
            <a:xfrm>
              <a:off x="5035293" y="4072080"/>
              <a:ext cx="512427" cy="654088"/>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99" name="Freeform 703"/>
            <p:cNvSpPr/>
            <p:nvPr userDrawn="1"/>
          </p:nvSpPr>
          <p:spPr bwMode="auto">
            <a:xfrm>
              <a:off x="4943475" y="3120626"/>
              <a:ext cx="91819" cy="951455"/>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0" name="Line 704"/>
            <p:cNvSpPr>
              <a:spLocks noChangeShapeType="1"/>
            </p:cNvSpPr>
            <p:nvPr userDrawn="1"/>
          </p:nvSpPr>
          <p:spPr bwMode="auto">
            <a:xfrm flipH="1">
              <a:off x="5476016" y="2471838"/>
              <a:ext cx="564894" cy="191505"/>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1" name="Freeform 705"/>
            <p:cNvSpPr/>
            <p:nvPr userDrawn="1"/>
          </p:nvSpPr>
          <p:spPr bwMode="auto">
            <a:xfrm>
              <a:off x="5476839" y="2602150"/>
              <a:ext cx="1189611" cy="66406"/>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2" name="Freeform 706"/>
            <p:cNvSpPr/>
            <p:nvPr userDrawn="1"/>
          </p:nvSpPr>
          <p:spPr bwMode="auto">
            <a:xfrm>
              <a:off x="5392068" y="3704811"/>
              <a:ext cx="155652" cy="1021357"/>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3" name="Freeform 707"/>
            <p:cNvSpPr/>
            <p:nvPr userDrawn="1"/>
          </p:nvSpPr>
          <p:spPr bwMode="auto">
            <a:xfrm>
              <a:off x="5392068" y="2667715"/>
              <a:ext cx="115427" cy="1037097"/>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chemeClr val="bg1">
                  <a:alpha val="50000"/>
                </a:schemeClr>
              </a:solidFill>
              <a:prstDash val="solid"/>
              <a:round/>
              <a:headEnd type="none"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4" name="Freeform 708"/>
            <p:cNvSpPr/>
            <p:nvPr userDrawn="1"/>
          </p:nvSpPr>
          <p:spPr bwMode="auto">
            <a:xfrm>
              <a:off x="6011178" y="4143784"/>
              <a:ext cx="262346" cy="661084"/>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5" name="Freeform 709"/>
            <p:cNvSpPr/>
            <p:nvPr userDrawn="1"/>
          </p:nvSpPr>
          <p:spPr bwMode="auto">
            <a:xfrm>
              <a:off x="6011179" y="2607378"/>
              <a:ext cx="288568" cy="1536408"/>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6" name="Line 710"/>
            <p:cNvSpPr>
              <a:spLocks noChangeShapeType="1"/>
            </p:cNvSpPr>
            <p:nvPr userDrawn="1"/>
          </p:nvSpPr>
          <p:spPr bwMode="auto">
            <a:xfrm>
              <a:off x="6040910" y="2471838"/>
              <a:ext cx="15740" cy="13554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7" name="Line 711"/>
            <p:cNvSpPr>
              <a:spLocks noChangeShapeType="1"/>
            </p:cNvSpPr>
            <p:nvPr userDrawn="1"/>
          </p:nvSpPr>
          <p:spPr bwMode="auto">
            <a:xfrm flipH="1">
              <a:off x="4988947" y="2662397"/>
              <a:ext cx="481831" cy="458282"/>
            </a:xfrm>
            <a:prstGeom prst="line">
              <a:avLst/>
            </a:pr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8" name="Line 712"/>
            <p:cNvSpPr>
              <a:spLocks noChangeShapeType="1"/>
            </p:cNvSpPr>
            <p:nvPr userDrawn="1"/>
          </p:nvSpPr>
          <p:spPr bwMode="auto">
            <a:xfrm flipH="1" flipV="1">
              <a:off x="7112111" y="3548285"/>
              <a:ext cx="136414" cy="62086"/>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9" name="Line 713"/>
            <p:cNvSpPr>
              <a:spLocks noChangeShapeType="1"/>
            </p:cNvSpPr>
            <p:nvPr userDrawn="1"/>
          </p:nvSpPr>
          <p:spPr bwMode="auto">
            <a:xfrm flipH="1" flipV="1">
              <a:off x="6657687" y="2619538"/>
              <a:ext cx="155361" cy="404078"/>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0" name="Line 714"/>
            <p:cNvSpPr>
              <a:spLocks noChangeShapeType="1"/>
            </p:cNvSpPr>
            <p:nvPr userDrawn="1"/>
          </p:nvSpPr>
          <p:spPr bwMode="auto">
            <a:xfrm flipH="1" flipV="1">
              <a:off x="6813049" y="3023616"/>
              <a:ext cx="299062" cy="52467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1" name="Line 715"/>
            <p:cNvSpPr>
              <a:spLocks noChangeShapeType="1"/>
            </p:cNvSpPr>
            <p:nvPr userDrawn="1"/>
          </p:nvSpPr>
          <p:spPr bwMode="auto">
            <a:xfrm flipH="1" flipV="1">
              <a:off x="7112111" y="3548285"/>
              <a:ext cx="13116" cy="706554"/>
            </a:xfrm>
            <a:prstGeom prst="line">
              <a:avLst/>
            </a:pr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2" name="Freeform 716"/>
            <p:cNvSpPr/>
            <p:nvPr userDrawn="1"/>
          </p:nvSpPr>
          <p:spPr bwMode="auto">
            <a:xfrm>
              <a:off x="6011179" y="4143785"/>
              <a:ext cx="1114049" cy="210743"/>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3" name="Line 717"/>
            <p:cNvSpPr>
              <a:spLocks noChangeShapeType="1"/>
            </p:cNvSpPr>
            <p:nvPr userDrawn="1"/>
          </p:nvSpPr>
          <p:spPr bwMode="auto">
            <a:xfrm>
              <a:off x="5392068" y="3704811"/>
              <a:ext cx="619110" cy="438974"/>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4" name="Line 718"/>
            <p:cNvSpPr>
              <a:spLocks noChangeShapeType="1"/>
            </p:cNvSpPr>
            <p:nvPr userDrawn="1"/>
          </p:nvSpPr>
          <p:spPr bwMode="auto">
            <a:xfrm>
              <a:off x="4988947" y="3120679"/>
              <a:ext cx="403121" cy="584132"/>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5" name="Line 719"/>
            <p:cNvSpPr>
              <a:spLocks noChangeShapeType="1"/>
            </p:cNvSpPr>
            <p:nvPr userDrawn="1"/>
          </p:nvSpPr>
          <p:spPr bwMode="auto">
            <a:xfrm flipH="1">
              <a:off x="4988947" y="2989512"/>
              <a:ext cx="518549" cy="131167"/>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6" name="Line 720"/>
            <p:cNvSpPr>
              <a:spLocks noChangeShapeType="1"/>
            </p:cNvSpPr>
            <p:nvPr userDrawn="1"/>
          </p:nvSpPr>
          <p:spPr bwMode="auto">
            <a:xfrm flipH="1">
              <a:off x="5507496" y="2607378"/>
              <a:ext cx="549154" cy="382135"/>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7" name="Line 721"/>
            <p:cNvSpPr>
              <a:spLocks noChangeShapeType="1"/>
            </p:cNvSpPr>
            <p:nvPr userDrawn="1"/>
          </p:nvSpPr>
          <p:spPr bwMode="auto">
            <a:xfrm flipH="1" flipV="1">
              <a:off x="6056650" y="2607378"/>
              <a:ext cx="756399" cy="416238"/>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8" name="Freeform 722"/>
            <p:cNvSpPr/>
            <p:nvPr userDrawn="1"/>
          </p:nvSpPr>
          <p:spPr bwMode="auto">
            <a:xfrm>
              <a:off x="6813049" y="3023616"/>
              <a:ext cx="367269" cy="511553"/>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9" name="Freeform 723"/>
            <p:cNvSpPr/>
            <p:nvPr userDrawn="1"/>
          </p:nvSpPr>
          <p:spPr bwMode="auto">
            <a:xfrm>
              <a:off x="6799058" y="3023616"/>
              <a:ext cx="314802" cy="1330912"/>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0" name="Line 724"/>
            <p:cNvSpPr>
              <a:spLocks noChangeShapeType="1"/>
            </p:cNvSpPr>
            <p:nvPr userDrawn="1"/>
          </p:nvSpPr>
          <p:spPr bwMode="auto">
            <a:xfrm flipV="1">
              <a:off x="6299747" y="3023616"/>
              <a:ext cx="513302" cy="164396"/>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1" name="Line 725"/>
            <p:cNvSpPr>
              <a:spLocks noChangeShapeType="1"/>
            </p:cNvSpPr>
            <p:nvPr userDrawn="1"/>
          </p:nvSpPr>
          <p:spPr bwMode="auto">
            <a:xfrm flipV="1">
              <a:off x="5392068" y="3188012"/>
              <a:ext cx="907679" cy="523795"/>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2" name="Freeform 726"/>
            <p:cNvSpPr/>
            <p:nvPr userDrawn="1"/>
          </p:nvSpPr>
          <p:spPr bwMode="auto">
            <a:xfrm>
              <a:off x="5035293" y="3711807"/>
              <a:ext cx="482696" cy="685568"/>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3" name="Line 728"/>
            <p:cNvSpPr>
              <a:spLocks noChangeShapeType="1"/>
            </p:cNvSpPr>
            <p:nvPr userDrawn="1"/>
          </p:nvSpPr>
          <p:spPr bwMode="auto">
            <a:xfrm flipH="1">
              <a:off x="5517989" y="4143785"/>
              <a:ext cx="493190" cy="25359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4" name="Freeform 729"/>
            <p:cNvSpPr/>
            <p:nvPr userDrawn="1"/>
          </p:nvSpPr>
          <p:spPr bwMode="auto">
            <a:xfrm>
              <a:off x="6011179" y="3548285"/>
              <a:ext cx="1100932" cy="595500"/>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5" name="Freeform 730"/>
            <p:cNvSpPr/>
            <p:nvPr userDrawn="1"/>
          </p:nvSpPr>
          <p:spPr bwMode="auto">
            <a:xfrm>
              <a:off x="5556465" y="4627355"/>
              <a:ext cx="1125417" cy="101436"/>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6" name="Freeform 731"/>
            <p:cNvSpPr/>
            <p:nvPr userDrawn="1"/>
          </p:nvSpPr>
          <p:spPr bwMode="auto">
            <a:xfrm>
              <a:off x="5517989" y="4354526"/>
              <a:ext cx="1288064" cy="306057"/>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7" name="Line 732"/>
            <p:cNvSpPr>
              <a:spLocks noChangeShapeType="1"/>
            </p:cNvSpPr>
            <p:nvPr userDrawn="1"/>
          </p:nvSpPr>
          <p:spPr bwMode="auto">
            <a:xfrm>
              <a:off x="6299747" y="3188012"/>
              <a:ext cx="500185" cy="482696"/>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8" name="Line 733"/>
            <p:cNvSpPr>
              <a:spLocks noChangeShapeType="1"/>
            </p:cNvSpPr>
            <p:nvPr userDrawn="1"/>
          </p:nvSpPr>
          <p:spPr bwMode="auto">
            <a:xfrm>
              <a:off x="5507496" y="2989512"/>
              <a:ext cx="792251" cy="19850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grpSp>
      <p:sp>
        <p:nvSpPr>
          <p:cNvPr id="129" name="TextBox 128"/>
          <p:cNvSpPr txBox="1"/>
          <p:nvPr/>
        </p:nvSpPr>
        <p:spPr>
          <a:xfrm>
            <a:off x="5199345" y="3505672"/>
            <a:ext cx="1950720" cy="829945"/>
          </a:xfrm>
          <a:prstGeom prst="rect">
            <a:avLst/>
          </a:prstGeom>
        </p:spPr>
        <p:txBody>
          <a:bodyPr wrap="square" rtlCol="0">
            <a:spAutoFit/>
          </a:bodyPr>
          <a:lstStyle/>
          <a:p>
            <a:pPr algn="ctr">
              <a:buClr>
                <a:schemeClr val="tx1">
                  <a:lumMod val="85000"/>
                  <a:lumOff val="15000"/>
                </a:schemeClr>
              </a:buClr>
              <a:buSzPct val="105000"/>
            </a:pPr>
            <a:r>
              <a:rPr lang="en-US" altLang="ko-KR" sz="2400" b="1" dirty="0">
                <a:solidFill>
                  <a:schemeClr val="bg1"/>
                </a:solidFill>
                <a:effectLst>
                  <a:outerShdw blurRad="38100" dist="38100" dir="2700000" algn="tl">
                    <a:srgbClr val="000000">
                      <a:alpha val="43137"/>
                    </a:srgbClr>
                  </a:outerShdw>
                </a:effectLst>
                <a:cs typeface="+mn-ea"/>
                <a:sym typeface="+mn-lt"/>
              </a:rPr>
              <a:t>单击此处</a:t>
            </a:r>
          </a:p>
          <a:p>
            <a:pPr algn="ctr">
              <a:buClr>
                <a:schemeClr val="tx1">
                  <a:lumMod val="85000"/>
                  <a:lumOff val="15000"/>
                </a:schemeClr>
              </a:buClr>
              <a:buSzPct val="105000"/>
            </a:pPr>
            <a:r>
              <a:rPr lang="en-US" altLang="ko-KR" sz="2400" b="1" dirty="0">
                <a:solidFill>
                  <a:schemeClr val="bg1"/>
                </a:solidFill>
                <a:effectLst>
                  <a:outerShdw blurRad="38100" dist="38100" dir="2700000" algn="tl">
                    <a:srgbClr val="000000">
                      <a:alpha val="43137"/>
                    </a:srgbClr>
                  </a:outerShdw>
                </a:effectLst>
                <a:cs typeface="+mn-ea"/>
                <a:sym typeface="+mn-lt"/>
              </a:rPr>
              <a:t>添加名称</a:t>
            </a:r>
          </a:p>
        </p:txBody>
      </p:sp>
      <p:grpSp>
        <p:nvGrpSpPr>
          <p:cNvPr id="25" name="Group 24"/>
          <p:cNvGrpSpPr/>
          <p:nvPr/>
        </p:nvGrpSpPr>
        <p:grpSpPr>
          <a:xfrm>
            <a:off x="7867091" y="4185293"/>
            <a:ext cx="894896" cy="894896"/>
            <a:chOff x="7866490" y="4099568"/>
            <a:chExt cx="894896" cy="894896"/>
          </a:xfrm>
        </p:grpSpPr>
        <p:sp>
          <p:nvSpPr>
            <p:cNvPr id="136" name="Oval 135"/>
            <p:cNvSpPr/>
            <p:nvPr/>
          </p:nvSpPr>
          <p:spPr>
            <a:xfrm>
              <a:off x="7866490" y="40995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66" name="Group 165"/>
            <p:cNvGrpSpPr/>
            <p:nvPr/>
          </p:nvGrpSpPr>
          <p:grpSpPr>
            <a:xfrm>
              <a:off x="8101366" y="4292038"/>
              <a:ext cx="425144" cy="509956"/>
              <a:chOff x="4051300" y="3109913"/>
              <a:chExt cx="628650" cy="754063"/>
            </a:xfrm>
            <a:solidFill>
              <a:schemeClr val="bg1">
                <a:lumMod val="95000"/>
              </a:schemeClr>
            </a:solidFill>
          </p:grpSpPr>
          <p:sp>
            <p:nvSpPr>
              <p:cNvPr id="167" name="Freeform 166"/>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68" name="Freeform 167"/>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24" name="Group 23"/>
          <p:cNvGrpSpPr/>
          <p:nvPr/>
        </p:nvGrpSpPr>
        <p:grpSpPr>
          <a:xfrm>
            <a:off x="3431215" y="2807343"/>
            <a:ext cx="894896" cy="894896"/>
            <a:chOff x="3430614" y="2816868"/>
            <a:chExt cx="894896" cy="894896"/>
          </a:xfrm>
        </p:grpSpPr>
        <p:sp>
          <p:nvSpPr>
            <p:cNvPr id="157" name="Oval 156"/>
            <p:cNvSpPr/>
            <p:nvPr/>
          </p:nvSpPr>
          <p:spPr>
            <a:xfrm flipH="1">
              <a:off x="3430614" y="28168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69" name="Group 168"/>
            <p:cNvGrpSpPr/>
            <p:nvPr/>
          </p:nvGrpSpPr>
          <p:grpSpPr>
            <a:xfrm>
              <a:off x="3628990" y="3062482"/>
              <a:ext cx="498144" cy="403668"/>
              <a:chOff x="5145088" y="3205163"/>
              <a:chExt cx="736600" cy="596900"/>
            </a:xfrm>
            <a:solidFill>
              <a:schemeClr val="bg1">
                <a:lumMod val="95000"/>
              </a:schemeClr>
            </a:solidFill>
          </p:grpSpPr>
          <p:sp>
            <p:nvSpPr>
              <p:cNvPr id="170" name="Freeform 169"/>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1" name="Freeform 170"/>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2" name="Freeform 171"/>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3" name="Freeform 172"/>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4" name="Rectangle 173"/>
              <p:cNvSpPr>
                <a:spLocks noChangeArrowheads="1"/>
              </p:cNvSpPr>
              <p:nvPr/>
            </p:nvSpPr>
            <p:spPr bwMode="auto">
              <a:xfrm>
                <a:off x="5226050" y="3333750"/>
                <a:ext cx="1762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5" name="Rectangle 174"/>
              <p:cNvSpPr>
                <a:spLocks noChangeArrowheads="1"/>
              </p:cNvSpPr>
              <p:nvPr/>
            </p:nvSpPr>
            <p:spPr bwMode="auto">
              <a:xfrm>
                <a:off x="5226050" y="3373438"/>
                <a:ext cx="7143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26" name="Group 25"/>
          <p:cNvGrpSpPr/>
          <p:nvPr/>
        </p:nvGrpSpPr>
        <p:grpSpPr>
          <a:xfrm>
            <a:off x="7867091" y="2807343"/>
            <a:ext cx="894896" cy="894896"/>
            <a:chOff x="7866490" y="2816868"/>
            <a:chExt cx="894896" cy="894896"/>
          </a:xfrm>
        </p:grpSpPr>
        <p:sp>
          <p:nvSpPr>
            <p:cNvPr id="133" name="Oval 132"/>
            <p:cNvSpPr/>
            <p:nvPr/>
          </p:nvSpPr>
          <p:spPr>
            <a:xfrm>
              <a:off x="7866490" y="28168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176" name="Freeform 175"/>
            <p:cNvSpPr>
              <a:spLocks noEditPoints="1"/>
            </p:cNvSpPr>
            <p:nvPr/>
          </p:nvSpPr>
          <p:spPr bwMode="auto">
            <a:xfrm>
              <a:off x="8028901" y="3013634"/>
              <a:ext cx="570074" cy="501364"/>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lumMod val="95000"/>
              </a:schemeClr>
            </a:solidFill>
            <a:ln>
              <a:no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nvGrpSpPr>
          <p:cNvPr id="27" name="Group 26"/>
          <p:cNvGrpSpPr/>
          <p:nvPr/>
        </p:nvGrpSpPr>
        <p:grpSpPr>
          <a:xfrm>
            <a:off x="3431215" y="4185293"/>
            <a:ext cx="894896" cy="894896"/>
            <a:chOff x="3430614" y="4099568"/>
            <a:chExt cx="894896" cy="894896"/>
          </a:xfrm>
        </p:grpSpPr>
        <p:sp>
          <p:nvSpPr>
            <p:cNvPr id="143" name="Oval 142"/>
            <p:cNvSpPr/>
            <p:nvPr/>
          </p:nvSpPr>
          <p:spPr>
            <a:xfrm flipH="1">
              <a:off x="3430614" y="40995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77" name="Group 176"/>
            <p:cNvGrpSpPr/>
            <p:nvPr/>
          </p:nvGrpSpPr>
          <p:grpSpPr>
            <a:xfrm>
              <a:off x="3622548" y="4292038"/>
              <a:ext cx="511028" cy="509956"/>
              <a:chOff x="5138738" y="4373563"/>
              <a:chExt cx="755650" cy="754063"/>
            </a:xfrm>
            <a:solidFill>
              <a:schemeClr val="bg1">
                <a:lumMod val="95000"/>
              </a:schemeClr>
            </a:solidFill>
          </p:grpSpPr>
          <p:sp>
            <p:nvSpPr>
              <p:cNvPr id="178" name="Freeform 177"/>
              <p:cNvSpPr>
                <a:spLocks noEditPoints="1"/>
              </p:cNvSpPr>
              <p:nvPr/>
            </p:nvSpPr>
            <p:spPr bwMode="auto">
              <a:xfrm>
                <a:off x="5138738" y="4373563"/>
                <a:ext cx="755650" cy="754063"/>
              </a:xfrm>
              <a:custGeom>
                <a:avLst/>
                <a:gdLst>
                  <a:gd name="T0" fmla="*/ 214 w 476"/>
                  <a:gd name="T1" fmla="*/ 1 h 475"/>
                  <a:gd name="T2" fmla="*/ 146 w 476"/>
                  <a:gd name="T3" fmla="*/ 20 h 475"/>
                  <a:gd name="T4" fmla="*/ 87 w 476"/>
                  <a:gd name="T5" fmla="*/ 55 h 475"/>
                  <a:gd name="T6" fmla="*/ 41 w 476"/>
                  <a:gd name="T7" fmla="*/ 105 h 475"/>
                  <a:gd name="T8" fmla="*/ 11 w 476"/>
                  <a:gd name="T9" fmla="*/ 167 h 475"/>
                  <a:gd name="T10" fmla="*/ 0 w 476"/>
                  <a:gd name="T11" fmla="*/ 238 h 475"/>
                  <a:gd name="T12" fmla="*/ 6 w 476"/>
                  <a:gd name="T13" fmla="*/ 286 h 475"/>
                  <a:gd name="T14" fmla="*/ 30 w 476"/>
                  <a:gd name="T15" fmla="*/ 351 h 475"/>
                  <a:gd name="T16" fmla="*/ 71 w 476"/>
                  <a:gd name="T17" fmla="*/ 406 h 475"/>
                  <a:gd name="T18" fmla="*/ 125 w 476"/>
                  <a:gd name="T19" fmla="*/ 447 h 475"/>
                  <a:gd name="T20" fmla="*/ 190 w 476"/>
                  <a:gd name="T21" fmla="*/ 471 h 475"/>
                  <a:gd name="T22" fmla="*/ 238 w 476"/>
                  <a:gd name="T23" fmla="*/ 475 h 475"/>
                  <a:gd name="T24" fmla="*/ 309 w 476"/>
                  <a:gd name="T25" fmla="*/ 464 h 475"/>
                  <a:gd name="T26" fmla="*/ 371 w 476"/>
                  <a:gd name="T27" fmla="*/ 435 h 475"/>
                  <a:gd name="T28" fmla="*/ 422 w 476"/>
                  <a:gd name="T29" fmla="*/ 389 h 475"/>
                  <a:gd name="T30" fmla="*/ 457 w 476"/>
                  <a:gd name="T31" fmla="*/ 331 h 475"/>
                  <a:gd name="T32" fmla="*/ 474 w 476"/>
                  <a:gd name="T33" fmla="*/ 263 h 475"/>
                  <a:gd name="T34" fmla="*/ 474 w 476"/>
                  <a:gd name="T35" fmla="*/ 214 h 475"/>
                  <a:gd name="T36" fmla="*/ 457 w 476"/>
                  <a:gd name="T37" fmla="*/ 146 h 475"/>
                  <a:gd name="T38" fmla="*/ 422 w 476"/>
                  <a:gd name="T39" fmla="*/ 86 h 475"/>
                  <a:gd name="T40" fmla="*/ 371 w 476"/>
                  <a:gd name="T41" fmla="*/ 41 h 475"/>
                  <a:gd name="T42" fmla="*/ 309 w 476"/>
                  <a:gd name="T43" fmla="*/ 11 h 475"/>
                  <a:gd name="T44" fmla="*/ 238 w 476"/>
                  <a:gd name="T45" fmla="*/ 0 h 475"/>
                  <a:gd name="T46" fmla="*/ 238 w 476"/>
                  <a:gd name="T47" fmla="*/ 461 h 475"/>
                  <a:gd name="T48" fmla="*/ 172 w 476"/>
                  <a:gd name="T49" fmla="*/ 452 h 475"/>
                  <a:gd name="T50" fmla="*/ 114 w 476"/>
                  <a:gd name="T51" fmla="*/ 423 h 475"/>
                  <a:gd name="T52" fmla="*/ 66 w 476"/>
                  <a:gd name="T53" fmla="*/ 380 h 475"/>
                  <a:gd name="T54" fmla="*/ 33 w 476"/>
                  <a:gd name="T55" fmla="*/ 325 h 475"/>
                  <a:gd name="T56" fmla="*/ 15 w 476"/>
                  <a:gd name="T57" fmla="*/ 260 h 475"/>
                  <a:gd name="T58" fmla="*/ 15 w 476"/>
                  <a:gd name="T59" fmla="*/ 215 h 475"/>
                  <a:gd name="T60" fmla="*/ 33 w 476"/>
                  <a:gd name="T61" fmla="*/ 151 h 475"/>
                  <a:gd name="T62" fmla="*/ 66 w 476"/>
                  <a:gd name="T63" fmla="*/ 96 h 475"/>
                  <a:gd name="T64" fmla="*/ 114 w 476"/>
                  <a:gd name="T65" fmla="*/ 53 h 475"/>
                  <a:gd name="T66" fmla="*/ 172 w 476"/>
                  <a:gd name="T67" fmla="*/ 25 h 475"/>
                  <a:gd name="T68" fmla="*/ 238 w 476"/>
                  <a:gd name="T69" fmla="*/ 14 h 475"/>
                  <a:gd name="T70" fmla="*/ 283 w 476"/>
                  <a:gd name="T71" fmla="*/ 20 h 475"/>
                  <a:gd name="T72" fmla="*/ 345 w 476"/>
                  <a:gd name="T73" fmla="*/ 41 h 475"/>
                  <a:gd name="T74" fmla="*/ 396 w 476"/>
                  <a:gd name="T75" fmla="*/ 80 h 475"/>
                  <a:gd name="T76" fmla="*/ 435 w 476"/>
                  <a:gd name="T77" fmla="*/ 132 h 475"/>
                  <a:gd name="T78" fmla="*/ 457 w 476"/>
                  <a:gd name="T79" fmla="*/ 193 h 475"/>
                  <a:gd name="T80" fmla="*/ 462 w 476"/>
                  <a:gd name="T81" fmla="*/ 238 h 475"/>
                  <a:gd name="T82" fmla="*/ 452 w 476"/>
                  <a:gd name="T83" fmla="*/ 305 h 475"/>
                  <a:gd name="T84" fmla="*/ 424 w 476"/>
                  <a:gd name="T85" fmla="*/ 363 h 475"/>
                  <a:gd name="T86" fmla="*/ 381 w 476"/>
                  <a:gd name="T87" fmla="*/ 410 h 475"/>
                  <a:gd name="T88" fmla="*/ 325 w 476"/>
                  <a:gd name="T89" fmla="*/ 444 h 475"/>
                  <a:gd name="T90" fmla="*/ 261 w 476"/>
                  <a:gd name="T91" fmla="*/ 4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475">
                    <a:moveTo>
                      <a:pt x="238" y="0"/>
                    </a:moveTo>
                    <a:lnTo>
                      <a:pt x="238" y="0"/>
                    </a:lnTo>
                    <a:lnTo>
                      <a:pt x="214" y="1"/>
                    </a:lnTo>
                    <a:lnTo>
                      <a:pt x="190" y="5"/>
                    </a:lnTo>
                    <a:lnTo>
                      <a:pt x="168" y="11"/>
                    </a:lnTo>
                    <a:lnTo>
                      <a:pt x="146" y="20"/>
                    </a:lnTo>
                    <a:lnTo>
                      <a:pt x="125" y="29"/>
                    </a:lnTo>
                    <a:lnTo>
                      <a:pt x="105" y="41"/>
                    </a:lnTo>
                    <a:lnTo>
                      <a:pt x="87" y="55"/>
                    </a:lnTo>
                    <a:lnTo>
                      <a:pt x="71" y="70"/>
                    </a:lnTo>
                    <a:lnTo>
                      <a:pt x="54" y="86"/>
                    </a:lnTo>
                    <a:lnTo>
                      <a:pt x="41" y="105"/>
                    </a:lnTo>
                    <a:lnTo>
                      <a:pt x="30" y="125"/>
                    </a:lnTo>
                    <a:lnTo>
                      <a:pt x="19" y="146"/>
                    </a:lnTo>
                    <a:lnTo>
                      <a:pt x="11" y="167"/>
                    </a:lnTo>
                    <a:lnTo>
                      <a:pt x="6" y="190"/>
                    </a:lnTo>
                    <a:lnTo>
                      <a:pt x="1" y="214"/>
                    </a:lnTo>
                    <a:lnTo>
                      <a:pt x="0" y="238"/>
                    </a:lnTo>
                    <a:lnTo>
                      <a:pt x="0" y="238"/>
                    </a:lnTo>
                    <a:lnTo>
                      <a:pt x="1" y="263"/>
                    </a:lnTo>
                    <a:lnTo>
                      <a:pt x="6" y="286"/>
                    </a:lnTo>
                    <a:lnTo>
                      <a:pt x="11" y="309"/>
                    </a:lnTo>
                    <a:lnTo>
                      <a:pt x="19" y="331"/>
                    </a:lnTo>
                    <a:lnTo>
                      <a:pt x="30" y="351"/>
                    </a:lnTo>
                    <a:lnTo>
                      <a:pt x="41" y="371"/>
                    </a:lnTo>
                    <a:lnTo>
                      <a:pt x="54" y="389"/>
                    </a:lnTo>
                    <a:lnTo>
                      <a:pt x="71" y="406"/>
                    </a:lnTo>
                    <a:lnTo>
                      <a:pt x="87" y="421"/>
                    </a:lnTo>
                    <a:lnTo>
                      <a:pt x="105" y="435"/>
                    </a:lnTo>
                    <a:lnTo>
                      <a:pt x="125" y="447"/>
                    </a:lnTo>
                    <a:lnTo>
                      <a:pt x="146" y="457"/>
                    </a:lnTo>
                    <a:lnTo>
                      <a:pt x="168" y="464"/>
                    </a:lnTo>
                    <a:lnTo>
                      <a:pt x="190" y="471"/>
                    </a:lnTo>
                    <a:lnTo>
                      <a:pt x="214" y="474"/>
                    </a:lnTo>
                    <a:lnTo>
                      <a:pt x="238" y="475"/>
                    </a:lnTo>
                    <a:lnTo>
                      <a:pt x="238" y="475"/>
                    </a:lnTo>
                    <a:lnTo>
                      <a:pt x="263" y="474"/>
                    </a:lnTo>
                    <a:lnTo>
                      <a:pt x="285" y="471"/>
                    </a:lnTo>
                    <a:lnTo>
                      <a:pt x="309" y="464"/>
                    </a:lnTo>
                    <a:lnTo>
                      <a:pt x="331" y="457"/>
                    </a:lnTo>
                    <a:lnTo>
                      <a:pt x="351" y="447"/>
                    </a:lnTo>
                    <a:lnTo>
                      <a:pt x="371" y="435"/>
                    </a:lnTo>
                    <a:lnTo>
                      <a:pt x="389" y="421"/>
                    </a:lnTo>
                    <a:lnTo>
                      <a:pt x="406" y="406"/>
                    </a:lnTo>
                    <a:lnTo>
                      <a:pt x="422" y="389"/>
                    </a:lnTo>
                    <a:lnTo>
                      <a:pt x="436" y="371"/>
                    </a:lnTo>
                    <a:lnTo>
                      <a:pt x="447" y="351"/>
                    </a:lnTo>
                    <a:lnTo>
                      <a:pt x="457" y="331"/>
                    </a:lnTo>
                    <a:lnTo>
                      <a:pt x="465" y="309"/>
                    </a:lnTo>
                    <a:lnTo>
                      <a:pt x="471" y="286"/>
                    </a:lnTo>
                    <a:lnTo>
                      <a:pt x="474" y="263"/>
                    </a:lnTo>
                    <a:lnTo>
                      <a:pt x="476" y="238"/>
                    </a:lnTo>
                    <a:lnTo>
                      <a:pt x="476" y="238"/>
                    </a:lnTo>
                    <a:lnTo>
                      <a:pt x="474" y="214"/>
                    </a:lnTo>
                    <a:lnTo>
                      <a:pt x="471" y="190"/>
                    </a:lnTo>
                    <a:lnTo>
                      <a:pt x="465" y="167"/>
                    </a:lnTo>
                    <a:lnTo>
                      <a:pt x="457" y="146"/>
                    </a:lnTo>
                    <a:lnTo>
                      <a:pt x="447" y="125"/>
                    </a:lnTo>
                    <a:lnTo>
                      <a:pt x="436" y="105"/>
                    </a:lnTo>
                    <a:lnTo>
                      <a:pt x="422" y="86"/>
                    </a:lnTo>
                    <a:lnTo>
                      <a:pt x="406" y="70"/>
                    </a:lnTo>
                    <a:lnTo>
                      <a:pt x="389" y="55"/>
                    </a:lnTo>
                    <a:lnTo>
                      <a:pt x="371" y="41"/>
                    </a:lnTo>
                    <a:lnTo>
                      <a:pt x="351" y="29"/>
                    </a:lnTo>
                    <a:lnTo>
                      <a:pt x="331" y="20"/>
                    </a:lnTo>
                    <a:lnTo>
                      <a:pt x="309" y="11"/>
                    </a:lnTo>
                    <a:lnTo>
                      <a:pt x="285" y="5"/>
                    </a:lnTo>
                    <a:lnTo>
                      <a:pt x="263" y="1"/>
                    </a:lnTo>
                    <a:lnTo>
                      <a:pt x="238" y="0"/>
                    </a:lnTo>
                    <a:lnTo>
                      <a:pt x="238" y="0"/>
                    </a:lnTo>
                    <a:close/>
                    <a:moveTo>
                      <a:pt x="238" y="461"/>
                    </a:moveTo>
                    <a:lnTo>
                      <a:pt x="238" y="461"/>
                    </a:lnTo>
                    <a:lnTo>
                      <a:pt x="215" y="460"/>
                    </a:lnTo>
                    <a:lnTo>
                      <a:pt x="194" y="457"/>
                    </a:lnTo>
                    <a:lnTo>
                      <a:pt x="172" y="452"/>
                    </a:lnTo>
                    <a:lnTo>
                      <a:pt x="152" y="444"/>
                    </a:lnTo>
                    <a:lnTo>
                      <a:pt x="132" y="434"/>
                    </a:lnTo>
                    <a:lnTo>
                      <a:pt x="114" y="423"/>
                    </a:lnTo>
                    <a:lnTo>
                      <a:pt x="96" y="410"/>
                    </a:lnTo>
                    <a:lnTo>
                      <a:pt x="80" y="396"/>
                    </a:lnTo>
                    <a:lnTo>
                      <a:pt x="66" y="380"/>
                    </a:lnTo>
                    <a:lnTo>
                      <a:pt x="53" y="363"/>
                    </a:lnTo>
                    <a:lnTo>
                      <a:pt x="41" y="345"/>
                    </a:lnTo>
                    <a:lnTo>
                      <a:pt x="33" y="325"/>
                    </a:lnTo>
                    <a:lnTo>
                      <a:pt x="25" y="305"/>
                    </a:lnTo>
                    <a:lnTo>
                      <a:pt x="19" y="283"/>
                    </a:lnTo>
                    <a:lnTo>
                      <a:pt x="15" y="260"/>
                    </a:lnTo>
                    <a:lnTo>
                      <a:pt x="14" y="238"/>
                    </a:lnTo>
                    <a:lnTo>
                      <a:pt x="14" y="238"/>
                    </a:lnTo>
                    <a:lnTo>
                      <a:pt x="15" y="215"/>
                    </a:lnTo>
                    <a:lnTo>
                      <a:pt x="19" y="193"/>
                    </a:lnTo>
                    <a:lnTo>
                      <a:pt x="25" y="172"/>
                    </a:lnTo>
                    <a:lnTo>
                      <a:pt x="33" y="151"/>
                    </a:lnTo>
                    <a:lnTo>
                      <a:pt x="41" y="132"/>
                    </a:lnTo>
                    <a:lnTo>
                      <a:pt x="53" y="113"/>
                    </a:lnTo>
                    <a:lnTo>
                      <a:pt x="66" y="96"/>
                    </a:lnTo>
                    <a:lnTo>
                      <a:pt x="80" y="80"/>
                    </a:lnTo>
                    <a:lnTo>
                      <a:pt x="96" y="66"/>
                    </a:lnTo>
                    <a:lnTo>
                      <a:pt x="114" y="53"/>
                    </a:lnTo>
                    <a:lnTo>
                      <a:pt x="132" y="41"/>
                    </a:lnTo>
                    <a:lnTo>
                      <a:pt x="152" y="32"/>
                    </a:lnTo>
                    <a:lnTo>
                      <a:pt x="172" y="25"/>
                    </a:lnTo>
                    <a:lnTo>
                      <a:pt x="194" y="20"/>
                    </a:lnTo>
                    <a:lnTo>
                      <a:pt x="215" y="15"/>
                    </a:lnTo>
                    <a:lnTo>
                      <a:pt x="238" y="14"/>
                    </a:lnTo>
                    <a:lnTo>
                      <a:pt x="238" y="14"/>
                    </a:lnTo>
                    <a:lnTo>
                      <a:pt x="261" y="15"/>
                    </a:lnTo>
                    <a:lnTo>
                      <a:pt x="283" y="20"/>
                    </a:lnTo>
                    <a:lnTo>
                      <a:pt x="305" y="25"/>
                    </a:lnTo>
                    <a:lnTo>
                      <a:pt x="325" y="32"/>
                    </a:lnTo>
                    <a:lnTo>
                      <a:pt x="345" y="41"/>
                    </a:lnTo>
                    <a:lnTo>
                      <a:pt x="363" y="53"/>
                    </a:lnTo>
                    <a:lnTo>
                      <a:pt x="381" y="66"/>
                    </a:lnTo>
                    <a:lnTo>
                      <a:pt x="396" y="80"/>
                    </a:lnTo>
                    <a:lnTo>
                      <a:pt x="411" y="96"/>
                    </a:lnTo>
                    <a:lnTo>
                      <a:pt x="424" y="113"/>
                    </a:lnTo>
                    <a:lnTo>
                      <a:pt x="435" y="132"/>
                    </a:lnTo>
                    <a:lnTo>
                      <a:pt x="444" y="151"/>
                    </a:lnTo>
                    <a:lnTo>
                      <a:pt x="452" y="172"/>
                    </a:lnTo>
                    <a:lnTo>
                      <a:pt x="457" y="193"/>
                    </a:lnTo>
                    <a:lnTo>
                      <a:pt x="460" y="215"/>
                    </a:lnTo>
                    <a:lnTo>
                      <a:pt x="462" y="238"/>
                    </a:lnTo>
                    <a:lnTo>
                      <a:pt x="462" y="238"/>
                    </a:lnTo>
                    <a:lnTo>
                      <a:pt x="460" y="260"/>
                    </a:lnTo>
                    <a:lnTo>
                      <a:pt x="457" y="283"/>
                    </a:lnTo>
                    <a:lnTo>
                      <a:pt x="452" y="305"/>
                    </a:lnTo>
                    <a:lnTo>
                      <a:pt x="444" y="325"/>
                    </a:lnTo>
                    <a:lnTo>
                      <a:pt x="435" y="345"/>
                    </a:lnTo>
                    <a:lnTo>
                      <a:pt x="424" y="363"/>
                    </a:lnTo>
                    <a:lnTo>
                      <a:pt x="411" y="380"/>
                    </a:lnTo>
                    <a:lnTo>
                      <a:pt x="396" y="396"/>
                    </a:lnTo>
                    <a:lnTo>
                      <a:pt x="381" y="410"/>
                    </a:lnTo>
                    <a:lnTo>
                      <a:pt x="363" y="423"/>
                    </a:lnTo>
                    <a:lnTo>
                      <a:pt x="345" y="434"/>
                    </a:lnTo>
                    <a:lnTo>
                      <a:pt x="325" y="444"/>
                    </a:lnTo>
                    <a:lnTo>
                      <a:pt x="305" y="452"/>
                    </a:lnTo>
                    <a:lnTo>
                      <a:pt x="283" y="457"/>
                    </a:lnTo>
                    <a:lnTo>
                      <a:pt x="261" y="460"/>
                    </a:lnTo>
                    <a:lnTo>
                      <a:pt x="238" y="461"/>
                    </a:lnTo>
                    <a:lnTo>
                      <a:pt x="238" y="4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9" name="Freeform 178"/>
              <p:cNvSpPr>
                <a:spLocks noEditPoints="1"/>
              </p:cNvSpPr>
              <p:nvPr/>
            </p:nvSpPr>
            <p:spPr bwMode="auto">
              <a:xfrm>
                <a:off x="5189538" y="4422775"/>
                <a:ext cx="654050" cy="655638"/>
              </a:xfrm>
              <a:custGeom>
                <a:avLst/>
                <a:gdLst>
                  <a:gd name="T0" fmla="*/ 185 w 412"/>
                  <a:gd name="T1" fmla="*/ 1 h 413"/>
                  <a:gd name="T2" fmla="*/ 126 w 412"/>
                  <a:gd name="T3" fmla="*/ 17 h 413"/>
                  <a:gd name="T4" fmla="*/ 75 w 412"/>
                  <a:gd name="T5" fmla="*/ 48 h 413"/>
                  <a:gd name="T6" fmla="*/ 35 w 412"/>
                  <a:gd name="T7" fmla="*/ 92 h 413"/>
                  <a:gd name="T8" fmla="*/ 9 w 412"/>
                  <a:gd name="T9" fmla="*/ 146 h 413"/>
                  <a:gd name="T10" fmla="*/ 0 w 412"/>
                  <a:gd name="T11" fmla="*/ 207 h 413"/>
                  <a:gd name="T12" fmla="*/ 4 w 412"/>
                  <a:gd name="T13" fmla="*/ 249 h 413"/>
                  <a:gd name="T14" fmla="*/ 25 w 412"/>
                  <a:gd name="T15" fmla="*/ 305 h 413"/>
                  <a:gd name="T16" fmla="*/ 60 w 412"/>
                  <a:gd name="T17" fmla="*/ 352 h 413"/>
                  <a:gd name="T18" fmla="*/ 108 w 412"/>
                  <a:gd name="T19" fmla="*/ 388 h 413"/>
                  <a:gd name="T20" fmla="*/ 165 w 412"/>
                  <a:gd name="T21" fmla="*/ 409 h 413"/>
                  <a:gd name="T22" fmla="*/ 206 w 412"/>
                  <a:gd name="T23" fmla="*/ 413 h 413"/>
                  <a:gd name="T24" fmla="*/ 268 w 412"/>
                  <a:gd name="T25" fmla="*/ 404 h 413"/>
                  <a:gd name="T26" fmla="*/ 322 w 412"/>
                  <a:gd name="T27" fmla="*/ 378 h 413"/>
                  <a:gd name="T28" fmla="*/ 365 w 412"/>
                  <a:gd name="T29" fmla="*/ 338 h 413"/>
                  <a:gd name="T30" fmla="*/ 396 w 412"/>
                  <a:gd name="T31" fmla="*/ 288 h 413"/>
                  <a:gd name="T32" fmla="*/ 411 w 412"/>
                  <a:gd name="T33" fmla="*/ 228 h 413"/>
                  <a:gd name="T34" fmla="*/ 411 w 412"/>
                  <a:gd name="T35" fmla="*/ 186 h 413"/>
                  <a:gd name="T36" fmla="*/ 396 w 412"/>
                  <a:gd name="T37" fmla="*/ 127 h 413"/>
                  <a:gd name="T38" fmla="*/ 365 w 412"/>
                  <a:gd name="T39" fmla="*/ 76 h 413"/>
                  <a:gd name="T40" fmla="*/ 322 w 412"/>
                  <a:gd name="T41" fmla="*/ 36 h 413"/>
                  <a:gd name="T42" fmla="*/ 268 w 412"/>
                  <a:gd name="T43" fmla="*/ 10 h 413"/>
                  <a:gd name="T44" fmla="*/ 206 w 412"/>
                  <a:gd name="T45" fmla="*/ 0 h 413"/>
                  <a:gd name="T46" fmla="*/ 206 w 412"/>
                  <a:gd name="T47" fmla="*/ 399 h 413"/>
                  <a:gd name="T48" fmla="*/ 149 w 412"/>
                  <a:gd name="T49" fmla="*/ 390 h 413"/>
                  <a:gd name="T50" fmla="*/ 99 w 412"/>
                  <a:gd name="T51" fmla="*/ 367 h 413"/>
                  <a:gd name="T52" fmla="*/ 58 w 412"/>
                  <a:gd name="T53" fmla="*/ 329 h 413"/>
                  <a:gd name="T54" fmla="*/ 29 w 412"/>
                  <a:gd name="T55" fmla="*/ 281 h 413"/>
                  <a:gd name="T56" fmla="*/ 15 w 412"/>
                  <a:gd name="T57" fmla="*/ 226 h 413"/>
                  <a:gd name="T58" fmla="*/ 15 w 412"/>
                  <a:gd name="T59" fmla="*/ 187 h 413"/>
                  <a:gd name="T60" fmla="*/ 29 w 412"/>
                  <a:gd name="T61" fmla="*/ 132 h 413"/>
                  <a:gd name="T62" fmla="*/ 58 w 412"/>
                  <a:gd name="T63" fmla="*/ 85 h 413"/>
                  <a:gd name="T64" fmla="*/ 99 w 412"/>
                  <a:gd name="T65" fmla="*/ 48 h 413"/>
                  <a:gd name="T66" fmla="*/ 149 w 412"/>
                  <a:gd name="T67" fmla="*/ 24 h 413"/>
                  <a:gd name="T68" fmla="*/ 206 w 412"/>
                  <a:gd name="T69" fmla="*/ 16 h 413"/>
                  <a:gd name="T70" fmla="*/ 245 w 412"/>
                  <a:gd name="T71" fmla="*/ 19 h 413"/>
                  <a:gd name="T72" fmla="*/ 298 w 412"/>
                  <a:gd name="T73" fmla="*/ 38 h 413"/>
                  <a:gd name="T74" fmla="*/ 342 w 412"/>
                  <a:gd name="T75" fmla="*/ 72 h 413"/>
                  <a:gd name="T76" fmla="*/ 374 w 412"/>
                  <a:gd name="T77" fmla="*/ 116 h 413"/>
                  <a:gd name="T78" fmla="*/ 394 w 412"/>
                  <a:gd name="T79" fmla="*/ 169 h 413"/>
                  <a:gd name="T80" fmla="*/ 398 w 412"/>
                  <a:gd name="T81" fmla="*/ 207 h 413"/>
                  <a:gd name="T82" fmla="*/ 390 w 412"/>
                  <a:gd name="T83" fmla="*/ 264 h 413"/>
                  <a:gd name="T84" fmla="*/ 366 w 412"/>
                  <a:gd name="T85" fmla="*/ 315 h 413"/>
                  <a:gd name="T86" fmla="*/ 328 w 412"/>
                  <a:gd name="T87" fmla="*/ 355 h 413"/>
                  <a:gd name="T88" fmla="*/ 280 w 412"/>
                  <a:gd name="T89" fmla="*/ 384 h 413"/>
                  <a:gd name="T90" fmla="*/ 225 w 412"/>
                  <a:gd name="T91"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413">
                    <a:moveTo>
                      <a:pt x="206" y="0"/>
                    </a:moveTo>
                    <a:lnTo>
                      <a:pt x="206" y="0"/>
                    </a:lnTo>
                    <a:lnTo>
                      <a:pt x="185" y="1"/>
                    </a:lnTo>
                    <a:lnTo>
                      <a:pt x="165" y="5"/>
                    </a:lnTo>
                    <a:lnTo>
                      <a:pt x="144" y="10"/>
                    </a:lnTo>
                    <a:lnTo>
                      <a:pt x="126" y="17"/>
                    </a:lnTo>
                    <a:lnTo>
                      <a:pt x="108" y="26"/>
                    </a:lnTo>
                    <a:lnTo>
                      <a:pt x="91" y="36"/>
                    </a:lnTo>
                    <a:lnTo>
                      <a:pt x="75" y="48"/>
                    </a:lnTo>
                    <a:lnTo>
                      <a:pt x="60" y="61"/>
                    </a:lnTo>
                    <a:lnTo>
                      <a:pt x="47" y="76"/>
                    </a:lnTo>
                    <a:lnTo>
                      <a:pt x="35" y="92"/>
                    </a:lnTo>
                    <a:lnTo>
                      <a:pt x="25" y="108"/>
                    </a:lnTo>
                    <a:lnTo>
                      <a:pt x="16" y="127"/>
                    </a:lnTo>
                    <a:lnTo>
                      <a:pt x="9" y="146"/>
                    </a:lnTo>
                    <a:lnTo>
                      <a:pt x="4" y="166"/>
                    </a:lnTo>
                    <a:lnTo>
                      <a:pt x="1" y="186"/>
                    </a:lnTo>
                    <a:lnTo>
                      <a:pt x="0" y="207"/>
                    </a:lnTo>
                    <a:lnTo>
                      <a:pt x="0" y="207"/>
                    </a:lnTo>
                    <a:lnTo>
                      <a:pt x="1" y="228"/>
                    </a:lnTo>
                    <a:lnTo>
                      <a:pt x="4" y="249"/>
                    </a:lnTo>
                    <a:lnTo>
                      <a:pt x="9" y="268"/>
                    </a:lnTo>
                    <a:lnTo>
                      <a:pt x="16" y="288"/>
                    </a:lnTo>
                    <a:lnTo>
                      <a:pt x="25" y="305"/>
                    </a:lnTo>
                    <a:lnTo>
                      <a:pt x="35" y="322"/>
                    </a:lnTo>
                    <a:lnTo>
                      <a:pt x="47" y="338"/>
                    </a:lnTo>
                    <a:lnTo>
                      <a:pt x="60" y="352"/>
                    </a:lnTo>
                    <a:lnTo>
                      <a:pt x="75" y="367"/>
                    </a:lnTo>
                    <a:lnTo>
                      <a:pt x="91" y="378"/>
                    </a:lnTo>
                    <a:lnTo>
                      <a:pt x="108" y="388"/>
                    </a:lnTo>
                    <a:lnTo>
                      <a:pt x="126" y="397"/>
                    </a:lnTo>
                    <a:lnTo>
                      <a:pt x="144" y="404"/>
                    </a:lnTo>
                    <a:lnTo>
                      <a:pt x="165" y="409"/>
                    </a:lnTo>
                    <a:lnTo>
                      <a:pt x="185" y="412"/>
                    </a:lnTo>
                    <a:lnTo>
                      <a:pt x="206" y="413"/>
                    </a:lnTo>
                    <a:lnTo>
                      <a:pt x="206" y="413"/>
                    </a:lnTo>
                    <a:lnTo>
                      <a:pt x="228" y="412"/>
                    </a:lnTo>
                    <a:lnTo>
                      <a:pt x="248" y="409"/>
                    </a:lnTo>
                    <a:lnTo>
                      <a:pt x="268" y="404"/>
                    </a:lnTo>
                    <a:lnTo>
                      <a:pt x="286" y="397"/>
                    </a:lnTo>
                    <a:lnTo>
                      <a:pt x="304" y="388"/>
                    </a:lnTo>
                    <a:lnTo>
                      <a:pt x="322" y="378"/>
                    </a:lnTo>
                    <a:lnTo>
                      <a:pt x="337" y="367"/>
                    </a:lnTo>
                    <a:lnTo>
                      <a:pt x="352" y="352"/>
                    </a:lnTo>
                    <a:lnTo>
                      <a:pt x="365" y="338"/>
                    </a:lnTo>
                    <a:lnTo>
                      <a:pt x="377" y="322"/>
                    </a:lnTo>
                    <a:lnTo>
                      <a:pt x="387" y="305"/>
                    </a:lnTo>
                    <a:lnTo>
                      <a:pt x="396" y="288"/>
                    </a:lnTo>
                    <a:lnTo>
                      <a:pt x="403" y="268"/>
                    </a:lnTo>
                    <a:lnTo>
                      <a:pt x="408" y="249"/>
                    </a:lnTo>
                    <a:lnTo>
                      <a:pt x="411" y="228"/>
                    </a:lnTo>
                    <a:lnTo>
                      <a:pt x="412" y="207"/>
                    </a:lnTo>
                    <a:lnTo>
                      <a:pt x="412" y="207"/>
                    </a:lnTo>
                    <a:lnTo>
                      <a:pt x="411" y="186"/>
                    </a:lnTo>
                    <a:lnTo>
                      <a:pt x="408" y="166"/>
                    </a:lnTo>
                    <a:lnTo>
                      <a:pt x="403" y="146"/>
                    </a:lnTo>
                    <a:lnTo>
                      <a:pt x="396" y="127"/>
                    </a:lnTo>
                    <a:lnTo>
                      <a:pt x="387" y="108"/>
                    </a:lnTo>
                    <a:lnTo>
                      <a:pt x="377" y="92"/>
                    </a:lnTo>
                    <a:lnTo>
                      <a:pt x="365" y="76"/>
                    </a:lnTo>
                    <a:lnTo>
                      <a:pt x="352" y="61"/>
                    </a:lnTo>
                    <a:lnTo>
                      <a:pt x="337" y="48"/>
                    </a:lnTo>
                    <a:lnTo>
                      <a:pt x="322" y="36"/>
                    </a:lnTo>
                    <a:lnTo>
                      <a:pt x="304" y="26"/>
                    </a:lnTo>
                    <a:lnTo>
                      <a:pt x="286" y="17"/>
                    </a:lnTo>
                    <a:lnTo>
                      <a:pt x="268" y="10"/>
                    </a:lnTo>
                    <a:lnTo>
                      <a:pt x="248" y="5"/>
                    </a:lnTo>
                    <a:lnTo>
                      <a:pt x="228" y="1"/>
                    </a:lnTo>
                    <a:lnTo>
                      <a:pt x="206" y="0"/>
                    </a:lnTo>
                    <a:lnTo>
                      <a:pt x="206" y="0"/>
                    </a:lnTo>
                    <a:close/>
                    <a:moveTo>
                      <a:pt x="206" y="399"/>
                    </a:moveTo>
                    <a:lnTo>
                      <a:pt x="206" y="399"/>
                    </a:lnTo>
                    <a:lnTo>
                      <a:pt x="187" y="398"/>
                    </a:lnTo>
                    <a:lnTo>
                      <a:pt x="167" y="395"/>
                    </a:lnTo>
                    <a:lnTo>
                      <a:pt x="149" y="390"/>
                    </a:lnTo>
                    <a:lnTo>
                      <a:pt x="131" y="384"/>
                    </a:lnTo>
                    <a:lnTo>
                      <a:pt x="114" y="376"/>
                    </a:lnTo>
                    <a:lnTo>
                      <a:pt x="99" y="367"/>
                    </a:lnTo>
                    <a:lnTo>
                      <a:pt x="84" y="355"/>
                    </a:lnTo>
                    <a:lnTo>
                      <a:pt x="71" y="343"/>
                    </a:lnTo>
                    <a:lnTo>
                      <a:pt x="58" y="329"/>
                    </a:lnTo>
                    <a:lnTo>
                      <a:pt x="47" y="315"/>
                    </a:lnTo>
                    <a:lnTo>
                      <a:pt x="37" y="298"/>
                    </a:lnTo>
                    <a:lnTo>
                      <a:pt x="29" y="281"/>
                    </a:lnTo>
                    <a:lnTo>
                      <a:pt x="22" y="264"/>
                    </a:lnTo>
                    <a:lnTo>
                      <a:pt x="18" y="246"/>
                    </a:lnTo>
                    <a:lnTo>
                      <a:pt x="15" y="226"/>
                    </a:lnTo>
                    <a:lnTo>
                      <a:pt x="14" y="207"/>
                    </a:lnTo>
                    <a:lnTo>
                      <a:pt x="14" y="207"/>
                    </a:lnTo>
                    <a:lnTo>
                      <a:pt x="15" y="187"/>
                    </a:lnTo>
                    <a:lnTo>
                      <a:pt x="18" y="169"/>
                    </a:lnTo>
                    <a:lnTo>
                      <a:pt x="22" y="151"/>
                    </a:lnTo>
                    <a:lnTo>
                      <a:pt x="29" y="132"/>
                    </a:lnTo>
                    <a:lnTo>
                      <a:pt x="37" y="116"/>
                    </a:lnTo>
                    <a:lnTo>
                      <a:pt x="47" y="100"/>
                    </a:lnTo>
                    <a:lnTo>
                      <a:pt x="58" y="85"/>
                    </a:lnTo>
                    <a:lnTo>
                      <a:pt x="71" y="72"/>
                    </a:lnTo>
                    <a:lnTo>
                      <a:pt x="84" y="59"/>
                    </a:lnTo>
                    <a:lnTo>
                      <a:pt x="99" y="48"/>
                    </a:lnTo>
                    <a:lnTo>
                      <a:pt x="114" y="38"/>
                    </a:lnTo>
                    <a:lnTo>
                      <a:pt x="131" y="31"/>
                    </a:lnTo>
                    <a:lnTo>
                      <a:pt x="149" y="24"/>
                    </a:lnTo>
                    <a:lnTo>
                      <a:pt x="167" y="19"/>
                    </a:lnTo>
                    <a:lnTo>
                      <a:pt x="187" y="16"/>
                    </a:lnTo>
                    <a:lnTo>
                      <a:pt x="206" y="16"/>
                    </a:lnTo>
                    <a:lnTo>
                      <a:pt x="206" y="16"/>
                    </a:lnTo>
                    <a:lnTo>
                      <a:pt x="225" y="16"/>
                    </a:lnTo>
                    <a:lnTo>
                      <a:pt x="245" y="19"/>
                    </a:lnTo>
                    <a:lnTo>
                      <a:pt x="263" y="24"/>
                    </a:lnTo>
                    <a:lnTo>
                      <a:pt x="280" y="31"/>
                    </a:lnTo>
                    <a:lnTo>
                      <a:pt x="298" y="38"/>
                    </a:lnTo>
                    <a:lnTo>
                      <a:pt x="313" y="48"/>
                    </a:lnTo>
                    <a:lnTo>
                      <a:pt x="328" y="59"/>
                    </a:lnTo>
                    <a:lnTo>
                      <a:pt x="342" y="72"/>
                    </a:lnTo>
                    <a:lnTo>
                      <a:pt x="354" y="85"/>
                    </a:lnTo>
                    <a:lnTo>
                      <a:pt x="366" y="100"/>
                    </a:lnTo>
                    <a:lnTo>
                      <a:pt x="374" y="116"/>
                    </a:lnTo>
                    <a:lnTo>
                      <a:pt x="383" y="132"/>
                    </a:lnTo>
                    <a:lnTo>
                      <a:pt x="390" y="151"/>
                    </a:lnTo>
                    <a:lnTo>
                      <a:pt x="394" y="169"/>
                    </a:lnTo>
                    <a:lnTo>
                      <a:pt x="397" y="187"/>
                    </a:lnTo>
                    <a:lnTo>
                      <a:pt x="398" y="207"/>
                    </a:lnTo>
                    <a:lnTo>
                      <a:pt x="398" y="207"/>
                    </a:lnTo>
                    <a:lnTo>
                      <a:pt x="397" y="226"/>
                    </a:lnTo>
                    <a:lnTo>
                      <a:pt x="394" y="246"/>
                    </a:lnTo>
                    <a:lnTo>
                      <a:pt x="390" y="264"/>
                    </a:lnTo>
                    <a:lnTo>
                      <a:pt x="383" y="281"/>
                    </a:lnTo>
                    <a:lnTo>
                      <a:pt x="374" y="298"/>
                    </a:lnTo>
                    <a:lnTo>
                      <a:pt x="366" y="315"/>
                    </a:lnTo>
                    <a:lnTo>
                      <a:pt x="354" y="329"/>
                    </a:lnTo>
                    <a:lnTo>
                      <a:pt x="342" y="343"/>
                    </a:lnTo>
                    <a:lnTo>
                      <a:pt x="328" y="355"/>
                    </a:lnTo>
                    <a:lnTo>
                      <a:pt x="313" y="367"/>
                    </a:lnTo>
                    <a:lnTo>
                      <a:pt x="298" y="376"/>
                    </a:lnTo>
                    <a:lnTo>
                      <a:pt x="280" y="384"/>
                    </a:lnTo>
                    <a:lnTo>
                      <a:pt x="263" y="390"/>
                    </a:lnTo>
                    <a:lnTo>
                      <a:pt x="245" y="395"/>
                    </a:lnTo>
                    <a:lnTo>
                      <a:pt x="225" y="398"/>
                    </a:lnTo>
                    <a:lnTo>
                      <a:pt x="206" y="399"/>
                    </a:lnTo>
                    <a:lnTo>
                      <a:pt x="206" y="3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0" name="Rectangle 179"/>
              <p:cNvSpPr>
                <a:spLocks noChangeArrowheads="1"/>
              </p:cNvSpPr>
              <p:nvPr/>
            </p:nvSpPr>
            <p:spPr bwMode="auto">
              <a:xfrm>
                <a:off x="5505450" y="4470400"/>
                <a:ext cx="23813"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1" name="Freeform 180"/>
              <p:cNvSpPr/>
              <p:nvPr/>
            </p:nvSpPr>
            <p:spPr bwMode="auto">
              <a:xfrm>
                <a:off x="5365750" y="4502150"/>
                <a:ext cx="49213" cy="61913"/>
              </a:xfrm>
              <a:custGeom>
                <a:avLst/>
                <a:gdLst>
                  <a:gd name="T0" fmla="*/ 31 w 31"/>
                  <a:gd name="T1" fmla="*/ 31 h 39"/>
                  <a:gd name="T2" fmla="*/ 13 w 31"/>
                  <a:gd name="T3" fmla="*/ 0 h 39"/>
                  <a:gd name="T4" fmla="*/ 0 w 31"/>
                  <a:gd name="T5" fmla="*/ 7 h 39"/>
                  <a:gd name="T6" fmla="*/ 18 w 31"/>
                  <a:gd name="T7" fmla="*/ 39 h 39"/>
                  <a:gd name="T8" fmla="*/ 31 w 31"/>
                  <a:gd name="T9" fmla="*/ 31 h 39"/>
                </a:gdLst>
                <a:ahLst/>
                <a:cxnLst>
                  <a:cxn ang="0">
                    <a:pos x="T0" y="T1"/>
                  </a:cxn>
                  <a:cxn ang="0">
                    <a:pos x="T2" y="T3"/>
                  </a:cxn>
                  <a:cxn ang="0">
                    <a:pos x="T4" y="T5"/>
                  </a:cxn>
                  <a:cxn ang="0">
                    <a:pos x="T6" y="T7"/>
                  </a:cxn>
                  <a:cxn ang="0">
                    <a:pos x="T8" y="T9"/>
                  </a:cxn>
                </a:cxnLst>
                <a:rect l="0" t="0" r="r" b="b"/>
                <a:pathLst>
                  <a:path w="31" h="39">
                    <a:moveTo>
                      <a:pt x="31" y="31"/>
                    </a:moveTo>
                    <a:lnTo>
                      <a:pt x="13" y="0"/>
                    </a:lnTo>
                    <a:lnTo>
                      <a:pt x="0" y="7"/>
                    </a:lnTo>
                    <a:lnTo>
                      <a:pt x="18" y="39"/>
                    </a:lnTo>
                    <a:lnTo>
                      <a:pt x="31"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2" name="Freeform 181"/>
              <p:cNvSpPr/>
              <p:nvPr/>
            </p:nvSpPr>
            <p:spPr bwMode="auto">
              <a:xfrm>
                <a:off x="5265738" y="4600575"/>
                <a:ext cx="63500" cy="49213"/>
              </a:xfrm>
              <a:custGeom>
                <a:avLst/>
                <a:gdLst>
                  <a:gd name="T0" fmla="*/ 0 w 40"/>
                  <a:gd name="T1" fmla="*/ 13 h 31"/>
                  <a:gd name="T2" fmla="*/ 33 w 40"/>
                  <a:gd name="T3" fmla="*/ 31 h 31"/>
                  <a:gd name="T4" fmla="*/ 40 w 40"/>
                  <a:gd name="T5" fmla="*/ 19 h 31"/>
                  <a:gd name="T6" fmla="*/ 8 w 40"/>
                  <a:gd name="T7" fmla="*/ 0 h 31"/>
                  <a:gd name="T8" fmla="*/ 0 w 40"/>
                  <a:gd name="T9" fmla="*/ 13 h 31"/>
                </a:gdLst>
                <a:ahLst/>
                <a:cxnLst>
                  <a:cxn ang="0">
                    <a:pos x="T0" y="T1"/>
                  </a:cxn>
                  <a:cxn ang="0">
                    <a:pos x="T2" y="T3"/>
                  </a:cxn>
                  <a:cxn ang="0">
                    <a:pos x="T4" y="T5"/>
                  </a:cxn>
                  <a:cxn ang="0">
                    <a:pos x="T6" y="T7"/>
                  </a:cxn>
                  <a:cxn ang="0">
                    <a:pos x="T8" y="T9"/>
                  </a:cxn>
                </a:cxnLst>
                <a:rect l="0" t="0" r="r" b="b"/>
                <a:pathLst>
                  <a:path w="40" h="31">
                    <a:moveTo>
                      <a:pt x="0" y="13"/>
                    </a:moveTo>
                    <a:lnTo>
                      <a:pt x="33" y="31"/>
                    </a:lnTo>
                    <a:lnTo>
                      <a:pt x="40" y="19"/>
                    </a:lnTo>
                    <a:lnTo>
                      <a:pt x="8"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3" name="Rectangle 182"/>
              <p:cNvSpPr>
                <a:spLocks noChangeArrowheads="1"/>
              </p:cNvSpPr>
              <p:nvPr/>
            </p:nvSpPr>
            <p:spPr bwMode="auto">
              <a:xfrm>
                <a:off x="5235575" y="4740275"/>
                <a:ext cx="587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4" name="Freeform 183"/>
              <p:cNvSpPr/>
              <p:nvPr/>
            </p:nvSpPr>
            <p:spPr bwMode="auto">
              <a:xfrm>
                <a:off x="5265738" y="4852988"/>
                <a:ext cx="63500" cy="49213"/>
              </a:xfrm>
              <a:custGeom>
                <a:avLst/>
                <a:gdLst>
                  <a:gd name="T0" fmla="*/ 0 w 40"/>
                  <a:gd name="T1" fmla="*/ 19 h 31"/>
                  <a:gd name="T2" fmla="*/ 8 w 40"/>
                  <a:gd name="T3" fmla="*/ 31 h 31"/>
                  <a:gd name="T4" fmla="*/ 40 w 40"/>
                  <a:gd name="T5" fmla="*/ 12 h 31"/>
                  <a:gd name="T6" fmla="*/ 33 w 40"/>
                  <a:gd name="T7" fmla="*/ 0 h 31"/>
                  <a:gd name="T8" fmla="*/ 0 w 40"/>
                  <a:gd name="T9" fmla="*/ 19 h 31"/>
                </a:gdLst>
                <a:ahLst/>
                <a:cxnLst>
                  <a:cxn ang="0">
                    <a:pos x="T0" y="T1"/>
                  </a:cxn>
                  <a:cxn ang="0">
                    <a:pos x="T2" y="T3"/>
                  </a:cxn>
                  <a:cxn ang="0">
                    <a:pos x="T4" y="T5"/>
                  </a:cxn>
                  <a:cxn ang="0">
                    <a:pos x="T6" y="T7"/>
                  </a:cxn>
                  <a:cxn ang="0">
                    <a:pos x="T8" y="T9"/>
                  </a:cxn>
                </a:cxnLst>
                <a:rect l="0" t="0" r="r" b="b"/>
                <a:pathLst>
                  <a:path w="40" h="31">
                    <a:moveTo>
                      <a:pt x="0" y="19"/>
                    </a:moveTo>
                    <a:lnTo>
                      <a:pt x="8" y="31"/>
                    </a:lnTo>
                    <a:lnTo>
                      <a:pt x="40" y="12"/>
                    </a:lnTo>
                    <a:lnTo>
                      <a:pt x="33"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5" name="Freeform 184"/>
              <p:cNvSpPr/>
              <p:nvPr/>
            </p:nvSpPr>
            <p:spPr bwMode="auto">
              <a:xfrm>
                <a:off x="5365750" y="4938713"/>
                <a:ext cx="49213" cy="61913"/>
              </a:xfrm>
              <a:custGeom>
                <a:avLst/>
                <a:gdLst>
                  <a:gd name="T0" fmla="*/ 0 w 31"/>
                  <a:gd name="T1" fmla="*/ 32 h 39"/>
                  <a:gd name="T2" fmla="*/ 13 w 31"/>
                  <a:gd name="T3" fmla="*/ 39 h 39"/>
                  <a:gd name="T4" fmla="*/ 31 w 31"/>
                  <a:gd name="T5" fmla="*/ 7 h 39"/>
                  <a:gd name="T6" fmla="*/ 18 w 31"/>
                  <a:gd name="T7" fmla="*/ 0 h 39"/>
                  <a:gd name="T8" fmla="*/ 0 w 31"/>
                  <a:gd name="T9" fmla="*/ 32 h 39"/>
                </a:gdLst>
                <a:ahLst/>
                <a:cxnLst>
                  <a:cxn ang="0">
                    <a:pos x="T0" y="T1"/>
                  </a:cxn>
                  <a:cxn ang="0">
                    <a:pos x="T2" y="T3"/>
                  </a:cxn>
                  <a:cxn ang="0">
                    <a:pos x="T4" y="T5"/>
                  </a:cxn>
                  <a:cxn ang="0">
                    <a:pos x="T6" y="T7"/>
                  </a:cxn>
                  <a:cxn ang="0">
                    <a:pos x="T8" y="T9"/>
                  </a:cxn>
                </a:cxnLst>
                <a:rect l="0" t="0" r="r" b="b"/>
                <a:pathLst>
                  <a:path w="31" h="39">
                    <a:moveTo>
                      <a:pt x="0" y="32"/>
                    </a:moveTo>
                    <a:lnTo>
                      <a:pt x="13" y="39"/>
                    </a:lnTo>
                    <a:lnTo>
                      <a:pt x="31" y="7"/>
                    </a:lnTo>
                    <a:lnTo>
                      <a:pt x="18" y="0"/>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6" name="Rectangle 185"/>
              <p:cNvSpPr>
                <a:spLocks noChangeArrowheads="1"/>
              </p:cNvSpPr>
              <p:nvPr/>
            </p:nvSpPr>
            <p:spPr bwMode="auto">
              <a:xfrm>
                <a:off x="5505450" y="4975225"/>
                <a:ext cx="23813"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7" name="Freeform 186"/>
              <p:cNvSpPr/>
              <p:nvPr/>
            </p:nvSpPr>
            <p:spPr bwMode="auto">
              <a:xfrm>
                <a:off x="5619750" y="4938713"/>
                <a:ext cx="47625" cy="61913"/>
              </a:xfrm>
              <a:custGeom>
                <a:avLst/>
                <a:gdLst>
                  <a:gd name="T0" fmla="*/ 0 w 30"/>
                  <a:gd name="T1" fmla="*/ 7 h 39"/>
                  <a:gd name="T2" fmla="*/ 18 w 30"/>
                  <a:gd name="T3" fmla="*/ 39 h 39"/>
                  <a:gd name="T4" fmla="*/ 30 w 30"/>
                  <a:gd name="T5" fmla="*/ 32 h 39"/>
                  <a:gd name="T6" fmla="*/ 12 w 30"/>
                  <a:gd name="T7" fmla="*/ 0 h 39"/>
                  <a:gd name="T8" fmla="*/ 0 w 30"/>
                  <a:gd name="T9" fmla="*/ 7 h 39"/>
                </a:gdLst>
                <a:ahLst/>
                <a:cxnLst>
                  <a:cxn ang="0">
                    <a:pos x="T0" y="T1"/>
                  </a:cxn>
                  <a:cxn ang="0">
                    <a:pos x="T2" y="T3"/>
                  </a:cxn>
                  <a:cxn ang="0">
                    <a:pos x="T4" y="T5"/>
                  </a:cxn>
                  <a:cxn ang="0">
                    <a:pos x="T6" y="T7"/>
                  </a:cxn>
                  <a:cxn ang="0">
                    <a:pos x="T8" y="T9"/>
                  </a:cxn>
                </a:cxnLst>
                <a:rect l="0" t="0" r="r" b="b"/>
                <a:pathLst>
                  <a:path w="30" h="39">
                    <a:moveTo>
                      <a:pt x="0" y="7"/>
                    </a:moveTo>
                    <a:lnTo>
                      <a:pt x="18" y="39"/>
                    </a:lnTo>
                    <a:lnTo>
                      <a:pt x="30" y="32"/>
                    </a:lnTo>
                    <a:lnTo>
                      <a:pt x="12"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8" name="Freeform 187"/>
              <p:cNvSpPr/>
              <p:nvPr/>
            </p:nvSpPr>
            <p:spPr bwMode="auto">
              <a:xfrm>
                <a:off x="5705475" y="4852988"/>
                <a:ext cx="61913" cy="49213"/>
              </a:xfrm>
              <a:custGeom>
                <a:avLst/>
                <a:gdLst>
                  <a:gd name="T0" fmla="*/ 0 w 39"/>
                  <a:gd name="T1" fmla="*/ 12 h 31"/>
                  <a:gd name="T2" fmla="*/ 31 w 39"/>
                  <a:gd name="T3" fmla="*/ 31 h 31"/>
                  <a:gd name="T4" fmla="*/ 39 w 39"/>
                  <a:gd name="T5" fmla="*/ 19 h 31"/>
                  <a:gd name="T6" fmla="*/ 6 w 39"/>
                  <a:gd name="T7" fmla="*/ 0 h 31"/>
                  <a:gd name="T8" fmla="*/ 0 w 39"/>
                  <a:gd name="T9" fmla="*/ 12 h 31"/>
                </a:gdLst>
                <a:ahLst/>
                <a:cxnLst>
                  <a:cxn ang="0">
                    <a:pos x="T0" y="T1"/>
                  </a:cxn>
                  <a:cxn ang="0">
                    <a:pos x="T2" y="T3"/>
                  </a:cxn>
                  <a:cxn ang="0">
                    <a:pos x="T4" y="T5"/>
                  </a:cxn>
                  <a:cxn ang="0">
                    <a:pos x="T6" y="T7"/>
                  </a:cxn>
                  <a:cxn ang="0">
                    <a:pos x="T8" y="T9"/>
                  </a:cxn>
                </a:cxnLst>
                <a:rect l="0" t="0" r="r" b="b"/>
                <a:pathLst>
                  <a:path w="39" h="31">
                    <a:moveTo>
                      <a:pt x="0" y="12"/>
                    </a:moveTo>
                    <a:lnTo>
                      <a:pt x="31" y="31"/>
                    </a:lnTo>
                    <a:lnTo>
                      <a:pt x="39" y="19"/>
                    </a:lnTo>
                    <a:lnTo>
                      <a:pt x="6"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9" name="Rectangle 188"/>
              <p:cNvSpPr>
                <a:spLocks noChangeArrowheads="1"/>
              </p:cNvSpPr>
              <p:nvPr/>
            </p:nvSpPr>
            <p:spPr bwMode="auto">
              <a:xfrm>
                <a:off x="5738813" y="4740275"/>
                <a:ext cx="603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0" name="Freeform 189"/>
              <p:cNvSpPr/>
              <p:nvPr/>
            </p:nvSpPr>
            <p:spPr bwMode="auto">
              <a:xfrm>
                <a:off x="5705475" y="4600575"/>
                <a:ext cx="61913" cy="49213"/>
              </a:xfrm>
              <a:custGeom>
                <a:avLst/>
                <a:gdLst>
                  <a:gd name="T0" fmla="*/ 39 w 39"/>
                  <a:gd name="T1" fmla="*/ 13 h 31"/>
                  <a:gd name="T2" fmla="*/ 31 w 39"/>
                  <a:gd name="T3" fmla="*/ 0 h 31"/>
                  <a:gd name="T4" fmla="*/ 0 w 39"/>
                  <a:gd name="T5" fmla="*/ 19 h 31"/>
                  <a:gd name="T6" fmla="*/ 6 w 39"/>
                  <a:gd name="T7" fmla="*/ 31 h 31"/>
                  <a:gd name="T8" fmla="*/ 39 w 39"/>
                  <a:gd name="T9" fmla="*/ 13 h 31"/>
                </a:gdLst>
                <a:ahLst/>
                <a:cxnLst>
                  <a:cxn ang="0">
                    <a:pos x="T0" y="T1"/>
                  </a:cxn>
                  <a:cxn ang="0">
                    <a:pos x="T2" y="T3"/>
                  </a:cxn>
                  <a:cxn ang="0">
                    <a:pos x="T4" y="T5"/>
                  </a:cxn>
                  <a:cxn ang="0">
                    <a:pos x="T6" y="T7"/>
                  </a:cxn>
                  <a:cxn ang="0">
                    <a:pos x="T8" y="T9"/>
                  </a:cxn>
                </a:cxnLst>
                <a:rect l="0" t="0" r="r" b="b"/>
                <a:pathLst>
                  <a:path w="39" h="31">
                    <a:moveTo>
                      <a:pt x="39" y="13"/>
                    </a:moveTo>
                    <a:lnTo>
                      <a:pt x="31" y="0"/>
                    </a:lnTo>
                    <a:lnTo>
                      <a:pt x="0" y="19"/>
                    </a:lnTo>
                    <a:lnTo>
                      <a:pt x="6" y="31"/>
                    </a:lnTo>
                    <a:lnTo>
                      <a:pt x="3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1" name="Freeform 190"/>
              <p:cNvSpPr/>
              <p:nvPr/>
            </p:nvSpPr>
            <p:spPr bwMode="auto">
              <a:xfrm>
                <a:off x="5619750" y="4502150"/>
                <a:ext cx="47625" cy="61913"/>
              </a:xfrm>
              <a:custGeom>
                <a:avLst/>
                <a:gdLst>
                  <a:gd name="T0" fmla="*/ 30 w 30"/>
                  <a:gd name="T1" fmla="*/ 7 h 39"/>
                  <a:gd name="T2" fmla="*/ 18 w 30"/>
                  <a:gd name="T3" fmla="*/ 0 h 39"/>
                  <a:gd name="T4" fmla="*/ 0 w 30"/>
                  <a:gd name="T5" fmla="*/ 31 h 39"/>
                  <a:gd name="T6" fmla="*/ 12 w 30"/>
                  <a:gd name="T7" fmla="*/ 39 h 39"/>
                  <a:gd name="T8" fmla="*/ 30 w 30"/>
                  <a:gd name="T9" fmla="*/ 7 h 39"/>
                </a:gdLst>
                <a:ahLst/>
                <a:cxnLst>
                  <a:cxn ang="0">
                    <a:pos x="T0" y="T1"/>
                  </a:cxn>
                  <a:cxn ang="0">
                    <a:pos x="T2" y="T3"/>
                  </a:cxn>
                  <a:cxn ang="0">
                    <a:pos x="T4" y="T5"/>
                  </a:cxn>
                  <a:cxn ang="0">
                    <a:pos x="T6" y="T7"/>
                  </a:cxn>
                  <a:cxn ang="0">
                    <a:pos x="T8" y="T9"/>
                  </a:cxn>
                </a:cxnLst>
                <a:rect l="0" t="0" r="r" b="b"/>
                <a:pathLst>
                  <a:path w="30" h="39">
                    <a:moveTo>
                      <a:pt x="30" y="7"/>
                    </a:moveTo>
                    <a:lnTo>
                      <a:pt x="18" y="0"/>
                    </a:lnTo>
                    <a:lnTo>
                      <a:pt x="0" y="31"/>
                    </a:lnTo>
                    <a:lnTo>
                      <a:pt x="12" y="39"/>
                    </a:lnTo>
                    <a:lnTo>
                      <a:pt x="3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2" name="Freeform 191"/>
              <p:cNvSpPr>
                <a:spLocks noEditPoints="1"/>
              </p:cNvSpPr>
              <p:nvPr/>
            </p:nvSpPr>
            <p:spPr bwMode="auto">
              <a:xfrm>
                <a:off x="5373688" y="4592638"/>
                <a:ext cx="277813" cy="187325"/>
              </a:xfrm>
              <a:custGeom>
                <a:avLst/>
                <a:gdLst>
                  <a:gd name="T0" fmla="*/ 175 w 175"/>
                  <a:gd name="T1" fmla="*/ 33 h 118"/>
                  <a:gd name="T2" fmla="*/ 167 w 175"/>
                  <a:gd name="T3" fmla="*/ 22 h 118"/>
                  <a:gd name="T4" fmla="*/ 98 w 175"/>
                  <a:gd name="T5" fmla="*/ 83 h 118"/>
                  <a:gd name="T6" fmla="*/ 98 w 175"/>
                  <a:gd name="T7" fmla="*/ 83 h 118"/>
                  <a:gd name="T8" fmla="*/ 94 w 175"/>
                  <a:gd name="T9" fmla="*/ 82 h 118"/>
                  <a:gd name="T10" fmla="*/ 90 w 175"/>
                  <a:gd name="T11" fmla="*/ 81 h 118"/>
                  <a:gd name="T12" fmla="*/ 90 w 175"/>
                  <a:gd name="T13" fmla="*/ 81 h 118"/>
                  <a:gd name="T14" fmla="*/ 85 w 175"/>
                  <a:gd name="T15" fmla="*/ 82 h 118"/>
                  <a:gd name="T16" fmla="*/ 11 w 175"/>
                  <a:gd name="T17" fmla="*/ 0 h 118"/>
                  <a:gd name="T18" fmla="*/ 0 w 175"/>
                  <a:gd name="T19" fmla="*/ 10 h 118"/>
                  <a:gd name="T20" fmla="*/ 74 w 175"/>
                  <a:gd name="T21" fmla="*/ 92 h 118"/>
                  <a:gd name="T22" fmla="*/ 74 w 175"/>
                  <a:gd name="T23" fmla="*/ 92 h 118"/>
                  <a:gd name="T24" fmla="*/ 73 w 175"/>
                  <a:gd name="T25" fmla="*/ 95 h 118"/>
                  <a:gd name="T26" fmla="*/ 72 w 175"/>
                  <a:gd name="T27" fmla="*/ 99 h 118"/>
                  <a:gd name="T28" fmla="*/ 72 w 175"/>
                  <a:gd name="T29" fmla="*/ 99 h 118"/>
                  <a:gd name="T30" fmla="*/ 72 w 175"/>
                  <a:gd name="T31" fmla="*/ 103 h 118"/>
                  <a:gd name="T32" fmla="*/ 73 w 175"/>
                  <a:gd name="T33" fmla="*/ 106 h 118"/>
                  <a:gd name="T34" fmla="*/ 75 w 175"/>
                  <a:gd name="T35" fmla="*/ 109 h 118"/>
                  <a:gd name="T36" fmla="*/ 77 w 175"/>
                  <a:gd name="T37" fmla="*/ 113 h 118"/>
                  <a:gd name="T38" fmla="*/ 77 w 175"/>
                  <a:gd name="T39" fmla="*/ 113 h 118"/>
                  <a:gd name="T40" fmla="*/ 79 w 175"/>
                  <a:gd name="T41" fmla="*/ 115 h 118"/>
                  <a:gd name="T42" fmla="*/ 82 w 175"/>
                  <a:gd name="T43" fmla="*/ 117 h 118"/>
                  <a:gd name="T44" fmla="*/ 87 w 175"/>
                  <a:gd name="T45" fmla="*/ 118 h 118"/>
                  <a:gd name="T46" fmla="*/ 90 w 175"/>
                  <a:gd name="T47" fmla="*/ 118 h 118"/>
                  <a:gd name="T48" fmla="*/ 90 w 175"/>
                  <a:gd name="T49" fmla="*/ 118 h 118"/>
                  <a:gd name="T50" fmla="*/ 96 w 175"/>
                  <a:gd name="T51" fmla="*/ 117 h 118"/>
                  <a:gd name="T52" fmla="*/ 102 w 175"/>
                  <a:gd name="T53" fmla="*/ 114 h 118"/>
                  <a:gd name="T54" fmla="*/ 102 w 175"/>
                  <a:gd name="T55" fmla="*/ 114 h 118"/>
                  <a:gd name="T56" fmla="*/ 106 w 175"/>
                  <a:gd name="T57" fmla="*/ 109 h 118"/>
                  <a:gd name="T58" fmla="*/ 107 w 175"/>
                  <a:gd name="T59" fmla="*/ 104 h 118"/>
                  <a:gd name="T60" fmla="*/ 108 w 175"/>
                  <a:gd name="T61" fmla="*/ 100 h 118"/>
                  <a:gd name="T62" fmla="*/ 107 w 175"/>
                  <a:gd name="T63" fmla="*/ 94 h 118"/>
                  <a:gd name="T64" fmla="*/ 175 w 175"/>
                  <a:gd name="T65" fmla="*/ 33 h 118"/>
                  <a:gd name="T66" fmla="*/ 93 w 175"/>
                  <a:gd name="T67" fmla="*/ 103 h 118"/>
                  <a:gd name="T68" fmla="*/ 93 w 175"/>
                  <a:gd name="T69" fmla="*/ 103 h 118"/>
                  <a:gd name="T70" fmla="*/ 91 w 175"/>
                  <a:gd name="T71" fmla="*/ 104 h 118"/>
                  <a:gd name="T72" fmla="*/ 90 w 175"/>
                  <a:gd name="T73" fmla="*/ 104 h 118"/>
                  <a:gd name="T74" fmla="*/ 90 w 175"/>
                  <a:gd name="T75" fmla="*/ 104 h 118"/>
                  <a:gd name="T76" fmla="*/ 89 w 175"/>
                  <a:gd name="T77" fmla="*/ 104 h 118"/>
                  <a:gd name="T78" fmla="*/ 87 w 175"/>
                  <a:gd name="T79" fmla="*/ 103 h 118"/>
                  <a:gd name="T80" fmla="*/ 87 w 175"/>
                  <a:gd name="T81" fmla="*/ 103 h 118"/>
                  <a:gd name="T82" fmla="*/ 86 w 175"/>
                  <a:gd name="T83" fmla="*/ 100 h 118"/>
                  <a:gd name="T84" fmla="*/ 86 w 175"/>
                  <a:gd name="T85" fmla="*/ 100 h 118"/>
                  <a:gd name="T86" fmla="*/ 88 w 175"/>
                  <a:gd name="T87" fmla="*/ 98 h 118"/>
                  <a:gd name="T88" fmla="*/ 88 w 175"/>
                  <a:gd name="T89" fmla="*/ 98 h 118"/>
                  <a:gd name="T90" fmla="*/ 89 w 175"/>
                  <a:gd name="T91" fmla="*/ 96 h 118"/>
                  <a:gd name="T92" fmla="*/ 90 w 175"/>
                  <a:gd name="T93" fmla="*/ 96 h 118"/>
                  <a:gd name="T94" fmla="*/ 90 w 175"/>
                  <a:gd name="T95" fmla="*/ 96 h 118"/>
                  <a:gd name="T96" fmla="*/ 91 w 175"/>
                  <a:gd name="T97" fmla="*/ 96 h 118"/>
                  <a:gd name="T98" fmla="*/ 93 w 175"/>
                  <a:gd name="T99" fmla="*/ 98 h 118"/>
                  <a:gd name="T100" fmla="*/ 93 w 175"/>
                  <a:gd name="T101" fmla="*/ 98 h 118"/>
                  <a:gd name="T102" fmla="*/ 94 w 175"/>
                  <a:gd name="T103" fmla="*/ 101 h 118"/>
                  <a:gd name="T104" fmla="*/ 93 w 175"/>
                  <a:gd name="T105" fmla="*/ 103 h 118"/>
                  <a:gd name="T106" fmla="*/ 93 w 175"/>
                  <a:gd name="T107"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18">
                    <a:moveTo>
                      <a:pt x="175" y="33"/>
                    </a:moveTo>
                    <a:lnTo>
                      <a:pt x="167" y="22"/>
                    </a:lnTo>
                    <a:lnTo>
                      <a:pt x="98" y="83"/>
                    </a:lnTo>
                    <a:lnTo>
                      <a:pt x="98" y="83"/>
                    </a:lnTo>
                    <a:lnTo>
                      <a:pt x="94" y="82"/>
                    </a:lnTo>
                    <a:lnTo>
                      <a:pt x="90" y="81"/>
                    </a:lnTo>
                    <a:lnTo>
                      <a:pt x="90" y="81"/>
                    </a:lnTo>
                    <a:lnTo>
                      <a:pt x="85" y="82"/>
                    </a:lnTo>
                    <a:lnTo>
                      <a:pt x="11" y="0"/>
                    </a:lnTo>
                    <a:lnTo>
                      <a:pt x="0" y="10"/>
                    </a:lnTo>
                    <a:lnTo>
                      <a:pt x="74" y="92"/>
                    </a:lnTo>
                    <a:lnTo>
                      <a:pt x="74" y="92"/>
                    </a:lnTo>
                    <a:lnTo>
                      <a:pt x="73" y="95"/>
                    </a:lnTo>
                    <a:lnTo>
                      <a:pt x="72" y="99"/>
                    </a:lnTo>
                    <a:lnTo>
                      <a:pt x="72" y="99"/>
                    </a:lnTo>
                    <a:lnTo>
                      <a:pt x="72" y="103"/>
                    </a:lnTo>
                    <a:lnTo>
                      <a:pt x="73" y="106"/>
                    </a:lnTo>
                    <a:lnTo>
                      <a:pt x="75" y="109"/>
                    </a:lnTo>
                    <a:lnTo>
                      <a:pt x="77" y="113"/>
                    </a:lnTo>
                    <a:lnTo>
                      <a:pt x="77" y="113"/>
                    </a:lnTo>
                    <a:lnTo>
                      <a:pt x="79" y="115"/>
                    </a:lnTo>
                    <a:lnTo>
                      <a:pt x="82" y="117"/>
                    </a:lnTo>
                    <a:lnTo>
                      <a:pt x="87" y="118"/>
                    </a:lnTo>
                    <a:lnTo>
                      <a:pt x="90" y="118"/>
                    </a:lnTo>
                    <a:lnTo>
                      <a:pt x="90" y="118"/>
                    </a:lnTo>
                    <a:lnTo>
                      <a:pt x="96" y="117"/>
                    </a:lnTo>
                    <a:lnTo>
                      <a:pt x="102" y="114"/>
                    </a:lnTo>
                    <a:lnTo>
                      <a:pt x="102" y="114"/>
                    </a:lnTo>
                    <a:lnTo>
                      <a:pt x="106" y="109"/>
                    </a:lnTo>
                    <a:lnTo>
                      <a:pt x="107" y="104"/>
                    </a:lnTo>
                    <a:lnTo>
                      <a:pt x="108" y="100"/>
                    </a:lnTo>
                    <a:lnTo>
                      <a:pt x="107" y="94"/>
                    </a:lnTo>
                    <a:lnTo>
                      <a:pt x="175" y="33"/>
                    </a:lnTo>
                    <a:close/>
                    <a:moveTo>
                      <a:pt x="93" y="103"/>
                    </a:moveTo>
                    <a:lnTo>
                      <a:pt x="93" y="103"/>
                    </a:lnTo>
                    <a:lnTo>
                      <a:pt x="91" y="104"/>
                    </a:lnTo>
                    <a:lnTo>
                      <a:pt x="90" y="104"/>
                    </a:lnTo>
                    <a:lnTo>
                      <a:pt x="90" y="104"/>
                    </a:lnTo>
                    <a:lnTo>
                      <a:pt x="89" y="104"/>
                    </a:lnTo>
                    <a:lnTo>
                      <a:pt x="87" y="103"/>
                    </a:lnTo>
                    <a:lnTo>
                      <a:pt x="87" y="103"/>
                    </a:lnTo>
                    <a:lnTo>
                      <a:pt x="86" y="100"/>
                    </a:lnTo>
                    <a:lnTo>
                      <a:pt x="86" y="100"/>
                    </a:lnTo>
                    <a:lnTo>
                      <a:pt x="88" y="98"/>
                    </a:lnTo>
                    <a:lnTo>
                      <a:pt x="88" y="98"/>
                    </a:lnTo>
                    <a:lnTo>
                      <a:pt x="89" y="96"/>
                    </a:lnTo>
                    <a:lnTo>
                      <a:pt x="90" y="96"/>
                    </a:lnTo>
                    <a:lnTo>
                      <a:pt x="90" y="96"/>
                    </a:lnTo>
                    <a:lnTo>
                      <a:pt x="91" y="96"/>
                    </a:lnTo>
                    <a:lnTo>
                      <a:pt x="93" y="98"/>
                    </a:lnTo>
                    <a:lnTo>
                      <a:pt x="93" y="98"/>
                    </a:lnTo>
                    <a:lnTo>
                      <a:pt x="94" y="101"/>
                    </a:lnTo>
                    <a:lnTo>
                      <a:pt x="93" y="103"/>
                    </a:lnTo>
                    <a:lnTo>
                      <a:pt x="93"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28" name="Group 27"/>
          <p:cNvGrpSpPr/>
          <p:nvPr/>
        </p:nvGrpSpPr>
        <p:grpSpPr>
          <a:xfrm>
            <a:off x="941430" y="2887279"/>
            <a:ext cx="2413252" cy="733118"/>
            <a:chOff x="944647" y="2730440"/>
            <a:chExt cx="2413252" cy="733119"/>
          </a:xfrm>
        </p:grpSpPr>
        <p:sp>
          <p:nvSpPr>
            <p:cNvPr id="140" name="Rectangle 3"/>
            <p:cNvSpPr txBox="1">
              <a:spLocks noChangeArrowheads="1"/>
            </p:cNvSpPr>
            <p:nvPr/>
          </p:nvSpPr>
          <p:spPr bwMode="auto">
            <a:xfrm flipH="1">
              <a:off x="944647" y="3032393"/>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193" name="TextBox 192"/>
            <p:cNvSpPr txBox="1"/>
            <p:nvPr/>
          </p:nvSpPr>
          <p:spPr>
            <a:xfrm>
              <a:off x="1209964" y="2730440"/>
              <a:ext cx="2147935" cy="337185"/>
            </a:xfrm>
            <a:prstGeom prst="rect">
              <a:avLst/>
            </a:prstGeom>
          </p:spPr>
          <p:txBody>
            <a:bodyPr wrap="square" rtlCol="0">
              <a:spAutoFit/>
            </a:bodyPr>
            <a:lstStyle/>
            <a:p>
              <a:pPr algn="r">
                <a:buClr>
                  <a:schemeClr val="tx1">
                    <a:lumMod val="85000"/>
                    <a:lumOff val="15000"/>
                  </a:schemeClr>
                </a:buClr>
                <a:buSzPct val="105000"/>
              </a:pPr>
              <a:r>
                <a:rPr lang="en-US" altLang="ko-KR" sz="1600" b="1" dirty="0">
                  <a:solidFill>
                    <a:schemeClr val="bg1"/>
                  </a:solidFill>
                  <a:cs typeface="+mn-ea"/>
                  <a:sym typeface="+mn-lt"/>
                </a:rPr>
                <a:t>单击此处添加名称</a:t>
              </a:r>
            </a:p>
          </p:txBody>
        </p:sp>
      </p:grpSp>
      <p:grpSp>
        <p:nvGrpSpPr>
          <p:cNvPr id="194" name="Group 193"/>
          <p:cNvGrpSpPr/>
          <p:nvPr/>
        </p:nvGrpSpPr>
        <p:grpSpPr>
          <a:xfrm>
            <a:off x="941430" y="4265229"/>
            <a:ext cx="2413252" cy="733118"/>
            <a:chOff x="944647" y="2730440"/>
            <a:chExt cx="2413252" cy="733119"/>
          </a:xfrm>
        </p:grpSpPr>
        <p:sp>
          <p:nvSpPr>
            <p:cNvPr id="195" name="Rectangle 3"/>
            <p:cNvSpPr txBox="1">
              <a:spLocks noChangeArrowheads="1"/>
            </p:cNvSpPr>
            <p:nvPr/>
          </p:nvSpPr>
          <p:spPr bwMode="auto">
            <a:xfrm flipH="1">
              <a:off x="944647" y="3032393"/>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196" name="TextBox 195"/>
            <p:cNvSpPr txBox="1"/>
            <p:nvPr/>
          </p:nvSpPr>
          <p:spPr>
            <a:xfrm>
              <a:off x="1209964" y="2730440"/>
              <a:ext cx="2147935" cy="337185"/>
            </a:xfrm>
            <a:prstGeom prst="rect">
              <a:avLst/>
            </a:prstGeom>
          </p:spPr>
          <p:txBody>
            <a:bodyPr wrap="square" rtlCol="0">
              <a:spAutoFit/>
            </a:bodyPr>
            <a:lstStyle/>
            <a:p>
              <a:pPr algn="r">
                <a:buClr>
                  <a:schemeClr val="tx1">
                    <a:lumMod val="85000"/>
                    <a:lumOff val="15000"/>
                  </a:schemeClr>
                </a:buClr>
                <a:buSzPct val="105000"/>
              </a:pPr>
              <a:r>
                <a:rPr lang="en-US" altLang="ko-KR" sz="1600" b="1">
                  <a:solidFill>
                    <a:schemeClr val="bg1"/>
                  </a:solidFill>
                  <a:cs typeface="+mn-ea"/>
                  <a:sym typeface="+mn-lt"/>
                </a:rPr>
                <a:t>单击此处添加名称</a:t>
              </a:r>
            </a:p>
          </p:txBody>
        </p:sp>
      </p:grpSp>
      <p:grpSp>
        <p:nvGrpSpPr>
          <p:cNvPr id="30" name="Group 29"/>
          <p:cNvGrpSpPr/>
          <p:nvPr/>
        </p:nvGrpSpPr>
        <p:grpSpPr>
          <a:xfrm>
            <a:off x="8838519" y="2887279"/>
            <a:ext cx="2413252" cy="733118"/>
            <a:chOff x="8961810" y="2896806"/>
            <a:chExt cx="2413252" cy="733119"/>
          </a:xfrm>
        </p:grpSpPr>
        <p:sp>
          <p:nvSpPr>
            <p:cNvPr id="198" name="Rectangle 3"/>
            <p:cNvSpPr txBox="1">
              <a:spLocks noChangeArrowheads="1"/>
            </p:cNvSpPr>
            <p:nvPr/>
          </p:nvSpPr>
          <p:spPr bwMode="auto">
            <a:xfrm flipH="1">
              <a:off x="8961810" y="3198759"/>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199" name="TextBox 198"/>
            <p:cNvSpPr txBox="1"/>
            <p:nvPr/>
          </p:nvSpPr>
          <p:spPr>
            <a:xfrm>
              <a:off x="8961810" y="2896806"/>
              <a:ext cx="2147935" cy="337185"/>
            </a:xfrm>
            <a:prstGeom prst="rect">
              <a:avLst/>
            </a:prstGeom>
          </p:spPr>
          <p:txBody>
            <a:bodyPr wrap="square" rtlCol="0">
              <a:spAutoFit/>
            </a:bodyPr>
            <a:lstStyle/>
            <a:p>
              <a:pPr>
                <a:buClr>
                  <a:schemeClr val="tx1">
                    <a:lumMod val="85000"/>
                    <a:lumOff val="15000"/>
                  </a:schemeClr>
                </a:buClr>
                <a:buSzPct val="105000"/>
              </a:pPr>
              <a:r>
                <a:rPr lang="en-US" altLang="ko-KR" sz="1600" b="1" dirty="0">
                  <a:solidFill>
                    <a:schemeClr val="bg1"/>
                  </a:solidFill>
                  <a:cs typeface="+mn-ea"/>
                  <a:sym typeface="+mn-lt"/>
                </a:rPr>
                <a:t>单击此处添加名称</a:t>
              </a:r>
            </a:p>
          </p:txBody>
        </p:sp>
      </p:grpSp>
      <p:grpSp>
        <p:nvGrpSpPr>
          <p:cNvPr id="29" name="Group 28"/>
          <p:cNvGrpSpPr/>
          <p:nvPr/>
        </p:nvGrpSpPr>
        <p:grpSpPr>
          <a:xfrm>
            <a:off x="8838519" y="4265228"/>
            <a:ext cx="2413252" cy="733118"/>
            <a:chOff x="8961810" y="4231785"/>
            <a:chExt cx="2413252" cy="733119"/>
          </a:xfrm>
        </p:grpSpPr>
        <p:sp>
          <p:nvSpPr>
            <p:cNvPr id="201" name="Rectangle 3"/>
            <p:cNvSpPr txBox="1">
              <a:spLocks noChangeArrowheads="1"/>
            </p:cNvSpPr>
            <p:nvPr/>
          </p:nvSpPr>
          <p:spPr bwMode="auto">
            <a:xfrm flipH="1">
              <a:off x="8961810" y="4533738"/>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202" name="TextBox 201"/>
            <p:cNvSpPr txBox="1"/>
            <p:nvPr/>
          </p:nvSpPr>
          <p:spPr>
            <a:xfrm>
              <a:off x="8961810" y="4231785"/>
              <a:ext cx="2147935" cy="337185"/>
            </a:xfrm>
            <a:prstGeom prst="rect">
              <a:avLst/>
            </a:prstGeom>
          </p:spPr>
          <p:txBody>
            <a:bodyPr wrap="square" rtlCol="0">
              <a:spAutoFit/>
            </a:bodyPr>
            <a:lstStyle/>
            <a:p>
              <a:pPr>
                <a:buClr>
                  <a:schemeClr val="tx1">
                    <a:lumMod val="85000"/>
                    <a:lumOff val="15000"/>
                  </a:schemeClr>
                </a:buClr>
                <a:buSzPct val="105000"/>
              </a:pPr>
              <a:r>
                <a:rPr lang="en-US" altLang="ko-KR" sz="1600" b="1">
                  <a:solidFill>
                    <a:schemeClr val="bg1"/>
                  </a:solidFill>
                  <a:cs typeface="+mn-ea"/>
                  <a:sym typeface="+mn-lt"/>
                </a:rPr>
                <a:t>单击此处添加名称</a:t>
              </a:r>
            </a:p>
          </p:txBody>
        </p:sp>
      </p:grpSp>
    </p:spTree>
  </p:cSld>
  <p:clrMapOvr>
    <a:masterClrMapping/>
  </p:clrMapOvr>
  <p:transition advTm="22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21" presetClass="entr" presetSubtype="8" fill="hold" nodeType="withEffect">
                                  <p:stCondLst>
                                    <p:cond delay="5500"/>
                                  </p:stCondLst>
                                  <p:childTnLst>
                                    <p:set>
                                      <p:cBhvr>
                                        <p:cTn id="9" dur="1" fill="hold">
                                          <p:stCondLst>
                                            <p:cond delay="0"/>
                                          </p:stCondLst>
                                        </p:cTn>
                                        <p:tgtEl>
                                          <p:spTgt spid="94"/>
                                        </p:tgtEl>
                                        <p:attrNameLst>
                                          <p:attrName>style.visibility</p:attrName>
                                        </p:attrNameLst>
                                      </p:cBhvr>
                                      <p:to>
                                        <p:strVal val="visible"/>
                                      </p:to>
                                    </p:set>
                                    <p:animEffect transition="in" filter="wheel(8)">
                                      <p:cBhvr>
                                        <p:cTn id="10" dur="1000"/>
                                        <p:tgtEl>
                                          <p:spTgt spid="94"/>
                                        </p:tgtEl>
                                      </p:cBhvr>
                                    </p:animEffect>
                                  </p:childTnLst>
                                </p:cTn>
                              </p:par>
                              <p:par>
                                <p:cTn id="11" presetID="12" presetClass="entr" presetSubtype="1" fill="hold" nodeType="withEffect">
                                  <p:stCondLst>
                                    <p:cond delay="650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p:tgtEl>
                                          <p:spTgt spid="24"/>
                                        </p:tgtEl>
                                        <p:attrNameLst>
                                          <p:attrName>ppt_y</p:attrName>
                                        </p:attrNameLst>
                                      </p:cBhvr>
                                      <p:tavLst>
                                        <p:tav tm="0">
                                          <p:val>
                                            <p:strVal val="#ppt_y-#ppt_h*1.125000"/>
                                          </p:val>
                                        </p:tav>
                                        <p:tav tm="100000">
                                          <p:val>
                                            <p:strVal val="#ppt_y"/>
                                          </p:val>
                                        </p:tav>
                                      </p:tavLst>
                                    </p:anim>
                                    <p:animEffect transition="in" filter="wipe(down)">
                                      <p:cBhvr>
                                        <p:cTn id="14" dur="500"/>
                                        <p:tgtEl>
                                          <p:spTgt spid="24"/>
                                        </p:tgtEl>
                                      </p:cBhvr>
                                    </p:animEffect>
                                  </p:childTnLst>
                                </p:cTn>
                              </p:par>
                              <p:par>
                                <p:cTn id="15" presetID="12" presetClass="entr" presetSubtype="1" fill="hold" nodeType="withEffect">
                                  <p:stCondLst>
                                    <p:cond delay="70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down)">
                                      <p:cBhvr>
                                        <p:cTn id="18" dur="500"/>
                                        <p:tgtEl>
                                          <p:spTgt spid="27"/>
                                        </p:tgtEl>
                                      </p:cBhvr>
                                    </p:animEffect>
                                  </p:childTnLst>
                                </p:cTn>
                              </p:par>
                              <p:par>
                                <p:cTn id="19" presetID="12" presetClass="entr" presetSubtype="1" fill="hold" nodeType="withEffect">
                                  <p:stCondLst>
                                    <p:cond delay="75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p:tgtEl>
                                          <p:spTgt spid="26"/>
                                        </p:tgtEl>
                                        <p:attrNameLst>
                                          <p:attrName>ppt_y</p:attrName>
                                        </p:attrNameLst>
                                      </p:cBhvr>
                                      <p:tavLst>
                                        <p:tav tm="0">
                                          <p:val>
                                            <p:strVal val="#ppt_y-#ppt_h*1.125000"/>
                                          </p:val>
                                        </p:tav>
                                        <p:tav tm="100000">
                                          <p:val>
                                            <p:strVal val="#ppt_y"/>
                                          </p:val>
                                        </p:tav>
                                      </p:tavLst>
                                    </p:anim>
                                    <p:animEffect transition="in" filter="wipe(down)">
                                      <p:cBhvr>
                                        <p:cTn id="22" dur="500"/>
                                        <p:tgtEl>
                                          <p:spTgt spid="26"/>
                                        </p:tgtEl>
                                      </p:cBhvr>
                                    </p:animEffect>
                                  </p:childTnLst>
                                </p:cTn>
                              </p:par>
                              <p:par>
                                <p:cTn id="23" presetID="12" presetClass="entr" presetSubtype="1" fill="hold" nodeType="withEffect">
                                  <p:stCondLst>
                                    <p:cond delay="80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down)">
                                      <p:cBhvr>
                                        <p:cTn id="26" dur="500"/>
                                        <p:tgtEl>
                                          <p:spTgt spid="25"/>
                                        </p:tgtEl>
                                      </p:cBhvr>
                                    </p:animEffect>
                                  </p:childTnLst>
                                </p:cTn>
                              </p:par>
                              <p:par>
                                <p:cTn id="27" presetID="2" presetClass="entr" presetSubtype="8" decel="76000" fill="hold" nodeType="withEffect">
                                  <p:stCondLst>
                                    <p:cond delay="8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8" decel="76000" fill="hold" nodeType="withEffect">
                                  <p:stCondLst>
                                    <p:cond delay="9000"/>
                                  </p:stCondLst>
                                  <p:childTnLst>
                                    <p:set>
                                      <p:cBhvr>
                                        <p:cTn id="32" dur="1" fill="hold">
                                          <p:stCondLst>
                                            <p:cond delay="0"/>
                                          </p:stCondLst>
                                        </p:cTn>
                                        <p:tgtEl>
                                          <p:spTgt spid="194"/>
                                        </p:tgtEl>
                                        <p:attrNameLst>
                                          <p:attrName>style.visibility</p:attrName>
                                        </p:attrNameLst>
                                      </p:cBhvr>
                                      <p:to>
                                        <p:strVal val="visible"/>
                                      </p:to>
                                    </p:set>
                                    <p:anim calcmode="lin" valueType="num">
                                      <p:cBhvr additive="base">
                                        <p:cTn id="33" dur="500" fill="hold"/>
                                        <p:tgtEl>
                                          <p:spTgt spid="194"/>
                                        </p:tgtEl>
                                        <p:attrNameLst>
                                          <p:attrName>ppt_x</p:attrName>
                                        </p:attrNameLst>
                                      </p:cBhvr>
                                      <p:tavLst>
                                        <p:tav tm="0">
                                          <p:val>
                                            <p:strVal val="0-#ppt_w/2"/>
                                          </p:val>
                                        </p:tav>
                                        <p:tav tm="100000">
                                          <p:val>
                                            <p:strVal val="#ppt_x"/>
                                          </p:val>
                                        </p:tav>
                                      </p:tavLst>
                                    </p:anim>
                                    <p:anim calcmode="lin" valueType="num">
                                      <p:cBhvr additive="base">
                                        <p:cTn id="34" dur="500" fill="hold"/>
                                        <p:tgtEl>
                                          <p:spTgt spid="194"/>
                                        </p:tgtEl>
                                        <p:attrNameLst>
                                          <p:attrName>ppt_y</p:attrName>
                                        </p:attrNameLst>
                                      </p:cBhvr>
                                      <p:tavLst>
                                        <p:tav tm="0">
                                          <p:val>
                                            <p:strVal val="#ppt_y"/>
                                          </p:val>
                                        </p:tav>
                                        <p:tav tm="100000">
                                          <p:val>
                                            <p:strVal val="#ppt_y"/>
                                          </p:val>
                                        </p:tav>
                                      </p:tavLst>
                                    </p:anim>
                                  </p:childTnLst>
                                </p:cTn>
                              </p:par>
                              <p:par>
                                <p:cTn id="35" presetID="2" presetClass="entr" presetSubtype="2" decel="76000" fill="hold" nodeType="withEffect">
                                  <p:stCondLst>
                                    <p:cond delay="9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2" decel="76000" fill="hold" nodeType="withEffect">
                                  <p:stCondLst>
                                    <p:cond delay="100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par>
                                <p:cTn id="43" presetID="14" presetClass="entr" presetSubtype="10" fill="hold" grpId="0" nodeType="withEffect">
                                  <p:stCondLst>
                                    <p:cond delay="10500"/>
                                  </p:stCondLst>
                                  <p:childTnLst>
                                    <p:set>
                                      <p:cBhvr>
                                        <p:cTn id="44" dur="1" fill="hold">
                                          <p:stCondLst>
                                            <p:cond delay="0"/>
                                          </p:stCondLst>
                                        </p:cTn>
                                        <p:tgtEl>
                                          <p:spTgt spid="129"/>
                                        </p:tgtEl>
                                        <p:attrNameLst>
                                          <p:attrName>style.visibility</p:attrName>
                                        </p:attrNameLst>
                                      </p:cBhvr>
                                      <p:to>
                                        <p:strVal val="visible"/>
                                      </p:to>
                                    </p:set>
                                    <p:animEffect transition="in" filter="randombar(horizontal)">
                                      <p:cBhvr>
                                        <p:cTn id="4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1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素材\科技\包图网_72224人工智能科技宣传海报\2.jpg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70" y="-10160"/>
            <a:ext cx="12211050" cy="6866255"/>
          </a:xfrm>
          <a:prstGeom prst="rect">
            <a:avLst/>
          </a:prstGeom>
        </p:spPr>
      </p:pic>
      <p:pic>
        <p:nvPicPr>
          <p:cNvPr id="8" name="图片 7" descr="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70" y="481965"/>
            <a:ext cx="5570220" cy="6374130"/>
          </a:xfrm>
          <a:prstGeom prst="rect">
            <a:avLst/>
          </a:prstGeom>
        </p:spPr>
      </p:pic>
      <p:pic>
        <p:nvPicPr>
          <p:cNvPr id="9" name="图片 8" descr="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475" y="203835"/>
            <a:ext cx="1773555" cy="631190"/>
          </a:xfrm>
          <a:prstGeom prst="rect">
            <a:avLst/>
          </a:prstGeom>
        </p:spPr>
      </p:pic>
      <p:sp>
        <p:nvSpPr>
          <p:cNvPr id="13" name="矩形 12"/>
          <p:cNvSpPr/>
          <p:nvPr/>
        </p:nvSpPr>
        <p:spPr>
          <a:xfrm>
            <a:off x="6036310" y="4059555"/>
            <a:ext cx="5067300" cy="30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dirty="0">
                <a:solidFill>
                  <a:schemeClr val="bg1"/>
                </a:solidFill>
                <a:cs typeface="+mn-ea"/>
                <a:sym typeface="+mn-lt"/>
              </a:rPr>
              <a:t>Professional custom all kinds of industry ppt template, this work belongs to fly impression design original, do not download after the network communication.</a:t>
            </a:r>
          </a:p>
        </p:txBody>
      </p:sp>
      <p:sp>
        <p:nvSpPr>
          <p:cNvPr id="2" name="TextBox 3"/>
          <p:cNvSpPr txBox="1"/>
          <p:nvPr/>
        </p:nvSpPr>
        <p:spPr>
          <a:xfrm>
            <a:off x="5775325" y="2429510"/>
            <a:ext cx="5951220" cy="163004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zh-CN" altLang="en-US" sz="10000" b="1" dirty="0">
                <a:solidFill>
                  <a:schemeClr val="bg1"/>
                </a:solidFill>
                <a:effectLst>
                  <a:outerShdw blurRad="38100" dist="38100" dir="2700000" algn="tl">
                    <a:srgbClr val="000000">
                      <a:alpha val="43137"/>
                    </a:srgbClr>
                  </a:outerShdw>
                </a:effectLst>
                <a:cs typeface="+mn-ea"/>
                <a:sym typeface="+mn-lt"/>
              </a:rPr>
              <a:t>谢谢聆听</a:t>
            </a:r>
          </a:p>
        </p:txBody>
      </p:sp>
    </p:spTree>
  </p:cSld>
  <p:clrMapOvr>
    <a:masterClrMapping/>
  </p:clrMapOvr>
  <p:transition advTm="469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300" fill="hold"/>
                                        <p:tgtEl>
                                          <p:spTgt spid="2"/>
                                        </p:tgtEl>
                                        <p:attrNameLst>
                                          <p:attrName>ppt_w</p:attrName>
                                        </p:attrNameLst>
                                      </p:cBhvr>
                                      <p:tavLst>
                                        <p:tav tm="0">
                                          <p:val>
                                            <p:fltVal val="0"/>
                                          </p:val>
                                        </p:tav>
                                        <p:tav tm="100000">
                                          <p:val>
                                            <p:strVal val="#ppt_w"/>
                                          </p:val>
                                        </p:tav>
                                      </p:tavLst>
                                    </p:anim>
                                    <p:anim calcmode="lin" valueType="num">
                                      <p:cBhvr>
                                        <p:cTn id="27" dur="1300" fill="hold"/>
                                        <p:tgtEl>
                                          <p:spTgt spid="2"/>
                                        </p:tgtEl>
                                        <p:attrNameLst>
                                          <p:attrName>ppt_h</p:attrName>
                                        </p:attrNameLst>
                                      </p:cBhvr>
                                      <p:tavLst>
                                        <p:tav tm="0">
                                          <p:val>
                                            <p:fltVal val="0"/>
                                          </p:val>
                                        </p:tav>
                                        <p:tav tm="100000">
                                          <p:val>
                                            <p:strVal val="#ppt_h"/>
                                          </p:val>
                                        </p:tav>
                                      </p:tavLst>
                                    </p:anim>
                                    <p:animEffect transition="in" filter="fade">
                                      <p:cBhvr>
                                        <p:cTn id="28"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730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505540" cy="2339102"/>
          </a:xfrm>
          <a:prstGeom prst="rect">
            <a:avLst/>
          </a:prstGeom>
          <a:noFill/>
        </p:spPr>
        <p:txBody>
          <a:bodyPr wrap="none" rtlCol="0">
            <a:spAutoFit/>
          </a:bodyPr>
          <a:lstStyle/>
          <a:p>
            <a:r>
              <a:rPr lang="en-US" altLang="zh-CN" sz="14600" spc="500" dirty="0">
                <a:solidFill>
                  <a:schemeClr val="bg1"/>
                </a:solidFill>
                <a:effectLst>
                  <a:outerShdw blurRad="50800" dist="38100" dir="2700000" algn="tl" rotWithShape="0">
                    <a:prstClr val="black">
                      <a:alpha val="40000"/>
                    </a:prstClr>
                  </a:outerShdw>
                </a:effectLst>
                <a:latin typeface="Agency FB" panose="020B0503020202020204" pitchFamily="34" charset="0"/>
                <a:cs typeface="+mn-ea"/>
                <a:sym typeface="+mn-lt"/>
              </a:rPr>
              <a:t>01</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57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8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3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a:off x="627578" y="2031575"/>
            <a:ext cx="4064678" cy="3824637"/>
          </a:xfrm>
          <a:custGeom>
            <a:avLst/>
            <a:gdLst>
              <a:gd name="connsiteX0" fmla="*/ 0 w 4064678"/>
              <a:gd name="connsiteY0" fmla="*/ 0 h 3824637"/>
              <a:gd name="connsiteX1" fmla="*/ 4064678 w 4064678"/>
              <a:gd name="connsiteY1" fmla="*/ 0 h 3824637"/>
              <a:gd name="connsiteX2" fmla="*/ 4064678 w 4064678"/>
              <a:gd name="connsiteY2" fmla="*/ 3824637 h 3824637"/>
              <a:gd name="connsiteX3" fmla="*/ 0 w 4064678"/>
              <a:gd name="connsiteY3" fmla="*/ 3824637 h 3824637"/>
            </a:gdLst>
            <a:ahLst/>
            <a:cxnLst>
              <a:cxn ang="0">
                <a:pos x="connsiteX0" y="connsiteY0"/>
              </a:cxn>
              <a:cxn ang="0">
                <a:pos x="connsiteX1" y="connsiteY1"/>
              </a:cxn>
              <a:cxn ang="0">
                <a:pos x="connsiteX2" y="connsiteY2"/>
              </a:cxn>
              <a:cxn ang="0">
                <a:pos x="connsiteX3" y="connsiteY3"/>
              </a:cxn>
            </a:cxnLst>
            <a:rect l="l" t="t" r="r" b="b"/>
            <a:pathLst>
              <a:path w="4064678" h="3824637">
                <a:moveTo>
                  <a:pt x="0" y="0"/>
                </a:moveTo>
                <a:lnTo>
                  <a:pt x="4064678" y="0"/>
                </a:lnTo>
                <a:lnTo>
                  <a:pt x="4064678" y="3824637"/>
                </a:lnTo>
                <a:lnTo>
                  <a:pt x="0" y="3824637"/>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2" name="任意多边形 101"/>
          <p:cNvSpPr/>
          <p:nvPr/>
        </p:nvSpPr>
        <p:spPr>
          <a:xfrm>
            <a:off x="4847640" y="3943894"/>
            <a:ext cx="2144481" cy="1912319"/>
          </a:xfrm>
          <a:custGeom>
            <a:avLst/>
            <a:gdLst>
              <a:gd name="connsiteX0" fmla="*/ 0 w 2144481"/>
              <a:gd name="connsiteY0" fmla="*/ 0 h 1912319"/>
              <a:gd name="connsiteX1" fmla="*/ 2144481 w 2144481"/>
              <a:gd name="connsiteY1" fmla="*/ 0 h 1912319"/>
              <a:gd name="connsiteX2" fmla="*/ 2144481 w 2144481"/>
              <a:gd name="connsiteY2" fmla="*/ 1912319 h 1912319"/>
              <a:gd name="connsiteX3" fmla="*/ 0 w 2144481"/>
              <a:gd name="connsiteY3" fmla="*/ 1912319 h 1912319"/>
            </a:gdLst>
            <a:ahLst/>
            <a:cxnLst>
              <a:cxn ang="0">
                <a:pos x="connsiteX0" y="connsiteY0"/>
              </a:cxn>
              <a:cxn ang="0">
                <a:pos x="connsiteX1" y="connsiteY1"/>
              </a:cxn>
              <a:cxn ang="0">
                <a:pos x="connsiteX2" y="connsiteY2"/>
              </a:cxn>
              <a:cxn ang="0">
                <a:pos x="connsiteX3" y="connsiteY3"/>
              </a:cxn>
            </a:cxnLst>
            <a:rect l="l" t="t" r="r" b="b"/>
            <a:pathLst>
              <a:path w="2144481" h="1912319">
                <a:moveTo>
                  <a:pt x="0" y="0"/>
                </a:moveTo>
                <a:lnTo>
                  <a:pt x="2144481" y="0"/>
                </a:lnTo>
                <a:lnTo>
                  <a:pt x="2144481" y="1912319"/>
                </a:lnTo>
                <a:lnTo>
                  <a:pt x="0" y="1912319"/>
                </a:lnTo>
                <a:close/>
              </a:path>
            </a:pathLst>
          </a:cu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3" name="任意多边形 102"/>
          <p:cNvSpPr/>
          <p:nvPr/>
        </p:nvSpPr>
        <p:spPr>
          <a:xfrm>
            <a:off x="7133792" y="3943894"/>
            <a:ext cx="2144481" cy="1912319"/>
          </a:xfrm>
          <a:custGeom>
            <a:avLst/>
            <a:gdLst>
              <a:gd name="connsiteX0" fmla="*/ 0 w 2144481"/>
              <a:gd name="connsiteY0" fmla="*/ 0 h 1912319"/>
              <a:gd name="connsiteX1" fmla="*/ 2144481 w 2144481"/>
              <a:gd name="connsiteY1" fmla="*/ 0 h 1912319"/>
              <a:gd name="connsiteX2" fmla="*/ 2144481 w 2144481"/>
              <a:gd name="connsiteY2" fmla="*/ 1912319 h 1912319"/>
              <a:gd name="connsiteX3" fmla="*/ 0 w 2144481"/>
              <a:gd name="connsiteY3" fmla="*/ 1912319 h 1912319"/>
            </a:gdLst>
            <a:ahLst/>
            <a:cxnLst>
              <a:cxn ang="0">
                <a:pos x="connsiteX0" y="connsiteY0"/>
              </a:cxn>
              <a:cxn ang="0">
                <a:pos x="connsiteX1" y="connsiteY1"/>
              </a:cxn>
              <a:cxn ang="0">
                <a:pos x="connsiteX2" y="connsiteY2"/>
              </a:cxn>
              <a:cxn ang="0">
                <a:pos x="connsiteX3" y="connsiteY3"/>
              </a:cxn>
            </a:cxnLst>
            <a:rect l="l" t="t" r="r" b="b"/>
            <a:pathLst>
              <a:path w="2144481" h="1912319">
                <a:moveTo>
                  <a:pt x="0" y="0"/>
                </a:moveTo>
                <a:lnTo>
                  <a:pt x="2144481" y="0"/>
                </a:lnTo>
                <a:lnTo>
                  <a:pt x="2144481" y="1912319"/>
                </a:lnTo>
                <a:lnTo>
                  <a:pt x="0" y="1912319"/>
                </a:lnTo>
                <a:close/>
              </a:path>
            </a:pathLst>
          </a:cu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4" name="任意多边形 103"/>
          <p:cNvSpPr/>
          <p:nvPr/>
        </p:nvSpPr>
        <p:spPr>
          <a:xfrm>
            <a:off x="9419942" y="3943894"/>
            <a:ext cx="2144481" cy="1912319"/>
          </a:xfrm>
          <a:custGeom>
            <a:avLst/>
            <a:gdLst>
              <a:gd name="connsiteX0" fmla="*/ 0 w 2144481"/>
              <a:gd name="connsiteY0" fmla="*/ 0 h 1912319"/>
              <a:gd name="connsiteX1" fmla="*/ 2144481 w 2144481"/>
              <a:gd name="connsiteY1" fmla="*/ 0 h 1912319"/>
              <a:gd name="connsiteX2" fmla="*/ 2144481 w 2144481"/>
              <a:gd name="connsiteY2" fmla="*/ 1912319 h 1912319"/>
              <a:gd name="connsiteX3" fmla="*/ 0 w 2144481"/>
              <a:gd name="connsiteY3" fmla="*/ 1912319 h 1912319"/>
            </a:gdLst>
            <a:ahLst/>
            <a:cxnLst>
              <a:cxn ang="0">
                <a:pos x="connsiteX0" y="connsiteY0"/>
              </a:cxn>
              <a:cxn ang="0">
                <a:pos x="connsiteX1" y="connsiteY1"/>
              </a:cxn>
              <a:cxn ang="0">
                <a:pos x="connsiteX2" y="connsiteY2"/>
              </a:cxn>
              <a:cxn ang="0">
                <a:pos x="connsiteX3" y="connsiteY3"/>
              </a:cxn>
            </a:cxnLst>
            <a:rect l="l" t="t" r="r" b="b"/>
            <a:pathLst>
              <a:path w="2144481" h="1912319">
                <a:moveTo>
                  <a:pt x="0" y="0"/>
                </a:moveTo>
                <a:lnTo>
                  <a:pt x="2144481" y="0"/>
                </a:lnTo>
                <a:lnTo>
                  <a:pt x="2144481" y="1912319"/>
                </a:lnTo>
                <a:lnTo>
                  <a:pt x="0" y="1912319"/>
                </a:lnTo>
                <a:close/>
              </a:path>
            </a:pathLst>
          </a:cu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 name="组合 1"/>
          <p:cNvGrpSpPr/>
          <p:nvPr/>
        </p:nvGrpSpPr>
        <p:grpSpPr>
          <a:xfrm>
            <a:off x="4847951" y="2031573"/>
            <a:ext cx="2143923" cy="1912319"/>
            <a:chOff x="4847951" y="2031573"/>
            <a:chExt cx="2143923" cy="1912319"/>
          </a:xfrm>
        </p:grpSpPr>
        <p:sp>
          <p:nvSpPr>
            <p:cNvPr id="90" name="Rectangle 11"/>
            <p:cNvSpPr/>
            <p:nvPr/>
          </p:nvSpPr>
          <p:spPr>
            <a:xfrm>
              <a:off x="4847951" y="2031573"/>
              <a:ext cx="2143923" cy="1912319"/>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a:endParaRPr lang="en-US" sz="900" dirty="0">
                <a:solidFill>
                  <a:schemeClr val="bg1"/>
                </a:solidFill>
                <a:cs typeface="+mn-ea"/>
                <a:sym typeface="+mn-lt"/>
              </a:endParaRPr>
            </a:p>
          </p:txBody>
        </p:sp>
        <p:sp>
          <p:nvSpPr>
            <p:cNvPr id="105" name="文本框 104"/>
            <p:cNvSpPr txBox="1"/>
            <p:nvPr/>
          </p:nvSpPr>
          <p:spPr>
            <a:xfrm>
              <a:off x="5103485" y="2863327"/>
              <a:ext cx="1632854" cy="645160"/>
            </a:xfrm>
            <a:prstGeom prst="rect">
              <a:avLst/>
            </a:prstGeom>
            <a:noFill/>
          </p:spPr>
          <p:txBody>
            <a:bodyPr wrap="square" rtlCol="0" anchor="ctr">
              <a:spAutoFit/>
            </a:bodyPr>
            <a:lstStyle/>
            <a:p>
              <a:pPr algn="ctr">
                <a:lnSpc>
                  <a:spcPct val="120000"/>
                </a:lnSpc>
              </a:pPr>
              <a:r>
                <a:rPr lang="en-US" altLang="zh-CN" sz="1000" dirty="0">
                  <a:solidFill>
                    <a:schemeClr val="bg1"/>
                  </a:solidFill>
                  <a:cs typeface="+mn-ea"/>
                  <a:sym typeface="+mn-lt"/>
                </a:rPr>
                <a:t>您的内容打在这里，或者通过复制您的文本后，在此框中选择粘贴。</a:t>
              </a:r>
            </a:p>
          </p:txBody>
        </p:sp>
        <p:sp>
          <p:nvSpPr>
            <p:cNvPr id="109" name="Freeform 57"/>
            <p:cNvSpPr/>
            <p:nvPr/>
          </p:nvSpPr>
          <p:spPr bwMode="auto">
            <a:xfrm>
              <a:off x="5752914" y="2340227"/>
              <a:ext cx="333996" cy="318673"/>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3" name="组合 2"/>
          <p:cNvGrpSpPr/>
          <p:nvPr/>
        </p:nvGrpSpPr>
        <p:grpSpPr>
          <a:xfrm>
            <a:off x="7122156" y="2031573"/>
            <a:ext cx="2167752" cy="1912319"/>
            <a:chOff x="7122156" y="2031573"/>
            <a:chExt cx="2167752" cy="1912319"/>
          </a:xfrm>
        </p:grpSpPr>
        <p:sp>
          <p:nvSpPr>
            <p:cNvPr id="92" name="Rectangle 13"/>
            <p:cNvSpPr/>
            <p:nvPr/>
          </p:nvSpPr>
          <p:spPr>
            <a:xfrm>
              <a:off x="7122156" y="2031573"/>
              <a:ext cx="2167752" cy="1912319"/>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a:endParaRPr lang="en-US" sz="900" dirty="0">
                <a:solidFill>
                  <a:schemeClr val="bg1"/>
                </a:solidFill>
                <a:cs typeface="+mn-ea"/>
                <a:sym typeface="+mn-lt"/>
              </a:endParaRPr>
            </a:p>
          </p:txBody>
        </p:sp>
        <p:sp>
          <p:nvSpPr>
            <p:cNvPr id="107" name="文本框 106"/>
            <p:cNvSpPr txBox="1"/>
            <p:nvPr/>
          </p:nvSpPr>
          <p:spPr>
            <a:xfrm>
              <a:off x="7389605" y="2863327"/>
              <a:ext cx="1632854" cy="645160"/>
            </a:xfrm>
            <a:prstGeom prst="rect">
              <a:avLst/>
            </a:prstGeom>
            <a:noFill/>
          </p:spPr>
          <p:txBody>
            <a:bodyPr wrap="square" rtlCol="0" anchor="ctr">
              <a:spAutoFit/>
            </a:bodyPr>
            <a:lstStyle/>
            <a:p>
              <a:pPr algn="ctr">
                <a:lnSpc>
                  <a:spcPct val="120000"/>
                </a:lnSpc>
              </a:pPr>
              <a:r>
                <a:rPr lang="en-US" altLang="zh-CN" sz="1000" dirty="0">
                  <a:solidFill>
                    <a:schemeClr val="bg1"/>
                  </a:solidFill>
                  <a:cs typeface="+mn-ea"/>
                  <a:sym typeface="+mn-lt"/>
                </a:rPr>
                <a:t>您的内容打在这里，或者通过复制您的文本后，在此框中选择粘贴。</a:t>
              </a:r>
            </a:p>
          </p:txBody>
        </p:sp>
        <p:sp>
          <p:nvSpPr>
            <p:cNvPr id="110" name="Freeform 134"/>
            <p:cNvSpPr>
              <a:spLocks noEditPoints="1"/>
            </p:cNvSpPr>
            <p:nvPr/>
          </p:nvSpPr>
          <p:spPr bwMode="auto">
            <a:xfrm>
              <a:off x="8037337" y="2377829"/>
              <a:ext cx="337390" cy="200689"/>
            </a:xfrm>
            <a:custGeom>
              <a:avLst/>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4" name="组合 3"/>
          <p:cNvGrpSpPr/>
          <p:nvPr/>
        </p:nvGrpSpPr>
        <p:grpSpPr>
          <a:xfrm>
            <a:off x="9420510" y="2031573"/>
            <a:ext cx="2143345" cy="1912319"/>
            <a:chOff x="9420510" y="2031573"/>
            <a:chExt cx="2143345" cy="1912319"/>
          </a:xfrm>
        </p:grpSpPr>
        <p:sp>
          <p:nvSpPr>
            <p:cNvPr id="94" name="Rectangle 15"/>
            <p:cNvSpPr/>
            <p:nvPr/>
          </p:nvSpPr>
          <p:spPr>
            <a:xfrm>
              <a:off x="9420510" y="2031573"/>
              <a:ext cx="2143345" cy="1912319"/>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a:endParaRPr lang="en-US" sz="900" dirty="0">
                <a:solidFill>
                  <a:schemeClr val="bg1"/>
                </a:solidFill>
                <a:cs typeface="+mn-ea"/>
                <a:sym typeface="+mn-lt"/>
              </a:endParaRPr>
            </a:p>
          </p:txBody>
        </p:sp>
        <p:sp>
          <p:nvSpPr>
            <p:cNvPr id="108" name="文本框 107"/>
            <p:cNvSpPr txBox="1"/>
            <p:nvPr/>
          </p:nvSpPr>
          <p:spPr>
            <a:xfrm>
              <a:off x="9675755" y="2863327"/>
              <a:ext cx="1632854" cy="645160"/>
            </a:xfrm>
            <a:prstGeom prst="rect">
              <a:avLst/>
            </a:prstGeom>
            <a:noFill/>
          </p:spPr>
          <p:txBody>
            <a:bodyPr wrap="square" rtlCol="0" anchor="ctr">
              <a:spAutoFit/>
            </a:bodyPr>
            <a:lstStyle/>
            <a:p>
              <a:pPr algn="ctr">
                <a:lnSpc>
                  <a:spcPct val="120000"/>
                </a:lnSpc>
              </a:pPr>
              <a:r>
                <a:rPr lang="en-US" altLang="zh-CN" sz="1000" dirty="0">
                  <a:solidFill>
                    <a:schemeClr val="bg1"/>
                  </a:solidFill>
                  <a:cs typeface="+mn-ea"/>
                  <a:sym typeface="+mn-lt"/>
                </a:rPr>
                <a:t>您的内容打在这里，或者通过复制您的文本后，在此框中选择粘贴。</a:t>
              </a:r>
            </a:p>
          </p:txBody>
        </p:sp>
        <p:sp>
          <p:nvSpPr>
            <p:cNvPr id="111" name="Freeform 130"/>
            <p:cNvSpPr>
              <a:spLocks noEditPoints="1"/>
            </p:cNvSpPr>
            <p:nvPr/>
          </p:nvSpPr>
          <p:spPr bwMode="auto">
            <a:xfrm>
              <a:off x="10310045" y="2295680"/>
              <a:ext cx="364274" cy="317484"/>
            </a:xfrm>
            <a:custGeom>
              <a:avLst/>
              <a:gdLst>
                <a:gd name="T0" fmla="*/ 212 w 376"/>
                <a:gd name="T1" fmla="*/ 0 h 328"/>
                <a:gd name="T2" fmla="*/ 49 w 376"/>
                <a:gd name="T3" fmla="*/ 160 h 328"/>
                <a:gd name="T4" fmla="*/ 0 w 376"/>
                <a:gd name="T5" fmla="*/ 160 h 328"/>
                <a:gd name="T6" fmla="*/ 73 w 376"/>
                <a:gd name="T7" fmla="*/ 242 h 328"/>
                <a:gd name="T8" fmla="*/ 147 w 376"/>
                <a:gd name="T9" fmla="*/ 160 h 328"/>
                <a:gd name="T10" fmla="*/ 90 w 376"/>
                <a:gd name="T11" fmla="*/ 160 h 328"/>
                <a:gd name="T12" fmla="*/ 212 w 376"/>
                <a:gd name="T13" fmla="*/ 41 h 328"/>
                <a:gd name="T14" fmla="*/ 335 w 376"/>
                <a:gd name="T15" fmla="*/ 164 h 328"/>
                <a:gd name="T16" fmla="*/ 212 w 376"/>
                <a:gd name="T17" fmla="*/ 287 h 328"/>
                <a:gd name="T18" fmla="*/ 140 w 376"/>
                <a:gd name="T19" fmla="*/ 263 h 328"/>
                <a:gd name="T20" fmla="*/ 112 w 376"/>
                <a:gd name="T21" fmla="*/ 293 h 328"/>
                <a:gd name="T22" fmla="*/ 212 w 376"/>
                <a:gd name="T23" fmla="*/ 328 h 328"/>
                <a:gd name="T24" fmla="*/ 376 w 376"/>
                <a:gd name="T25" fmla="*/ 164 h 328"/>
                <a:gd name="T26" fmla="*/ 212 w 376"/>
                <a:gd name="T27" fmla="*/ 0 h 328"/>
                <a:gd name="T28" fmla="*/ 198 w 376"/>
                <a:gd name="T29" fmla="*/ 76 h 328"/>
                <a:gd name="T30" fmla="*/ 198 w 376"/>
                <a:gd name="T31" fmla="*/ 170 h 328"/>
                <a:gd name="T32" fmla="*/ 258 w 376"/>
                <a:gd name="T33" fmla="*/ 230 h 328"/>
                <a:gd name="T34" fmla="*/ 278 w 376"/>
                <a:gd name="T35" fmla="*/ 210 h 328"/>
                <a:gd name="T36" fmla="*/ 226 w 376"/>
                <a:gd name="T37" fmla="*/ 158 h 328"/>
                <a:gd name="T38" fmla="*/ 226 w 376"/>
                <a:gd name="T39" fmla="*/ 76 h 328"/>
                <a:gd name="T40" fmla="*/ 198 w 376"/>
                <a:gd name="T41" fmla="*/ 7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328">
                  <a:moveTo>
                    <a:pt x="212" y="0"/>
                  </a:moveTo>
                  <a:cubicBezTo>
                    <a:pt x="123" y="0"/>
                    <a:pt x="51" y="71"/>
                    <a:pt x="49" y="160"/>
                  </a:cubicBezTo>
                  <a:cubicBezTo>
                    <a:pt x="0" y="160"/>
                    <a:pt x="0" y="160"/>
                    <a:pt x="0" y="160"/>
                  </a:cubicBezTo>
                  <a:cubicBezTo>
                    <a:pt x="73" y="242"/>
                    <a:pt x="73" y="242"/>
                    <a:pt x="73" y="242"/>
                  </a:cubicBezTo>
                  <a:cubicBezTo>
                    <a:pt x="147" y="160"/>
                    <a:pt x="147" y="160"/>
                    <a:pt x="147" y="160"/>
                  </a:cubicBezTo>
                  <a:cubicBezTo>
                    <a:pt x="90" y="160"/>
                    <a:pt x="90" y="160"/>
                    <a:pt x="90" y="160"/>
                  </a:cubicBezTo>
                  <a:cubicBezTo>
                    <a:pt x="92" y="94"/>
                    <a:pt x="146" y="41"/>
                    <a:pt x="212" y="41"/>
                  </a:cubicBezTo>
                  <a:cubicBezTo>
                    <a:pt x="280" y="41"/>
                    <a:pt x="335" y="96"/>
                    <a:pt x="335" y="164"/>
                  </a:cubicBezTo>
                  <a:cubicBezTo>
                    <a:pt x="335" y="232"/>
                    <a:pt x="280" y="287"/>
                    <a:pt x="212" y="287"/>
                  </a:cubicBezTo>
                  <a:cubicBezTo>
                    <a:pt x="185" y="287"/>
                    <a:pt x="160" y="278"/>
                    <a:pt x="140" y="263"/>
                  </a:cubicBezTo>
                  <a:cubicBezTo>
                    <a:pt x="112" y="293"/>
                    <a:pt x="112" y="293"/>
                    <a:pt x="112" y="293"/>
                  </a:cubicBezTo>
                  <a:cubicBezTo>
                    <a:pt x="139" y="315"/>
                    <a:pt x="174" y="328"/>
                    <a:pt x="212" y="328"/>
                  </a:cubicBezTo>
                  <a:cubicBezTo>
                    <a:pt x="303" y="328"/>
                    <a:pt x="376" y="254"/>
                    <a:pt x="376" y="164"/>
                  </a:cubicBezTo>
                  <a:cubicBezTo>
                    <a:pt x="376" y="73"/>
                    <a:pt x="303" y="0"/>
                    <a:pt x="212" y="0"/>
                  </a:cubicBezTo>
                  <a:close/>
                  <a:moveTo>
                    <a:pt x="198" y="76"/>
                  </a:moveTo>
                  <a:cubicBezTo>
                    <a:pt x="198" y="170"/>
                    <a:pt x="198" y="170"/>
                    <a:pt x="198" y="170"/>
                  </a:cubicBezTo>
                  <a:cubicBezTo>
                    <a:pt x="258" y="230"/>
                    <a:pt x="258" y="230"/>
                    <a:pt x="258" y="230"/>
                  </a:cubicBezTo>
                  <a:cubicBezTo>
                    <a:pt x="278" y="210"/>
                    <a:pt x="278" y="210"/>
                    <a:pt x="278" y="210"/>
                  </a:cubicBezTo>
                  <a:cubicBezTo>
                    <a:pt x="226" y="158"/>
                    <a:pt x="226" y="158"/>
                    <a:pt x="226" y="158"/>
                  </a:cubicBezTo>
                  <a:cubicBezTo>
                    <a:pt x="226" y="76"/>
                    <a:pt x="226" y="76"/>
                    <a:pt x="226" y="76"/>
                  </a:cubicBezTo>
                  <a:lnTo>
                    <a:pt x="198" y="76"/>
                  </a:ln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pic>
        <p:nvPicPr>
          <p:cNvPr id="9" name="图片 8"/>
          <p:cNvPicPr>
            <a:picLocks noChangeAspect="1"/>
          </p:cNvPicPr>
          <p:nvPr userDrawn="1"/>
        </p:nvPicPr>
        <p:blipFill>
          <a:blip r:embed="rId7"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Tree>
  </p:cSld>
  <p:clrMapOvr>
    <a:masterClrMapping/>
  </p:clrMapOvr>
  <p:transition advTm="27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750" fill="hold"/>
                                        <p:tgtEl>
                                          <p:spTgt spid="101"/>
                                        </p:tgtEl>
                                        <p:attrNameLst>
                                          <p:attrName>ppt_x</p:attrName>
                                        </p:attrNameLst>
                                      </p:cBhvr>
                                      <p:tavLst>
                                        <p:tav tm="0">
                                          <p:val>
                                            <p:strVal val="0-#ppt_w/2"/>
                                          </p:val>
                                        </p:tav>
                                        <p:tav tm="100000">
                                          <p:val>
                                            <p:strVal val="#ppt_x"/>
                                          </p:val>
                                        </p:tav>
                                      </p:tavLst>
                                    </p:anim>
                                    <p:anim calcmode="lin" valueType="num">
                                      <p:cBhvr additive="base">
                                        <p:cTn id="8" dur="75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decel="100000"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1000" fill="hold"/>
                                        <p:tgtEl>
                                          <p:spTgt spid="102"/>
                                        </p:tgtEl>
                                        <p:attrNameLst>
                                          <p:attrName>ppt_x</p:attrName>
                                        </p:attrNameLst>
                                      </p:cBhvr>
                                      <p:tavLst>
                                        <p:tav tm="0">
                                          <p:val>
                                            <p:strVal val="1+#ppt_w/2"/>
                                          </p:val>
                                        </p:tav>
                                        <p:tav tm="100000">
                                          <p:val>
                                            <p:strVal val="#ppt_x"/>
                                          </p:val>
                                        </p:tav>
                                      </p:tavLst>
                                    </p:anim>
                                    <p:anim calcmode="lin" valueType="num">
                                      <p:cBhvr additive="base">
                                        <p:cTn id="13" dur="1000" fill="hold"/>
                                        <p:tgtEl>
                                          <p:spTgt spid="102"/>
                                        </p:tgtEl>
                                        <p:attrNameLst>
                                          <p:attrName>ppt_y</p:attrName>
                                        </p:attrNameLst>
                                      </p:cBhvr>
                                      <p:tavLst>
                                        <p:tav tm="0">
                                          <p:val>
                                            <p:strVal val="1+#ppt_h/2"/>
                                          </p:val>
                                        </p:tav>
                                        <p:tav tm="100000">
                                          <p:val>
                                            <p:strVal val="#ppt_y"/>
                                          </p:val>
                                        </p:tav>
                                      </p:tavLst>
                                    </p:anim>
                                  </p:childTnLst>
                                </p:cTn>
                              </p:par>
                              <p:par>
                                <p:cTn id="14" presetID="2" presetClass="entr" presetSubtype="6" decel="100000" fill="hold" grpId="0" nodeType="withEffect">
                                  <p:stCondLst>
                                    <p:cond delay="10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1000" fill="hold"/>
                                        <p:tgtEl>
                                          <p:spTgt spid="103"/>
                                        </p:tgtEl>
                                        <p:attrNameLst>
                                          <p:attrName>ppt_x</p:attrName>
                                        </p:attrNameLst>
                                      </p:cBhvr>
                                      <p:tavLst>
                                        <p:tav tm="0">
                                          <p:val>
                                            <p:strVal val="1+#ppt_w/2"/>
                                          </p:val>
                                        </p:tav>
                                        <p:tav tm="100000">
                                          <p:val>
                                            <p:strVal val="#ppt_x"/>
                                          </p:val>
                                        </p:tav>
                                      </p:tavLst>
                                    </p:anim>
                                    <p:anim calcmode="lin" valueType="num">
                                      <p:cBhvr additive="base">
                                        <p:cTn id="17" dur="1000" fill="hold"/>
                                        <p:tgtEl>
                                          <p:spTgt spid="103"/>
                                        </p:tgtEl>
                                        <p:attrNameLst>
                                          <p:attrName>ppt_y</p:attrName>
                                        </p:attrNameLst>
                                      </p:cBhvr>
                                      <p:tavLst>
                                        <p:tav tm="0">
                                          <p:val>
                                            <p:strVal val="1+#ppt_h/2"/>
                                          </p:val>
                                        </p:tav>
                                        <p:tav tm="100000">
                                          <p:val>
                                            <p:strVal val="#ppt_y"/>
                                          </p:val>
                                        </p:tav>
                                      </p:tavLst>
                                    </p:anim>
                                  </p:childTnLst>
                                </p:cTn>
                              </p:par>
                              <p:par>
                                <p:cTn id="18" presetID="2" presetClass="entr" presetSubtype="6" decel="100000" fill="hold" grpId="0" nodeType="withEffect">
                                  <p:stCondLst>
                                    <p:cond delay="20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1000" fill="hold"/>
                                        <p:tgtEl>
                                          <p:spTgt spid="104"/>
                                        </p:tgtEl>
                                        <p:attrNameLst>
                                          <p:attrName>ppt_x</p:attrName>
                                        </p:attrNameLst>
                                      </p:cBhvr>
                                      <p:tavLst>
                                        <p:tav tm="0">
                                          <p:val>
                                            <p:strVal val="1+#ppt_w/2"/>
                                          </p:val>
                                        </p:tav>
                                        <p:tav tm="100000">
                                          <p:val>
                                            <p:strVal val="#ppt_x"/>
                                          </p:val>
                                        </p:tav>
                                      </p:tavLst>
                                    </p:anim>
                                    <p:anim calcmode="lin" valueType="num">
                                      <p:cBhvr additive="base">
                                        <p:cTn id="21" dur="1000" fill="hold"/>
                                        <p:tgtEl>
                                          <p:spTgt spid="104"/>
                                        </p:tgtEl>
                                        <p:attrNameLst>
                                          <p:attrName>ppt_y</p:attrName>
                                        </p:attrNameLst>
                                      </p:cBhvr>
                                      <p:tavLst>
                                        <p:tav tm="0">
                                          <p:val>
                                            <p:strVal val="1+#ppt_h/2"/>
                                          </p:val>
                                        </p:tav>
                                        <p:tav tm="100000">
                                          <p:val>
                                            <p:strVal val="#ppt_y"/>
                                          </p:val>
                                        </p:tav>
                                      </p:tavLst>
                                    </p:anim>
                                  </p:childTnLst>
                                </p:cTn>
                              </p:par>
                              <p:par>
                                <p:cTn id="22" presetID="2" presetClass="entr" presetSubtype="3" decel="10000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1+#ppt_w/2"/>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3" decel="100000" fill="hold" nodeType="withEffect">
                                  <p:stCondLst>
                                    <p:cond delay="1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1+#ppt_w/2"/>
                                          </p:val>
                                        </p:tav>
                                        <p:tav tm="100000">
                                          <p:val>
                                            <p:strVal val="#ppt_x"/>
                                          </p:val>
                                        </p:tav>
                                      </p:tavLst>
                                    </p:anim>
                                    <p:anim calcmode="lin" valueType="num">
                                      <p:cBhvr additive="base">
                                        <p:cTn id="29" dur="1000" fill="hold"/>
                                        <p:tgtEl>
                                          <p:spTgt spid="3"/>
                                        </p:tgtEl>
                                        <p:attrNameLst>
                                          <p:attrName>ppt_y</p:attrName>
                                        </p:attrNameLst>
                                      </p:cBhvr>
                                      <p:tavLst>
                                        <p:tav tm="0">
                                          <p:val>
                                            <p:strVal val="0-#ppt_h/2"/>
                                          </p:val>
                                        </p:tav>
                                        <p:tav tm="100000">
                                          <p:val>
                                            <p:strVal val="#ppt_y"/>
                                          </p:val>
                                        </p:tav>
                                      </p:tavLst>
                                    </p:anim>
                                  </p:childTnLst>
                                </p:cTn>
                              </p:par>
                              <p:par>
                                <p:cTn id="30" presetID="2" presetClass="entr" presetSubtype="3" decel="100000" fill="hold" nodeType="withEffect">
                                  <p:stCondLst>
                                    <p:cond delay="2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1+#ppt_w/2"/>
                                          </p:val>
                                        </p:tav>
                                        <p:tav tm="100000">
                                          <p:val>
                                            <p:strVal val="#ppt_x"/>
                                          </p:val>
                                        </p:tav>
                                      </p:tavLst>
                                    </p:anim>
                                    <p:anim calcmode="lin" valueType="num">
                                      <p:cBhvr additive="base">
                                        <p:cTn id="3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2" grpId="0" bldLvl="0" animBg="1"/>
      <p:bldP spid="103" grpId="0" bldLvl="0" animBg="1"/>
      <p:bldP spid="10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3" name="Rectangle 8"/>
          <p:cNvSpPr/>
          <p:nvPr/>
        </p:nvSpPr>
        <p:spPr>
          <a:xfrm>
            <a:off x="2562673" y="4278103"/>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4" name="Rectangle 9"/>
          <p:cNvSpPr/>
          <p:nvPr/>
        </p:nvSpPr>
        <p:spPr>
          <a:xfrm>
            <a:off x="2562673" y="2933954"/>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5" name="Rectangle 10"/>
          <p:cNvSpPr/>
          <p:nvPr/>
        </p:nvSpPr>
        <p:spPr>
          <a:xfrm>
            <a:off x="2562673" y="1628341"/>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6" name="Rounded Rectangle 17"/>
          <p:cNvSpPr/>
          <p:nvPr/>
        </p:nvSpPr>
        <p:spPr>
          <a:xfrm>
            <a:off x="1343473" y="1745195"/>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7" name="Rounded Rectangle 18"/>
          <p:cNvSpPr/>
          <p:nvPr/>
        </p:nvSpPr>
        <p:spPr>
          <a:xfrm>
            <a:off x="1343473" y="3082846"/>
            <a:ext cx="1073657" cy="1037639"/>
          </a:xfrm>
          <a:prstGeom prst="roundRect">
            <a:avLst/>
          </a:prstGeom>
          <a:solidFill>
            <a:schemeClr val="bg1">
              <a:lumMod val="95000"/>
              <a:alpha val="20000"/>
            </a:schemeClr>
          </a:solidFill>
          <a:ln w="12700">
            <a:no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8" name="Rounded Rectangle 19"/>
          <p:cNvSpPr/>
          <p:nvPr/>
        </p:nvSpPr>
        <p:spPr>
          <a:xfrm>
            <a:off x="1343473" y="4451467"/>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2" name="Rectangle 20"/>
          <p:cNvSpPr/>
          <p:nvPr/>
        </p:nvSpPr>
        <p:spPr>
          <a:xfrm>
            <a:off x="7897171" y="4310129"/>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11" name="Rectangle 21"/>
          <p:cNvSpPr/>
          <p:nvPr/>
        </p:nvSpPr>
        <p:spPr>
          <a:xfrm>
            <a:off x="7897171" y="2965979"/>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13" name="Rectangle 22"/>
          <p:cNvSpPr/>
          <p:nvPr/>
        </p:nvSpPr>
        <p:spPr>
          <a:xfrm>
            <a:off x="7897171" y="1660366"/>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14" name="Rounded Rectangle 23"/>
          <p:cNvSpPr/>
          <p:nvPr/>
        </p:nvSpPr>
        <p:spPr>
          <a:xfrm>
            <a:off x="6677970" y="1777221"/>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15" name="Rounded Rectangle 24"/>
          <p:cNvSpPr/>
          <p:nvPr/>
        </p:nvSpPr>
        <p:spPr>
          <a:xfrm>
            <a:off x="6677970" y="3114871"/>
            <a:ext cx="1073657" cy="1037639"/>
          </a:xfrm>
          <a:prstGeom prst="roundRect">
            <a:avLst/>
          </a:prstGeom>
          <a:solidFill>
            <a:schemeClr val="bg1">
              <a:lumMod val="95000"/>
              <a:alpha val="20000"/>
            </a:schemeClr>
          </a:solidFill>
          <a:ln w="12700">
            <a:no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16" name="Rounded Rectangle 25"/>
          <p:cNvSpPr/>
          <p:nvPr/>
        </p:nvSpPr>
        <p:spPr>
          <a:xfrm>
            <a:off x="6677970" y="4483493"/>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grpSp>
        <p:nvGrpSpPr>
          <p:cNvPr id="17" name="Group 26"/>
          <p:cNvGrpSpPr/>
          <p:nvPr/>
        </p:nvGrpSpPr>
        <p:grpSpPr>
          <a:xfrm>
            <a:off x="1611691" y="3371632"/>
            <a:ext cx="519747" cy="524115"/>
            <a:chOff x="6418263" y="2255838"/>
            <a:chExt cx="188913" cy="190501"/>
          </a:xfrm>
          <a:solidFill>
            <a:schemeClr val="bg1"/>
          </a:solidFill>
        </p:grpSpPr>
        <p:sp>
          <p:nvSpPr>
            <p:cNvPr id="18"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19"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sp>
        <p:nvSpPr>
          <p:cNvPr id="20" name="Freeform 38"/>
          <p:cNvSpPr>
            <a:spLocks noEditPoints="1"/>
          </p:cNvSpPr>
          <p:nvPr/>
        </p:nvSpPr>
        <p:spPr bwMode="auto">
          <a:xfrm>
            <a:off x="1611691" y="2011665"/>
            <a:ext cx="537219" cy="52848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nvGrpSpPr>
          <p:cNvPr id="21" name="Group 34"/>
          <p:cNvGrpSpPr/>
          <p:nvPr/>
        </p:nvGrpSpPr>
        <p:grpSpPr>
          <a:xfrm>
            <a:off x="6992692" y="2029135"/>
            <a:ext cx="441129" cy="511011"/>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4"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5"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6"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grpSp>
        <p:nvGrpSpPr>
          <p:cNvPr id="27" name="Group 39"/>
          <p:cNvGrpSpPr/>
          <p:nvPr/>
        </p:nvGrpSpPr>
        <p:grpSpPr>
          <a:xfrm>
            <a:off x="6933729" y="4716232"/>
            <a:ext cx="593995" cy="572157"/>
            <a:chOff x="4616450" y="1549401"/>
            <a:chExt cx="215900" cy="207963"/>
          </a:xfrm>
          <a:solidFill>
            <a:schemeClr val="bg1"/>
          </a:solidFill>
        </p:grpSpPr>
        <p:sp>
          <p:nvSpPr>
            <p:cNvPr id="28"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9"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sp>
        <p:nvSpPr>
          <p:cNvPr id="30" name="Freeform 32"/>
          <p:cNvSpPr/>
          <p:nvPr/>
        </p:nvSpPr>
        <p:spPr bwMode="auto">
          <a:xfrm>
            <a:off x="6902523" y="3418846"/>
            <a:ext cx="605547" cy="534957"/>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31" name="Freeform 58"/>
          <p:cNvSpPr/>
          <p:nvPr/>
        </p:nvSpPr>
        <p:spPr bwMode="auto">
          <a:xfrm>
            <a:off x="1614310" y="4718038"/>
            <a:ext cx="517127" cy="5360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Tree>
  </p:cSld>
  <p:clrMapOvr>
    <a:masterClrMapping/>
  </p:clrMapOvr>
  <p:transition advTm="510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 fill="hold"/>
                                        <p:tgtEl>
                                          <p:spTgt spid="20"/>
                                        </p:tgtEl>
                                        <p:attrNameLst>
                                          <p:attrName>ppt_x</p:attrName>
                                        </p:attrNameLst>
                                      </p:cBhvr>
                                      <p:tavLst>
                                        <p:tav tm="0">
                                          <p:val>
                                            <p:strVal val="#ppt_x"/>
                                          </p:val>
                                        </p:tav>
                                        <p:tav tm="100000">
                                          <p:val>
                                            <p:strVal val="#ppt_x"/>
                                          </p:val>
                                        </p:tav>
                                      </p:tavLst>
                                    </p:anim>
                                    <p:anim calcmode="lin" valueType="num">
                                      <p:cBhvr additive="base">
                                        <p:cTn id="13" dur="25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ppt_x"/>
                                          </p:val>
                                        </p:tav>
                                        <p:tav tm="100000">
                                          <p:val>
                                            <p:strVal val="#ppt_x"/>
                                          </p:val>
                                        </p:tav>
                                      </p:tavLst>
                                    </p:anim>
                                    <p:anim calcmode="lin" valueType="num">
                                      <p:cBhvr additive="base">
                                        <p:cTn id="23" dur="25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ppt_x"/>
                                          </p:val>
                                        </p:tav>
                                        <p:tav tm="100000">
                                          <p:val>
                                            <p:strVal val="#ppt_x"/>
                                          </p:val>
                                        </p:tav>
                                      </p:tavLst>
                                    </p:anim>
                                    <p:anim calcmode="lin" valueType="num">
                                      <p:cBhvr additive="base">
                                        <p:cTn id="43" dur="2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250" fill="hold"/>
                                        <p:tgtEl>
                                          <p:spTgt spid="3"/>
                                        </p:tgtEl>
                                        <p:attrNameLst>
                                          <p:attrName>ppt_x</p:attrName>
                                        </p:attrNameLst>
                                      </p:cBhvr>
                                      <p:tavLst>
                                        <p:tav tm="0">
                                          <p:val>
                                            <p:strVal val="#ppt_x"/>
                                          </p:val>
                                        </p:tav>
                                        <p:tav tm="100000">
                                          <p:val>
                                            <p:strVal val="#ppt_x"/>
                                          </p:val>
                                        </p:tav>
                                      </p:tavLst>
                                    </p:anim>
                                    <p:anim calcmode="lin" valueType="num">
                                      <p:cBhvr additive="base">
                                        <p:cTn id="48" dur="250" fill="hold"/>
                                        <p:tgtEl>
                                          <p:spTgt spid="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ppt_x"/>
                                          </p:val>
                                        </p:tav>
                                        <p:tav tm="100000">
                                          <p:val>
                                            <p:strVal val="#ppt_x"/>
                                          </p:val>
                                        </p:tav>
                                      </p:tavLst>
                                    </p:anim>
                                    <p:anim calcmode="lin" valueType="num">
                                      <p:cBhvr additive="base">
                                        <p:cTn id="53" dur="2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250" fill="hold"/>
                                        <p:tgtEl>
                                          <p:spTgt spid="21"/>
                                        </p:tgtEl>
                                        <p:attrNameLst>
                                          <p:attrName>ppt_x</p:attrName>
                                        </p:attrNameLst>
                                      </p:cBhvr>
                                      <p:tavLst>
                                        <p:tav tm="0">
                                          <p:val>
                                            <p:strVal val="#ppt_x"/>
                                          </p:val>
                                        </p:tav>
                                        <p:tav tm="100000">
                                          <p:val>
                                            <p:strVal val="#ppt_x"/>
                                          </p:val>
                                        </p:tav>
                                      </p:tavLst>
                                    </p:anim>
                                    <p:anim calcmode="lin" valueType="num">
                                      <p:cBhvr additive="base">
                                        <p:cTn id="58" dur="25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50" fill="hold"/>
                                        <p:tgtEl>
                                          <p:spTgt spid="13"/>
                                        </p:tgtEl>
                                        <p:attrNameLst>
                                          <p:attrName>ppt_x</p:attrName>
                                        </p:attrNameLst>
                                      </p:cBhvr>
                                      <p:tavLst>
                                        <p:tav tm="0">
                                          <p:val>
                                            <p:strVal val="#ppt_x"/>
                                          </p:val>
                                        </p:tav>
                                        <p:tav tm="100000">
                                          <p:val>
                                            <p:strVal val="#ppt_x"/>
                                          </p:val>
                                        </p:tav>
                                      </p:tavLst>
                                    </p:anim>
                                    <p:anim calcmode="lin" valueType="num">
                                      <p:cBhvr additive="base">
                                        <p:cTn id="63" dur="25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50" fill="hold"/>
                                        <p:tgtEl>
                                          <p:spTgt spid="15"/>
                                        </p:tgtEl>
                                        <p:attrNameLst>
                                          <p:attrName>ppt_x</p:attrName>
                                        </p:attrNameLst>
                                      </p:cBhvr>
                                      <p:tavLst>
                                        <p:tav tm="0">
                                          <p:val>
                                            <p:strVal val="#ppt_x"/>
                                          </p:val>
                                        </p:tav>
                                        <p:tav tm="100000">
                                          <p:val>
                                            <p:strVal val="#ppt_x"/>
                                          </p:val>
                                        </p:tav>
                                      </p:tavLst>
                                    </p:anim>
                                    <p:anim calcmode="lin" valueType="num">
                                      <p:cBhvr additive="base">
                                        <p:cTn id="68" dur="25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250" fill="hold"/>
                                        <p:tgtEl>
                                          <p:spTgt spid="30"/>
                                        </p:tgtEl>
                                        <p:attrNameLst>
                                          <p:attrName>ppt_x</p:attrName>
                                        </p:attrNameLst>
                                      </p:cBhvr>
                                      <p:tavLst>
                                        <p:tav tm="0">
                                          <p:val>
                                            <p:strVal val="#ppt_x"/>
                                          </p:val>
                                        </p:tav>
                                        <p:tav tm="100000">
                                          <p:val>
                                            <p:strVal val="#ppt_x"/>
                                          </p:val>
                                        </p:tav>
                                      </p:tavLst>
                                    </p:anim>
                                    <p:anim calcmode="lin" valueType="num">
                                      <p:cBhvr additive="base">
                                        <p:cTn id="73" dur="250" fill="hold"/>
                                        <p:tgtEl>
                                          <p:spTgt spid="3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250" fill="hold"/>
                                        <p:tgtEl>
                                          <p:spTgt spid="11"/>
                                        </p:tgtEl>
                                        <p:attrNameLst>
                                          <p:attrName>ppt_x</p:attrName>
                                        </p:attrNameLst>
                                      </p:cBhvr>
                                      <p:tavLst>
                                        <p:tav tm="0">
                                          <p:val>
                                            <p:strVal val="#ppt_x"/>
                                          </p:val>
                                        </p:tav>
                                        <p:tav tm="100000">
                                          <p:val>
                                            <p:strVal val="#ppt_x"/>
                                          </p:val>
                                        </p:tav>
                                      </p:tavLst>
                                    </p:anim>
                                    <p:anim calcmode="lin" valueType="num">
                                      <p:cBhvr additive="base">
                                        <p:cTn id="78" dur="250" fill="hold"/>
                                        <p:tgtEl>
                                          <p:spTgt spid="1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250" fill="hold"/>
                                        <p:tgtEl>
                                          <p:spTgt spid="16"/>
                                        </p:tgtEl>
                                        <p:attrNameLst>
                                          <p:attrName>ppt_x</p:attrName>
                                        </p:attrNameLst>
                                      </p:cBhvr>
                                      <p:tavLst>
                                        <p:tav tm="0">
                                          <p:val>
                                            <p:strVal val="#ppt_x"/>
                                          </p:val>
                                        </p:tav>
                                        <p:tav tm="100000">
                                          <p:val>
                                            <p:strVal val="#ppt_x"/>
                                          </p:val>
                                        </p:tav>
                                      </p:tavLst>
                                    </p:anim>
                                    <p:anim calcmode="lin" valueType="num">
                                      <p:cBhvr additive="base">
                                        <p:cTn id="83" dur="250" fill="hold"/>
                                        <p:tgtEl>
                                          <p:spTgt spid="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250" fill="hold"/>
                                        <p:tgtEl>
                                          <p:spTgt spid="27"/>
                                        </p:tgtEl>
                                        <p:attrNameLst>
                                          <p:attrName>ppt_x</p:attrName>
                                        </p:attrNameLst>
                                      </p:cBhvr>
                                      <p:tavLst>
                                        <p:tav tm="0">
                                          <p:val>
                                            <p:strVal val="#ppt_x"/>
                                          </p:val>
                                        </p:tav>
                                        <p:tav tm="100000">
                                          <p:val>
                                            <p:strVal val="#ppt_x"/>
                                          </p:val>
                                        </p:tav>
                                      </p:tavLst>
                                    </p:anim>
                                    <p:anim calcmode="lin" valueType="num">
                                      <p:cBhvr additive="base">
                                        <p:cTn id="88" dur="250" fill="hold"/>
                                        <p:tgtEl>
                                          <p:spTgt spid="2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250" fill="hold"/>
                                        <p:tgtEl>
                                          <p:spTgt spid="2"/>
                                        </p:tgtEl>
                                        <p:attrNameLst>
                                          <p:attrName>ppt_x</p:attrName>
                                        </p:attrNameLst>
                                      </p:cBhvr>
                                      <p:tavLst>
                                        <p:tav tm="0">
                                          <p:val>
                                            <p:strVal val="#ppt_x"/>
                                          </p:val>
                                        </p:tav>
                                        <p:tav tm="100000">
                                          <p:val>
                                            <p:strVal val="#ppt_x"/>
                                          </p:val>
                                        </p:tav>
                                      </p:tavLst>
                                    </p:anim>
                                    <p:anim calcmode="lin" valueType="num">
                                      <p:cBhvr additive="base">
                                        <p:cTn id="93"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ldLvl="0" animBg="1"/>
      <p:bldP spid="7" grpId="0" bldLvl="0" animBg="1"/>
      <p:bldP spid="8" grpId="0" bldLvl="0" animBg="1"/>
      <p:bldP spid="2" grpId="0"/>
      <p:bldP spid="11" grpId="0"/>
      <p:bldP spid="13" grpId="0"/>
      <p:bldP spid="14" grpId="0" bldLvl="0" animBg="1"/>
      <p:bldP spid="15" grpId="0" bldLvl="0" animBg="1"/>
      <p:bldP spid="16" grpId="0" bldLvl="0" animBg="1"/>
      <p:bldP spid="20" grpId="0" bldLvl="0" animBg="1"/>
      <p:bldP spid="30" grpId="0" bldLvl="0" animBg="1"/>
      <p:bldP spid="3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4" name="Rectangle 7"/>
          <p:cNvSpPr/>
          <p:nvPr/>
        </p:nvSpPr>
        <p:spPr>
          <a:xfrm>
            <a:off x="6312022" y="2214788"/>
            <a:ext cx="3852393" cy="2306151"/>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5" name="Rectangle 4"/>
          <p:cNvSpPr/>
          <p:nvPr/>
        </p:nvSpPr>
        <p:spPr>
          <a:xfrm>
            <a:off x="427786" y="2214789"/>
            <a:ext cx="3908781" cy="2306151"/>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6" name="Rectangle 6"/>
          <p:cNvSpPr/>
          <p:nvPr/>
        </p:nvSpPr>
        <p:spPr>
          <a:xfrm>
            <a:off x="4593432" y="2214793"/>
            <a:ext cx="1363352" cy="23061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7" name="Rectangle 11"/>
          <p:cNvSpPr/>
          <p:nvPr/>
        </p:nvSpPr>
        <p:spPr>
          <a:xfrm>
            <a:off x="412168" y="4658357"/>
            <a:ext cx="5544616" cy="52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8" name="Rectangle 13"/>
          <p:cNvSpPr/>
          <p:nvPr/>
        </p:nvSpPr>
        <p:spPr>
          <a:xfrm>
            <a:off x="4619801" y="2547785"/>
            <a:ext cx="1408991" cy="2306955"/>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indent="0">
              <a:buFont typeface="Wingdings" panose="05000000000000000000" pitchFamily="2" charset="2"/>
              <a:buNone/>
            </a:pPr>
            <a:endParaRPr lang="vi-VN">
              <a:solidFill>
                <a:schemeClr val="bg1"/>
              </a:solidFill>
              <a:cs typeface="+mn-ea"/>
              <a:sym typeface="+mn-lt"/>
            </a:endParaRPr>
          </a:p>
          <a:p>
            <a:pPr marL="285750" indent="-285750">
              <a:buFont typeface="Wingdings" panose="05000000000000000000" pitchFamily="2" charset="2"/>
              <a:buChar char="v"/>
            </a:pPr>
            <a:endParaRPr lang="vi-VN">
              <a:solidFill>
                <a:schemeClr val="bg1"/>
              </a:solidFill>
              <a:cs typeface="+mn-ea"/>
              <a:sym typeface="+mn-lt"/>
            </a:endParaRPr>
          </a:p>
        </p:txBody>
      </p:sp>
      <p:sp>
        <p:nvSpPr>
          <p:cNvPr id="2" name="Rectangle 15"/>
          <p:cNvSpPr/>
          <p:nvPr/>
        </p:nvSpPr>
        <p:spPr>
          <a:xfrm>
            <a:off x="10421280" y="2214792"/>
            <a:ext cx="1363352" cy="2306151"/>
          </a:xfrm>
          <a:prstGeom prst="rect">
            <a:avLst/>
          </a:prstGeom>
          <a:solidFill>
            <a:schemeClr val="bg1">
              <a:lumMod val="9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3" name="Rectangle 16"/>
          <p:cNvSpPr/>
          <p:nvPr/>
        </p:nvSpPr>
        <p:spPr>
          <a:xfrm>
            <a:off x="10447649" y="2561754"/>
            <a:ext cx="1408991" cy="2030095"/>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endParaRPr lang="vi-VN">
              <a:solidFill>
                <a:schemeClr val="bg1"/>
              </a:solidFill>
              <a:cs typeface="+mn-ea"/>
              <a:sym typeface="+mn-lt"/>
            </a:endParaRPr>
          </a:p>
        </p:txBody>
      </p:sp>
      <p:sp>
        <p:nvSpPr>
          <p:cNvPr id="11" name="Rectangle 17"/>
          <p:cNvSpPr/>
          <p:nvPr/>
        </p:nvSpPr>
        <p:spPr>
          <a:xfrm>
            <a:off x="6312024" y="4658357"/>
            <a:ext cx="5472608" cy="52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grpSp>
        <p:nvGrpSpPr>
          <p:cNvPr id="13" name="Group 33"/>
          <p:cNvGrpSpPr/>
          <p:nvPr/>
        </p:nvGrpSpPr>
        <p:grpSpPr>
          <a:xfrm>
            <a:off x="1055440" y="5142729"/>
            <a:ext cx="576064" cy="576064"/>
            <a:chOff x="1199456" y="5085184"/>
            <a:chExt cx="576064" cy="576064"/>
          </a:xfrm>
        </p:grpSpPr>
        <p:sp>
          <p:nvSpPr>
            <p:cNvPr id="14" name="Oval 27"/>
            <p:cNvSpPr/>
            <p:nvPr/>
          </p:nvSpPr>
          <p:spPr>
            <a:xfrm>
              <a:off x="1199456" y="5085184"/>
              <a:ext cx="576064" cy="576064"/>
            </a:xfrm>
            <a:prstGeom prst="ellips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pic>
          <p:nvPicPr>
            <p:cNvPr id="1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1464" y="5157192"/>
              <a:ext cx="432048" cy="432048"/>
            </a:xfrm>
            <a:prstGeom prst="rect">
              <a:avLst/>
            </a:prstGeom>
          </p:spPr>
        </p:pic>
      </p:grpSp>
      <p:grpSp>
        <p:nvGrpSpPr>
          <p:cNvPr id="16" name="Group 32"/>
          <p:cNvGrpSpPr/>
          <p:nvPr/>
        </p:nvGrpSpPr>
        <p:grpSpPr>
          <a:xfrm>
            <a:off x="8688288" y="5142728"/>
            <a:ext cx="576064" cy="576064"/>
            <a:chOff x="2855640" y="5085184"/>
            <a:chExt cx="576064" cy="576064"/>
          </a:xfrm>
        </p:grpSpPr>
        <p:sp>
          <p:nvSpPr>
            <p:cNvPr id="17" name="Oval 28"/>
            <p:cNvSpPr/>
            <p:nvPr/>
          </p:nvSpPr>
          <p:spPr>
            <a:xfrm>
              <a:off x="2855640" y="5085184"/>
              <a:ext cx="576064" cy="57606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pic>
          <p:nvPicPr>
            <p:cNvPr id="18"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7648" y="5157192"/>
              <a:ext cx="432048" cy="432048"/>
            </a:xfrm>
            <a:prstGeom prst="rect">
              <a:avLst/>
            </a:prstGeom>
          </p:spPr>
        </p:pic>
      </p:grpSp>
      <p:grpSp>
        <p:nvGrpSpPr>
          <p:cNvPr id="19" name="Group 31"/>
          <p:cNvGrpSpPr/>
          <p:nvPr/>
        </p:nvGrpSpPr>
        <p:grpSpPr>
          <a:xfrm>
            <a:off x="4727848" y="5142729"/>
            <a:ext cx="576064" cy="576064"/>
            <a:chOff x="4627170" y="5013176"/>
            <a:chExt cx="576064" cy="576064"/>
          </a:xfrm>
        </p:grpSpPr>
        <p:sp>
          <p:nvSpPr>
            <p:cNvPr id="20" name="Oval 30"/>
            <p:cNvSpPr/>
            <p:nvPr/>
          </p:nvSpPr>
          <p:spPr>
            <a:xfrm>
              <a:off x="4627170" y="5013176"/>
              <a:ext cx="576064" cy="576064"/>
            </a:xfrm>
            <a:prstGeom prst="ellips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pic>
          <p:nvPicPr>
            <p:cNvPr id="21"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1245" y="5097251"/>
              <a:ext cx="407913" cy="407913"/>
            </a:xfrm>
            <a:prstGeom prst="rect">
              <a:avLst/>
            </a:prstGeom>
          </p:spPr>
        </p:pic>
      </p:grpSp>
      <p:sp>
        <p:nvSpPr>
          <p:cNvPr id="22" name="Rectangle 35"/>
          <p:cNvSpPr/>
          <p:nvPr/>
        </p:nvSpPr>
        <p:spPr>
          <a:xfrm>
            <a:off x="1703512" y="5214736"/>
            <a:ext cx="2664296" cy="523220"/>
          </a:xfrm>
          <a:prstGeom prst="rect">
            <a:avLst/>
          </a:prstGeom>
        </p:spPr>
        <p:txBody>
          <a:bodyPr wrap="square">
            <a:spAutoFit/>
          </a:bodyPr>
          <a:lstStyle/>
          <a:p>
            <a:r>
              <a:rPr lang="en-US" sz="1400" dirty="0">
                <a:solidFill>
                  <a:schemeClr val="bg1"/>
                </a:solidFill>
                <a:cs typeface="+mn-ea"/>
                <a:sym typeface="+mn-lt"/>
              </a:rPr>
              <a:t>Lorem ipsum dolor sit amet, consectetur adipiscing elit. </a:t>
            </a:r>
          </a:p>
        </p:txBody>
      </p:sp>
      <p:sp>
        <p:nvSpPr>
          <p:cNvPr id="24" name="Rectangle 36"/>
          <p:cNvSpPr/>
          <p:nvPr/>
        </p:nvSpPr>
        <p:spPr>
          <a:xfrm>
            <a:off x="5428320" y="5226804"/>
            <a:ext cx="2664296" cy="523220"/>
          </a:xfrm>
          <a:prstGeom prst="rect">
            <a:avLst/>
          </a:prstGeom>
        </p:spPr>
        <p:txBody>
          <a:bodyPr wrap="square">
            <a:spAutoFit/>
          </a:bodyPr>
          <a:lstStyle/>
          <a:p>
            <a:r>
              <a:rPr lang="en-US" sz="1400" dirty="0">
                <a:solidFill>
                  <a:schemeClr val="bg1"/>
                </a:solidFill>
                <a:cs typeface="+mn-ea"/>
                <a:sym typeface="+mn-lt"/>
              </a:rPr>
              <a:t>Lorem ipsum dolor sit amet, consectetur adipiscing elit. </a:t>
            </a:r>
          </a:p>
        </p:txBody>
      </p:sp>
      <p:sp>
        <p:nvSpPr>
          <p:cNvPr id="25" name="Rectangle 37"/>
          <p:cNvSpPr/>
          <p:nvPr/>
        </p:nvSpPr>
        <p:spPr>
          <a:xfrm>
            <a:off x="9336360" y="5211597"/>
            <a:ext cx="2664296" cy="523220"/>
          </a:xfrm>
          <a:prstGeom prst="rect">
            <a:avLst/>
          </a:prstGeom>
        </p:spPr>
        <p:txBody>
          <a:bodyPr wrap="square">
            <a:spAutoFit/>
          </a:bodyPr>
          <a:lstStyle/>
          <a:p>
            <a:r>
              <a:rPr lang="en-US" sz="1400" dirty="0">
                <a:solidFill>
                  <a:schemeClr val="bg1"/>
                </a:solidFill>
                <a:cs typeface="+mn-ea"/>
                <a:sym typeface="+mn-lt"/>
              </a:rPr>
              <a:t>Lorem ipsum dolor sit amet, consectetur adipiscing elit. </a:t>
            </a:r>
          </a:p>
        </p:txBody>
      </p:sp>
    </p:spTree>
  </p:cSld>
  <p:clrMapOvr>
    <a:masterClrMapping/>
  </p:clrMapOvr>
  <p:transition advTm="308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p:bldP spid="2" grpId="0" bldLvl="0" animBg="1"/>
      <p:bldP spid="3" grpId="0"/>
      <p:bldP spid="11" grpId="0" bldLvl="0" animBg="1"/>
      <p:bldP spid="22"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5" name="그룹 8"/>
          <p:cNvGrpSpPr/>
          <p:nvPr/>
        </p:nvGrpSpPr>
        <p:grpSpPr>
          <a:xfrm>
            <a:off x="4225276" y="4788580"/>
            <a:ext cx="1633948" cy="1305735"/>
            <a:chOff x="2882082" y="5007949"/>
            <a:chExt cx="1574599" cy="1126002"/>
          </a:xfrm>
        </p:grpSpPr>
        <p:sp>
          <p:nvSpPr>
            <p:cNvPr id="6" name="Rectangle 3"/>
            <p:cNvSpPr txBox="1">
              <a:spLocks noChangeArrowheads="1"/>
            </p:cNvSpPr>
            <p:nvPr/>
          </p:nvSpPr>
          <p:spPr bwMode="auto">
            <a:xfrm>
              <a:off x="2882083" y="5007949"/>
              <a:ext cx="1574598" cy="17185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sp>
          <p:nvSpPr>
            <p:cNvPr id="7" name="Rectangle 3"/>
            <p:cNvSpPr txBox="1">
              <a:spLocks noChangeArrowheads="1"/>
            </p:cNvSpPr>
            <p:nvPr/>
          </p:nvSpPr>
          <p:spPr bwMode="auto">
            <a:xfrm>
              <a:off x="2882082" y="5258093"/>
              <a:ext cx="1574599" cy="87585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grpSp>
      <p:grpSp>
        <p:nvGrpSpPr>
          <p:cNvPr id="8" name="그룹 11"/>
          <p:cNvGrpSpPr/>
          <p:nvPr/>
        </p:nvGrpSpPr>
        <p:grpSpPr>
          <a:xfrm>
            <a:off x="8451938" y="4788580"/>
            <a:ext cx="1633948" cy="1305735"/>
            <a:chOff x="6526926" y="5007949"/>
            <a:chExt cx="1574599" cy="1126002"/>
          </a:xfrm>
        </p:grpSpPr>
        <p:sp>
          <p:nvSpPr>
            <p:cNvPr id="13" name="Rectangle 3"/>
            <p:cNvSpPr txBox="1">
              <a:spLocks noChangeArrowheads="1"/>
            </p:cNvSpPr>
            <p:nvPr/>
          </p:nvSpPr>
          <p:spPr bwMode="auto">
            <a:xfrm>
              <a:off x="6526927" y="5007949"/>
              <a:ext cx="1574598" cy="17185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sp>
          <p:nvSpPr>
            <p:cNvPr id="38" name="Rectangle 3"/>
            <p:cNvSpPr txBox="1">
              <a:spLocks noChangeArrowheads="1"/>
            </p:cNvSpPr>
            <p:nvPr/>
          </p:nvSpPr>
          <p:spPr bwMode="auto">
            <a:xfrm>
              <a:off x="6526926" y="5258093"/>
              <a:ext cx="1574599" cy="87585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grpSp>
      <p:grpSp>
        <p:nvGrpSpPr>
          <p:cNvPr id="39" name="그룹 14"/>
          <p:cNvGrpSpPr/>
          <p:nvPr/>
        </p:nvGrpSpPr>
        <p:grpSpPr>
          <a:xfrm>
            <a:off x="2107315" y="2099071"/>
            <a:ext cx="1633948" cy="1274943"/>
            <a:chOff x="1055668" y="2688636"/>
            <a:chExt cx="1574599" cy="1099439"/>
          </a:xfrm>
        </p:grpSpPr>
        <p:sp>
          <p:nvSpPr>
            <p:cNvPr id="40" name="Rectangle 3"/>
            <p:cNvSpPr txBox="1">
              <a:spLocks noChangeArrowheads="1"/>
            </p:cNvSpPr>
            <p:nvPr/>
          </p:nvSpPr>
          <p:spPr bwMode="auto">
            <a:xfrm>
              <a:off x="1055668" y="2688636"/>
              <a:ext cx="1574599" cy="875850"/>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sp>
          <p:nvSpPr>
            <p:cNvPr id="41" name="Rectangle 3"/>
            <p:cNvSpPr txBox="1">
              <a:spLocks noChangeArrowheads="1"/>
            </p:cNvSpPr>
            <p:nvPr/>
          </p:nvSpPr>
          <p:spPr bwMode="auto">
            <a:xfrm>
              <a:off x="1055669" y="3616223"/>
              <a:ext cx="1574598" cy="171852"/>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grpSp>
      <p:grpSp>
        <p:nvGrpSpPr>
          <p:cNvPr id="42" name="그룹 17"/>
          <p:cNvGrpSpPr/>
          <p:nvPr/>
        </p:nvGrpSpPr>
        <p:grpSpPr>
          <a:xfrm>
            <a:off x="6338842" y="2113042"/>
            <a:ext cx="1633948" cy="1260972"/>
            <a:chOff x="4704707" y="2700683"/>
            <a:chExt cx="1574599" cy="1087392"/>
          </a:xfrm>
        </p:grpSpPr>
        <p:sp>
          <p:nvSpPr>
            <p:cNvPr id="43" name="Rectangle 3"/>
            <p:cNvSpPr txBox="1">
              <a:spLocks noChangeArrowheads="1"/>
            </p:cNvSpPr>
            <p:nvPr/>
          </p:nvSpPr>
          <p:spPr bwMode="auto">
            <a:xfrm>
              <a:off x="4704707" y="2700683"/>
              <a:ext cx="1574599" cy="875851"/>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sp>
          <p:nvSpPr>
            <p:cNvPr id="44" name="Rectangle 3"/>
            <p:cNvSpPr txBox="1">
              <a:spLocks noChangeArrowheads="1"/>
            </p:cNvSpPr>
            <p:nvPr/>
          </p:nvSpPr>
          <p:spPr bwMode="auto">
            <a:xfrm>
              <a:off x="4704708" y="3616223"/>
              <a:ext cx="1574598" cy="171852"/>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grpSp>
      <p:sp>
        <p:nvSpPr>
          <p:cNvPr id="45" name="타원 20"/>
          <p:cNvSpPr/>
          <p:nvPr/>
        </p:nvSpPr>
        <p:spPr>
          <a:xfrm>
            <a:off x="2132763" y="3709133"/>
            <a:ext cx="1583053" cy="1583052"/>
          </a:xfrm>
          <a:prstGeom prst="ellipse">
            <a:avLst/>
          </a:prstGeom>
          <a:blipFill>
            <a:blip r:embed="rId4" cstate="screen">
              <a:extLst>
                <a:ext uri="{28A0092B-C50C-407E-A947-70E740481C1C}">
                  <a14:useLocalDpi xmlns:a14="http://schemas.microsoft.com/office/drawing/2010/main"/>
                </a:ext>
              </a:extLst>
            </a:blip>
            <a:srcRect/>
            <a:stretch>
              <a:fillRect t="632"/>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sp>
        <p:nvSpPr>
          <p:cNvPr id="46" name="타원 21"/>
          <p:cNvSpPr/>
          <p:nvPr/>
        </p:nvSpPr>
        <p:spPr>
          <a:xfrm>
            <a:off x="4250722" y="2790608"/>
            <a:ext cx="1583053" cy="1583052"/>
          </a:xfrm>
          <a:prstGeom prst="ellipse">
            <a:avLst/>
          </a:prstGeom>
          <a:blipFill>
            <a:blip r:embed="rId5" cstate="email"/>
            <a:srcRect/>
            <a:stretch>
              <a:fillRect/>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sp>
        <p:nvSpPr>
          <p:cNvPr id="47" name="타원 22"/>
          <p:cNvSpPr/>
          <p:nvPr/>
        </p:nvSpPr>
        <p:spPr>
          <a:xfrm>
            <a:off x="6364288" y="3709133"/>
            <a:ext cx="1583053" cy="1583052"/>
          </a:xfrm>
          <a:prstGeom prst="ellipse">
            <a:avLst/>
          </a:prstGeom>
          <a:blipFill>
            <a:blip r:embed="rId6" cstate="email"/>
            <a:srcRect/>
            <a:stretch>
              <a:fillRect/>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sp>
        <p:nvSpPr>
          <p:cNvPr id="48" name="타원 23"/>
          <p:cNvSpPr/>
          <p:nvPr/>
        </p:nvSpPr>
        <p:spPr>
          <a:xfrm>
            <a:off x="8477384" y="2790608"/>
            <a:ext cx="1583053" cy="1583052"/>
          </a:xfrm>
          <a:prstGeom prst="ellipse">
            <a:avLst/>
          </a:prstGeom>
          <a:blipFill>
            <a:blip r:embed="rId7" cstate="email"/>
            <a:srcRect/>
            <a:stretch>
              <a:fillRect/>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cxnSp>
        <p:nvCxnSpPr>
          <p:cNvPr id="49" name="직선 연결선 24"/>
          <p:cNvCxnSpPr/>
          <p:nvPr/>
        </p:nvCxnSpPr>
        <p:spPr>
          <a:xfrm>
            <a:off x="5804027" y="3865632"/>
            <a:ext cx="626968" cy="268632"/>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직선 연결선 25"/>
          <p:cNvCxnSpPr/>
          <p:nvPr/>
        </p:nvCxnSpPr>
        <p:spPr>
          <a:xfrm flipH="1">
            <a:off x="3653372" y="3865632"/>
            <a:ext cx="626968" cy="268632"/>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직선 연결선 26"/>
          <p:cNvCxnSpPr/>
          <p:nvPr/>
        </p:nvCxnSpPr>
        <p:spPr>
          <a:xfrm flipH="1">
            <a:off x="7879322" y="3865632"/>
            <a:ext cx="626968" cy="268632"/>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77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Effect transition="in" filter="fade">
                                      <p:cBhvr>
                                        <p:cTn id="19" dur="10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Effect transition="in" filter="fade">
                                      <p:cBhvr>
                                        <p:cTn id="24" dur="10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fltVal val="0"/>
                                          </p:val>
                                        </p:tav>
                                        <p:tav tm="100000">
                                          <p:val>
                                            <p:strVal val="#ppt_w"/>
                                          </p:val>
                                        </p:tav>
                                      </p:tavLst>
                                    </p:anim>
                                    <p:anim calcmode="lin" valueType="num">
                                      <p:cBhvr>
                                        <p:cTn id="33" dur="1000" fill="hold"/>
                                        <p:tgtEl>
                                          <p:spTgt spid="46"/>
                                        </p:tgtEl>
                                        <p:attrNameLst>
                                          <p:attrName>ppt_h</p:attrName>
                                        </p:attrNameLst>
                                      </p:cBhvr>
                                      <p:tavLst>
                                        <p:tav tm="0">
                                          <p:val>
                                            <p:fltVal val="0"/>
                                          </p:val>
                                        </p:tav>
                                        <p:tav tm="100000">
                                          <p:val>
                                            <p:strVal val="#ppt_h"/>
                                          </p:val>
                                        </p:tav>
                                      </p:tavLst>
                                    </p:anim>
                                    <p:animEffect transition="in" filter="fade">
                                      <p:cBhvr>
                                        <p:cTn id="34" dur="1000"/>
                                        <p:tgtEl>
                                          <p:spTgt spid="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fltVal val="0"/>
                                          </p:val>
                                        </p:tav>
                                        <p:tav tm="100000">
                                          <p:val>
                                            <p:strVal val="#ppt_w"/>
                                          </p:val>
                                        </p:tav>
                                      </p:tavLst>
                                    </p:anim>
                                    <p:anim calcmode="lin" valueType="num">
                                      <p:cBhvr>
                                        <p:cTn id="43" dur="1000" fill="hold"/>
                                        <p:tgtEl>
                                          <p:spTgt spid="48"/>
                                        </p:tgtEl>
                                        <p:attrNameLst>
                                          <p:attrName>ppt_h</p:attrName>
                                        </p:attrNameLst>
                                      </p:cBhvr>
                                      <p:tavLst>
                                        <p:tav tm="0">
                                          <p:val>
                                            <p:fltVal val="0"/>
                                          </p:val>
                                        </p:tav>
                                        <p:tav tm="100000">
                                          <p:val>
                                            <p:strVal val="#ppt_h"/>
                                          </p:val>
                                        </p:tav>
                                      </p:tavLst>
                                    </p:anim>
                                    <p:animEffect transition="in" filter="fade">
                                      <p:cBhvr>
                                        <p:cTn id="44" dur="1000"/>
                                        <p:tgtEl>
                                          <p:spTgt spid="48"/>
                                        </p:tgtEl>
                                      </p:cBhvr>
                                    </p:animEffect>
                                  </p:childTnLst>
                                </p:cTn>
                              </p:par>
                              <p:par>
                                <p:cTn id="45" presetID="53" presetClass="entr" presetSubtype="16"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fltVal val="0"/>
                                          </p:val>
                                        </p:tav>
                                        <p:tav tm="100000">
                                          <p:val>
                                            <p:strVal val="#ppt_w"/>
                                          </p:val>
                                        </p:tav>
                                      </p:tavLst>
                                    </p:anim>
                                    <p:anim calcmode="lin" valueType="num">
                                      <p:cBhvr>
                                        <p:cTn id="48" dur="1000" fill="hold"/>
                                        <p:tgtEl>
                                          <p:spTgt spid="49"/>
                                        </p:tgtEl>
                                        <p:attrNameLst>
                                          <p:attrName>ppt_h</p:attrName>
                                        </p:attrNameLst>
                                      </p:cBhvr>
                                      <p:tavLst>
                                        <p:tav tm="0">
                                          <p:val>
                                            <p:fltVal val="0"/>
                                          </p:val>
                                        </p:tav>
                                        <p:tav tm="100000">
                                          <p:val>
                                            <p:strVal val="#ppt_h"/>
                                          </p:val>
                                        </p:tav>
                                      </p:tavLst>
                                    </p:anim>
                                    <p:animEffect transition="in" filter="fade">
                                      <p:cBhvr>
                                        <p:cTn id="49" dur="10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fltVal val="0"/>
                                          </p:val>
                                        </p:tav>
                                        <p:tav tm="100000">
                                          <p:val>
                                            <p:strVal val="#ppt_w"/>
                                          </p:val>
                                        </p:tav>
                                      </p:tavLst>
                                    </p:anim>
                                    <p:anim calcmode="lin" valueType="num">
                                      <p:cBhvr>
                                        <p:cTn id="53" dur="1000" fill="hold"/>
                                        <p:tgtEl>
                                          <p:spTgt spid="50"/>
                                        </p:tgtEl>
                                        <p:attrNameLst>
                                          <p:attrName>ppt_h</p:attrName>
                                        </p:attrNameLst>
                                      </p:cBhvr>
                                      <p:tavLst>
                                        <p:tav tm="0">
                                          <p:val>
                                            <p:fltVal val="0"/>
                                          </p:val>
                                        </p:tav>
                                        <p:tav tm="100000">
                                          <p:val>
                                            <p:strVal val="#ppt_h"/>
                                          </p:val>
                                        </p:tav>
                                      </p:tavLst>
                                    </p:anim>
                                    <p:animEffect transition="in" filter="fade">
                                      <p:cBhvr>
                                        <p:cTn id="54" dur="1000"/>
                                        <p:tgtEl>
                                          <p:spTgt spid="50"/>
                                        </p:tgtEl>
                                      </p:cBhvr>
                                    </p:animEffect>
                                  </p:childTnLst>
                                </p:cTn>
                              </p:par>
                              <p:par>
                                <p:cTn id="55" presetID="53" presetClass="entr" presetSubtype="16"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Effect transition="in" filter="fade">
                                      <p:cBhvr>
                                        <p:cTn id="5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P spid="47" grpId="0" bldLvl="0" animBg="1"/>
      <p:bldP spid="4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856598" cy="2339102"/>
          </a:xfrm>
          <a:prstGeom prst="rect">
            <a:avLst/>
          </a:prstGeom>
          <a:noFill/>
        </p:spPr>
        <p:txBody>
          <a:bodyPr wrap="none" rtlCol="0">
            <a:spAutoFit/>
          </a:bodyPr>
          <a:lstStyle>
            <a:defPPr>
              <a:defRPr lang="zh-CN"/>
            </a:defPPr>
            <a:lvl1pPr>
              <a:defRPr sz="14600" spc="500">
                <a:solidFill>
                  <a:schemeClr val="bg1"/>
                </a:solidFill>
                <a:effectLst>
                  <a:outerShdw blurRad="50800" dist="38100" dir="2700000" algn="tl" rotWithShape="0">
                    <a:prstClr val="black">
                      <a:alpha val="40000"/>
                    </a:prstClr>
                  </a:outerShdw>
                </a:effectLst>
                <a:latin typeface="Agency FB" panose="020B0503020202020204" pitchFamily="34" charset="0"/>
                <a:cs typeface="+mn-ea"/>
              </a:defRPr>
            </a:lvl1pPr>
          </a:lstStyle>
          <a:p>
            <a:r>
              <a:rPr lang="en-US" altLang="zh-CN" dirty="0">
                <a:sym typeface="+mn-lt"/>
              </a:rPr>
              <a:t>02</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49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6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1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组合 6"/>
          <p:cNvGrpSpPr/>
          <p:nvPr/>
        </p:nvGrpSpPr>
        <p:grpSpPr bwMode="auto">
          <a:xfrm>
            <a:off x="3506788" y="2433638"/>
            <a:ext cx="6534150" cy="1008062"/>
            <a:chOff x="0" y="0"/>
            <a:chExt cx="6535007" cy="1008202"/>
          </a:xfrm>
        </p:grpSpPr>
        <p:cxnSp>
          <p:nvCxnSpPr>
            <p:cNvPr id="39981" name="肘形连接符 151"/>
            <p:cNvCxnSpPr>
              <a:cxnSpLocks noChangeShapeType="1"/>
            </p:cNvCxnSpPr>
            <p:nvPr/>
          </p:nvCxnSpPr>
          <p:spPr bwMode="auto">
            <a:xfrm>
              <a:off x="756000" y="378000"/>
              <a:ext cx="5779007" cy="630202"/>
            </a:xfrm>
            <a:prstGeom prst="bentConnector3">
              <a:avLst>
                <a:gd name="adj1" fmla="val 46218"/>
              </a:avLst>
            </a:prstGeom>
            <a:noFill/>
            <a:ln w="12700">
              <a:solidFill>
                <a:srgbClr val="A5A5A5"/>
              </a:solidFill>
              <a:bevel/>
            </a:ln>
            <a:extLst>
              <a:ext uri="{909E8E84-426E-40DD-AFC4-6F175D3DCCD1}">
                <a14:hiddenFill xmlns:a14="http://schemas.microsoft.com/office/drawing/2010/main">
                  <a:noFill/>
                </a14:hiddenFill>
              </a:ext>
            </a:extLst>
          </p:spPr>
        </p:cxnSp>
        <p:sp>
          <p:nvSpPr>
            <p:cNvPr id="39982" name="椭圆 135"/>
            <p:cNvSpPr>
              <a:spLocks noChangeArrowheads="1"/>
            </p:cNvSpPr>
            <p:nvPr/>
          </p:nvSpPr>
          <p:spPr bwMode="auto">
            <a:xfrm>
              <a:off x="0" y="0"/>
              <a:ext cx="756000" cy="756000"/>
            </a:xfrm>
            <a:prstGeom prst="ellipse">
              <a:avLst/>
            </a:prstGeom>
            <a:solidFill>
              <a:srgbClr val="F2F2F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nvGrpSpPr>
            <p:cNvPr id="39983" name="组合 125"/>
            <p:cNvGrpSpPr/>
            <p:nvPr/>
          </p:nvGrpSpPr>
          <p:grpSpPr bwMode="auto">
            <a:xfrm>
              <a:off x="153000" y="136763"/>
              <a:ext cx="450000" cy="434596"/>
              <a:chOff x="0" y="0"/>
              <a:chExt cx="583915" cy="496874"/>
            </a:xfrm>
          </p:grpSpPr>
          <p:sp>
            <p:nvSpPr>
              <p:cNvPr id="39984"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sp>
            <p:nvSpPr>
              <p:cNvPr id="39985"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grpSp>
      </p:grpSp>
      <p:grpSp>
        <p:nvGrpSpPr>
          <p:cNvPr id="27658" name="组合 4"/>
          <p:cNvGrpSpPr/>
          <p:nvPr/>
        </p:nvGrpSpPr>
        <p:grpSpPr bwMode="auto">
          <a:xfrm>
            <a:off x="3506788" y="4310063"/>
            <a:ext cx="4067175" cy="755650"/>
            <a:chOff x="0" y="0"/>
            <a:chExt cx="4066973" cy="756000"/>
          </a:xfrm>
        </p:grpSpPr>
        <p:cxnSp>
          <p:nvCxnSpPr>
            <p:cNvPr id="39978" name="肘形连接符 160"/>
            <p:cNvCxnSpPr>
              <a:cxnSpLocks noChangeShapeType="1"/>
            </p:cNvCxnSpPr>
            <p:nvPr/>
          </p:nvCxnSpPr>
          <p:spPr bwMode="auto">
            <a:xfrm>
              <a:off x="756000" y="378000"/>
              <a:ext cx="3310973" cy="376143"/>
            </a:xfrm>
            <a:prstGeom prst="bentConnector3">
              <a:avLst>
                <a:gd name="adj1" fmla="val 50000"/>
              </a:avLst>
            </a:prstGeom>
            <a:noFill/>
            <a:ln w="12700">
              <a:solidFill>
                <a:srgbClr val="A5A5A5"/>
              </a:solidFill>
              <a:bevel/>
            </a:ln>
            <a:extLst>
              <a:ext uri="{909E8E84-426E-40DD-AFC4-6F175D3DCCD1}">
                <a14:hiddenFill xmlns:a14="http://schemas.microsoft.com/office/drawing/2010/main">
                  <a:noFill/>
                </a14:hiddenFill>
              </a:ext>
            </a:extLst>
          </p:spPr>
        </p:cxnSp>
        <p:sp>
          <p:nvSpPr>
            <p:cNvPr id="39979" name="椭圆 140"/>
            <p:cNvSpPr>
              <a:spLocks noChangeArrowheads="1"/>
            </p:cNvSpPr>
            <p:nvPr/>
          </p:nvSpPr>
          <p:spPr bwMode="auto">
            <a:xfrm>
              <a:off x="0" y="0"/>
              <a:ext cx="756000" cy="756000"/>
            </a:xfrm>
            <a:prstGeom prst="ellipse">
              <a:avLst/>
            </a:prstGeom>
            <a:solidFill>
              <a:srgbClr val="F2F2F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9980" name="Freeform 277"/>
            <p:cNvSpPr>
              <a:spLocks noEditPoints="1" noChangeArrowheads="1"/>
            </p:cNvSpPr>
            <p:nvPr/>
          </p:nvSpPr>
          <p:spPr bwMode="auto">
            <a:xfrm>
              <a:off x="190444" y="121807"/>
              <a:ext cx="383972" cy="455826"/>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grpSp>
      <p:grpSp>
        <p:nvGrpSpPr>
          <p:cNvPr id="27662" name="组合 5"/>
          <p:cNvGrpSpPr/>
          <p:nvPr/>
        </p:nvGrpSpPr>
        <p:grpSpPr bwMode="auto">
          <a:xfrm>
            <a:off x="3506788" y="3371850"/>
            <a:ext cx="5300662" cy="1052513"/>
            <a:chOff x="0" y="0"/>
            <a:chExt cx="5300991" cy="1051895"/>
          </a:xfrm>
        </p:grpSpPr>
        <p:cxnSp>
          <p:nvCxnSpPr>
            <p:cNvPr id="39972" name="肘形连接符 154"/>
            <p:cNvCxnSpPr>
              <a:cxnSpLocks noChangeShapeType="1"/>
            </p:cNvCxnSpPr>
            <p:nvPr/>
          </p:nvCxnSpPr>
          <p:spPr bwMode="auto">
            <a:xfrm>
              <a:off x="756000" y="378000"/>
              <a:ext cx="4544991" cy="673895"/>
            </a:xfrm>
            <a:prstGeom prst="bentConnector3">
              <a:avLst>
                <a:gd name="adj1" fmla="val 50000"/>
              </a:avLst>
            </a:prstGeom>
            <a:noFill/>
            <a:ln w="12700">
              <a:solidFill>
                <a:srgbClr val="A5A5A5"/>
              </a:solidFill>
              <a:bevel/>
            </a:ln>
            <a:extLst>
              <a:ext uri="{909E8E84-426E-40DD-AFC4-6F175D3DCCD1}">
                <a14:hiddenFill xmlns:a14="http://schemas.microsoft.com/office/drawing/2010/main">
                  <a:noFill/>
                </a14:hiddenFill>
              </a:ext>
            </a:extLst>
          </p:spPr>
        </p:cxnSp>
        <p:sp>
          <p:nvSpPr>
            <p:cNvPr id="39973" name="椭圆 139"/>
            <p:cNvSpPr>
              <a:spLocks noChangeArrowheads="1"/>
            </p:cNvSpPr>
            <p:nvPr/>
          </p:nvSpPr>
          <p:spPr bwMode="auto">
            <a:xfrm>
              <a:off x="0" y="0"/>
              <a:ext cx="756000" cy="756000"/>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nvGrpSpPr>
            <p:cNvPr id="39974" name="Group 92"/>
            <p:cNvGrpSpPr/>
            <p:nvPr/>
          </p:nvGrpSpPr>
          <p:grpSpPr bwMode="auto">
            <a:xfrm>
              <a:off x="153436" y="235588"/>
              <a:ext cx="474528" cy="295582"/>
              <a:chOff x="0" y="0"/>
              <a:chExt cx="471488" cy="293688"/>
            </a:xfrm>
          </p:grpSpPr>
          <p:sp>
            <p:nvSpPr>
              <p:cNvPr id="39975"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sp>
            <p:nvSpPr>
              <p:cNvPr id="39976" name="Rectangle 9"/>
              <p:cNvSpPr>
                <a:spLocks noChangeArrowheads="1"/>
              </p:cNvSpPr>
              <p:nvPr/>
            </p:nvSpPr>
            <p:spPr bwMode="auto">
              <a:xfrm>
                <a:off x="63500" y="63499"/>
                <a:ext cx="90488" cy="1666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2500">
                  <a:solidFill>
                    <a:schemeClr val="bg1"/>
                  </a:solidFill>
                  <a:latin typeface="+mn-lt"/>
                  <a:ea typeface="+mn-ea"/>
                  <a:cs typeface="+mn-ea"/>
                  <a:sym typeface="+mn-lt"/>
                </a:endParaRPr>
              </a:p>
            </p:txBody>
          </p:sp>
          <p:sp>
            <p:nvSpPr>
              <p:cNvPr id="39977" name="Rectangle 10"/>
              <p:cNvSpPr>
                <a:spLocks noChangeArrowheads="1"/>
              </p:cNvSpPr>
              <p:nvPr/>
            </p:nvSpPr>
            <p:spPr bwMode="auto">
              <a:xfrm>
                <a:off x="169862" y="63499"/>
                <a:ext cx="85725" cy="1666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2500">
                  <a:solidFill>
                    <a:schemeClr val="bg1"/>
                  </a:solidFill>
                  <a:latin typeface="+mn-lt"/>
                  <a:ea typeface="+mn-ea"/>
                  <a:cs typeface="+mn-ea"/>
                  <a:sym typeface="+mn-lt"/>
                </a:endParaRPr>
              </a:p>
            </p:txBody>
          </p:sp>
        </p:grpSp>
      </p:grpSp>
      <p:grpSp>
        <p:nvGrpSpPr>
          <p:cNvPr id="27669" name="组合 3"/>
          <p:cNvGrpSpPr/>
          <p:nvPr/>
        </p:nvGrpSpPr>
        <p:grpSpPr bwMode="auto">
          <a:xfrm>
            <a:off x="3506788" y="5248275"/>
            <a:ext cx="2454275" cy="755650"/>
            <a:chOff x="0" y="0"/>
            <a:chExt cx="2455131" cy="756000"/>
          </a:xfrm>
        </p:grpSpPr>
        <p:sp>
          <p:nvSpPr>
            <p:cNvPr id="39967" name="直接连接符 68"/>
            <p:cNvSpPr>
              <a:spLocks noChangeShapeType="1"/>
            </p:cNvSpPr>
            <p:nvPr/>
          </p:nvSpPr>
          <p:spPr bwMode="auto">
            <a:xfrm flipH="1">
              <a:off x="412977" y="378001"/>
              <a:ext cx="2042154"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9968" name="椭圆 85"/>
            <p:cNvSpPr>
              <a:spLocks noChangeArrowheads="1"/>
            </p:cNvSpPr>
            <p:nvPr/>
          </p:nvSpPr>
          <p:spPr bwMode="auto">
            <a:xfrm>
              <a:off x="0" y="0"/>
              <a:ext cx="756000" cy="756000"/>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nvGrpSpPr>
            <p:cNvPr id="39969" name="Group 9"/>
            <p:cNvGrpSpPr/>
            <p:nvPr/>
          </p:nvGrpSpPr>
          <p:grpSpPr bwMode="auto">
            <a:xfrm>
              <a:off x="124976" y="198348"/>
              <a:ext cx="516045" cy="382660"/>
              <a:chOff x="0" y="0"/>
              <a:chExt cx="374651" cy="277813"/>
            </a:xfrm>
          </p:grpSpPr>
          <p:sp>
            <p:nvSpPr>
              <p:cNvPr id="39970"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9971"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sp>
        <p:nvSpPr>
          <p:cNvPr id="27675" name="任意多边形 56"/>
          <p:cNvSpPr>
            <a:spLocks noChangeArrowheads="1"/>
          </p:cNvSpPr>
          <p:nvPr/>
        </p:nvSpPr>
        <p:spPr bwMode="auto">
          <a:xfrm>
            <a:off x="9594850" y="2260600"/>
            <a:ext cx="1181100" cy="3698875"/>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6" name="任意多边形 59"/>
          <p:cNvSpPr>
            <a:spLocks noChangeArrowheads="1"/>
          </p:cNvSpPr>
          <p:nvPr/>
        </p:nvSpPr>
        <p:spPr bwMode="auto">
          <a:xfrm>
            <a:off x="8361363" y="4038600"/>
            <a:ext cx="1181100" cy="1922463"/>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7" name="任意多边形 63"/>
          <p:cNvSpPr>
            <a:spLocks noChangeArrowheads="1"/>
          </p:cNvSpPr>
          <p:nvPr/>
        </p:nvSpPr>
        <p:spPr bwMode="auto">
          <a:xfrm>
            <a:off x="7126288" y="4799013"/>
            <a:ext cx="1181100" cy="1162050"/>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8" name="任意多边形 66"/>
          <p:cNvSpPr>
            <a:spLocks noChangeArrowheads="1"/>
          </p:cNvSpPr>
          <p:nvPr/>
        </p:nvSpPr>
        <p:spPr bwMode="auto">
          <a:xfrm>
            <a:off x="5137150" y="5337175"/>
            <a:ext cx="1936750" cy="622300"/>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9" name="椭圆 51"/>
          <p:cNvSpPr>
            <a:spLocks noChangeArrowheads="1"/>
          </p:cNvSpPr>
          <p:nvPr/>
        </p:nvSpPr>
        <p:spPr bwMode="auto">
          <a:xfrm>
            <a:off x="10040938" y="3298825"/>
            <a:ext cx="288925" cy="287338"/>
          </a:xfrm>
          <a:prstGeom prst="ellipse">
            <a:avLst/>
          </a:pr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0" name="椭圆 52"/>
          <p:cNvSpPr>
            <a:spLocks noChangeArrowheads="1"/>
          </p:cNvSpPr>
          <p:nvPr/>
        </p:nvSpPr>
        <p:spPr bwMode="auto">
          <a:xfrm>
            <a:off x="8807450" y="4279900"/>
            <a:ext cx="288925" cy="288925"/>
          </a:xfrm>
          <a:prstGeom prst="ellipse">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1" name="椭圆 53"/>
          <p:cNvSpPr>
            <a:spLocks noChangeArrowheads="1"/>
          </p:cNvSpPr>
          <p:nvPr/>
        </p:nvSpPr>
        <p:spPr bwMode="auto">
          <a:xfrm>
            <a:off x="7573963" y="4919663"/>
            <a:ext cx="287337" cy="288925"/>
          </a:xfrm>
          <a:prstGeom prst="ellipse">
            <a:avLst/>
          </a:pr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2" name="椭圆 54"/>
          <p:cNvSpPr>
            <a:spLocks noChangeArrowheads="1"/>
          </p:cNvSpPr>
          <p:nvPr/>
        </p:nvSpPr>
        <p:spPr bwMode="auto">
          <a:xfrm>
            <a:off x="5961063" y="5486400"/>
            <a:ext cx="288925" cy="288925"/>
          </a:xfrm>
          <a:prstGeom prst="ellipse">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8" name="矩形 47"/>
          <p:cNvSpPr>
            <a:spLocks noChangeArrowheads="1"/>
          </p:cNvSpPr>
          <p:nvPr/>
        </p:nvSpPr>
        <p:spPr bwMode="auto">
          <a:xfrm>
            <a:off x="1303338" y="1474788"/>
            <a:ext cx="960596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3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7689" name="矩形 93"/>
          <p:cNvSpPr>
            <a:spLocks noChangeArrowheads="1"/>
          </p:cNvSpPr>
          <p:nvPr/>
        </p:nvSpPr>
        <p:spPr bwMode="auto">
          <a:xfrm>
            <a:off x="2171700" y="2489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0" name="矩形 165"/>
          <p:cNvSpPr>
            <a:spLocks noChangeArrowheads="1"/>
          </p:cNvSpPr>
          <p:nvPr/>
        </p:nvSpPr>
        <p:spPr bwMode="auto">
          <a:xfrm>
            <a:off x="1363663" y="2879725"/>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27691" name="矩形 41"/>
          <p:cNvSpPr>
            <a:spLocks noChangeArrowheads="1"/>
          </p:cNvSpPr>
          <p:nvPr/>
        </p:nvSpPr>
        <p:spPr bwMode="auto">
          <a:xfrm>
            <a:off x="2171700" y="341788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2" name="矩形 42"/>
          <p:cNvSpPr>
            <a:spLocks noChangeArrowheads="1"/>
          </p:cNvSpPr>
          <p:nvPr/>
        </p:nvSpPr>
        <p:spPr bwMode="auto">
          <a:xfrm>
            <a:off x="1363663" y="3808413"/>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27693" name="矩形 44"/>
          <p:cNvSpPr>
            <a:spLocks noChangeArrowheads="1"/>
          </p:cNvSpPr>
          <p:nvPr/>
        </p:nvSpPr>
        <p:spPr bwMode="auto">
          <a:xfrm>
            <a:off x="2171700" y="43624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4" name="矩形 45"/>
          <p:cNvSpPr>
            <a:spLocks noChangeArrowheads="1"/>
          </p:cNvSpPr>
          <p:nvPr/>
        </p:nvSpPr>
        <p:spPr bwMode="auto">
          <a:xfrm>
            <a:off x="1363663" y="4754563"/>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27695" name="矩形 47"/>
          <p:cNvSpPr>
            <a:spLocks noChangeArrowheads="1"/>
          </p:cNvSpPr>
          <p:nvPr/>
        </p:nvSpPr>
        <p:spPr bwMode="auto">
          <a:xfrm>
            <a:off x="2171700" y="528796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6" name="矩形 48"/>
          <p:cNvSpPr>
            <a:spLocks noChangeArrowheads="1"/>
          </p:cNvSpPr>
          <p:nvPr/>
        </p:nvSpPr>
        <p:spPr bwMode="auto">
          <a:xfrm>
            <a:off x="1363663" y="5680075"/>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4" name="TextBox 4">
            <a:extLst>
              <a:ext uri="{FF2B5EF4-FFF2-40B4-BE49-F238E27FC236}">
                <a16:creationId xmlns:a16="http://schemas.microsoft.com/office/drawing/2014/main" xmlns="" id="{DD103677-565E-2240-40AA-18DE26255F84}"/>
              </a:ext>
            </a:extLst>
          </p:cNvPr>
          <p:cNvSpPr txBox="1"/>
          <p:nvPr/>
        </p:nvSpPr>
        <p:spPr>
          <a:xfrm>
            <a:off x="149627" y="66520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rPr>
              <a:t>行业</a:t>
            </a:r>
            <a:r>
              <a:rPr lang="en-US" altLang="zh-CN" sz="100" dirty="0">
                <a:solidFill>
                  <a:prstClr val="black"/>
                </a:solidFill>
                <a:latin typeface="微软雅黑" panose="020B0503020204020204" pitchFamily="34" charset="-122"/>
                <a:ea typeface="微软雅黑" panose="020B0503020204020204" pitchFamily="34" charset="-122"/>
              </a:rPr>
              <a:t>PPT</a:t>
            </a:r>
            <a:r>
              <a:rPr lang="zh-CN" altLang="en-US" sz="100" dirty="0">
                <a:solidFill>
                  <a:prstClr val="black"/>
                </a:solidFill>
                <a:latin typeface="微软雅黑" panose="020B0503020204020204" pitchFamily="34" charset="-122"/>
                <a:ea typeface="微软雅黑" panose="020B0503020204020204" pitchFamily="34" charset="-12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advTm="786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7688"/>
                                        </p:tgtEl>
                                        <p:attrNameLst>
                                          <p:attrName>style.visibility</p:attrName>
                                        </p:attrNameLst>
                                      </p:cBhvr>
                                      <p:to>
                                        <p:strVal val="visible"/>
                                      </p:to>
                                    </p:set>
                                    <p:animEffect>
                                      <p:cBhvr>
                                        <p:cTn id="7" dur="500"/>
                                        <p:tgtEl>
                                          <p:spTgt spid="2768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678"/>
                                        </p:tgtEl>
                                        <p:attrNameLst>
                                          <p:attrName>style.visibility</p:attrName>
                                        </p:attrNameLst>
                                      </p:cBhvr>
                                      <p:to>
                                        <p:strVal val="visible"/>
                                      </p:to>
                                    </p:set>
                                    <p:animEffect>
                                      <p:cBhvr>
                                        <p:cTn id="11" dur="200"/>
                                        <p:tgtEl>
                                          <p:spTgt spid="2767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7677"/>
                                        </p:tgtEl>
                                        <p:attrNameLst>
                                          <p:attrName>style.visibility</p:attrName>
                                        </p:attrNameLst>
                                      </p:cBhvr>
                                      <p:to>
                                        <p:strVal val="visible"/>
                                      </p:to>
                                    </p:set>
                                    <p:animEffect>
                                      <p:cBhvr>
                                        <p:cTn id="14" dur="400"/>
                                        <p:tgtEl>
                                          <p:spTgt spid="2767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7676"/>
                                        </p:tgtEl>
                                        <p:attrNameLst>
                                          <p:attrName>style.visibility</p:attrName>
                                        </p:attrNameLst>
                                      </p:cBhvr>
                                      <p:to>
                                        <p:strVal val="visible"/>
                                      </p:to>
                                    </p:set>
                                    <p:animEffect>
                                      <p:cBhvr>
                                        <p:cTn id="17" dur="600"/>
                                        <p:tgtEl>
                                          <p:spTgt spid="2767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675"/>
                                        </p:tgtEl>
                                        <p:attrNameLst>
                                          <p:attrName>style.visibility</p:attrName>
                                        </p:attrNameLst>
                                      </p:cBhvr>
                                      <p:to>
                                        <p:strVal val="visible"/>
                                      </p:to>
                                    </p:set>
                                    <p:animEffect>
                                      <p:cBhvr>
                                        <p:cTn id="20" dur="900"/>
                                        <p:tgtEl>
                                          <p:spTgt spid="2767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7682"/>
                                        </p:tgtEl>
                                        <p:attrNameLst>
                                          <p:attrName>style.visibility</p:attrName>
                                        </p:attrNameLst>
                                      </p:cBhvr>
                                      <p:to>
                                        <p:strVal val="visible"/>
                                      </p:to>
                                    </p:set>
                                    <p:animEffect>
                                      <p:cBhvr>
                                        <p:cTn id="23" dur="250"/>
                                        <p:tgtEl>
                                          <p:spTgt spid="2768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681"/>
                                        </p:tgtEl>
                                        <p:attrNameLst>
                                          <p:attrName>style.visibility</p:attrName>
                                        </p:attrNameLst>
                                      </p:cBhvr>
                                      <p:to>
                                        <p:strVal val="visible"/>
                                      </p:to>
                                    </p:set>
                                    <p:animEffect>
                                      <p:cBhvr>
                                        <p:cTn id="26" dur="250"/>
                                        <p:tgtEl>
                                          <p:spTgt spid="27681"/>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7680"/>
                                        </p:tgtEl>
                                        <p:attrNameLst>
                                          <p:attrName>style.visibility</p:attrName>
                                        </p:attrNameLst>
                                      </p:cBhvr>
                                      <p:to>
                                        <p:strVal val="visible"/>
                                      </p:to>
                                    </p:set>
                                    <p:animEffect>
                                      <p:cBhvr>
                                        <p:cTn id="29" dur="250"/>
                                        <p:tgtEl>
                                          <p:spTgt spid="27680"/>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27679"/>
                                        </p:tgtEl>
                                        <p:attrNameLst>
                                          <p:attrName>style.visibility</p:attrName>
                                        </p:attrNameLst>
                                      </p:cBhvr>
                                      <p:to>
                                        <p:strVal val="visible"/>
                                      </p:to>
                                    </p:set>
                                    <p:animEffect>
                                      <p:cBhvr>
                                        <p:cTn id="32" dur="250"/>
                                        <p:tgtEl>
                                          <p:spTgt spid="27679"/>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p:cBhvr>
                                        <p:cTn id="35" dur="500" tmFilter="0, 0; .2, .5; .8, .5; 1, 0"/>
                                        <p:tgtEl>
                                          <p:spTgt spid="27682"/>
                                        </p:tgtEl>
                                      </p:cBhvr>
                                    </p:animEffect>
                                    <p:animScale>
                                      <p:cBhvr>
                                        <p:cTn id="36" dur="250" autoRev="1" fill="hold"/>
                                        <p:tgtEl>
                                          <p:spTgt spid="27682"/>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27669"/>
                                        </p:tgtEl>
                                        <p:attrNameLst>
                                          <p:attrName>style.visibility</p:attrName>
                                        </p:attrNameLst>
                                      </p:cBhvr>
                                      <p:to>
                                        <p:strVal val="visible"/>
                                      </p:to>
                                    </p:set>
                                    <p:anim calcmode="lin" valueType="num">
                                      <p:cBhvr>
                                        <p:cTn id="40" dur="500" fill="hold"/>
                                        <p:tgtEl>
                                          <p:spTgt spid="27669"/>
                                        </p:tgtEl>
                                        <p:attrNameLst>
                                          <p:attrName>ppt_x</p:attrName>
                                        </p:attrNameLst>
                                      </p:cBhvr>
                                      <p:tavLst>
                                        <p:tav tm="0">
                                          <p:val>
                                            <p:strVal val="0-#ppt_w/2"/>
                                          </p:val>
                                        </p:tav>
                                        <p:tav tm="100000">
                                          <p:val>
                                            <p:strVal val="#ppt_x"/>
                                          </p:val>
                                        </p:tav>
                                      </p:tavLst>
                                    </p:anim>
                                    <p:anim calcmode="lin" valueType="num">
                                      <p:cBhvr>
                                        <p:cTn id="41" dur="500" fill="hold"/>
                                        <p:tgtEl>
                                          <p:spTgt spid="27669"/>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27695"/>
                                        </p:tgtEl>
                                        <p:attrNameLst>
                                          <p:attrName>style.visibility</p:attrName>
                                        </p:attrNameLst>
                                      </p:cBhvr>
                                      <p:to>
                                        <p:strVal val="visible"/>
                                      </p:to>
                                    </p:set>
                                    <p:animEffect>
                                      <p:cBhvr>
                                        <p:cTn id="45" dur="500"/>
                                        <p:tgtEl>
                                          <p:spTgt spid="2769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7696"/>
                                        </p:tgtEl>
                                        <p:attrNameLst>
                                          <p:attrName>style.visibility</p:attrName>
                                        </p:attrNameLst>
                                      </p:cBhvr>
                                      <p:to>
                                        <p:strVal val="visible"/>
                                      </p:to>
                                    </p:set>
                                    <p:animEffect>
                                      <p:cBhvr>
                                        <p:cTn id="48" dur="500"/>
                                        <p:tgtEl>
                                          <p:spTgt spid="27696"/>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p:cBhvr>
                                        <p:cTn id="51" dur="500" tmFilter="0, 0; .2, .5; .8, .5; 1, 0"/>
                                        <p:tgtEl>
                                          <p:spTgt spid="27681"/>
                                        </p:tgtEl>
                                      </p:cBhvr>
                                    </p:animEffect>
                                    <p:animScale>
                                      <p:cBhvr>
                                        <p:cTn id="52" dur="250" autoRev="1" fill="hold"/>
                                        <p:tgtEl>
                                          <p:spTgt spid="27681"/>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27658"/>
                                        </p:tgtEl>
                                        <p:attrNameLst>
                                          <p:attrName>style.visibility</p:attrName>
                                        </p:attrNameLst>
                                      </p:cBhvr>
                                      <p:to>
                                        <p:strVal val="visible"/>
                                      </p:to>
                                    </p:set>
                                    <p:anim calcmode="lin" valueType="num">
                                      <p:cBhvr>
                                        <p:cTn id="56" dur="500" fill="hold"/>
                                        <p:tgtEl>
                                          <p:spTgt spid="27658"/>
                                        </p:tgtEl>
                                        <p:attrNameLst>
                                          <p:attrName>ppt_x</p:attrName>
                                        </p:attrNameLst>
                                      </p:cBhvr>
                                      <p:tavLst>
                                        <p:tav tm="0">
                                          <p:val>
                                            <p:strVal val="0-#ppt_w/2"/>
                                          </p:val>
                                        </p:tav>
                                        <p:tav tm="100000">
                                          <p:val>
                                            <p:strVal val="#ppt_x"/>
                                          </p:val>
                                        </p:tav>
                                      </p:tavLst>
                                    </p:anim>
                                    <p:anim calcmode="lin" valueType="num">
                                      <p:cBhvr>
                                        <p:cTn id="57" dur="500" fill="hold"/>
                                        <p:tgtEl>
                                          <p:spTgt spid="27658"/>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27694"/>
                                        </p:tgtEl>
                                        <p:attrNameLst>
                                          <p:attrName>style.visibility</p:attrName>
                                        </p:attrNameLst>
                                      </p:cBhvr>
                                      <p:to>
                                        <p:strVal val="visible"/>
                                      </p:to>
                                    </p:set>
                                    <p:animEffect>
                                      <p:cBhvr>
                                        <p:cTn id="61" dur="500"/>
                                        <p:tgtEl>
                                          <p:spTgt spid="2769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7693"/>
                                        </p:tgtEl>
                                        <p:attrNameLst>
                                          <p:attrName>style.visibility</p:attrName>
                                        </p:attrNameLst>
                                      </p:cBhvr>
                                      <p:to>
                                        <p:strVal val="visible"/>
                                      </p:to>
                                    </p:set>
                                    <p:animEffect>
                                      <p:cBhvr>
                                        <p:cTn id="64" dur="500"/>
                                        <p:tgtEl>
                                          <p:spTgt spid="27693"/>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p:cBhvr>
                                        <p:cTn id="67" dur="500" tmFilter="0, 0; .2, .5; .8, .5; 1, 0"/>
                                        <p:tgtEl>
                                          <p:spTgt spid="27680"/>
                                        </p:tgtEl>
                                      </p:cBhvr>
                                    </p:animEffect>
                                    <p:animScale>
                                      <p:cBhvr>
                                        <p:cTn id="68" dur="250" autoRev="1" fill="hold"/>
                                        <p:tgtEl>
                                          <p:spTgt spid="27680"/>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27662"/>
                                        </p:tgtEl>
                                        <p:attrNameLst>
                                          <p:attrName>style.visibility</p:attrName>
                                        </p:attrNameLst>
                                      </p:cBhvr>
                                      <p:to>
                                        <p:strVal val="visible"/>
                                      </p:to>
                                    </p:set>
                                    <p:anim calcmode="lin" valueType="num">
                                      <p:cBhvr>
                                        <p:cTn id="72" dur="500" fill="hold"/>
                                        <p:tgtEl>
                                          <p:spTgt spid="27662"/>
                                        </p:tgtEl>
                                        <p:attrNameLst>
                                          <p:attrName>ppt_x</p:attrName>
                                        </p:attrNameLst>
                                      </p:cBhvr>
                                      <p:tavLst>
                                        <p:tav tm="0">
                                          <p:val>
                                            <p:strVal val="0-#ppt_w/2"/>
                                          </p:val>
                                        </p:tav>
                                        <p:tav tm="100000">
                                          <p:val>
                                            <p:strVal val="#ppt_x"/>
                                          </p:val>
                                        </p:tav>
                                      </p:tavLst>
                                    </p:anim>
                                    <p:anim calcmode="lin" valueType="num">
                                      <p:cBhvr>
                                        <p:cTn id="73" dur="500" fill="hold"/>
                                        <p:tgtEl>
                                          <p:spTgt spid="27662"/>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27691"/>
                                        </p:tgtEl>
                                        <p:attrNameLst>
                                          <p:attrName>style.visibility</p:attrName>
                                        </p:attrNameLst>
                                      </p:cBhvr>
                                      <p:to>
                                        <p:strVal val="visible"/>
                                      </p:to>
                                    </p:set>
                                    <p:animEffect>
                                      <p:cBhvr>
                                        <p:cTn id="77" dur="500"/>
                                        <p:tgtEl>
                                          <p:spTgt spid="2769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7692"/>
                                        </p:tgtEl>
                                        <p:attrNameLst>
                                          <p:attrName>style.visibility</p:attrName>
                                        </p:attrNameLst>
                                      </p:cBhvr>
                                      <p:to>
                                        <p:strVal val="visible"/>
                                      </p:to>
                                    </p:set>
                                    <p:animEffect>
                                      <p:cBhvr>
                                        <p:cTn id="80" dur="500"/>
                                        <p:tgtEl>
                                          <p:spTgt spid="27692"/>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p:cBhvr>
                                        <p:cTn id="83" dur="500" tmFilter="0, 0; .2, .5; .8, .5; 1, 0"/>
                                        <p:tgtEl>
                                          <p:spTgt spid="27679"/>
                                        </p:tgtEl>
                                      </p:cBhvr>
                                    </p:animEffect>
                                    <p:animScale>
                                      <p:cBhvr>
                                        <p:cTn id="84" dur="250" autoRev="1" fill="hold"/>
                                        <p:tgtEl>
                                          <p:spTgt spid="27679"/>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0-#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27689"/>
                                        </p:tgtEl>
                                        <p:attrNameLst>
                                          <p:attrName>style.visibility</p:attrName>
                                        </p:attrNameLst>
                                      </p:cBhvr>
                                      <p:to>
                                        <p:strVal val="visible"/>
                                      </p:to>
                                    </p:set>
                                    <p:animEffect>
                                      <p:cBhvr>
                                        <p:cTn id="93" dur="500"/>
                                        <p:tgtEl>
                                          <p:spTgt spid="2768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7690"/>
                                        </p:tgtEl>
                                        <p:attrNameLst>
                                          <p:attrName>style.visibility</p:attrName>
                                        </p:attrNameLst>
                                      </p:cBhvr>
                                      <p:to>
                                        <p:strVal val="visible"/>
                                      </p:to>
                                    </p:set>
                                    <p:animEffect>
                                      <p:cBhvr>
                                        <p:cTn id="96" dur="500"/>
                                        <p:tgtEl>
                                          <p:spTgt spid="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5" grpId="0" bldLvl="0" animBg="1"/>
      <p:bldP spid="27676" grpId="0" bldLvl="0" animBg="1"/>
      <p:bldP spid="27677" grpId="0" bldLvl="0" animBg="1"/>
      <p:bldP spid="27678" grpId="0" bldLvl="0" animBg="1"/>
      <p:bldP spid="27679" grpId="0" bldLvl="0" animBg="1" autoUpdateAnimBg="0"/>
      <p:bldP spid="27679" grpId="1" bldLvl="0" animBg="1" autoUpdateAnimBg="0"/>
      <p:bldP spid="27680" grpId="0" bldLvl="0" animBg="1" autoUpdateAnimBg="0"/>
      <p:bldP spid="27680" grpId="1" bldLvl="0" animBg="1" autoUpdateAnimBg="0"/>
      <p:bldP spid="27681" grpId="0" bldLvl="0" animBg="1" autoUpdateAnimBg="0"/>
      <p:bldP spid="27681" grpId="1" bldLvl="0" animBg="1" autoUpdateAnimBg="0"/>
      <p:bldP spid="27682" grpId="0" bldLvl="0" animBg="1" autoUpdateAnimBg="0"/>
      <p:bldP spid="27682" grpId="1" bldLvl="0" animBg="1" autoUpdateAnimBg="0"/>
      <p:bldP spid="27688" grpId="0" bldLvl="0" autoUpdateAnimBg="0"/>
      <p:bldP spid="27689" grpId="0" bldLvl="0" autoUpdateAnimBg="0"/>
      <p:bldP spid="27690" grpId="0" bldLvl="0" autoUpdateAnimBg="0"/>
      <p:bldP spid="27691" grpId="0" bldLvl="0" autoUpdateAnimBg="0"/>
      <p:bldP spid="27692" grpId="0" bldLvl="0" autoUpdateAnimBg="0"/>
      <p:bldP spid="27693" grpId="0" bldLvl="0" autoUpdateAnimBg="0"/>
      <p:bldP spid="27694" grpId="0" bldLvl="0" autoUpdateAnimBg="0"/>
      <p:bldP spid="27695" grpId="0" bldLvl="0" autoUpdateAnimBg="0"/>
      <p:bldP spid="27696"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ojt4cxe">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2235</Words>
  <Application>Microsoft Office PowerPoint</Application>
  <PresentationFormat>宽屏</PresentationFormat>
  <Paragraphs>296</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26</vt:i4>
      </vt:variant>
    </vt:vector>
  </HeadingPairs>
  <TitlesOfParts>
    <vt:vector size="39" baseType="lpstr">
      <vt:lpstr>Meiryo</vt:lpstr>
      <vt:lpstr>等线</vt:lpstr>
      <vt:lpstr>宋体</vt:lpstr>
      <vt:lpstr>微软雅黑</vt:lpstr>
      <vt:lpstr>印品黑体</vt:lpstr>
      <vt:lpstr>Agency FB</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20</cp:revision>
  <dcterms:created xsi:type="dcterms:W3CDTF">2017-07-12T12:14:56Z</dcterms:created>
  <dcterms:modified xsi:type="dcterms:W3CDTF">2022-12-27T06:44:03Z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2052-10.1.0.6638</vt:lpwstr>
  </property>
</Properties>
</file>