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4" r:id="rId3"/>
  </p:sldMasterIdLst>
  <p:notesMasterIdLst>
    <p:notesMasterId r:id="rId31"/>
  </p:notesMasterIdLst>
  <p:sldIdLst>
    <p:sldId id="289" r:id="rId4"/>
    <p:sldId id="288" r:id="rId5"/>
    <p:sldId id="290" r:id="rId6"/>
    <p:sldId id="296" r:id="rId7"/>
    <p:sldId id="304" r:id="rId8"/>
    <p:sldId id="303" r:id="rId9"/>
    <p:sldId id="300" r:id="rId10"/>
    <p:sldId id="301" r:id="rId11"/>
    <p:sldId id="291" r:id="rId12"/>
    <p:sldId id="307" r:id="rId13"/>
    <p:sldId id="302" r:id="rId14"/>
    <p:sldId id="310" r:id="rId15"/>
    <p:sldId id="309" r:id="rId16"/>
    <p:sldId id="312" r:id="rId17"/>
    <p:sldId id="292" r:id="rId18"/>
    <p:sldId id="308" r:id="rId19"/>
    <p:sldId id="299" r:id="rId20"/>
    <p:sldId id="295" r:id="rId21"/>
    <p:sldId id="306" r:id="rId22"/>
    <p:sldId id="293" r:id="rId23"/>
    <p:sldId id="297" r:id="rId24"/>
    <p:sldId id="298" r:id="rId25"/>
    <p:sldId id="314" r:id="rId26"/>
    <p:sldId id="315" r:id="rId27"/>
    <p:sldId id="317" r:id="rId28"/>
    <p:sldId id="316" r:id="rId29"/>
    <p:sldId id="318" r:id="rId30"/>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98"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04E8BE76-29C8-41AB-8544-889D89FA4F96}" type="datetimeFigureOut">
              <a:rPr lang="zh-CN" altLang="en-US" smtClean="0"/>
              <a:pPr/>
              <a:t>2022/12/27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793AD677-048F-409F-AACD-0A0B5EF61C8C}" type="slidenum">
              <a:rPr lang="zh-CN" altLang="en-US" smtClean="0"/>
              <a:pPr/>
              <a:t>‹#›</a:t>
            </a:fld>
            <a:endParaRPr lang="zh-CN" altLang="en-US" dirty="0"/>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1</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9492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10</a:t>
            </a:fld>
            <a:endParaRPr lang="zh-CN" altLang="en-US"/>
          </a:p>
        </p:txBody>
      </p:sp>
    </p:spTree>
    <p:extLst>
      <p:ext uri="{BB962C8B-B14F-4D97-AF65-F5344CB8AC3E}">
        <p14:creationId xmlns:p14="http://schemas.microsoft.com/office/powerpoint/2010/main" val="298532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11</a:t>
            </a:fld>
            <a:endParaRPr lang="zh-CN" altLang="en-US"/>
          </a:p>
        </p:txBody>
      </p:sp>
    </p:spTree>
    <p:extLst>
      <p:ext uri="{BB962C8B-B14F-4D97-AF65-F5344CB8AC3E}">
        <p14:creationId xmlns:p14="http://schemas.microsoft.com/office/powerpoint/2010/main" val="357631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0744003-8A1E-4D86-837B-E7F62D86816B}" type="slidenum">
              <a:rPr lang="zh-CN" altLang="en-US" smtClean="0"/>
              <a:t>12</a:t>
            </a:fld>
            <a:endParaRPr lang="zh-CN" altLang="en-US"/>
          </a:p>
        </p:txBody>
      </p:sp>
    </p:spTree>
    <p:extLst>
      <p:ext uri="{BB962C8B-B14F-4D97-AF65-F5344CB8AC3E}">
        <p14:creationId xmlns:p14="http://schemas.microsoft.com/office/powerpoint/2010/main" val="305873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13</a:t>
            </a:fld>
            <a:endParaRPr lang="zh-CN" altLang="en-US"/>
          </a:p>
        </p:txBody>
      </p:sp>
    </p:spTree>
    <p:extLst>
      <p:ext uri="{BB962C8B-B14F-4D97-AF65-F5344CB8AC3E}">
        <p14:creationId xmlns:p14="http://schemas.microsoft.com/office/powerpoint/2010/main" val="145239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14</a:t>
            </a:fld>
            <a:endParaRPr lang="zh-CN" altLang="en-US"/>
          </a:p>
        </p:txBody>
      </p:sp>
    </p:spTree>
    <p:extLst>
      <p:ext uri="{BB962C8B-B14F-4D97-AF65-F5344CB8AC3E}">
        <p14:creationId xmlns:p14="http://schemas.microsoft.com/office/powerpoint/2010/main" val="256847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15</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28220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16</a:t>
            </a:fld>
            <a:endParaRPr lang="zh-CN" altLang="en-US"/>
          </a:p>
        </p:txBody>
      </p:sp>
    </p:spTree>
    <p:extLst>
      <p:ext uri="{BB962C8B-B14F-4D97-AF65-F5344CB8AC3E}">
        <p14:creationId xmlns:p14="http://schemas.microsoft.com/office/powerpoint/2010/main" val="194888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17</a:t>
            </a:fld>
            <a:endParaRPr lang="zh-CN" altLang="en-US"/>
          </a:p>
        </p:txBody>
      </p:sp>
    </p:spTree>
    <p:extLst>
      <p:ext uri="{BB962C8B-B14F-4D97-AF65-F5344CB8AC3E}">
        <p14:creationId xmlns:p14="http://schemas.microsoft.com/office/powerpoint/2010/main" val="124156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18</a:t>
            </a:fld>
            <a:endParaRPr lang="zh-CN" altLang="en-US"/>
          </a:p>
        </p:txBody>
      </p:sp>
    </p:spTree>
    <p:extLst>
      <p:ext uri="{BB962C8B-B14F-4D97-AF65-F5344CB8AC3E}">
        <p14:creationId xmlns:p14="http://schemas.microsoft.com/office/powerpoint/2010/main" val="152124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19</a:t>
            </a:fld>
            <a:endParaRPr lang="zh-CN" altLang="en-US"/>
          </a:p>
        </p:txBody>
      </p:sp>
    </p:spTree>
    <p:extLst>
      <p:ext uri="{BB962C8B-B14F-4D97-AF65-F5344CB8AC3E}">
        <p14:creationId xmlns:p14="http://schemas.microsoft.com/office/powerpoint/2010/main" val="408669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20</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314381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21</a:t>
            </a:fld>
            <a:endParaRPr lang="zh-CN" altLang="en-US"/>
          </a:p>
        </p:txBody>
      </p:sp>
    </p:spTree>
    <p:extLst>
      <p:ext uri="{BB962C8B-B14F-4D97-AF65-F5344CB8AC3E}">
        <p14:creationId xmlns:p14="http://schemas.microsoft.com/office/powerpoint/2010/main" val="350977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22</a:t>
            </a:fld>
            <a:endParaRPr lang="zh-CN" altLang="en-US"/>
          </a:p>
        </p:txBody>
      </p:sp>
    </p:spTree>
    <p:extLst>
      <p:ext uri="{BB962C8B-B14F-4D97-AF65-F5344CB8AC3E}">
        <p14:creationId xmlns:p14="http://schemas.microsoft.com/office/powerpoint/2010/main" val="418556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23</a:t>
            </a:fld>
            <a:endParaRPr lang="zh-CN" altLang="en-US" dirty="0"/>
          </a:p>
        </p:txBody>
      </p:sp>
    </p:spTree>
    <p:extLst>
      <p:ext uri="{BB962C8B-B14F-4D97-AF65-F5344CB8AC3E}">
        <p14:creationId xmlns:p14="http://schemas.microsoft.com/office/powerpoint/2010/main" val="102654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24</a:t>
            </a:fld>
            <a:endParaRPr lang="zh-CN" altLang="en-US" dirty="0"/>
          </a:p>
        </p:txBody>
      </p:sp>
    </p:spTree>
    <p:extLst>
      <p:ext uri="{BB962C8B-B14F-4D97-AF65-F5344CB8AC3E}">
        <p14:creationId xmlns:p14="http://schemas.microsoft.com/office/powerpoint/2010/main" val="343401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25</a:t>
            </a:fld>
            <a:endParaRPr lang="zh-CN" altLang="en-US" dirty="0"/>
          </a:p>
        </p:txBody>
      </p:sp>
    </p:spTree>
    <p:extLst>
      <p:ext uri="{BB962C8B-B14F-4D97-AF65-F5344CB8AC3E}">
        <p14:creationId xmlns:p14="http://schemas.microsoft.com/office/powerpoint/2010/main" val="373992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26</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423352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1062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3</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1575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4</a:t>
            </a:fld>
            <a:endParaRPr lang="zh-CN" altLang="en-US"/>
          </a:p>
        </p:txBody>
      </p:sp>
    </p:spTree>
    <p:extLst>
      <p:ext uri="{BB962C8B-B14F-4D97-AF65-F5344CB8AC3E}">
        <p14:creationId xmlns:p14="http://schemas.microsoft.com/office/powerpoint/2010/main" val="413285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5</a:t>
            </a:fld>
            <a:endParaRPr lang="zh-CN" altLang="en-US"/>
          </a:p>
        </p:txBody>
      </p:sp>
    </p:spTree>
    <p:extLst>
      <p:ext uri="{BB962C8B-B14F-4D97-AF65-F5344CB8AC3E}">
        <p14:creationId xmlns:p14="http://schemas.microsoft.com/office/powerpoint/2010/main" val="193951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6</a:t>
            </a:fld>
            <a:endParaRPr lang="zh-CN" altLang="en-US"/>
          </a:p>
        </p:txBody>
      </p:sp>
    </p:spTree>
    <p:extLst>
      <p:ext uri="{BB962C8B-B14F-4D97-AF65-F5344CB8AC3E}">
        <p14:creationId xmlns:p14="http://schemas.microsoft.com/office/powerpoint/2010/main" val="349041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7</a:t>
            </a:fld>
            <a:endParaRPr lang="zh-CN" altLang="en-US"/>
          </a:p>
        </p:txBody>
      </p:sp>
    </p:spTree>
    <p:extLst>
      <p:ext uri="{BB962C8B-B14F-4D97-AF65-F5344CB8AC3E}">
        <p14:creationId xmlns:p14="http://schemas.microsoft.com/office/powerpoint/2010/main" val="55150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8</a:t>
            </a:fld>
            <a:endParaRPr lang="zh-CN" altLang="en-US"/>
          </a:p>
        </p:txBody>
      </p:sp>
    </p:spTree>
    <p:extLst>
      <p:ext uri="{BB962C8B-B14F-4D97-AF65-F5344CB8AC3E}">
        <p14:creationId xmlns:p14="http://schemas.microsoft.com/office/powerpoint/2010/main" val="142015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9</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30767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sz="2520" b="0" dirty="0">
                <a:solidFill>
                  <a:srgbClr val="FF0000"/>
                </a:solidFill>
                <a:latin typeface="+mj-ea"/>
                <a:ea typeface="+mj-ea"/>
              </a:rPr>
              <a:t>点击此处添加标题</a:t>
            </a:r>
          </a:p>
        </p:txBody>
      </p:sp>
    </p:spTree>
    <p:extLst>
      <p:ext uri="{BB962C8B-B14F-4D97-AF65-F5344CB8AC3E}">
        <p14:creationId xmlns:p14="http://schemas.microsoft.com/office/powerpoint/2010/main" val="137441373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224273453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28601434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310525273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506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7645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18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992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0285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6152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5259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90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5747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438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7620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612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78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465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TextBox 4">
            <a:extLst>
              <a:ext uri="{FF2B5EF4-FFF2-40B4-BE49-F238E27FC236}">
                <a16:creationId xmlns="" xmlns:a16="http://schemas.microsoft.com/office/drawing/2014/main" id="{6FAF565F-C2B6-DD14-AEDC-89071CB86601}"/>
              </a:ext>
            </a:extLst>
          </p:cNvPr>
          <p:cNvSpPr txBox="1"/>
          <p:nvPr userDrawn="1"/>
        </p:nvSpPr>
        <p:spPr>
          <a:xfrm>
            <a:off x="1657350" y="4981892"/>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288179932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98057" cy="1065959"/>
          </a:xfrm>
          <a:prstGeom prst="rect">
            <a:avLst/>
          </a:prstGeom>
        </p:spPr>
      </p:pic>
      <p:sp>
        <p:nvSpPr>
          <p:cNvPr id="9" name="矩形 8"/>
          <p:cNvSpPr/>
          <p:nvPr userDrawn="1"/>
        </p:nvSpPr>
        <p:spPr>
          <a:xfrm>
            <a:off x="0" y="478971"/>
            <a:ext cx="9144000" cy="4664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10" name="椭圆 9"/>
          <p:cNvSpPr/>
          <p:nvPr userDrawn="1"/>
        </p:nvSpPr>
        <p:spPr>
          <a:xfrm>
            <a:off x="8579903" y="4595164"/>
            <a:ext cx="437974" cy="4379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D27987A4-0198-42B4-AAAE-EDBADA4485AB}" type="slidenum">
              <a:rPr lang="zh-CN" altLang="en-US" sz="1800" smtClean="0">
                <a:latin typeface="印品黑体" panose="00000500000000000000" pitchFamily="2" charset="-122"/>
                <a:ea typeface="印品黑体" panose="00000500000000000000" pitchFamily="2" charset="-122"/>
              </a:rPr>
              <a:pPr/>
              <a:t>‹#›</a:t>
            </a:fld>
            <a:endParaRPr lang="zh-CN" altLang="en-US" sz="1800" dirty="0">
              <a:latin typeface="印品黑体" panose="00000500000000000000" pitchFamily="2" charset="-122"/>
              <a:ea typeface="印品黑体" panose="00000500000000000000" pitchFamily="2" charset="-122"/>
            </a:endParaRPr>
          </a:p>
        </p:txBody>
      </p:sp>
      <p:sp>
        <p:nvSpPr>
          <p:cNvPr id="11" name="文本框 10"/>
          <p:cNvSpPr txBox="1"/>
          <p:nvPr userDrawn="1"/>
        </p:nvSpPr>
        <p:spPr>
          <a:xfrm>
            <a:off x="6486236" y="108860"/>
            <a:ext cx="2646878" cy="338554"/>
          </a:xfrm>
          <a:prstGeom prst="rect">
            <a:avLst/>
          </a:prstGeom>
          <a:noFill/>
        </p:spPr>
        <p:txBody>
          <a:bodyPr wrap="none" rtlCol="0">
            <a:spAutoFit/>
          </a:bodyPr>
          <a:lstStyle/>
          <a:p>
            <a:r>
              <a:rPr lang="zh-CN" altLang="en-US" sz="1600" b="0" dirty="0">
                <a:solidFill>
                  <a:srgbClr val="C00000"/>
                </a:solidFill>
                <a:latin typeface="+mj-ea"/>
                <a:ea typeface="+mj-ea"/>
              </a:rPr>
              <a:t>单击此处添加文字标题内容</a:t>
            </a:r>
          </a:p>
        </p:txBody>
      </p:sp>
      <p:cxnSp>
        <p:nvCxnSpPr>
          <p:cNvPr id="12" name="直接连接符 11"/>
          <p:cNvCxnSpPr/>
          <p:nvPr userDrawn="1"/>
        </p:nvCxnSpPr>
        <p:spPr>
          <a:xfrm>
            <a:off x="0" y="478971"/>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ACA37975-6AF7-4301-9DC5-87C074AA59D1}" type="datetimeFigureOut">
              <a:rPr lang="zh-CN" altLang="en-US" smtClean="0"/>
              <a:pPr/>
              <a:t>2022/12/27</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702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0080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6.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jp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15.xml"/><Relationship Id="rId5" Type="http://schemas.openxmlformats.org/officeDocument/2006/relationships/tags" Target="../tags/tag32.xml"/><Relationship Id="rId10" Type="http://schemas.openxmlformats.org/officeDocument/2006/relationships/slideLayout" Target="../slideLayouts/slideLayout8.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jp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6.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2.jp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20.xml"/><Relationship Id="rId5" Type="http://schemas.openxmlformats.org/officeDocument/2006/relationships/tags" Target="../tags/tag41.xml"/><Relationship Id="rId10" Type="http://schemas.openxmlformats.org/officeDocument/2006/relationships/slideLayout" Target="../slideLayouts/slideLayout8.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6.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2.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3.xml"/><Relationship Id="rId5" Type="http://schemas.openxmlformats.org/officeDocument/2006/relationships/tags" Target="../tags/tag14.xml"/><Relationship Id="rId10" Type="http://schemas.openxmlformats.org/officeDocument/2006/relationships/slideLayout" Target="../slideLayouts/slideLayout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9.xml"/><Relationship Id="rId5" Type="http://schemas.openxmlformats.org/officeDocument/2006/relationships/tags" Target="../tags/tag23.xml"/><Relationship Id="rId10" Type="http://schemas.openxmlformats.org/officeDocument/2006/relationships/slideLayout" Target="../slideLayouts/slideLayout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50105" y="1004041"/>
            <a:ext cx="5030763" cy="136746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9" y="2638251"/>
            <a:ext cx="9143244" cy="2505249"/>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6" name="文本框 5"/>
          <p:cNvSpPr txBox="1"/>
          <p:nvPr/>
        </p:nvSpPr>
        <p:spPr>
          <a:xfrm>
            <a:off x="4472743" y="2523905"/>
            <a:ext cx="3557320" cy="369332"/>
          </a:xfrm>
          <a:prstGeom prst="rect">
            <a:avLst/>
          </a:prstGeom>
          <a:noFill/>
        </p:spPr>
        <p:txBody>
          <a:bodyPr wrap="none" rtlCol="0">
            <a:spAutoFit/>
          </a:bodyPr>
          <a:lstStyle/>
          <a:p>
            <a:r>
              <a:rPr lang="zh-CN" altLang="en-US" sz="1800" dirty="0">
                <a:solidFill>
                  <a:srgbClr val="C00000"/>
                </a:solidFill>
                <a:cs typeface="+mn-ea"/>
                <a:sym typeface="+mn-lt"/>
              </a:rPr>
              <a:t>汇报人</a:t>
            </a:r>
            <a:r>
              <a:rPr lang="zh-CN" altLang="en-US" sz="1800" dirty="0" smtClean="0">
                <a:solidFill>
                  <a:srgbClr val="C00000"/>
                </a:solidFill>
                <a:cs typeface="+mn-ea"/>
                <a:sym typeface="+mn-lt"/>
              </a:rPr>
              <a:t>：</a:t>
            </a:r>
            <a:r>
              <a:rPr lang="zh-CN" altLang="en-US" sz="1800" dirty="0">
                <a:solidFill>
                  <a:srgbClr val="C00000"/>
                </a:solidFill>
                <a:cs typeface="+mn-ea"/>
                <a:sym typeface="+mn-lt"/>
              </a:rPr>
              <a:t>优品</a:t>
            </a:r>
            <a:r>
              <a:rPr lang="en-US" altLang="zh-CN" sz="1800" dirty="0" smtClean="0">
                <a:solidFill>
                  <a:srgbClr val="C00000"/>
                </a:solidFill>
                <a:cs typeface="+mn-ea"/>
                <a:sym typeface="+mn-lt"/>
              </a:rPr>
              <a:t>PPT   </a:t>
            </a:r>
            <a:r>
              <a:rPr lang="zh-CN" altLang="en-US" sz="1800" dirty="0">
                <a:solidFill>
                  <a:srgbClr val="C00000"/>
                </a:solidFill>
                <a:cs typeface="+mn-ea"/>
                <a:sym typeface="+mn-lt"/>
              </a:rPr>
              <a:t>时间：</a:t>
            </a:r>
            <a:r>
              <a:rPr lang="en-US" altLang="zh-CN" sz="1800" dirty="0">
                <a:solidFill>
                  <a:srgbClr val="C00000"/>
                </a:solidFill>
                <a:cs typeface="+mn-ea"/>
                <a:sym typeface="+mn-lt"/>
              </a:rPr>
              <a:t>20XX.XX</a:t>
            </a:r>
          </a:p>
        </p:txBody>
      </p:sp>
      <p:sp>
        <p:nvSpPr>
          <p:cNvPr id="7" name="文本框 6"/>
          <p:cNvSpPr txBox="1"/>
          <p:nvPr/>
        </p:nvSpPr>
        <p:spPr>
          <a:xfrm>
            <a:off x="4924789" y="593860"/>
            <a:ext cx="1996059" cy="369332"/>
          </a:xfrm>
          <a:prstGeom prst="rect">
            <a:avLst/>
          </a:prstGeom>
          <a:noFill/>
        </p:spPr>
        <p:txBody>
          <a:bodyPr wrap="none" rtlCol="0">
            <a:spAutoFit/>
          </a:bodyPr>
          <a:lstStyle/>
          <a:p>
            <a:r>
              <a:rPr lang="en-US" altLang="zh-CN" sz="1800" dirty="0">
                <a:solidFill>
                  <a:srgbClr val="C00000"/>
                </a:solidFill>
                <a:cs typeface="+mn-ea"/>
                <a:sym typeface="+mn-lt"/>
              </a:rPr>
              <a:t>20XX POWERPOINT</a:t>
            </a:r>
            <a:endParaRPr lang="zh-CN" altLang="en-US" sz="1800" dirty="0">
              <a:solidFill>
                <a:srgbClr val="C00000"/>
              </a:solidFill>
              <a:cs typeface="+mn-ea"/>
              <a:sym typeface="+mn-lt"/>
            </a:endParaRPr>
          </a:p>
        </p:txBody>
      </p:sp>
    </p:spTree>
    <p:extLst>
      <p:ext uri="{BB962C8B-B14F-4D97-AF65-F5344CB8AC3E}">
        <p14:creationId xmlns:p14="http://schemas.microsoft.com/office/powerpoint/2010/main" val="352619066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375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599230" y="1386219"/>
            <a:ext cx="1610146" cy="1602889"/>
          </a:xfrm>
          <a:prstGeom prst="blockArc">
            <a:avLst>
              <a:gd name="adj1" fmla="val 13517990"/>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3" name="矩形 2"/>
          <p:cNvSpPr/>
          <p:nvPr/>
        </p:nvSpPr>
        <p:spPr>
          <a:xfrm>
            <a:off x="10273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82</a:t>
            </a:r>
            <a:r>
              <a:rPr lang="en-US" altLang="zh-CN" sz="2133" dirty="0">
                <a:solidFill>
                  <a:schemeClr val="tx1">
                    <a:lumMod val="75000"/>
                    <a:lumOff val="25000"/>
                  </a:schemeClr>
                </a:solidFill>
                <a:cs typeface="+mn-ea"/>
                <a:sym typeface="+mn-lt"/>
              </a:rPr>
              <a:t>%</a:t>
            </a:r>
          </a:p>
        </p:txBody>
      </p:sp>
      <p:sp>
        <p:nvSpPr>
          <p:cNvPr id="4" name="矩形 3"/>
          <p:cNvSpPr/>
          <p:nvPr/>
        </p:nvSpPr>
        <p:spPr>
          <a:xfrm>
            <a:off x="513589"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5" name="矩形 4"/>
          <p:cNvSpPr/>
          <p:nvPr/>
        </p:nvSpPr>
        <p:spPr>
          <a:xfrm>
            <a:off x="763701"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6" name="空心弧 5"/>
          <p:cNvSpPr/>
          <p:nvPr/>
        </p:nvSpPr>
        <p:spPr>
          <a:xfrm>
            <a:off x="2711030" y="1386219"/>
            <a:ext cx="1610146" cy="1602889"/>
          </a:xfrm>
          <a:prstGeom prst="blockArc">
            <a:avLst>
              <a:gd name="adj1" fmla="val 15650879"/>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7" name="矩形 6"/>
          <p:cNvSpPr/>
          <p:nvPr/>
        </p:nvSpPr>
        <p:spPr>
          <a:xfrm>
            <a:off x="31391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76</a:t>
            </a:r>
            <a:r>
              <a:rPr lang="en-US" altLang="zh-CN" sz="2133" dirty="0">
                <a:solidFill>
                  <a:schemeClr val="tx1">
                    <a:lumMod val="75000"/>
                    <a:lumOff val="25000"/>
                  </a:schemeClr>
                </a:solidFill>
                <a:cs typeface="+mn-ea"/>
                <a:sym typeface="+mn-lt"/>
              </a:rPr>
              <a:t>%</a:t>
            </a:r>
          </a:p>
        </p:txBody>
      </p:sp>
      <p:sp>
        <p:nvSpPr>
          <p:cNvPr id="8" name="矩形 7"/>
          <p:cNvSpPr/>
          <p:nvPr/>
        </p:nvSpPr>
        <p:spPr>
          <a:xfrm>
            <a:off x="2625389"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9" name="矩形 8"/>
          <p:cNvSpPr/>
          <p:nvPr/>
        </p:nvSpPr>
        <p:spPr>
          <a:xfrm>
            <a:off x="2909583" y="3308138"/>
            <a:ext cx="1213034" cy="283434"/>
          </a:xfrm>
          <a:prstGeom prst="rect">
            <a:avLst/>
          </a:prstGeom>
        </p:spPr>
        <p:txBody>
          <a:bodyPr wrap="none" lIns="68461" tIns="34231" rIns="68461" bIns="34231">
            <a:spAutoFit/>
          </a:bodyPr>
          <a:lstStyle/>
          <a:p>
            <a:pPr algn="ct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10" name="空心弧 9"/>
          <p:cNvSpPr/>
          <p:nvPr/>
        </p:nvSpPr>
        <p:spPr>
          <a:xfrm>
            <a:off x="4822829" y="1386219"/>
            <a:ext cx="1610146" cy="1602889"/>
          </a:xfrm>
          <a:prstGeom prst="blockArc">
            <a:avLst>
              <a:gd name="adj1" fmla="val 11922043"/>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11" name="矩形 10"/>
          <p:cNvSpPr/>
          <p:nvPr/>
        </p:nvSpPr>
        <p:spPr>
          <a:xfrm>
            <a:off x="5250996"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92</a:t>
            </a:r>
            <a:r>
              <a:rPr lang="en-US" altLang="zh-CN" sz="2133" dirty="0">
                <a:solidFill>
                  <a:schemeClr val="tx1">
                    <a:lumMod val="75000"/>
                    <a:lumOff val="25000"/>
                  </a:schemeClr>
                </a:solidFill>
                <a:cs typeface="+mn-ea"/>
                <a:sym typeface="+mn-lt"/>
              </a:rPr>
              <a:t>%</a:t>
            </a:r>
          </a:p>
        </p:txBody>
      </p:sp>
      <p:sp>
        <p:nvSpPr>
          <p:cNvPr id="12" name="矩形 11"/>
          <p:cNvSpPr/>
          <p:nvPr/>
        </p:nvSpPr>
        <p:spPr>
          <a:xfrm>
            <a:off x="4737188"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13" name="矩形 12"/>
          <p:cNvSpPr/>
          <p:nvPr/>
        </p:nvSpPr>
        <p:spPr>
          <a:xfrm>
            <a:off x="4987300"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14" name="空心弧 13"/>
          <p:cNvSpPr/>
          <p:nvPr/>
        </p:nvSpPr>
        <p:spPr>
          <a:xfrm>
            <a:off x="6934629" y="1386219"/>
            <a:ext cx="1610146" cy="1602889"/>
          </a:xfrm>
          <a:prstGeom prst="blockArc">
            <a:avLst>
              <a:gd name="adj1" fmla="val 19498456"/>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15" name="矩形 14"/>
          <p:cNvSpPr/>
          <p:nvPr/>
        </p:nvSpPr>
        <p:spPr>
          <a:xfrm>
            <a:off x="73627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54</a:t>
            </a:r>
            <a:r>
              <a:rPr lang="en-US" altLang="zh-CN" sz="2133" dirty="0">
                <a:solidFill>
                  <a:schemeClr val="tx1">
                    <a:lumMod val="75000"/>
                    <a:lumOff val="25000"/>
                  </a:schemeClr>
                </a:solidFill>
                <a:cs typeface="+mn-ea"/>
                <a:sym typeface="+mn-lt"/>
              </a:rPr>
              <a:t>%</a:t>
            </a:r>
          </a:p>
        </p:txBody>
      </p:sp>
      <p:sp>
        <p:nvSpPr>
          <p:cNvPr id="16" name="矩形 15"/>
          <p:cNvSpPr/>
          <p:nvPr/>
        </p:nvSpPr>
        <p:spPr>
          <a:xfrm>
            <a:off x="6848988" y="3605244"/>
            <a:ext cx="1781426" cy="612185"/>
          </a:xfrm>
          <a:prstGeom prst="rect">
            <a:avLst/>
          </a:prstGeom>
        </p:spPr>
        <p:txBody>
          <a:bodyPr wrap="square" lIns="68461" tIns="34231" rIns="68461" bIns="34231">
            <a:spAutoFit/>
          </a:bodyPr>
          <a:lstStyle/>
          <a:p>
            <a:pPr algn="ctr">
              <a:lnSpc>
                <a:spcPct val="114000"/>
              </a:lnSpc>
            </a:pPr>
            <a:r>
              <a:rPr lang="zh-CN" altLang="en-US" sz="1016" dirty="0">
                <a:cs typeface="+mn-ea"/>
                <a:sym typeface="+mn-lt"/>
              </a:rPr>
              <a:t>单击添加文本内容单击添加文本内容单击添加文本内容单击添加文本内容</a:t>
            </a:r>
            <a:endParaRPr lang="en-US" altLang="zh-CN" sz="1016" dirty="0">
              <a:cs typeface="+mn-ea"/>
              <a:sym typeface="+mn-lt"/>
            </a:endParaRPr>
          </a:p>
        </p:txBody>
      </p:sp>
      <p:sp>
        <p:nvSpPr>
          <p:cNvPr id="17" name="矩形 16"/>
          <p:cNvSpPr/>
          <p:nvPr/>
        </p:nvSpPr>
        <p:spPr>
          <a:xfrm>
            <a:off x="7099101"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77477228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06783" y="1829215"/>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grpSp>
        <p:nvGrpSpPr>
          <p:cNvPr id="3" name="组合 2"/>
          <p:cNvGrpSpPr/>
          <p:nvPr/>
        </p:nvGrpSpPr>
        <p:grpSpPr>
          <a:xfrm>
            <a:off x="3740423" y="1357002"/>
            <a:ext cx="420885" cy="418990"/>
            <a:chOff x="503238" y="1734936"/>
            <a:chExt cx="612620" cy="612620"/>
          </a:xfrm>
        </p:grpSpPr>
        <p:sp>
          <p:nvSpPr>
            <p:cNvPr id="4" name="椭圆 3"/>
            <p:cNvSpPr/>
            <p:nvPr/>
          </p:nvSpPr>
          <p:spPr>
            <a:xfrm>
              <a:off x="503238" y="1734936"/>
              <a:ext cx="612620" cy="61262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1" dirty="0">
                <a:solidFill>
                  <a:srgbClr val="53BAE9"/>
                </a:solidFill>
                <a:cs typeface="+mn-ea"/>
                <a:sym typeface="+mn-lt"/>
              </a:endParaRPr>
            </a:p>
          </p:txBody>
        </p:sp>
        <p:grpSp>
          <p:nvGrpSpPr>
            <p:cNvPr id="5" name="组合 4"/>
            <p:cNvGrpSpPr/>
            <p:nvPr/>
          </p:nvGrpSpPr>
          <p:grpSpPr>
            <a:xfrm>
              <a:off x="650052" y="1881750"/>
              <a:ext cx="318993" cy="318993"/>
              <a:chOff x="13405333" y="-598488"/>
              <a:chExt cx="479425" cy="479425"/>
            </a:xfrm>
            <a:solidFill>
              <a:schemeClr val="bg1"/>
            </a:solidFill>
          </p:grpSpPr>
          <p:sp>
            <p:nvSpPr>
              <p:cNvPr id="6"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7"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8"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1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1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grpSp>
      </p:grpSp>
      <p:sp>
        <p:nvSpPr>
          <p:cNvPr id="12" name="矩形 11"/>
          <p:cNvSpPr/>
          <p:nvPr/>
        </p:nvSpPr>
        <p:spPr>
          <a:xfrm>
            <a:off x="4165837" y="1440046"/>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13" name="矩形 12"/>
          <p:cNvSpPr/>
          <p:nvPr/>
        </p:nvSpPr>
        <p:spPr>
          <a:xfrm>
            <a:off x="6251967" y="1829215"/>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4" name="矩形 13"/>
          <p:cNvSpPr/>
          <p:nvPr/>
        </p:nvSpPr>
        <p:spPr>
          <a:xfrm>
            <a:off x="6711021" y="1440046"/>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15" name="椭圆 14"/>
          <p:cNvSpPr/>
          <p:nvPr/>
        </p:nvSpPr>
        <p:spPr>
          <a:xfrm>
            <a:off x="6285606" y="1357002"/>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16" name="组合 15"/>
          <p:cNvGrpSpPr/>
          <p:nvPr/>
        </p:nvGrpSpPr>
        <p:grpSpPr>
          <a:xfrm>
            <a:off x="6386470" y="1497868"/>
            <a:ext cx="219156" cy="150263"/>
            <a:chOff x="9641770" y="1952307"/>
            <a:chExt cx="219923" cy="151470"/>
          </a:xfrm>
        </p:grpSpPr>
        <p:sp>
          <p:nvSpPr>
            <p:cNvPr id="17"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8"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9"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0"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1"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2"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3"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4"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5"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6"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27" name="矩形 26"/>
          <p:cNvSpPr/>
          <p:nvPr/>
        </p:nvSpPr>
        <p:spPr>
          <a:xfrm>
            <a:off x="3706783" y="3602617"/>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28" name="矩形 27"/>
          <p:cNvSpPr/>
          <p:nvPr/>
        </p:nvSpPr>
        <p:spPr>
          <a:xfrm>
            <a:off x="4165837" y="3213448"/>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29" name="椭圆 28"/>
          <p:cNvSpPr/>
          <p:nvPr/>
        </p:nvSpPr>
        <p:spPr>
          <a:xfrm>
            <a:off x="3740423" y="3130403"/>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30" name="组合 29"/>
          <p:cNvGrpSpPr/>
          <p:nvPr/>
        </p:nvGrpSpPr>
        <p:grpSpPr>
          <a:xfrm>
            <a:off x="3841989" y="3233278"/>
            <a:ext cx="217752" cy="213241"/>
            <a:chOff x="14627708" y="5551488"/>
            <a:chExt cx="487362" cy="479425"/>
          </a:xfrm>
          <a:solidFill>
            <a:schemeClr val="bg1"/>
          </a:solidFill>
        </p:grpSpPr>
        <p:sp>
          <p:nvSpPr>
            <p:cNvPr id="31"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2"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3"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4"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5"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6"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7"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8"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39" name="矩形 38"/>
          <p:cNvSpPr/>
          <p:nvPr/>
        </p:nvSpPr>
        <p:spPr>
          <a:xfrm>
            <a:off x="6251967" y="3602617"/>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40" name="矩形 39"/>
          <p:cNvSpPr/>
          <p:nvPr/>
        </p:nvSpPr>
        <p:spPr>
          <a:xfrm>
            <a:off x="6711021" y="3213448"/>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41" name="椭圆 40"/>
          <p:cNvSpPr/>
          <p:nvPr/>
        </p:nvSpPr>
        <p:spPr>
          <a:xfrm>
            <a:off x="6285606" y="3130403"/>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42" name="组合 41"/>
          <p:cNvGrpSpPr/>
          <p:nvPr/>
        </p:nvGrpSpPr>
        <p:grpSpPr>
          <a:xfrm>
            <a:off x="6400138" y="3234063"/>
            <a:ext cx="211901" cy="211669"/>
            <a:chOff x="13416445" y="3094038"/>
            <a:chExt cx="463550" cy="465138"/>
          </a:xfrm>
          <a:solidFill>
            <a:schemeClr val="bg1"/>
          </a:solidFill>
        </p:grpSpPr>
        <p:sp>
          <p:nvSpPr>
            <p:cNvPr id="43"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4"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5"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6"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pic>
        <p:nvPicPr>
          <p:cNvPr id="47" name="图片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258" y="1080089"/>
            <a:ext cx="2645735" cy="3373919"/>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extLst>
      <p:ext uri="{BB962C8B-B14F-4D97-AF65-F5344CB8AC3E}">
        <p14:creationId xmlns:p14="http://schemas.microsoft.com/office/powerpoint/2010/main" val="219776780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6073" y="3005555"/>
            <a:ext cx="110609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3" name="矩形 2"/>
          <p:cNvSpPr/>
          <p:nvPr/>
        </p:nvSpPr>
        <p:spPr>
          <a:xfrm>
            <a:off x="3000377" y="3005555"/>
            <a:ext cx="110728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4" name="矩形 3"/>
          <p:cNvSpPr/>
          <p:nvPr/>
        </p:nvSpPr>
        <p:spPr>
          <a:xfrm>
            <a:off x="5044680" y="3005555"/>
            <a:ext cx="110728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5" name="矩形 4"/>
          <p:cNvSpPr/>
          <p:nvPr/>
        </p:nvSpPr>
        <p:spPr>
          <a:xfrm>
            <a:off x="7090172" y="3005555"/>
            <a:ext cx="110609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6" name="矩形 31"/>
          <p:cNvSpPr>
            <a:spLocks noChangeArrowheads="1"/>
          </p:cNvSpPr>
          <p:nvPr/>
        </p:nvSpPr>
        <p:spPr bwMode="auto">
          <a:xfrm>
            <a:off x="1246574"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cxnSp>
        <p:nvCxnSpPr>
          <p:cNvPr id="7" name="直接箭头连接符 6"/>
          <p:cNvCxnSpPr>
            <a:stCxn id="11" idx="2"/>
            <a:endCxn id="2" idx="0"/>
          </p:cNvCxnSpPr>
          <p:nvPr/>
        </p:nvCxnSpPr>
        <p:spPr>
          <a:xfrm flipH="1">
            <a:off x="1509713" y="1758662"/>
            <a:ext cx="2476500" cy="124689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3" idx="0"/>
          </p:cNvCxnSpPr>
          <p:nvPr/>
        </p:nvCxnSpPr>
        <p:spPr>
          <a:xfrm flipH="1">
            <a:off x="3554017" y="2185357"/>
            <a:ext cx="691753" cy="8201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969670" y="1758662"/>
            <a:ext cx="2476500" cy="124689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710113" y="2162837"/>
            <a:ext cx="691754" cy="8201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986213" y="1269152"/>
            <a:ext cx="984647" cy="980209"/>
          </a:xfrm>
          <a:prstGeom prst="ellipse">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12" name="Freeform 24"/>
          <p:cNvSpPr>
            <a:spLocks/>
          </p:cNvSpPr>
          <p:nvPr/>
        </p:nvSpPr>
        <p:spPr bwMode="auto">
          <a:xfrm>
            <a:off x="4311254" y="1484868"/>
            <a:ext cx="333375" cy="548775"/>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102"/>
              <a:gd name="T128" fmla="*/ 62 w 62"/>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3" name="矩形 38"/>
          <p:cNvSpPr>
            <a:spLocks noChangeArrowheads="1"/>
          </p:cNvSpPr>
          <p:nvPr/>
        </p:nvSpPr>
        <p:spPr bwMode="auto">
          <a:xfrm>
            <a:off x="3305759"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4" name="矩形 39"/>
          <p:cNvSpPr>
            <a:spLocks noChangeArrowheads="1"/>
          </p:cNvSpPr>
          <p:nvPr/>
        </p:nvSpPr>
        <p:spPr bwMode="auto">
          <a:xfrm>
            <a:off x="5350062" y="3098006"/>
            <a:ext cx="496517" cy="283434"/>
          </a:xfrm>
          <a:prstGeom prst="rect">
            <a:avLst/>
          </a:prstGeom>
          <a:solidFill>
            <a:srgbClr val="C91919"/>
          </a:solidFill>
          <a:ln>
            <a:noFill/>
          </a:ln>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5" name="矩形 40"/>
          <p:cNvSpPr>
            <a:spLocks noChangeArrowheads="1"/>
          </p:cNvSpPr>
          <p:nvPr/>
        </p:nvSpPr>
        <p:spPr bwMode="auto">
          <a:xfrm>
            <a:off x="7394365"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6" name="TextBox 57"/>
          <p:cNvSpPr txBox="1"/>
          <p:nvPr/>
        </p:nvSpPr>
        <p:spPr bwMode="auto">
          <a:xfrm>
            <a:off x="507207"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7" name="TextBox 57"/>
          <p:cNvSpPr txBox="1"/>
          <p:nvPr/>
        </p:nvSpPr>
        <p:spPr bwMode="auto">
          <a:xfrm>
            <a:off x="2551511"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8" name="TextBox 57"/>
          <p:cNvSpPr txBox="1"/>
          <p:nvPr/>
        </p:nvSpPr>
        <p:spPr bwMode="auto">
          <a:xfrm>
            <a:off x="4595813"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9" name="TextBox 57"/>
          <p:cNvSpPr txBox="1"/>
          <p:nvPr/>
        </p:nvSpPr>
        <p:spPr bwMode="auto">
          <a:xfrm>
            <a:off x="6640116"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05543718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6260" y="1024055"/>
            <a:ext cx="4371482" cy="2457974"/>
          </a:xfrm>
          <a:prstGeom prst="rect">
            <a:avLst/>
          </a:prstGeom>
          <a:effectLst>
            <a:reflection stA="14000" endPos="12000" dist="63500" dir="5400000" sy="-100000" algn="bl" rotWithShape="0"/>
          </a:effectLst>
        </p:spPr>
      </p:pic>
      <p:sp>
        <p:nvSpPr>
          <p:cNvPr id="3" name="矩形 2"/>
          <p:cNvSpPr/>
          <p:nvPr/>
        </p:nvSpPr>
        <p:spPr>
          <a:xfrm>
            <a:off x="2942500" y="1187929"/>
            <a:ext cx="3258987" cy="2106537"/>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4" name="Right Triangle 23"/>
          <p:cNvSpPr/>
          <p:nvPr/>
        </p:nvSpPr>
        <p:spPr>
          <a:xfrm rot="10800000">
            <a:off x="5079207" y="1187369"/>
            <a:ext cx="1112044" cy="1857301"/>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21" dirty="0">
              <a:cs typeface="+mn-ea"/>
              <a:sym typeface="+mn-lt"/>
            </a:endParaRPr>
          </a:p>
        </p:txBody>
      </p:sp>
      <p:sp>
        <p:nvSpPr>
          <p:cNvPr id="5" name="Rectangle 24"/>
          <p:cNvSpPr/>
          <p:nvPr/>
        </p:nvSpPr>
        <p:spPr>
          <a:xfrm>
            <a:off x="86439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133" dirty="0">
              <a:cs typeface="+mn-ea"/>
              <a:sym typeface="+mn-lt"/>
            </a:endParaRPr>
          </a:p>
        </p:txBody>
      </p:sp>
      <p:sp>
        <p:nvSpPr>
          <p:cNvPr id="6" name="Rectangle 27"/>
          <p:cNvSpPr/>
          <p:nvPr/>
        </p:nvSpPr>
        <p:spPr>
          <a:xfrm>
            <a:off x="275034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sp>
        <p:nvSpPr>
          <p:cNvPr id="7" name="Rectangle 28"/>
          <p:cNvSpPr/>
          <p:nvPr/>
        </p:nvSpPr>
        <p:spPr>
          <a:xfrm>
            <a:off x="4636295"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133" dirty="0">
              <a:cs typeface="+mn-ea"/>
              <a:sym typeface="+mn-lt"/>
            </a:endParaRPr>
          </a:p>
        </p:txBody>
      </p:sp>
      <p:sp>
        <p:nvSpPr>
          <p:cNvPr id="8" name="Rectangle 29"/>
          <p:cNvSpPr/>
          <p:nvPr/>
        </p:nvSpPr>
        <p:spPr>
          <a:xfrm>
            <a:off x="652224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sp>
        <p:nvSpPr>
          <p:cNvPr id="9" name="TextBox 31"/>
          <p:cNvSpPr txBox="1">
            <a:spLocks noChangeArrowheads="1"/>
          </p:cNvSpPr>
          <p:nvPr/>
        </p:nvSpPr>
        <p:spPr bwMode="auto">
          <a:xfrm>
            <a:off x="1176445" y="2487598"/>
            <a:ext cx="1213034"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371" b="1" dirty="0">
                <a:solidFill>
                  <a:srgbClr val="2A3B4B"/>
                </a:solidFill>
                <a:latin typeface="+mn-lt"/>
                <a:ea typeface="+mn-ea"/>
                <a:cs typeface="+mn-ea"/>
                <a:sym typeface="+mn-lt"/>
              </a:rPr>
              <a:t>单击添加标题</a:t>
            </a:r>
            <a:endParaRPr lang="en-US" altLang="zh-CN" sz="1371" b="1" dirty="0">
              <a:solidFill>
                <a:srgbClr val="2A3B4B"/>
              </a:solidFill>
              <a:latin typeface="+mn-lt"/>
              <a:ea typeface="+mn-ea"/>
              <a:cs typeface="+mn-ea"/>
              <a:sym typeface="+mn-lt"/>
            </a:endParaRPr>
          </a:p>
        </p:txBody>
      </p:sp>
      <p:sp>
        <p:nvSpPr>
          <p:cNvPr id="10" name="TextBox 32"/>
          <p:cNvSpPr txBox="1">
            <a:spLocks noChangeArrowheads="1"/>
          </p:cNvSpPr>
          <p:nvPr/>
        </p:nvSpPr>
        <p:spPr bwMode="auto">
          <a:xfrm>
            <a:off x="6754524" y="2487598"/>
            <a:ext cx="1213034"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371" b="1" dirty="0">
                <a:solidFill>
                  <a:srgbClr val="2A3B4B"/>
                </a:solidFill>
                <a:latin typeface="+mn-lt"/>
                <a:ea typeface="+mn-ea"/>
                <a:cs typeface="+mn-ea"/>
                <a:sym typeface="+mn-lt"/>
              </a:rPr>
              <a:t>单击添加标题</a:t>
            </a:r>
            <a:endParaRPr lang="en-US" altLang="zh-CN" sz="1371" b="1" dirty="0">
              <a:solidFill>
                <a:srgbClr val="2A3B4B"/>
              </a:solidFill>
              <a:latin typeface="+mn-lt"/>
              <a:ea typeface="+mn-ea"/>
              <a:cs typeface="+mn-ea"/>
              <a:sym typeface="+mn-lt"/>
            </a:endParaRPr>
          </a:p>
        </p:txBody>
      </p:sp>
      <p:sp>
        <p:nvSpPr>
          <p:cNvPr id="11" name="TextBox 33"/>
          <p:cNvSpPr txBox="1">
            <a:spLocks noChangeArrowheads="1"/>
          </p:cNvSpPr>
          <p:nvPr/>
        </p:nvSpPr>
        <p:spPr bwMode="auto">
          <a:xfrm>
            <a:off x="6693446"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2" name="TextBox 34"/>
          <p:cNvSpPr txBox="1">
            <a:spLocks noChangeArrowheads="1"/>
          </p:cNvSpPr>
          <p:nvPr/>
        </p:nvSpPr>
        <p:spPr bwMode="auto">
          <a:xfrm>
            <a:off x="4809877"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3" name="TextBox 35"/>
          <p:cNvSpPr txBox="1">
            <a:spLocks noChangeArrowheads="1"/>
          </p:cNvSpPr>
          <p:nvPr/>
        </p:nvSpPr>
        <p:spPr bwMode="auto">
          <a:xfrm>
            <a:off x="2925714"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4" name="TextBox 40"/>
          <p:cNvSpPr txBox="1">
            <a:spLocks noChangeArrowheads="1"/>
          </p:cNvSpPr>
          <p:nvPr/>
        </p:nvSpPr>
        <p:spPr bwMode="auto">
          <a:xfrm>
            <a:off x="1042145"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5" name="Freeform 127"/>
          <p:cNvSpPr>
            <a:spLocks noEditPoints="1"/>
          </p:cNvSpPr>
          <p:nvPr/>
        </p:nvSpPr>
        <p:spPr bwMode="auto">
          <a:xfrm>
            <a:off x="1547814" y="2001642"/>
            <a:ext cx="469106" cy="478845"/>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C91919"/>
          </a:solidFill>
          <a:ln>
            <a:noFill/>
          </a:ln>
        </p:spPr>
        <p:txBody>
          <a:bodyPr lIns="68461" tIns="34231" rIns="68461" bIns="34231"/>
          <a:lstStyle/>
          <a:p>
            <a:endParaRPr lang="zh-CN" altLang="en-US" sz="1371" dirty="0">
              <a:cs typeface="+mn-ea"/>
              <a:sym typeface="+mn-lt"/>
            </a:endParaRPr>
          </a:p>
        </p:txBody>
      </p:sp>
      <p:sp>
        <p:nvSpPr>
          <p:cNvPr id="16" name="Freeform 96"/>
          <p:cNvSpPr>
            <a:spLocks noEditPoints="1"/>
          </p:cNvSpPr>
          <p:nvPr/>
        </p:nvSpPr>
        <p:spPr bwMode="auto">
          <a:xfrm>
            <a:off x="7177088" y="2019421"/>
            <a:ext cx="371475" cy="443286"/>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C91919"/>
          </a:solidFill>
          <a:ln>
            <a:noFill/>
          </a:ln>
        </p:spPr>
        <p:txBody>
          <a:bodyPr lIns="68461" tIns="34231" rIns="68461" bIns="34231"/>
          <a:lstStyle/>
          <a:p>
            <a:endParaRPr lang="zh-CN" altLang="en-US" sz="1371" dirty="0">
              <a:cs typeface="+mn-ea"/>
              <a:sym typeface="+mn-lt"/>
            </a:endParaRPr>
          </a:p>
        </p:txBody>
      </p:sp>
      <p:sp>
        <p:nvSpPr>
          <p:cNvPr id="17" name="Freeform 20"/>
          <p:cNvSpPr>
            <a:spLocks noEditPoints="1"/>
          </p:cNvSpPr>
          <p:nvPr/>
        </p:nvSpPr>
        <p:spPr bwMode="auto">
          <a:xfrm>
            <a:off x="1570436"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8" name="Freeform 21"/>
          <p:cNvSpPr>
            <a:spLocks noEditPoints="1"/>
          </p:cNvSpPr>
          <p:nvPr/>
        </p:nvSpPr>
        <p:spPr bwMode="auto">
          <a:xfrm>
            <a:off x="3483770" y="3798494"/>
            <a:ext cx="375047" cy="340169"/>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9" name="Freeform 24"/>
          <p:cNvSpPr>
            <a:spLocks noEditPoints="1"/>
          </p:cNvSpPr>
          <p:nvPr/>
        </p:nvSpPr>
        <p:spPr bwMode="auto">
          <a:xfrm>
            <a:off x="5313760"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20" name="Freeform 11"/>
          <p:cNvSpPr>
            <a:spLocks noEditPoints="1"/>
          </p:cNvSpPr>
          <p:nvPr/>
        </p:nvSpPr>
        <p:spPr bwMode="auto">
          <a:xfrm>
            <a:off x="7160419"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Tree>
    <p:extLst>
      <p:ext uri="{BB962C8B-B14F-4D97-AF65-F5344CB8AC3E}">
        <p14:creationId xmlns:p14="http://schemas.microsoft.com/office/powerpoint/2010/main" val="217588421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2079700" y="1275907"/>
            <a:ext cx="1859163" cy="485238"/>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0" name="文本框 12"/>
          <p:cNvSpPr txBox="1"/>
          <p:nvPr/>
        </p:nvSpPr>
        <p:spPr bwMode="auto">
          <a:xfrm>
            <a:off x="2424567" y="1342311"/>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8" name="Freeform 12"/>
          <p:cNvSpPr>
            <a:spLocks noEditPoints="1"/>
          </p:cNvSpPr>
          <p:nvPr/>
        </p:nvSpPr>
        <p:spPr bwMode="auto">
          <a:xfrm>
            <a:off x="1549202" y="1275907"/>
            <a:ext cx="377964"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4" name="圆角矩形 13"/>
          <p:cNvSpPr/>
          <p:nvPr/>
        </p:nvSpPr>
        <p:spPr bwMode="auto">
          <a:xfrm>
            <a:off x="2110810" y="2126019"/>
            <a:ext cx="1858907" cy="483862"/>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3" name="Freeform 5"/>
          <p:cNvSpPr>
            <a:spLocks noEditPoints="1"/>
          </p:cNvSpPr>
          <p:nvPr/>
        </p:nvSpPr>
        <p:spPr bwMode="auto">
          <a:xfrm>
            <a:off x="1538404" y="2119500"/>
            <a:ext cx="399563"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9" name="圆角矩形 18"/>
          <p:cNvSpPr/>
          <p:nvPr/>
        </p:nvSpPr>
        <p:spPr bwMode="auto">
          <a:xfrm>
            <a:off x="2118633" y="2968238"/>
            <a:ext cx="1858135" cy="483522"/>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8" name="Freeform 22"/>
          <p:cNvSpPr>
            <a:spLocks noEditPoints="1"/>
          </p:cNvSpPr>
          <p:nvPr/>
        </p:nvSpPr>
        <p:spPr bwMode="auto">
          <a:xfrm>
            <a:off x="1530028" y="3009388"/>
            <a:ext cx="435045"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24" name="圆角矩形 23"/>
          <p:cNvSpPr/>
          <p:nvPr/>
        </p:nvSpPr>
        <p:spPr bwMode="auto">
          <a:xfrm>
            <a:off x="2095261" y="3810115"/>
            <a:ext cx="1859032" cy="485323"/>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23" name="Freeform 24"/>
          <p:cNvSpPr>
            <a:spLocks noEditPoints="1"/>
          </p:cNvSpPr>
          <p:nvPr/>
        </p:nvSpPr>
        <p:spPr bwMode="auto">
          <a:xfrm>
            <a:off x="1526062" y="3811830"/>
            <a:ext cx="424247"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48" name="TextBox 47"/>
          <p:cNvSpPr txBox="1"/>
          <p:nvPr/>
        </p:nvSpPr>
        <p:spPr>
          <a:xfrm>
            <a:off x="4100806" y="2115571"/>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49" name="TextBox 48"/>
          <p:cNvSpPr txBox="1"/>
          <p:nvPr/>
        </p:nvSpPr>
        <p:spPr>
          <a:xfrm>
            <a:off x="4100806" y="2957788"/>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1" name="TextBox 50"/>
          <p:cNvSpPr txBox="1"/>
          <p:nvPr/>
        </p:nvSpPr>
        <p:spPr>
          <a:xfrm>
            <a:off x="4100806" y="3799666"/>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2" name="TextBox 51"/>
          <p:cNvSpPr txBox="1"/>
          <p:nvPr/>
        </p:nvSpPr>
        <p:spPr>
          <a:xfrm>
            <a:off x="4100806" y="1265458"/>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3" name="文本框 12"/>
          <p:cNvSpPr txBox="1"/>
          <p:nvPr/>
        </p:nvSpPr>
        <p:spPr bwMode="auto">
          <a:xfrm>
            <a:off x="2424567" y="2212175"/>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54" name="文本框 12"/>
          <p:cNvSpPr txBox="1"/>
          <p:nvPr/>
        </p:nvSpPr>
        <p:spPr bwMode="auto">
          <a:xfrm>
            <a:off x="2400502" y="3049078"/>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55" name="文本框 12"/>
          <p:cNvSpPr txBox="1"/>
          <p:nvPr/>
        </p:nvSpPr>
        <p:spPr bwMode="auto">
          <a:xfrm>
            <a:off x="2424567" y="3897001"/>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Tree>
    <p:extLst>
      <p:ext uri="{BB962C8B-B14F-4D97-AF65-F5344CB8AC3E}">
        <p14:creationId xmlns:p14="http://schemas.microsoft.com/office/powerpoint/2010/main" val="94063760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3"/>
                                        </p:tgtEl>
                                        <p:attrNameLst>
                                          <p:attrName>ppt_y</p:attrName>
                                        </p:attrNameLst>
                                      </p:cBhvr>
                                      <p:tavLst>
                                        <p:tav tm="0">
                                          <p:val>
                                            <p:strVal val="#ppt_y"/>
                                          </p:val>
                                        </p:tav>
                                        <p:tav tm="100000">
                                          <p:val>
                                            <p:strVal val="#ppt_y"/>
                                          </p:val>
                                        </p:tav>
                                      </p:tavLst>
                                    </p:anim>
                                    <p:anim calcmode="lin" valueType="num">
                                      <p:cBhvr>
                                        <p:cTn id="55"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3"/>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4"/>
                                        </p:tgtEl>
                                        <p:attrNameLst>
                                          <p:attrName>ppt_y</p:attrName>
                                        </p:attrNameLst>
                                      </p:cBhvr>
                                      <p:tavLst>
                                        <p:tav tm="0">
                                          <p:val>
                                            <p:strVal val="#ppt_y"/>
                                          </p:val>
                                        </p:tav>
                                        <p:tav tm="100000">
                                          <p:val>
                                            <p:strVal val="#ppt_y"/>
                                          </p:val>
                                        </p:tav>
                                      </p:tavLst>
                                    </p:anim>
                                    <p:anim calcmode="lin" valueType="num">
                                      <p:cBhvr>
                                        <p:cTn id="6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4"/>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5"/>
                                        </p:tgtEl>
                                        <p:attrNameLst>
                                          <p:attrName>ppt_y</p:attrName>
                                        </p:attrNameLst>
                                      </p:cBhvr>
                                      <p:tavLst>
                                        <p:tav tm="0">
                                          <p:val>
                                            <p:strVal val="#ppt_y"/>
                                          </p:val>
                                        </p:tav>
                                        <p:tav tm="100000">
                                          <p:val>
                                            <p:strVal val="#ppt_y"/>
                                          </p:val>
                                        </p:tav>
                                      </p:tavLst>
                                    </p:anim>
                                    <p:anim calcmode="lin" valueType="num">
                                      <p:cBhvr>
                                        <p:cTn id="8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5"/>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8" grpId="0" animBg="1"/>
      <p:bldP spid="14" grpId="0" animBg="1"/>
      <p:bldP spid="13" grpId="0" animBg="1"/>
      <p:bldP spid="19" grpId="0" animBg="1"/>
      <p:bldP spid="18" grpId="0" animBg="1"/>
      <p:bldP spid="24" grpId="0" animBg="1"/>
      <p:bldP spid="23" grpId="0" animBg="1"/>
      <p:bldP spid="48" grpId="0"/>
      <p:bldP spid="49" grpId="0"/>
      <p:bldP spid="51"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三</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351753741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p:nvPr/>
        </p:nvSpPr>
        <p:spPr>
          <a:xfrm>
            <a:off x="1" y="1201592"/>
            <a:ext cx="9144000" cy="216665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pic>
        <p:nvPicPr>
          <p:cNvPr id="3"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1851" y="1513315"/>
            <a:ext cx="5228035" cy="29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56967" y="1718514"/>
            <a:ext cx="3847062" cy="2421988"/>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5" name="Right Triangle 23"/>
          <p:cNvSpPr/>
          <p:nvPr/>
        </p:nvSpPr>
        <p:spPr>
          <a:xfrm rot="10800000">
            <a:off x="6516292" y="1723106"/>
            <a:ext cx="1385887" cy="2153615"/>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21" dirty="0">
              <a:cs typeface="+mn-ea"/>
              <a:sym typeface="+mn-lt"/>
            </a:endParaRPr>
          </a:p>
        </p:txBody>
      </p:sp>
      <p:sp>
        <p:nvSpPr>
          <p:cNvPr id="6" name="TextBox 25"/>
          <p:cNvSpPr txBox="1">
            <a:spLocks noChangeArrowheads="1"/>
          </p:cNvSpPr>
          <p:nvPr/>
        </p:nvSpPr>
        <p:spPr bwMode="auto">
          <a:xfrm>
            <a:off x="628652" y="3425137"/>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219" b="1" dirty="0">
                <a:solidFill>
                  <a:schemeClr val="accent2"/>
                </a:solidFill>
                <a:latin typeface="+mn-lt"/>
                <a:ea typeface="+mn-ea"/>
                <a:cs typeface="+mn-ea"/>
                <a:sym typeface="+mn-lt"/>
              </a:rPr>
              <a:t>这里输入标题文字</a:t>
            </a:r>
          </a:p>
        </p:txBody>
      </p:sp>
      <p:sp>
        <p:nvSpPr>
          <p:cNvPr id="7" name="Rectangle 26"/>
          <p:cNvSpPr/>
          <p:nvPr/>
        </p:nvSpPr>
        <p:spPr>
          <a:xfrm>
            <a:off x="628651" y="3620706"/>
            <a:ext cx="2586038" cy="1161674"/>
          </a:xfrm>
          <a:prstGeom prst="rect">
            <a:avLst/>
          </a:prstGeom>
        </p:spPr>
        <p:txBody>
          <a:bodyPr lIns="68461" tIns="34231" rIns="68461" bIns="34231">
            <a:spAutoFit/>
          </a:bodyPr>
          <a:lstStyle/>
          <a:p>
            <a:pPr algn="just">
              <a:lnSpc>
                <a:spcPct val="150000"/>
              </a:lnSpc>
              <a:defRPr/>
            </a:pPr>
            <a:r>
              <a:rPr lang="zh-CN" altLang="en-US" sz="1219" dirty="0">
                <a:solidFill>
                  <a:schemeClr val="tx1">
                    <a:lumMod val="50000"/>
                    <a:lumOff val="50000"/>
                  </a:schemeClr>
                </a:solidFill>
                <a:cs typeface="+mn-ea"/>
                <a:sym typeface="+mn-lt"/>
              </a:rPr>
              <a:t>这里输入标题文字</a:t>
            </a:r>
            <a:r>
              <a:rPr lang="zh-CN" altLang="en-US" sz="1219" b="1" kern="100" dirty="0">
                <a:solidFill>
                  <a:schemeClr val="tx1">
                    <a:lumMod val="50000"/>
                    <a:lumOff val="50000"/>
                  </a:schemeClr>
                </a:solidFill>
                <a:cs typeface="+mn-ea"/>
                <a:sym typeface="+mn-lt"/>
              </a:rPr>
              <a:t>这里输入标题文字这里输入标题文字</a:t>
            </a:r>
            <a:r>
              <a:rPr lang="zh-CN" altLang="en-US" sz="1219" dirty="0">
                <a:solidFill>
                  <a:schemeClr val="tx1">
                    <a:lumMod val="50000"/>
                    <a:lumOff val="50000"/>
                  </a:schemeClr>
                </a:solidFill>
                <a:cs typeface="+mn-ea"/>
                <a:sym typeface="+mn-lt"/>
              </a:rPr>
              <a:t>这里输入标题文字</a:t>
            </a:r>
            <a:r>
              <a:rPr lang="zh-CN" altLang="en-US" sz="1219" b="1" kern="100" dirty="0">
                <a:solidFill>
                  <a:schemeClr val="tx1">
                    <a:lumMod val="50000"/>
                    <a:lumOff val="50000"/>
                  </a:schemeClr>
                </a:solidFill>
                <a:cs typeface="+mn-ea"/>
                <a:sym typeface="+mn-lt"/>
              </a:rPr>
              <a:t>这里输入标题文字这里输入标</a:t>
            </a:r>
            <a:r>
              <a:rPr lang="zh-CN" altLang="en-US" sz="1219" dirty="0">
                <a:solidFill>
                  <a:schemeClr val="tx1">
                    <a:lumMod val="50000"/>
                    <a:lumOff val="50000"/>
                  </a:schemeClr>
                </a:solidFill>
                <a:cs typeface="+mn-ea"/>
                <a:sym typeface="+mn-lt"/>
              </a:rPr>
              <a:t>题</a:t>
            </a:r>
            <a:endParaRPr lang="zh-CN" altLang="zh-CN" sz="1219" b="1" kern="100" dirty="0">
              <a:solidFill>
                <a:schemeClr val="tx1">
                  <a:lumMod val="50000"/>
                  <a:lumOff val="50000"/>
                </a:schemeClr>
              </a:solidFill>
              <a:cs typeface="+mn-ea"/>
              <a:sym typeface="+mn-lt"/>
            </a:endParaRPr>
          </a:p>
        </p:txBody>
      </p:sp>
      <p:sp>
        <p:nvSpPr>
          <p:cNvPr id="8" name="TextBox 27"/>
          <p:cNvSpPr txBox="1"/>
          <p:nvPr/>
        </p:nvSpPr>
        <p:spPr>
          <a:xfrm>
            <a:off x="1279974" y="1931712"/>
            <a:ext cx="1548902" cy="309581"/>
          </a:xfrm>
          <a:prstGeom prst="rect">
            <a:avLst/>
          </a:prstGeom>
          <a:noFill/>
        </p:spPr>
        <p:txBody>
          <a:bodyPr wrap="none" lIns="68461" tIns="34231" rIns="68461" bIns="34231">
            <a:spAutoFit/>
          </a:bodyPr>
          <a:lstStyle/>
          <a:p>
            <a:pPr algn="just">
              <a:lnSpc>
                <a:spcPct val="125000"/>
              </a:lnSpc>
              <a:spcBef>
                <a:spcPts val="898"/>
              </a:spcBef>
              <a:defRPr/>
            </a:pPr>
            <a:r>
              <a:rPr lang="zh-CN" altLang="en-US" sz="1371" b="1" kern="100" dirty="0">
                <a:solidFill>
                  <a:schemeClr val="bg1"/>
                </a:solidFill>
                <a:cs typeface="+mn-ea"/>
                <a:sym typeface="+mn-lt"/>
              </a:rPr>
              <a:t>这里输入标题文字</a:t>
            </a:r>
            <a:endParaRPr lang="zh-CN" altLang="zh-CN" sz="1371" b="1" kern="100" dirty="0">
              <a:solidFill>
                <a:schemeClr val="bg1"/>
              </a:solidFill>
              <a:cs typeface="+mn-ea"/>
              <a:sym typeface="+mn-lt"/>
            </a:endParaRPr>
          </a:p>
        </p:txBody>
      </p:sp>
      <p:sp>
        <p:nvSpPr>
          <p:cNvPr id="9" name="Freeform 52"/>
          <p:cNvSpPr>
            <a:spLocks noEditPoints="1"/>
          </p:cNvSpPr>
          <p:nvPr/>
        </p:nvSpPr>
        <p:spPr bwMode="auto">
          <a:xfrm>
            <a:off x="2534843" y="2411741"/>
            <a:ext cx="377427" cy="37572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0" name="Freeform 44"/>
          <p:cNvSpPr>
            <a:spLocks noEditPoints="1"/>
          </p:cNvSpPr>
          <p:nvPr/>
        </p:nvSpPr>
        <p:spPr bwMode="auto">
          <a:xfrm>
            <a:off x="950119" y="2408185"/>
            <a:ext cx="382191" cy="381653"/>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6"/>
              <a:gd name="T50" fmla="*/ 146 w 146"/>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1" name="Freeform 45"/>
          <p:cNvSpPr>
            <a:spLocks noEditPoints="1"/>
          </p:cNvSpPr>
          <p:nvPr/>
        </p:nvSpPr>
        <p:spPr bwMode="auto">
          <a:xfrm>
            <a:off x="1745457" y="2411741"/>
            <a:ext cx="376238" cy="37572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44"/>
              <a:gd name="T62" fmla="*/ 144 w 144"/>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Tree>
    <p:extLst>
      <p:ext uri="{BB962C8B-B14F-4D97-AF65-F5344CB8AC3E}">
        <p14:creationId xmlns:p14="http://schemas.microsoft.com/office/powerpoint/2010/main" val="245528130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515" y="930830"/>
            <a:ext cx="3715657" cy="3926921"/>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53012" y="1452767"/>
            <a:ext cx="5189465" cy="1745174"/>
          </a:xfrm>
          <a:prstGeom prst="rect">
            <a:avLst/>
          </a:prstGeom>
        </p:spPr>
        <p:txBody>
          <a:bodyPr numCol="2" spcCol="365760">
            <a:spAutoFit/>
          </a:bodyPr>
          <a:lstStyle/>
          <a:p>
            <a:pPr>
              <a:lnSpc>
                <a:spcPct val="130000"/>
              </a:lnSpc>
              <a:defRPr/>
            </a:pPr>
            <a:r>
              <a:rPr lang="zh-CN" altLang="en-US" sz="1016"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a:t>
            </a:r>
          </a:p>
        </p:txBody>
      </p:sp>
      <p:sp>
        <p:nvSpPr>
          <p:cNvPr id="4" name="矩形 3"/>
          <p:cNvSpPr/>
          <p:nvPr/>
        </p:nvSpPr>
        <p:spPr>
          <a:xfrm>
            <a:off x="453169" y="1038881"/>
            <a:ext cx="1262373" cy="308102"/>
          </a:xfrm>
          <a:prstGeom prst="rect">
            <a:avLst/>
          </a:prstGeom>
        </p:spPr>
        <p:txBody>
          <a:bodyPr wrap="none">
            <a:spAutoFit/>
          </a:bodyPr>
          <a:lstStyle/>
          <a:p>
            <a:pPr>
              <a:defRPr/>
            </a:pP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5" name="矩形 13"/>
          <p:cNvSpPr/>
          <p:nvPr/>
        </p:nvSpPr>
        <p:spPr>
          <a:xfrm>
            <a:off x="6147607" y="1337229"/>
            <a:ext cx="1549804" cy="1703010"/>
          </a:xfrm>
          <a:custGeom>
            <a:avLst/>
            <a:gdLst>
              <a:gd name="connsiteX0" fmla="*/ 0 w 1022901"/>
              <a:gd name="connsiteY0" fmla="*/ 0 h 1256107"/>
              <a:gd name="connsiteX1" fmla="*/ 1022901 w 1022901"/>
              <a:gd name="connsiteY1" fmla="*/ 0 h 1256107"/>
              <a:gd name="connsiteX2" fmla="*/ 1022901 w 1022901"/>
              <a:gd name="connsiteY2" fmla="*/ 1256107 h 1256107"/>
              <a:gd name="connsiteX3" fmla="*/ 0 w 1022901"/>
              <a:gd name="connsiteY3" fmla="*/ 1256107 h 1256107"/>
              <a:gd name="connsiteX4" fmla="*/ 0 w 1022901"/>
              <a:gd name="connsiteY4" fmla="*/ 0 h 1256107"/>
              <a:gd name="connsiteX0" fmla="*/ 0 w 1404607"/>
              <a:gd name="connsiteY0" fmla="*/ 0 h 1338160"/>
              <a:gd name="connsiteX1" fmla="*/ 1404607 w 1404607"/>
              <a:gd name="connsiteY1" fmla="*/ 82053 h 1338160"/>
              <a:gd name="connsiteX2" fmla="*/ 1404607 w 1404607"/>
              <a:gd name="connsiteY2" fmla="*/ 1338160 h 1338160"/>
              <a:gd name="connsiteX3" fmla="*/ 381706 w 1404607"/>
              <a:gd name="connsiteY3" fmla="*/ 1338160 h 1338160"/>
              <a:gd name="connsiteX4" fmla="*/ 0 w 1404607"/>
              <a:gd name="connsiteY4" fmla="*/ 0 h 1338160"/>
              <a:gd name="connsiteX0" fmla="*/ 0 w 1404607"/>
              <a:gd name="connsiteY0" fmla="*/ 164107 h 1502267"/>
              <a:gd name="connsiteX1" fmla="*/ 698272 w 1404607"/>
              <a:gd name="connsiteY1" fmla="*/ 0 h 1502267"/>
              <a:gd name="connsiteX2" fmla="*/ 1404607 w 1404607"/>
              <a:gd name="connsiteY2" fmla="*/ 1502267 h 1502267"/>
              <a:gd name="connsiteX3" fmla="*/ 381706 w 1404607"/>
              <a:gd name="connsiteY3" fmla="*/ 1502267 h 1502267"/>
              <a:gd name="connsiteX4" fmla="*/ 0 w 1404607"/>
              <a:gd name="connsiteY4" fmla="*/ 164107 h 1502267"/>
              <a:gd name="connsiteX0" fmla="*/ 0 w 1493790"/>
              <a:gd name="connsiteY0" fmla="*/ 164107 h 1502267"/>
              <a:gd name="connsiteX1" fmla="*/ 698272 w 1493790"/>
              <a:gd name="connsiteY1" fmla="*/ 0 h 1502267"/>
              <a:gd name="connsiteX2" fmla="*/ 1493790 w 1493790"/>
              <a:gd name="connsiteY2" fmla="*/ 1416646 h 1502267"/>
              <a:gd name="connsiteX3" fmla="*/ 381706 w 1493790"/>
              <a:gd name="connsiteY3" fmla="*/ 1502267 h 1502267"/>
              <a:gd name="connsiteX4" fmla="*/ 0 w 1493790"/>
              <a:gd name="connsiteY4" fmla="*/ 164107 h 1502267"/>
              <a:gd name="connsiteX0" fmla="*/ 0 w 1493790"/>
              <a:gd name="connsiteY0" fmla="*/ 164107 h 1644969"/>
              <a:gd name="connsiteX1" fmla="*/ 698272 w 1493790"/>
              <a:gd name="connsiteY1" fmla="*/ 0 h 1644969"/>
              <a:gd name="connsiteX2" fmla="*/ 1493790 w 1493790"/>
              <a:gd name="connsiteY2" fmla="*/ 1416646 h 1644969"/>
              <a:gd name="connsiteX3" fmla="*/ 795519 w 1493790"/>
              <a:gd name="connsiteY3" fmla="*/ 1644969 h 1644969"/>
              <a:gd name="connsiteX4" fmla="*/ 0 w 1493790"/>
              <a:gd name="connsiteY4" fmla="*/ 164107 h 1644969"/>
              <a:gd name="connsiteX0" fmla="*/ 0 w 1508060"/>
              <a:gd name="connsiteY0" fmla="*/ 156972 h 1644969"/>
              <a:gd name="connsiteX1" fmla="*/ 712542 w 1508060"/>
              <a:gd name="connsiteY1" fmla="*/ 0 h 1644969"/>
              <a:gd name="connsiteX2" fmla="*/ 1508060 w 1508060"/>
              <a:gd name="connsiteY2" fmla="*/ 1416646 h 1644969"/>
              <a:gd name="connsiteX3" fmla="*/ 809789 w 1508060"/>
              <a:gd name="connsiteY3" fmla="*/ 1644969 h 1644969"/>
              <a:gd name="connsiteX4" fmla="*/ 0 w 1508060"/>
              <a:gd name="connsiteY4" fmla="*/ 156972 h 1644969"/>
              <a:gd name="connsiteX0" fmla="*/ 0 w 1508060"/>
              <a:gd name="connsiteY0" fmla="*/ 171243 h 1659240"/>
              <a:gd name="connsiteX1" fmla="*/ 705407 w 1508060"/>
              <a:gd name="connsiteY1" fmla="*/ 0 h 1659240"/>
              <a:gd name="connsiteX2" fmla="*/ 1508060 w 1508060"/>
              <a:gd name="connsiteY2" fmla="*/ 1430917 h 1659240"/>
              <a:gd name="connsiteX3" fmla="*/ 809789 w 1508060"/>
              <a:gd name="connsiteY3" fmla="*/ 1659240 h 1659240"/>
              <a:gd name="connsiteX4" fmla="*/ 0 w 1508060"/>
              <a:gd name="connsiteY4" fmla="*/ 171243 h 1659240"/>
              <a:gd name="connsiteX0" fmla="*/ 0 w 1525897"/>
              <a:gd name="connsiteY0" fmla="*/ 171243 h 1659240"/>
              <a:gd name="connsiteX1" fmla="*/ 705407 w 1525897"/>
              <a:gd name="connsiteY1" fmla="*/ 0 h 1659240"/>
              <a:gd name="connsiteX2" fmla="*/ 1525897 w 1525897"/>
              <a:gd name="connsiteY2" fmla="*/ 1430917 h 1659240"/>
              <a:gd name="connsiteX3" fmla="*/ 809789 w 1525897"/>
              <a:gd name="connsiteY3" fmla="*/ 1659240 h 1659240"/>
              <a:gd name="connsiteX4" fmla="*/ 0 w 1525897"/>
              <a:gd name="connsiteY4" fmla="*/ 171243 h 1659240"/>
              <a:gd name="connsiteX0" fmla="*/ 0 w 1525897"/>
              <a:gd name="connsiteY0" fmla="*/ 171243 h 1677078"/>
              <a:gd name="connsiteX1" fmla="*/ 705407 w 1525897"/>
              <a:gd name="connsiteY1" fmla="*/ 0 h 1677078"/>
              <a:gd name="connsiteX2" fmla="*/ 1525897 w 1525897"/>
              <a:gd name="connsiteY2" fmla="*/ 1430917 h 1677078"/>
              <a:gd name="connsiteX3" fmla="*/ 813356 w 1525897"/>
              <a:gd name="connsiteY3" fmla="*/ 1677078 h 1677078"/>
              <a:gd name="connsiteX4" fmla="*/ 0 w 1525897"/>
              <a:gd name="connsiteY4" fmla="*/ 171243 h 16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897" h="1677078">
                <a:moveTo>
                  <a:pt x="0" y="171243"/>
                </a:moveTo>
                <a:lnTo>
                  <a:pt x="705407" y="0"/>
                </a:lnTo>
                <a:lnTo>
                  <a:pt x="1525897" y="1430917"/>
                </a:lnTo>
                <a:lnTo>
                  <a:pt x="813356" y="1677078"/>
                </a:lnTo>
                <a:lnTo>
                  <a:pt x="0" y="171243"/>
                </a:lnTo>
                <a:close/>
              </a:path>
            </a:pathLst>
          </a:custGeom>
          <a:solidFill>
            <a:srgbClr val="2227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371" dirty="0">
              <a:cs typeface="+mn-ea"/>
              <a:sym typeface="+mn-lt"/>
            </a:endParaRPr>
          </a:p>
        </p:txBody>
      </p:sp>
      <p:sp>
        <p:nvSpPr>
          <p:cNvPr id="6" name="任意多边形 14"/>
          <p:cNvSpPr/>
          <p:nvPr/>
        </p:nvSpPr>
        <p:spPr>
          <a:xfrm>
            <a:off x="3139310" y="3759712"/>
            <a:ext cx="405954" cy="29752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7" name="圆角矩形 6"/>
          <p:cNvSpPr/>
          <p:nvPr/>
        </p:nvSpPr>
        <p:spPr>
          <a:xfrm rot="18000000">
            <a:off x="3202037" y="3667080"/>
            <a:ext cx="197041" cy="60879"/>
          </a:xfrm>
          <a:prstGeom prst="roundRect">
            <a:avLst>
              <a:gd name="adj" fmla="val 50000"/>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8" name="任意多边形 16"/>
          <p:cNvSpPr/>
          <p:nvPr/>
        </p:nvSpPr>
        <p:spPr>
          <a:xfrm rot="3600000" flipH="1">
            <a:off x="3402433" y="3624205"/>
            <a:ext cx="98026" cy="60879"/>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9" name="任意多边形 17"/>
          <p:cNvSpPr/>
          <p:nvPr/>
        </p:nvSpPr>
        <p:spPr>
          <a:xfrm>
            <a:off x="3428492" y="3703803"/>
            <a:ext cx="229079" cy="229079"/>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10" name="Freeform 63"/>
          <p:cNvSpPr>
            <a:spLocks noChangeAspect="1"/>
          </p:cNvSpPr>
          <p:nvPr/>
        </p:nvSpPr>
        <p:spPr bwMode="auto">
          <a:xfrm>
            <a:off x="791837" y="3598233"/>
            <a:ext cx="474133" cy="45962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C91919"/>
          </a:solidFill>
          <a:ln>
            <a:noFill/>
          </a:ln>
        </p:spPr>
        <p:txBody>
          <a:bodyPr lIns="69669" tIns="34834" rIns="69669" bIns="34834"/>
          <a:lstStyle/>
          <a:p>
            <a:pPr>
              <a:defRPr/>
            </a:pPr>
            <a:endParaRPr lang="zh-CN" altLang="en-US" sz="1029" dirty="0">
              <a:cs typeface="+mn-ea"/>
              <a:sym typeface="+mn-lt"/>
            </a:endParaRPr>
          </a:p>
        </p:txBody>
      </p:sp>
      <p:sp>
        <p:nvSpPr>
          <p:cNvPr id="11" name="矩形 55"/>
          <p:cNvSpPr>
            <a:spLocks noChangeArrowheads="1"/>
          </p:cNvSpPr>
          <p:nvPr/>
        </p:nvSpPr>
        <p:spPr bwMode="auto">
          <a:xfrm>
            <a:off x="3981754" y="3657904"/>
            <a:ext cx="2381955" cy="655179"/>
          </a:xfrm>
          <a:prstGeom prst="rect">
            <a:avLst/>
          </a:prstGeom>
          <a:noFill/>
          <a:ln w="9525">
            <a:noFill/>
            <a:miter lim="800000"/>
            <a:headEnd/>
            <a:tailEnd/>
          </a:ln>
        </p:spPr>
        <p:txBody>
          <a:bodyPr>
            <a:spAutoFit/>
          </a:bodyPr>
          <a:lstStyle/>
          <a:p>
            <a:pPr>
              <a:lnSpc>
                <a:spcPct val="120000"/>
              </a:lnSpc>
            </a:pPr>
            <a:r>
              <a:rPr lang="zh-CN" altLang="en-US" sz="1016" dirty="0">
                <a:solidFill>
                  <a:schemeClr val="bg1"/>
                </a:solidFill>
                <a:cs typeface="+mn-ea"/>
                <a:sym typeface="+mn-lt"/>
              </a:rPr>
              <a:t>标题数字等都可以通过点击和重新输入进行更改，顶部“开始”面板中可以对字体、字号、颜色、行距等进行修改。</a:t>
            </a:r>
            <a:endParaRPr lang="zh-CN" altLang="en-US" sz="813" dirty="0">
              <a:solidFill>
                <a:schemeClr val="bg1"/>
              </a:solidFill>
              <a:cs typeface="+mn-ea"/>
              <a:sym typeface="+mn-lt"/>
            </a:endParaRPr>
          </a:p>
        </p:txBody>
      </p:sp>
      <p:sp>
        <p:nvSpPr>
          <p:cNvPr id="12" name="矩形 22"/>
          <p:cNvSpPr>
            <a:spLocks noChangeArrowheads="1"/>
          </p:cNvSpPr>
          <p:nvPr/>
        </p:nvSpPr>
        <p:spPr bwMode="auto">
          <a:xfrm>
            <a:off x="4046261" y="3401484"/>
            <a:ext cx="1509486" cy="252605"/>
          </a:xfrm>
          <a:prstGeom prst="rect">
            <a:avLst/>
          </a:prstGeom>
          <a:solidFill>
            <a:srgbClr val="C91919"/>
          </a:solidFill>
          <a:ln w="9525">
            <a:noFill/>
            <a:miter lim="800000"/>
            <a:headEnd/>
            <a:tailEnd/>
          </a:ln>
        </p:spPr>
        <p:txBody>
          <a:bodyPr>
            <a:spAutoFit/>
          </a:bodyPr>
          <a:lstStyle/>
          <a:p>
            <a:r>
              <a:rPr lang="zh-CN" altLang="en-US" sz="1016" dirty="0">
                <a:solidFill>
                  <a:schemeClr val="bg1"/>
                </a:solidFill>
                <a:cs typeface="+mn-ea"/>
                <a:sym typeface="+mn-lt"/>
              </a:rPr>
              <a:t>单击添加标题</a:t>
            </a:r>
            <a:endParaRPr lang="zh-CN" altLang="zh-CN" sz="1016" dirty="0">
              <a:solidFill>
                <a:schemeClr val="bg1"/>
              </a:solidFill>
              <a:cs typeface="+mn-ea"/>
              <a:sym typeface="+mn-lt"/>
            </a:endParaRPr>
          </a:p>
        </p:txBody>
      </p:sp>
      <p:sp>
        <p:nvSpPr>
          <p:cNvPr id="13" name="文本框 24"/>
          <p:cNvSpPr txBox="1">
            <a:spLocks noChangeArrowheads="1"/>
          </p:cNvSpPr>
          <p:nvPr/>
        </p:nvSpPr>
        <p:spPr bwMode="auto">
          <a:xfrm>
            <a:off x="1625601" y="3396646"/>
            <a:ext cx="1040191" cy="592598"/>
          </a:xfrm>
          <a:prstGeom prst="rect">
            <a:avLst/>
          </a:prstGeom>
          <a:noFill/>
          <a:ln w="9525">
            <a:noFill/>
            <a:miter lim="800000"/>
            <a:headEnd/>
            <a:tailEnd/>
          </a:ln>
        </p:spPr>
        <p:txBody>
          <a:bodyPr>
            <a:spAutoFit/>
          </a:bodyPr>
          <a:lstStyle/>
          <a:p>
            <a:r>
              <a:rPr lang="en-US" altLang="zh-CN" sz="3251" dirty="0">
                <a:solidFill>
                  <a:srgbClr val="C91919"/>
                </a:solidFill>
                <a:cs typeface="+mn-ea"/>
                <a:sym typeface="+mn-lt"/>
              </a:rPr>
              <a:t>48%</a:t>
            </a:r>
            <a:endParaRPr lang="zh-CN" altLang="en-US" sz="3251" dirty="0">
              <a:solidFill>
                <a:srgbClr val="C91919"/>
              </a:solidFill>
              <a:cs typeface="+mn-ea"/>
              <a:sym typeface="+mn-lt"/>
            </a:endParaRPr>
          </a:p>
        </p:txBody>
      </p:sp>
      <p:cxnSp>
        <p:nvCxnSpPr>
          <p:cNvPr id="14" name="直接连接符 23"/>
          <p:cNvCxnSpPr/>
          <p:nvPr/>
        </p:nvCxnSpPr>
        <p:spPr>
          <a:xfrm>
            <a:off x="1690109" y="3965928"/>
            <a:ext cx="77248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26"/>
          <p:cNvSpPr txBox="1">
            <a:spLocks noChangeArrowheads="1"/>
          </p:cNvSpPr>
          <p:nvPr/>
        </p:nvSpPr>
        <p:spPr bwMode="auto">
          <a:xfrm>
            <a:off x="1625601" y="3973992"/>
            <a:ext cx="1040191" cy="279948"/>
          </a:xfrm>
          <a:prstGeom prst="rect">
            <a:avLst/>
          </a:prstGeom>
          <a:noFill/>
          <a:ln w="9525">
            <a:noFill/>
            <a:miter lim="800000"/>
            <a:headEnd/>
            <a:tailEnd/>
          </a:ln>
        </p:spPr>
        <p:txBody>
          <a:bodyPr>
            <a:spAutoFit/>
          </a:bodyPr>
          <a:lstStyle/>
          <a:p>
            <a:r>
              <a:rPr lang="en-US" altLang="zh-CN" sz="1219" dirty="0">
                <a:solidFill>
                  <a:schemeClr val="bg1"/>
                </a:solidFill>
                <a:cs typeface="+mn-ea"/>
                <a:sym typeface="+mn-lt"/>
              </a:rPr>
              <a:t>From 2024 </a:t>
            </a:r>
            <a:endParaRPr lang="zh-CN" altLang="en-US" sz="1219" dirty="0">
              <a:solidFill>
                <a:schemeClr val="bg1"/>
              </a:solidFill>
              <a:cs typeface="+mn-ea"/>
              <a:sym typeface="+mn-lt"/>
            </a:endParaRPr>
          </a:p>
        </p:txBody>
      </p:sp>
      <p:sp>
        <p:nvSpPr>
          <p:cNvPr id="16" name="任意多边形 25"/>
          <p:cNvSpPr/>
          <p:nvPr/>
        </p:nvSpPr>
        <p:spPr>
          <a:xfrm rot="5400000">
            <a:off x="590249" y="3317624"/>
            <a:ext cx="933752" cy="1020838"/>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17" name="任意多边形 26"/>
          <p:cNvSpPr/>
          <p:nvPr/>
        </p:nvSpPr>
        <p:spPr>
          <a:xfrm rot="5400000">
            <a:off x="2953658" y="3318430"/>
            <a:ext cx="933752" cy="1019225"/>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Tree>
    <p:extLst>
      <p:ext uri="{BB962C8B-B14F-4D97-AF65-F5344CB8AC3E}">
        <p14:creationId xmlns:p14="http://schemas.microsoft.com/office/powerpoint/2010/main" val="170289351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3927844" y="2828614"/>
            <a:ext cx="1217753" cy="1212265"/>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 name="Freeform 6"/>
          <p:cNvSpPr>
            <a:spLocks/>
          </p:cNvSpPr>
          <p:nvPr/>
        </p:nvSpPr>
        <p:spPr bwMode="auto">
          <a:xfrm>
            <a:off x="3315802" y="2828614"/>
            <a:ext cx="1217753" cy="1048388"/>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4" name="Freeform 7"/>
          <p:cNvSpPr>
            <a:spLocks/>
          </p:cNvSpPr>
          <p:nvPr/>
        </p:nvSpPr>
        <p:spPr bwMode="auto">
          <a:xfrm>
            <a:off x="4539886" y="2828614"/>
            <a:ext cx="1217753" cy="1048388"/>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5" name="Freeform 8"/>
          <p:cNvSpPr>
            <a:spLocks/>
          </p:cNvSpPr>
          <p:nvPr/>
        </p:nvSpPr>
        <p:spPr bwMode="auto">
          <a:xfrm>
            <a:off x="3315802" y="1773922"/>
            <a:ext cx="1224084" cy="1054692"/>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6" name="Freeform 9"/>
          <p:cNvSpPr>
            <a:spLocks/>
          </p:cNvSpPr>
          <p:nvPr/>
        </p:nvSpPr>
        <p:spPr bwMode="auto">
          <a:xfrm>
            <a:off x="4539886" y="1773922"/>
            <a:ext cx="1217753" cy="1054692"/>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7" name="Freeform 10"/>
          <p:cNvSpPr>
            <a:spLocks/>
          </p:cNvSpPr>
          <p:nvPr/>
        </p:nvSpPr>
        <p:spPr bwMode="auto">
          <a:xfrm>
            <a:off x="3927844" y="1610046"/>
            <a:ext cx="1217753" cy="1212265"/>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8" name="Freeform 11"/>
          <p:cNvSpPr>
            <a:spLocks/>
          </p:cNvSpPr>
          <p:nvPr/>
        </p:nvSpPr>
        <p:spPr bwMode="auto">
          <a:xfrm>
            <a:off x="3891965" y="2259249"/>
            <a:ext cx="1289511" cy="1117720"/>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9" name="文本框 22"/>
          <p:cNvSpPr txBox="1"/>
          <p:nvPr/>
        </p:nvSpPr>
        <p:spPr>
          <a:xfrm>
            <a:off x="6331020" y="1476527"/>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0" name="直接连接符 9"/>
          <p:cNvCxnSpPr/>
          <p:nvPr/>
        </p:nvCxnSpPr>
        <p:spPr>
          <a:xfrm>
            <a:off x="6264458" y="1542990"/>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177375" y="1793257"/>
            <a:ext cx="2679338"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2" name="文本框 27"/>
          <p:cNvSpPr txBox="1"/>
          <p:nvPr/>
        </p:nvSpPr>
        <p:spPr>
          <a:xfrm>
            <a:off x="6331018" y="2490738"/>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3" name="直接连接符 12"/>
          <p:cNvCxnSpPr/>
          <p:nvPr/>
        </p:nvCxnSpPr>
        <p:spPr>
          <a:xfrm>
            <a:off x="6264458" y="2557201"/>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177374" y="2807468"/>
            <a:ext cx="2817972"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5" name="文本框 32"/>
          <p:cNvSpPr txBox="1"/>
          <p:nvPr/>
        </p:nvSpPr>
        <p:spPr>
          <a:xfrm>
            <a:off x="6331017" y="3467021"/>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6" name="直接连接符 15"/>
          <p:cNvCxnSpPr/>
          <p:nvPr/>
        </p:nvCxnSpPr>
        <p:spPr>
          <a:xfrm>
            <a:off x="6264457" y="3533483"/>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177373" y="3783750"/>
            <a:ext cx="2817973"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8" name="文本框 48"/>
          <p:cNvSpPr txBox="1"/>
          <p:nvPr/>
        </p:nvSpPr>
        <p:spPr>
          <a:xfrm>
            <a:off x="418948" y="1476527"/>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9" name="直接连接符 18"/>
          <p:cNvCxnSpPr/>
          <p:nvPr/>
        </p:nvCxnSpPr>
        <p:spPr>
          <a:xfrm>
            <a:off x="352388" y="1542990"/>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65304" y="1793257"/>
            <a:ext cx="2679338"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21" name="文本框 44"/>
          <p:cNvSpPr txBox="1"/>
          <p:nvPr/>
        </p:nvSpPr>
        <p:spPr>
          <a:xfrm>
            <a:off x="418947" y="2490738"/>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22" name="直接连接符 21"/>
          <p:cNvCxnSpPr/>
          <p:nvPr/>
        </p:nvCxnSpPr>
        <p:spPr>
          <a:xfrm>
            <a:off x="352387" y="2557201"/>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65303" y="2807469"/>
            <a:ext cx="2817972" cy="381780"/>
          </a:xfrm>
          <a:prstGeom prst="rect">
            <a:avLst/>
          </a:prstGeom>
        </p:spPr>
        <p:txBody>
          <a:bodyPr wrap="square" lIns="68461" tIns="34231" rIns="68461" bIns="34231">
            <a:spAutoFit/>
          </a:bodyPr>
          <a:lstStyle/>
          <a:p>
            <a:r>
              <a:rPr lang="en-US" altLang="zh-CN" sz="1016" dirty="0">
                <a:solidFill>
                  <a:schemeClr val="tx1">
                    <a:lumMod val="75000"/>
                    <a:lumOff val="25000"/>
                  </a:schemeClr>
                </a:solidFill>
                <a:cs typeface="+mn-ea"/>
                <a:sym typeface="+mn-lt"/>
              </a:rPr>
              <a:t>Lorem ipsum dolor sit amet, consectetur adipisicing elit, sed do eiusmod tempor. </a:t>
            </a:r>
            <a:endParaRPr lang="zh-CN" altLang="en-US" sz="1016" dirty="0">
              <a:solidFill>
                <a:schemeClr val="tx1">
                  <a:lumMod val="75000"/>
                  <a:lumOff val="25000"/>
                </a:schemeClr>
              </a:solidFill>
              <a:cs typeface="+mn-ea"/>
              <a:sym typeface="+mn-lt"/>
            </a:endParaRPr>
          </a:p>
        </p:txBody>
      </p:sp>
      <p:sp>
        <p:nvSpPr>
          <p:cNvPr id="24" name="文本框 40"/>
          <p:cNvSpPr txBox="1"/>
          <p:nvPr/>
        </p:nvSpPr>
        <p:spPr>
          <a:xfrm>
            <a:off x="418946" y="3467021"/>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25" name="直接连接符 24"/>
          <p:cNvCxnSpPr/>
          <p:nvPr/>
        </p:nvCxnSpPr>
        <p:spPr>
          <a:xfrm>
            <a:off x="352386" y="3533483"/>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65302" y="3783750"/>
            <a:ext cx="2817973"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27" name="Oval 112"/>
          <p:cNvSpPr>
            <a:spLocks noChangeArrowheads="1"/>
          </p:cNvSpPr>
          <p:nvPr/>
        </p:nvSpPr>
        <p:spPr bwMode="auto">
          <a:xfrm>
            <a:off x="4327732" y="2636760"/>
            <a:ext cx="413147" cy="411285"/>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8" name="Oval 113"/>
          <p:cNvSpPr>
            <a:spLocks noChangeArrowheads="1"/>
          </p:cNvSpPr>
          <p:nvPr/>
        </p:nvSpPr>
        <p:spPr bwMode="auto">
          <a:xfrm>
            <a:off x="4684920" y="2531272"/>
            <a:ext cx="159544" cy="158825"/>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9" name="Oval 114"/>
          <p:cNvSpPr>
            <a:spLocks noChangeArrowheads="1"/>
          </p:cNvSpPr>
          <p:nvPr/>
        </p:nvSpPr>
        <p:spPr bwMode="auto">
          <a:xfrm>
            <a:off x="4650391" y="3025525"/>
            <a:ext cx="161925" cy="157640"/>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0" name="Oval 115"/>
          <p:cNvSpPr>
            <a:spLocks noChangeArrowheads="1"/>
          </p:cNvSpPr>
          <p:nvPr/>
        </p:nvSpPr>
        <p:spPr bwMode="auto">
          <a:xfrm>
            <a:off x="4180094" y="2889219"/>
            <a:ext cx="102394"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1" name="Oval 116"/>
          <p:cNvSpPr>
            <a:spLocks noChangeArrowheads="1"/>
          </p:cNvSpPr>
          <p:nvPr/>
        </p:nvSpPr>
        <p:spPr bwMode="auto">
          <a:xfrm>
            <a:off x="4307491" y="2545494"/>
            <a:ext cx="100013" cy="99562"/>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2" name="Oval 117"/>
          <p:cNvSpPr>
            <a:spLocks noChangeArrowheads="1"/>
          </p:cNvSpPr>
          <p:nvPr/>
        </p:nvSpPr>
        <p:spPr bwMode="auto">
          <a:xfrm>
            <a:off x="4773026" y="2863144"/>
            <a:ext cx="102394"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3" name="Oval 118"/>
          <p:cNvSpPr>
            <a:spLocks noChangeArrowheads="1"/>
          </p:cNvSpPr>
          <p:nvPr/>
        </p:nvSpPr>
        <p:spPr bwMode="auto">
          <a:xfrm>
            <a:off x="4501562" y="2498084"/>
            <a:ext cx="100013"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4" name="Oval 119"/>
          <p:cNvSpPr>
            <a:spLocks noChangeArrowheads="1"/>
          </p:cNvSpPr>
          <p:nvPr/>
        </p:nvSpPr>
        <p:spPr bwMode="auto">
          <a:xfrm>
            <a:off x="4325351" y="3052785"/>
            <a:ext cx="57150" cy="60449"/>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5" name="Oval 120"/>
          <p:cNvSpPr>
            <a:spLocks noChangeArrowheads="1"/>
          </p:cNvSpPr>
          <p:nvPr/>
        </p:nvSpPr>
        <p:spPr bwMode="auto">
          <a:xfrm>
            <a:off x="4795648" y="2732766"/>
            <a:ext cx="57150" cy="5926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6" name="Oval 121"/>
          <p:cNvSpPr>
            <a:spLocks noChangeArrowheads="1"/>
          </p:cNvSpPr>
          <p:nvPr/>
        </p:nvSpPr>
        <p:spPr bwMode="auto">
          <a:xfrm>
            <a:off x="4505136" y="3113234"/>
            <a:ext cx="59531" cy="56892"/>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7" name="Oval 122"/>
          <p:cNvSpPr>
            <a:spLocks noChangeArrowheads="1"/>
          </p:cNvSpPr>
          <p:nvPr/>
        </p:nvSpPr>
        <p:spPr bwMode="auto">
          <a:xfrm>
            <a:off x="4213433" y="2716172"/>
            <a:ext cx="60722" cy="5926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8" name="文本框 63"/>
          <p:cNvSpPr txBox="1"/>
          <p:nvPr/>
        </p:nvSpPr>
        <p:spPr>
          <a:xfrm>
            <a:off x="4197343" y="1739873"/>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1</a:t>
            </a:r>
            <a:endParaRPr lang="zh-CN" altLang="en-US" sz="2133" b="1" dirty="0">
              <a:solidFill>
                <a:schemeClr val="bg1"/>
              </a:solidFill>
              <a:cs typeface="+mn-ea"/>
              <a:sym typeface="+mn-lt"/>
            </a:endParaRPr>
          </a:p>
        </p:txBody>
      </p:sp>
      <p:sp>
        <p:nvSpPr>
          <p:cNvPr id="39" name="文本框 64"/>
          <p:cNvSpPr txBox="1"/>
          <p:nvPr/>
        </p:nvSpPr>
        <p:spPr>
          <a:xfrm>
            <a:off x="4208669" y="3557775"/>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4</a:t>
            </a:r>
            <a:endParaRPr lang="zh-CN" altLang="en-US" sz="2133" b="1" dirty="0">
              <a:solidFill>
                <a:schemeClr val="bg1"/>
              </a:solidFill>
              <a:cs typeface="+mn-ea"/>
              <a:sym typeface="+mn-lt"/>
            </a:endParaRPr>
          </a:p>
        </p:txBody>
      </p:sp>
      <p:sp>
        <p:nvSpPr>
          <p:cNvPr id="40" name="文本框 65"/>
          <p:cNvSpPr txBox="1"/>
          <p:nvPr/>
        </p:nvSpPr>
        <p:spPr>
          <a:xfrm>
            <a:off x="3459170" y="3083509"/>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3</a:t>
            </a:r>
            <a:endParaRPr lang="zh-CN" altLang="en-US" sz="2133" b="1" dirty="0">
              <a:solidFill>
                <a:schemeClr val="bg1"/>
              </a:solidFill>
              <a:cs typeface="+mn-ea"/>
              <a:sym typeface="+mn-lt"/>
            </a:endParaRPr>
          </a:p>
        </p:txBody>
      </p:sp>
      <p:sp>
        <p:nvSpPr>
          <p:cNvPr id="41" name="文本框 66"/>
          <p:cNvSpPr txBox="1"/>
          <p:nvPr/>
        </p:nvSpPr>
        <p:spPr>
          <a:xfrm>
            <a:off x="3441405" y="2192057"/>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2</a:t>
            </a:r>
            <a:endParaRPr lang="zh-CN" altLang="en-US" sz="2133" b="1" dirty="0">
              <a:solidFill>
                <a:schemeClr val="bg1"/>
              </a:solidFill>
              <a:cs typeface="+mn-ea"/>
              <a:sym typeface="+mn-lt"/>
            </a:endParaRPr>
          </a:p>
        </p:txBody>
      </p:sp>
      <p:sp>
        <p:nvSpPr>
          <p:cNvPr id="42" name="文本框 67"/>
          <p:cNvSpPr txBox="1"/>
          <p:nvPr/>
        </p:nvSpPr>
        <p:spPr>
          <a:xfrm>
            <a:off x="5023212" y="3068261"/>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5</a:t>
            </a:r>
            <a:endParaRPr lang="zh-CN" altLang="en-US" sz="2133" b="1" dirty="0">
              <a:solidFill>
                <a:schemeClr val="bg1"/>
              </a:solidFill>
              <a:cs typeface="+mn-ea"/>
              <a:sym typeface="+mn-lt"/>
            </a:endParaRPr>
          </a:p>
        </p:txBody>
      </p:sp>
      <p:sp>
        <p:nvSpPr>
          <p:cNvPr id="43" name="文本框 77"/>
          <p:cNvSpPr txBox="1"/>
          <p:nvPr/>
        </p:nvSpPr>
        <p:spPr>
          <a:xfrm>
            <a:off x="5044954" y="2177310"/>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6</a:t>
            </a:r>
            <a:endParaRPr lang="zh-CN" altLang="en-US" sz="2133" b="1" dirty="0">
              <a:solidFill>
                <a:schemeClr val="bg1"/>
              </a:solidFill>
              <a:cs typeface="+mn-ea"/>
              <a:sym typeface="+mn-lt"/>
            </a:endParaRPr>
          </a:p>
        </p:txBody>
      </p:sp>
    </p:spTree>
    <p:extLst>
      <p:ext uri="{BB962C8B-B14F-4D97-AF65-F5344CB8AC3E}">
        <p14:creationId xmlns:p14="http://schemas.microsoft.com/office/powerpoint/2010/main" val="180666806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0345" y="3819537"/>
            <a:ext cx="1596996" cy="790364"/>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矩形 2"/>
          <p:cNvSpPr/>
          <p:nvPr/>
        </p:nvSpPr>
        <p:spPr>
          <a:xfrm>
            <a:off x="2177341" y="3556082"/>
            <a:ext cx="1596996" cy="105381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4" name="矩形 3"/>
          <p:cNvSpPr/>
          <p:nvPr/>
        </p:nvSpPr>
        <p:spPr>
          <a:xfrm>
            <a:off x="3773504" y="3204808"/>
            <a:ext cx="1596996" cy="1405094"/>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5" name="矩形 4"/>
          <p:cNvSpPr/>
          <p:nvPr/>
        </p:nvSpPr>
        <p:spPr>
          <a:xfrm>
            <a:off x="5369666" y="2912080"/>
            <a:ext cx="1596996" cy="1697820"/>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6" name="矩形 55"/>
          <p:cNvSpPr/>
          <p:nvPr/>
        </p:nvSpPr>
        <p:spPr>
          <a:xfrm>
            <a:off x="622057" y="3128017"/>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7" name="矩形 55"/>
          <p:cNvSpPr/>
          <p:nvPr/>
        </p:nvSpPr>
        <p:spPr>
          <a:xfrm>
            <a:off x="2215359" y="2884992"/>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8" name="矩形 55"/>
          <p:cNvSpPr/>
          <p:nvPr/>
        </p:nvSpPr>
        <p:spPr>
          <a:xfrm>
            <a:off x="3813743" y="2520904"/>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9" name="矩形 55"/>
          <p:cNvSpPr/>
          <p:nvPr/>
        </p:nvSpPr>
        <p:spPr>
          <a:xfrm>
            <a:off x="5410226" y="2288168"/>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10" name="矩形 9"/>
          <p:cNvSpPr/>
          <p:nvPr/>
        </p:nvSpPr>
        <p:spPr>
          <a:xfrm>
            <a:off x="1169483" y="4255570"/>
            <a:ext cx="420388" cy="256746"/>
          </a:xfrm>
          <a:prstGeom prst="rect">
            <a:avLst/>
          </a:prstGeom>
        </p:spPr>
        <p:txBody>
          <a:bodyPr wrap="none" lIns="68461" tIns="34231" rIns="68461" bIns="34231">
            <a:spAutoFit/>
          </a:bodyPr>
          <a:lstStyle/>
          <a:p>
            <a:pPr algn="ctr"/>
            <a:r>
              <a:rPr lang="en-US" altLang="zh-CN" sz="1219" dirty="0">
                <a:cs typeface="+mn-ea"/>
                <a:sym typeface="+mn-lt"/>
              </a:rPr>
              <a:t>2024</a:t>
            </a:r>
            <a:endParaRPr lang="zh-CN" altLang="en-US" sz="1219" dirty="0">
              <a:cs typeface="+mn-ea"/>
              <a:sym typeface="+mn-lt"/>
            </a:endParaRPr>
          </a:p>
        </p:txBody>
      </p:sp>
      <p:sp>
        <p:nvSpPr>
          <p:cNvPr id="11" name="矩形 10"/>
          <p:cNvSpPr/>
          <p:nvPr/>
        </p:nvSpPr>
        <p:spPr>
          <a:xfrm>
            <a:off x="2745149" y="4255570"/>
            <a:ext cx="455654" cy="256746"/>
          </a:xfrm>
          <a:prstGeom prst="rect">
            <a:avLst/>
          </a:prstGeom>
        </p:spPr>
        <p:txBody>
          <a:bodyPr wrap="none" lIns="68461" tIns="34231" rIns="68461" bIns="34231">
            <a:spAutoFit/>
          </a:bodyPr>
          <a:lstStyle/>
          <a:p>
            <a:pPr algn="ctr"/>
            <a:r>
              <a:rPr lang="en-US" altLang="zh-CN" sz="1219" dirty="0">
                <a:cs typeface="+mn-ea"/>
                <a:sym typeface="+mn-lt"/>
              </a:rPr>
              <a:t>2025 </a:t>
            </a:r>
            <a:endParaRPr lang="zh-CN" altLang="en-US" sz="1219" dirty="0">
              <a:cs typeface="+mn-ea"/>
              <a:sym typeface="+mn-lt"/>
            </a:endParaRPr>
          </a:p>
        </p:txBody>
      </p:sp>
      <p:sp>
        <p:nvSpPr>
          <p:cNvPr id="12" name="矩形 11"/>
          <p:cNvSpPr/>
          <p:nvPr/>
        </p:nvSpPr>
        <p:spPr>
          <a:xfrm>
            <a:off x="4343534" y="4255570"/>
            <a:ext cx="455654" cy="256746"/>
          </a:xfrm>
          <a:prstGeom prst="rect">
            <a:avLst/>
          </a:prstGeom>
        </p:spPr>
        <p:txBody>
          <a:bodyPr wrap="none" lIns="68461" tIns="34231" rIns="68461" bIns="34231">
            <a:spAutoFit/>
          </a:bodyPr>
          <a:lstStyle/>
          <a:p>
            <a:pPr algn="ctr"/>
            <a:r>
              <a:rPr lang="en-US" altLang="zh-CN" sz="1219" dirty="0">
                <a:cs typeface="+mn-ea"/>
                <a:sym typeface="+mn-lt"/>
              </a:rPr>
              <a:t>2026 </a:t>
            </a:r>
            <a:endParaRPr lang="zh-CN" altLang="en-US" sz="1219" dirty="0">
              <a:cs typeface="+mn-ea"/>
              <a:sym typeface="+mn-lt"/>
            </a:endParaRPr>
          </a:p>
        </p:txBody>
      </p:sp>
      <p:sp>
        <p:nvSpPr>
          <p:cNvPr id="13" name="矩形 12"/>
          <p:cNvSpPr/>
          <p:nvPr/>
        </p:nvSpPr>
        <p:spPr>
          <a:xfrm>
            <a:off x="5940017" y="4255570"/>
            <a:ext cx="455654" cy="256746"/>
          </a:xfrm>
          <a:prstGeom prst="rect">
            <a:avLst/>
          </a:prstGeom>
        </p:spPr>
        <p:txBody>
          <a:bodyPr wrap="none" lIns="68461" tIns="34231" rIns="68461" bIns="34231">
            <a:spAutoFit/>
          </a:bodyPr>
          <a:lstStyle/>
          <a:p>
            <a:pPr algn="ctr"/>
            <a:r>
              <a:rPr lang="en-US" altLang="zh-CN" sz="1219" dirty="0">
                <a:cs typeface="+mn-ea"/>
                <a:sym typeface="+mn-lt"/>
              </a:rPr>
              <a:t>2027 </a:t>
            </a:r>
            <a:endParaRPr lang="zh-CN" altLang="en-US" sz="1219" dirty="0">
              <a:cs typeface="+mn-ea"/>
              <a:sym typeface="+mn-lt"/>
            </a:endParaRPr>
          </a:p>
        </p:txBody>
      </p:sp>
      <p:sp>
        <p:nvSpPr>
          <p:cNvPr id="14" name="矩形 13"/>
          <p:cNvSpPr/>
          <p:nvPr/>
        </p:nvSpPr>
        <p:spPr>
          <a:xfrm>
            <a:off x="6965828" y="2556990"/>
            <a:ext cx="1596996" cy="2052912"/>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15" name="矩形 14"/>
          <p:cNvSpPr/>
          <p:nvPr/>
        </p:nvSpPr>
        <p:spPr>
          <a:xfrm>
            <a:off x="7536499" y="4255570"/>
            <a:ext cx="455654" cy="256746"/>
          </a:xfrm>
          <a:prstGeom prst="rect">
            <a:avLst/>
          </a:prstGeom>
        </p:spPr>
        <p:txBody>
          <a:bodyPr wrap="none" lIns="68461" tIns="34231" rIns="68461" bIns="34231">
            <a:spAutoFit/>
          </a:bodyPr>
          <a:lstStyle/>
          <a:p>
            <a:pPr algn="ctr"/>
            <a:r>
              <a:rPr lang="en-US" altLang="zh-CN" sz="1219" dirty="0">
                <a:cs typeface="+mn-ea"/>
                <a:sym typeface="+mn-lt"/>
              </a:rPr>
              <a:t>2028 </a:t>
            </a:r>
            <a:endParaRPr lang="zh-CN" altLang="en-US" sz="1219" dirty="0">
              <a:cs typeface="+mn-ea"/>
              <a:sym typeface="+mn-lt"/>
            </a:endParaRPr>
          </a:p>
        </p:txBody>
      </p:sp>
      <p:grpSp>
        <p:nvGrpSpPr>
          <p:cNvPr id="16" name="组合 15"/>
          <p:cNvGrpSpPr/>
          <p:nvPr/>
        </p:nvGrpSpPr>
        <p:grpSpPr>
          <a:xfrm>
            <a:off x="7226283" y="1169485"/>
            <a:ext cx="1076087" cy="1144354"/>
            <a:chOff x="6876272" y="1083981"/>
            <a:chExt cx="1537251" cy="1642176"/>
          </a:xfrm>
          <a:solidFill>
            <a:srgbClr val="C91919"/>
          </a:solidFill>
        </p:grpSpPr>
        <p:sp>
          <p:nvSpPr>
            <p:cNvPr id="17" name="任意多边形 16"/>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6" dirty="0">
                <a:cs typeface="+mn-ea"/>
                <a:sym typeface="+mn-lt"/>
              </a:endParaRPr>
            </a:p>
          </p:txBody>
        </p:sp>
        <p:grpSp>
          <p:nvGrpSpPr>
            <p:cNvPr id="18" name="组合 17"/>
            <p:cNvGrpSpPr/>
            <p:nvPr/>
          </p:nvGrpSpPr>
          <p:grpSpPr>
            <a:xfrm>
              <a:off x="7003872" y="1259048"/>
              <a:ext cx="1282050" cy="1069430"/>
              <a:chOff x="4984441" y="3312181"/>
              <a:chExt cx="1282050" cy="1069430"/>
            </a:xfrm>
            <a:grpFill/>
          </p:grpSpPr>
          <p:sp>
            <p:nvSpPr>
              <p:cNvPr id="19" name="文本框 360"/>
              <p:cNvSpPr txBox="1"/>
              <p:nvPr/>
            </p:nvSpPr>
            <p:spPr>
              <a:xfrm>
                <a:off x="4984441" y="3312181"/>
                <a:ext cx="1282050" cy="738228"/>
              </a:xfrm>
              <a:prstGeom prst="rect">
                <a:avLst/>
              </a:prstGeom>
              <a:grpFill/>
            </p:spPr>
            <p:txBody>
              <a:bodyPr wrap="square" rtlCol="0">
                <a:spAutoFit/>
              </a:bodyPr>
              <a:lstStyle/>
              <a:p>
                <a:pPr algn="ctr"/>
                <a:r>
                  <a:rPr lang="en-US" altLang="zh-CN" sz="2743" dirty="0">
                    <a:solidFill>
                      <a:schemeClr val="bg1"/>
                    </a:solidFill>
                    <a:cs typeface="+mn-ea"/>
                    <a:sym typeface="+mn-lt"/>
                  </a:rPr>
                  <a:t>34%</a:t>
                </a:r>
                <a:endParaRPr lang="zh-CN" altLang="en-US" sz="2743" dirty="0">
                  <a:solidFill>
                    <a:schemeClr val="bg1"/>
                  </a:solidFill>
                  <a:cs typeface="+mn-ea"/>
                  <a:sym typeface="+mn-lt"/>
                </a:endParaRPr>
              </a:p>
            </p:txBody>
          </p:sp>
          <p:cxnSp>
            <p:nvCxnSpPr>
              <p:cNvPr id="20" name="直接连接符 19"/>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362"/>
              <p:cNvSpPr txBox="1"/>
              <p:nvPr/>
            </p:nvSpPr>
            <p:spPr>
              <a:xfrm>
                <a:off x="4984441" y="4024781"/>
                <a:ext cx="1282050" cy="356830"/>
              </a:xfrm>
              <a:prstGeom prst="rect">
                <a:avLst/>
              </a:prstGeom>
              <a:grpFill/>
            </p:spPr>
            <p:txBody>
              <a:bodyPr wrap="square" rtlCol="0">
                <a:spAutoFit/>
              </a:bodyPr>
              <a:lstStyle/>
              <a:p>
                <a:pPr algn="ctr"/>
                <a:r>
                  <a:rPr lang="en-US" altLang="zh-CN" sz="1016" b="1" dirty="0">
                    <a:solidFill>
                      <a:schemeClr val="bg1"/>
                    </a:solidFill>
                    <a:cs typeface="+mn-ea"/>
                    <a:sym typeface="+mn-lt"/>
                  </a:rPr>
                  <a:t>From 2028 </a:t>
                </a:r>
                <a:endParaRPr lang="zh-CN" altLang="en-US" sz="1016" b="1" dirty="0">
                  <a:solidFill>
                    <a:schemeClr val="bg1"/>
                  </a:solidFill>
                  <a:cs typeface="+mn-ea"/>
                  <a:sym typeface="+mn-lt"/>
                </a:endParaRPr>
              </a:p>
            </p:txBody>
          </p:sp>
        </p:grpSp>
      </p:grpSp>
    </p:spTree>
    <p:extLst>
      <p:ext uri="{BB962C8B-B14F-4D97-AF65-F5344CB8AC3E}">
        <p14:creationId xmlns:p14="http://schemas.microsoft.com/office/powerpoint/2010/main" val="344857752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8" name="文本框 7"/>
          <p:cNvSpPr txBox="1"/>
          <p:nvPr>
            <p:custDataLst>
              <p:tags r:id="rId1"/>
            </p:custDataLst>
          </p:nvPr>
        </p:nvSpPr>
        <p:spPr>
          <a:xfrm>
            <a:off x="4923755" y="628386"/>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01</a:t>
            </a:r>
            <a:endParaRPr lang="zh-CN" altLang="en-US" sz="1100" dirty="0">
              <a:solidFill>
                <a:srgbClr val="DE4636"/>
              </a:solidFill>
              <a:cs typeface="+mn-ea"/>
              <a:sym typeface="+mn-lt"/>
            </a:endParaRPr>
          </a:p>
        </p:txBody>
      </p:sp>
      <p:sp>
        <p:nvSpPr>
          <p:cNvPr id="9" name="矩形 8"/>
          <p:cNvSpPr/>
          <p:nvPr>
            <p:custDataLst>
              <p:tags r:id="rId2"/>
            </p:custDataLst>
          </p:nvPr>
        </p:nvSpPr>
        <p:spPr>
          <a:xfrm>
            <a:off x="5439380" y="580054"/>
            <a:ext cx="2420990" cy="355444"/>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0" name="文本框 9"/>
          <p:cNvSpPr txBox="1"/>
          <p:nvPr>
            <p:custDataLst>
              <p:tags r:id="rId3"/>
            </p:custDataLst>
          </p:nvPr>
        </p:nvSpPr>
        <p:spPr>
          <a:xfrm>
            <a:off x="4923755" y="1289500"/>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02</a:t>
            </a:r>
            <a:endParaRPr lang="zh-CN" altLang="en-US" sz="1100" dirty="0">
              <a:solidFill>
                <a:srgbClr val="DE4636"/>
              </a:solidFill>
              <a:cs typeface="+mn-ea"/>
              <a:sym typeface="+mn-lt"/>
            </a:endParaRPr>
          </a:p>
        </p:txBody>
      </p:sp>
      <p:sp>
        <p:nvSpPr>
          <p:cNvPr id="11" name="矩形 10"/>
          <p:cNvSpPr/>
          <p:nvPr>
            <p:custDataLst>
              <p:tags r:id="rId4"/>
            </p:custDataLst>
          </p:nvPr>
        </p:nvSpPr>
        <p:spPr>
          <a:xfrm>
            <a:off x="5439380" y="1242125"/>
            <a:ext cx="2420990" cy="353919"/>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2" name="文本框 11"/>
          <p:cNvSpPr txBox="1"/>
          <p:nvPr>
            <p:custDataLst>
              <p:tags r:id="rId5"/>
            </p:custDataLst>
          </p:nvPr>
        </p:nvSpPr>
        <p:spPr>
          <a:xfrm>
            <a:off x="4923755" y="1950615"/>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03</a:t>
            </a:r>
            <a:endParaRPr lang="zh-CN" altLang="en-US" sz="1100" dirty="0">
              <a:solidFill>
                <a:srgbClr val="DE4636"/>
              </a:solidFill>
              <a:cs typeface="+mn-ea"/>
              <a:sym typeface="+mn-lt"/>
            </a:endParaRPr>
          </a:p>
        </p:txBody>
      </p:sp>
      <p:sp>
        <p:nvSpPr>
          <p:cNvPr id="13" name="矩形 12"/>
          <p:cNvSpPr/>
          <p:nvPr>
            <p:custDataLst>
              <p:tags r:id="rId6"/>
            </p:custDataLst>
          </p:nvPr>
        </p:nvSpPr>
        <p:spPr>
          <a:xfrm>
            <a:off x="5439380" y="1902673"/>
            <a:ext cx="2420990" cy="355445"/>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4" name="文本框 13"/>
          <p:cNvSpPr txBox="1"/>
          <p:nvPr>
            <p:custDataLst>
              <p:tags r:id="rId7"/>
            </p:custDataLst>
          </p:nvPr>
        </p:nvSpPr>
        <p:spPr>
          <a:xfrm>
            <a:off x="4923755" y="2611727"/>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04</a:t>
            </a:r>
            <a:endParaRPr lang="zh-CN" altLang="en-US" sz="1100" dirty="0">
              <a:solidFill>
                <a:srgbClr val="DE4636"/>
              </a:solidFill>
              <a:cs typeface="+mn-ea"/>
              <a:sym typeface="+mn-lt"/>
            </a:endParaRPr>
          </a:p>
        </p:txBody>
      </p:sp>
      <p:sp>
        <p:nvSpPr>
          <p:cNvPr id="15" name="矩形 14"/>
          <p:cNvSpPr/>
          <p:nvPr>
            <p:custDataLst>
              <p:tags r:id="rId8"/>
            </p:custDataLst>
          </p:nvPr>
        </p:nvSpPr>
        <p:spPr>
          <a:xfrm>
            <a:off x="5439380" y="2564746"/>
            <a:ext cx="2420990" cy="353919"/>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2" name="文本框 1"/>
          <p:cNvSpPr txBox="1"/>
          <p:nvPr/>
        </p:nvSpPr>
        <p:spPr>
          <a:xfrm>
            <a:off x="5617029" y="103128"/>
            <a:ext cx="1821924" cy="30008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750" fill="hold"/>
                                        <p:tgtEl>
                                          <p:spTgt spid="10"/>
                                        </p:tgtEl>
                                        <p:attrNameLst>
                                          <p:attrName>ppt_w</p:attrName>
                                        </p:attrNameLst>
                                      </p:cBhvr>
                                      <p:tavLst>
                                        <p:tav tm="0">
                                          <p:val>
                                            <p:fltVal val="0"/>
                                          </p:val>
                                        </p:tav>
                                        <p:tav tm="100000">
                                          <p:val>
                                            <p:strVal val="#ppt_w"/>
                                          </p:val>
                                        </p:tav>
                                      </p:tavLst>
                                    </p:anim>
                                    <p:anim calcmode="lin" valueType="num">
                                      <p:cBhvr>
                                        <p:cTn id="14" dur="750" fill="hold"/>
                                        <p:tgtEl>
                                          <p:spTgt spid="10"/>
                                        </p:tgtEl>
                                        <p:attrNameLst>
                                          <p:attrName>ppt_h</p:attrName>
                                        </p:attrNameLst>
                                      </p:cBhvr>
                                      <p:tavLst>
                                        <p:tav tm="0">
                                          <p:val>
                                            <p:fltVal val="0"/>
                                          </p:val>
                                        </p:tav>
                                        <p:tav tm="100000">
                                          <p:val>
                                            <p:strVal val="#ppt_h"/>
                                          </p:val>
                                        </p:tav>
                                      </p:tavLst>
                                    </p:anim>
                                    <p:anim calcmode="lin" valueType="num">
                                      <p:cBhvr>
                                        <p:cTn id="15" dur="750" fill="hold"/>
                                        <p:tgtEl>
                                          <p:spTgt spid="10"/>
                                        </p:tgtEl>
                                        <p:attrNameLst>
                                          <p:attrName>style.rotation</p:attrName>
                                        </p:attrNameLst>
                                      </p:cBhvr>
                                      <p:tavLst>
                                        <p:tav tm="0">
                                          <p:val>
                                            <p:fltVal val="360"/>
                                          </p:val>
                                        </p:tav>
                                        <p:tav tm="100000">
                                          <p:val>
                                            <p:fltVal val="0"/>
                                          </p:val>
                                        </p:tav>
                                      </p:tavLst>
                                    </p:anim>
                                    <p:animEffect transition="in" filter="fade">
                                      <p:cBhvr>
                                        <p:cTn id="16" dur="75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fltVal val="0"/>
                                          </p:val>
                                        </p:tav>
                                        <p:tav tm="100000">
                                          <p:val>
                                            <p:strVal val="#ppt_w"/>
                                          </p:val>
                                        </p:tav>
                                      </p:tavLst>
                                    </p:anim>
                                    <p:anim calcmode="lin" valueType="num">
                                      <p:cBhvr>
                                        <p:cTn id="20" dur="750" fill="hold"/>
                                        <p:tgtEl>
                                          <p:spTgt spid="12"/>
                                        </p:tgtEl>
                                        <p:attrNameLst>
                                          <p:attrName>ppt_h</p:attrName>
                                        </p:attrNameLst>
                                      </p:cBhvr>
                                      <p:tavLst>
                                        <p:tav tm="0">
                                          <p:val>
                                            <p:fltVal val="0"/>
                                          </p:val>
                                        </p:tav>
                                        <p:tav tm="100000">
                                          <p:val>
                                            <p:strVal val="#ppt_h"/>
                                          </p:val>
                                        </p:tav>
                                      </p:tavLst>
                                    </p:anim>
                                    <p:anim calcmode="lin" valueType="num">
                                      <p:cBhvr>
                                        <p:cTn id="21" dur="750" fill="hold"/>
                                        <p:tgtEl>
                                          <p:spTgt spid="12"/>
                                        </p:tgtEl>
                                        <p:attrNameLst>
                                          <p:attrName>style.rotation</p:attrName>
                                        </p:attrNameLst>
                                      </p:cBhvr>
                                      <p:tavLst>
                                        <p:tav tm="0">
                                          <p:val>
                                            <p:fltVal val="360"/>
                                          </p:val>
                                        </p:tav>
                                        <p:tav tm="100000">
                                          <p:val>
                                            <p:fltVal val="0"/>
                                          </p:val>
                                        </p:tav>
                                      </p:tavLst>
                                    </p:anim>
                                    <p:animEffect transition="in" filter="fade">
                                      <p:cBhvr>
                                        <p:cTn id="22" dur="750"/>
                                        <p:tgtEl>
                                          <p:spTgt spid="1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750" fill="hold"/>
                                        <p:tgtEl>
                                          <p:spTgt spid="14"/>
                                        </p:tgtEl>
                                        <p:attrNameLst>
                                          <p:attrName>ppt_w</p:attrName>
                                        </p:attrNameLst>
                                      </p:cBhvr>
                                      <p:tavLst>
                                        <p:tav tm="0">
                                          <p:val>
                                            <p:fltVal val="0"/>
                                          </p:val>
                                        </p:tav>
                                        <p:tav tm="100000">
                                          <p:val>
                                            <p:strVal val="#ppt_w"/>
                                          </p:val>
                                        </p:tav>
                                      </p:tavLst>
                                    </p:anim>
                                    <p:anim calcmode="lin" valueType="num">
                                      <p:cBhvr>
                                        <p:cTn id="26" dur="750" fill="hold"/>
                                        <p:tgtEl>
                                          <p:spTgt spid="14"/>
                                        </p:tgtEl>
                                        <p:attrNameLst>
                                          <p:attrName>ppt_h</p:attrName>
                                        </p:attrNameLst>
                                      </p:cBhvr>
                                      <p:tavLst>
                                        <p:tav tm="0">
                                          <p:val>
                                            <p:fltVal val="0"/>
                                          </p:val>
                                        </p:tav>
                                        <p:tav tm="100000">
                                          <p:val>
                                            <p:strVal val="#ppt_h"/>
                                          </p:val>
                                        </p:tav>
                                      </p:tavLst>
                                    </p:anim>
                                    <p:anim calcmode="lin" valueType="num">
                                      <p:cBhvr>
                                        <p:cTn id="27" dur="750" fill="hold"/>
                                        <p:tgtEl>
                                          <p:spTgt spid="14"/>
                                        </p:tgtEl>
                                        <p:attrNameLst>
                                          <p:attrName>style.rotation</p:attrName>
                                        </p:attrNameLst>
                                      </p:cBhvr>
                                      <p:tavLst>
                                        <p:tav tm="0">
                                          <p:val>
                                            <p:fltVal val="360"/>
                                          </p:val>
                                        </p:tav>
                                        <p:tav tm="100000">
                                          <p:val>
                                            <p:fltVal val="0"/>
                                          </p:val>
                                        </p:tav>
                                      </p:tavLst>
                                    </p:anim>
                                    <p:animEffect transition="in" filter="fade">
                                      <p:cBhvr>
                                        <p:cTn id="28" dur="750"/>
                                        <p:tgtEl>
                                          <p:spTgt spid="14"/>
                                        </p:tgtEl>
                                      </p:cBhvr>
                                    </p:animEffect>
                                  </p:childTnLst>
                                </p:cTn>
                              </p:par>
                            </p:childTnLst>
                          </p:cTn>
                        </p:par>
                        <p:par>
                          <p:cTn id="29" fill="hold">
                            <p:stCondLst>
                              <p:cond delay="75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750"/>
                                        <p:tgtEl>
                                          <p:spTgt spid="9"/>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750"/>
                                        <p:tgtEl>
                                          <p:spTgt spid="11"/>
                                        </p:tgtEl>
                                      </p:cBhvr>
                                    </p:animEffect>
                                  </p:childTnLst>
                                </p:cTn>
                              </p:par>
                            </p:childTnLst>
                          </p:cTn>
                        </p:par>
                        <p:par>
                          <p:cTn id="37" fill="hold">
                            <p:stCondLst>
                              <p:cond delay="225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750"/>
                                        <p:tgtEl>
                                          <p:spTgt spid="13"/>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四</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217338546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9"/>
          <p:cNvSpPr>
            <a:spLocks noChangeAspect="1" noEditPoints="1"/>
          </p:cNvSpPr>
          <p:nvPr/>
        </p:nvSpPr>
        <p:spPr bwMode="auto">
          <a:xfrm>
            <a:off x="4726820" y="3767567"/>
            <a:ext cx="456393" cy="366082"/>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3" name="Freeform 113"/>
          <p:cNvSpPr>
            <a:spLocks noChangeAspect="1"/>
          </p:cNvSpPr>
          <p:nvPr/>
        </p:nvSpPr>
        <p:spPr bwMode="auto">
          <a:xfrm>
            <a:off x="4726821" y="2143579"/>
            <a:ext cx="408012" cy="366083"/>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4" name="Freeform 197"/>
          <p:cNvSpPr>
            <a:spLocks noChangeAspect="1" noEditPoints="1"/>
          </p:cNvSpPr>
          <p:nvPr/>
        </p:nvSpPr>
        <p:spPr bwMode="auto">
          <a:xfrm>
            <a:off x="4726820" y="2895097"/>
            <a:ext cx="340279" cy="366083"/>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5" name="Freeform 234"/>
          <p:cNvSpPr>
            <a:spLocks noChangeAspect="1"/>
          </p:cNvSpPr>
          <p:nvPr/>
        </p:nvSpPr>
        <p:spPr bwMode="auto">
          <a:xfrm>
            <a:off x="4726820" y="1288849"/>
            <a:ext cx="378984" cy="366083"/>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6" name="等腰三角形 5"/>
          <p:cNvSpPr/>
          <p:nvPr/>
        </p:nvSpPr>
        <p:spPr>
          <a:xfrm>
            <a:off x="830541" y="1388837"/>
            <a:ext cx="3454400" cy="2978654"/>
          </a:xfrm>
          <a:prstGeom prst="triangle">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7" name="梯形 6"/>
          <p:cNvSpPr/>
          <p:nvPr/>
        </p:nvSpPr>
        <p:spPr>
          <a:xfrm>
            <a:off x="830541" y="2211312"/>
            <a:ext cx="3454400" cy="2156178"/>
          </a:xfrm>
          <a:prstGeom prst="trapezoid">
            <a:avLst>
              <a:gd name="adj" fmla="val 67274"/>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8" name="梯形 7"/>
          <p:cNvSpPr/>
          <p:nvPr/>
        </p:nvSpPr>
        <p:spPr>
          <a:xfrm>
            <a:off x="830541" y="2853167"/>
            <a:ext cx="3454400" cy="1514324"/>
          </a:xfrm>
          <a:prstGeom prst="trapezoid">
            <a:avLst>
              <a:gd name="adj" fmla="val 87645"/>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9" name="梯形 8"/>
          <p:cNvSpPr/>
          <p:nvPr/>
        </p:nvSpPr>
        <p:spPr>
          <a:xfrm>
            <a:off x="830541" y="3557916"/>
            <a:ext cx="3454400" cy="809575"/>
          </a:xfrm>
          <a:prstGeom prst="trapezoid">
            <a:avLst>
              <a:gd name="adj" fmla="val 155198"/>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10" name="椭圆 9"/>
          <p:cNvSpPr/>
          <p:nvPr/>
        </p:nvSpPr>
        <p:spPr>
          <a:xfrm>
            <a:off x="2375506" y="1729116"/>
            <a:ext cx="364470" cy="36447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C91919"/>
              </a:solidFill>
              <a:cs typeface="+mn-ea"/>
              <a:sym typeface="+mn-lt"/>
            </a:endParaRPr>
          </a:p>
        </p:txBody>
      </p:sp>
      <p:sp>
        <p:nvSpPr>
          <p:cNvPr id="11" name="椭圆 10"/>
          <p:cNvSpPr/>
          <p:nvPr/>
        </p:nvSpPr>
        <p:spPr>
          <a:xfrm>
            <a:off x="2375506" y="2370970"/>
            <a:ext cx="364470" cy="366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2" name="椭圆 11"/>
          <p:cNvSpPr/>
          <p:nvPr/>
        </p:nvSpPr>
        <p:spPr>
          <a:xfrm>
            <a:off x="2375506" y="3053141"/>
            <a:ext cx="364470" cy="3660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3" name="椭圆 12"/>
          <p:cNvSpPr/>
          <p:nvPr/>
        </p:nvSpPr>
        <p:spPr>
          <a:xfrm>
            <a:off x="2375506" y="3778856"/>
            <a:ext cx="364470" cy="3660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4" name="矩形 24"/>
          <p:cNvSpPr>
            <a:spLocks noChangeArrowheads="1"/>
          </p:cNvSpPr>
          <p:nvPr/>
        </p:nvSpPr>
        <p:spPr bwMode="auto">
          <a:xfrm>
            <a:off x="2427751" y="1719440"/>
            <a:ext cx="264816" cy="303288"/>
          </a:xfrm>
          <a:prstGeom prst="rect">
            <a:avLst/>
          </a:prstGeom>
          <a:noFill/>
          <a:ln w="9525">
            <a:noFill/>
            <a:miter lim="800000"/>
            <a:headEnd/>
            <a:tailEnd/>
          </a:ln>
        </p:spPr>
        <p:txBody>
          <a:bodyPr wrap="none">
            <a:spAutoFit/>
          </a:bodyPr>
          <a:lstStyle/>
          <a:p>
            <a:pPr algn="ctr"/>
            <a:r>
              <a:rPr lang="en-US" altLang="zh-CN" sz="1371" b="1" dirty="0">
                <a:solidFill>
                  <a:srgbClr val="C91919"/>
                </a:solidFill>
                <a:cs typeface="+mn-ea"/>
                <a:sym typeface="+mn-lt"/>
              </a:rPr>
              <a:t>1</a:t>
            </a:r>
            <a:endParaRPr lang="zh-CN" altLang="en-US" sz="1371" b="1" dirty="0">
              <a:solidFill>
                <a:srgbClr val="C91919"/>
              </a:solidFill>
              <a:cs typeface="+mn-ea"/>
              <a:sym typeface="+mn-lt"/>
            </a:endParaRPr>
          </a:p>
        </p:txBody>
      </p:sp>
      <p:sp>
        <p:nvSpPr>
          <p:cNvPr id="15" name="矩形 14"/>
          <p:cNvSpPr/>
          <p:nvPr/>
        </p:nvSpPr>
        <p:spPr>
          <a:xfrm>
            <a:off x="2427751" y="2358068"/>
            <a:ext cx="264816" cy="303288"/>
          </a:xfrm>
          <a:prstGeom prst="rect">
            <a:avLst/>
          </a:prstGeom>
          <a:effectLst/>
        </p:spPr>
        <p:txBody>
          <a:bodyPr wrap="none">
            <a:spAutoFit/>
          </a:bodyPr>
          <a:lstStyle/>
          <a:p>
            <a:pPr algn="ctr">
              <a:defRPr/>
            </a:pPr>
            <a:r>
              <a:rPr lang="en-US" altLang="zh-CN" sz="1371" b="1" dirty="0">
                <a:solidFill>
                  <a:schemeClr val="bg1">
                    <a:lumMod val="50000"/>
                  </a:schemeClr>
                </a:solidFill>
                <a:cs typeface="+mn-ea"/>
                <a:sym typeface="+mn-lt"/>
              </a:rPr>
              <a:t>2</a:t>
            </a:r>
            <a:endParaRPr lang="zh-CN" altLang="en-US" sz="1371" b="1" dirty="0">
              <a:solidFill>
                <a:schemeClr val="bg1">
                  <a:lumMod val="50000"/>
                </a:schemeClr>
              </a:solidFill>
              <a:cs typeface="+mn-ea"/>
              <a:sym typeface="+mn-lt"/>
            </a:endParaRPr>
          </a:p>
        </p:txBody>
      </p:sp>
      <p:sp>
        <p:nvSpPr>
          <p:cNvPr id="16" name="矩形 26"/>
          <p:cNvSpPr>
            <a:spLocks noChangeArrowheads="1"/>
          </p:cNvSpPr>
          <p:nvPr/>
        </p:nvSpPr>
        <p:spPr bwMode="auto">
          <a:xfrm>
            <a:off x="2427751" y="3040239"/>
            <a:ext cx="264816" cy="303288"/>
          </a:xfrm>
          <a:prstGeom prst="rect">
            <a:avLst/>
          </a:prstGeom>
          <a:noFill/>
          <a:ln w="9525">
            <a:noFill/>
            <a:miter lim="800000"/>
            <a:headEnd/>
            <a:tailEnd/>
          </a:ln>
        </p:spPr>
        <p:txBody>
          <a:bodyPr wrap="none">
            <a:spAutoFit/>
          </a:bodyPr>
          <a:lstStyle/>
          <a:p>
            <a:pPr algn="ctr"/>
            <a:r>
              <a:rPr lang="en-US" altLang="zh-CN" sz="1371" b="1" dirty="0">
                <a:solidFill>
                  <a:srgbClr val="C91919"/>
                </a:solidFill>
                <a:cs typeface="+mn-ea"/>
                <a:sym typeface="+mn-lt"/>
              </a:rPr>
              <a:t>3</a:t>
            </a:r>
            <a:endParaRPr lang="zh-CN" altLang="en-US" sz="1371" b="1" dirty="0">
              <a:solidFill>
                <a:srgbClr val="C91919"/>
              </a:solidFill>
              <a:cs typeface="+mn-ea"/>
              <a:sym typeface="+mn-lt"/>
            </a:endParaRPr>
          </a:p>
        </p:txBody>
      </p:sp>
      <p:sp>
        <p:nvSpPr>
          <p:cNvPr id="17" name="矩形 28"/>
          <p:cNvSpPr>
            <a:spLocks noChangeArrowheads="1"/>
          </p:cNvSpPr>
          <p:nvPr/>
        </p:nvSpPr>
        <p:spPr bwMode="auto">
          <a:xfrm>
            <a:off x="2427751" y="3765953"/>
            <a:ext cx="264816" cy="303288"/>
          </a:xfrm>
          <a:prstGeom prst="rect">
            <a:avLst/>
          </a:prstGeom>
          <a:noFill/>
          <a:ln w="9525">
            <a:noFill/>
            <a:miter lim="800000"/>
            <a:headEnd/>
            <a:tailEnd/>
          </a:ln>
        </p:spPr>
        <p:txBody>
          <a:bodyPr wrap="none">
            <a:spAutoFit/>
          </a:bodyPr>
          <a:lstStyle/>
          <a:p>
            <a:pPr algn="ctr"/>
            <a:r>
              <a:rPr lang="en-US" altLang="zh-CN" sz="1371" b="1" dirty="0">
                <a:solidFill>
                  <a:srgbClr val="46C6A9"/>
                </a:solidFill>
                <a:cs typeface="+mn-ea"/>
                <a:sym typeface="+mn-lt"/>
              </a:rPr>
              <a:t>4</a:t>
            </a:r>
            <a:endParaRPr lang="zh-CN" altLang="en-US" sz="1371" b="1" dirty="0">
              <a:solidFill>
                <a:srgbClr val="46C6A9"/>
              </a:solidFill>
              <a:cs typeface="+mn-ea"/>
              <a:sym typeface="+mn-lt"/>
            </a:endParaRPr>
          </a:p>
        </p:txBody>
      </p:sp>
      <p:sp>
        <p:nvSpPr>
          <p:cNvPr id="18" name="文本框 8"/>
          <p:cNvSpPr txBox="1">
            <a:spLocks noChangeArrowheads="1"/>
          </p:cNvSpPr>
          <p:nvPr/>
        </p:nvSpPr>
        <p:spPr bwMode="auto">
          <a:xfrm>
            <a:off x="5233208" y="1355649"/>
            <a:ext cx="3015746"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19" name="文本框 29"/>
          <p:cNvSpPr txBox="1"/>
          <p:nvPr/>
        </p:nvSpPr>
        <p:spPr bwMode="auto">
          <a:xfrm>
            <a:off x="5233208" y="1169510"/>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0" name="文本框 8"/>
          <p:cNvSpPr txBox="1">
            <a:spLocks noChangeArrowheads="1"/>
          </p:cNvSpPr>
          <p:nvPr/>
        </p:nvSpPr>
        <p:spPr bwMode="auto">
          <a:xfrm>
            <a:off x="5233208" y="2208766"/>
            <a:ext cx="3015746"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1" name="文本框 33"/>
          <p:cNvSpPr txBox="1"/>
          <p:nvPr/>
        </p:nvSpPr>
        <p:spPr bwMode="auto">
          <a:xfrm>
            <a:off x="5233208" y="2022628"/>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2" name="文本框 8"/>
          <p:cNvSpPr txBox="1">
            <a:spLocks noChangeArrowheads="1"/>
          </p:cNvSpPr>
          <p:nvPr/>
        </p:nvSpPr>
        <p:spPr bwMode="auto">
          <a:xfrm>
            <a:off x="5242884" y="2978023"/>
            <a:ext cx="3014133" cy="479106"/>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3" name="文本框 39"/>
          <p:cNvSpPr txBox="1"/>
          <p:nvPr/>
        </p:nvSpPr>
        <p:spPr bwMode="auto">
          <a:xfrm>
            <a:off x="5242884" y="2791884"/>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4" name="文本框 8"/>
          <p:cNvSpPr txBox="1">
            <a:spLocks noChangeArrowheads="1"/>
          </p:cNvSpPr>
          <p:nvPr/>
        </p:nvSpPr>
        <p:spPr bwMode="auto">
          <a:xfrm>
            <a:off x="5242884" y="3831140"/>
            <a:ext cx="3014133"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5" name="文本框 42"/>
          <p:cNvSpPr txBox="1"/>
          <p:nvPr/>
        </p:nvSpPr>
        <p:spPr bwMode="auto">
          <a:xfrm>
            <a:off x="5242884" y="3645002"/>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18643157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4051099" y="1380773"/>
            <a:ext cx="1664305" cy="1435302"/>
          </a:xfrm>
          <a:prstGeom prst="hexagon">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3" name="六边形 2"/>
          <p:cNvSpPr/>
          <p:nvPr/>
        </p:nvSpPr>
        <p:spPr>
          <a:xfrm>
            <a:off x="5438019" y="616355"/>
            <a:ext cx="1664305" cy="1433688"/>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4" name="六边形 3"/>
          <p:cNvSpPr/>
          <p:nvPr/>
        </p:nvSpPr>
        <p:spPr>
          <a:xfrm>
            <a:off x="6824940" y="1364646"/>
            <a:ext cx="1664305" cy="1435302"/>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5" name="六边形 4"/>
          <p:cNvSpPr/>
          <p:nvPr/>
        </p:nvSpPr>
        <p:spPr>
          <a:xfrm>
            <a:off x="6824940" y="2878970"/>
            <a:ext cx="1664305" cy="1435302"/>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6" name="Freeform 183"/>
          <p:cNvSpPr>
            <a:spLocks/>
          </p:cNvSpPr>
          <p:nvPr/>
        </p:nvSpPr>
        <p:spPr bwMode="auto">
          <a:xfrm>
            <a:off x="5510592" y="3093459"/>
            <a:ext cx="362857" cy="424139"/>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7" name="Freeform 184"/>
          <p:cNvSpPr>
            <a:spLocks/>
          </p:cNvSpPr>
          <p:nvPr/>
        </p:nvSpPr>
        <p:spPr bwMode="auto">
          <a:xfrm>
            <a:off x="5279976" y="3551466"/>
            <a:ext cx="824089" cy="408012"/>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8" name="Freeform 185"/>
          <p:cNvSpPr>
            <a:spLocks/>
          </p:cNvSpPr>
          <p:nvPr/>
        </p:nvSpPr>
        <p:spPr bwMode="auto">
          <a:xfrm>
            <a:off x="5629932" y="3548240"/>
            <a:ext cx="124177" cy="259644"/>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9" name="Freeform 186"/>
          <p:cNvSpPr>
            <a:spLocks/>
          </p:cNvSpPr>
          <p:nvPr/>
        </p:nvSpPr>
        <p:spPr bwMode="auto">
          <a:xfrm>
            <a:off x="5837969" y="2417738"/>
            <a:ext cx="933753" cy="856343"/>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chemeClr val="accent2"/>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0" name="Freeform 187"/>
          <p:cNvSpPr>
            <a:spLocks/>
          </p:cNvSpPr>
          <p:nvPr/>
        </p:nvSpPr>
        <p:spPr bwMode="auto">
          <a:xfrm>
            <a:off x="6178249" y="2529014"/>
            <a:ext cx="246742" cy="256419"/>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1" name="Rectangle 188"/>
          <p:cNvSpPr>
            <a:spLocks noChangeArrowheads="1"/>
          </p:cNvSpPr>
          <p:nvPr/>
        </p:nvSpPr>
        <p:spPr bwMode="auto">
          <a:xfrm>
            <a:off x="6263722" y="2809624"/>
            <a:ext cx="80635" cy="75796"/>
          </a:xfrm>
          <a:prstGeom prst="rect">
            <a:avLst/>
          </a:prstGeom>
          <a:solidFill>
            <a:schemeClr val="bg1"/>
          </a:solidFill>
          <a:ln w="0">
            <a:noFill/>
            <a:prstDash val="solid"/>
            <a:miter lim="800000"/>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2" name="Freeform 113"/>
          <p:cNvSpPr>
            <a:spLocks noChangeAspect="1"/>
          </p:cNvSpPr>
          <p:nvPr/>
        </p:nvSpPr>
        <p:spPr bwMode="auto">
          <a:xfrm>
            <a:off x="7436154" y="1614614"/>
            <a:ext cx="441879" cy="395112"/>
          </a:xfrm>
          <a:custGeom>
            <a:avLst/>
            <a:gdLst>
              <a:gd name="T0" fmla="*/ 226153 w 173"/>
              <a:gd name="T1" fmla="*/ 0 h 153"/>
              <a:gd name="T2" fmla="*/ 301537 w 173"/>
              <a:gd name="T3" fmla="*/ 5088 h 153"/>
              <a:gd name="T4" fmla="*/ 356819 w 173"/>
              <a:gd name="T5" fmla="*/ 27983 h 153"/>
              <a:gd name="T6" fmla="*/ 399537 w 173"/>
              <a:gd name="T7" fmla="*/ 63599 h 153"/>
              <a:gd name="T8" fmla="*/ 424665 w 173"/>
              <a:gd name="T9" fmla="*/ 114478 h 153"/>
              <a:gd name="T10" fmla="*/ 434716 w 173"/>
              <a:gd name="T11" fmla="*/ 165357 h 153"/>
              <a:gd name="T12" fmla="*/ 424665 w 173"/>
              <a:gd name="T13" fmla="*/ 218779 h 153"/>
              <a:gd name="T14" fmla="*/ 399537 w 173"/>
              <a:gd name="T15" fmla="*/ 264571 h 153"/>
              <a:gd name="T16" fmla="*/ 356819 w 173"/>
              <a:gd name="T17" fmla="*/ 300186 h 153"/>
              <a:gd name="T18" fmla="*/ 301537 w 173"/>
              <a:gd name="T19" fmla="*/ 323081 h 153"/>
              <a:gd name="T20" fmla="*/ 226153 w 173"/>
              <a:gd name="T21" fmla="*/ 333257 h 153"/>
              <a:gd name="T22" fmla="*/ 208563 w 173"/>
              <a:gd name="T23" fmla="*/ 328169 h 153"/>
              <a:gd name="T24" fmla="*/ 183435 w 173"/>
              <a:gd name="T25" fmla="*/ 323081 h 153"/>
              <a:gd name="T26" fmla="*/ 143230 w 173"/>
              <a:gd name="T27" fmla="*/ 358697 h 153"/>
              <a:gd name="T28" fmla="*/ 103025 w 173"/>
              <a:gd name="T29" fmla="*/ 379048 h 153"/>
              <a:gd name="T30" fmla="*/ 70359 w 173"/>
              <a:gd name="T31" fmla="*/ 384136 h 153"/>
              <a:gd name="T32" fmla="*/ 40205 w 173"/>
              <a:gd name="T33" fmla="*/ 389224 h 153"/>
              <a:gd name="T34" fmla="*/ 30154 w 173"/>
              <a:gd name="T35" fmla="*/ 384136 h 153"/>
              <a:gd name="T36" fmla="*/ 70359 w 173"/>
              <a:gd name="T37" fmla="*/ 358697 h 153"/>
              <a:gd name="T38" fmla="*/ 87948 w 173"/>
              <a:gd name="T39" fmla="*/ 328169 h 153"/>
              <a:gd name="T40" fmla="*/ 87948 w 173"/>
              <a:gd name="T41" fmla="*/ 307818 h 153"/>
              <a:gd name="T42" fmla="*/ 82923 w 173"/>
              <a:gd name="T43" fmla="*/ 295098 h 153"/>
              <a:gd name="T44" fmla="*/ 40205 w 173"/>
              <a:gd name="T45" fmla="*/ 259483 h 153"/>
              <a:gd name="T46" fmla="*/ 10051 w 173"/>
              <a:gd name="T47" fmla="*/ 213692 h 153"/>
              <a:gd name="T48" fmla="*/ 0 w 173"/>
              <a:gd name="T49" fmla="*/ 165357 h 153"/>
              <a:gd name="T50" fmla="*/ 15077 w 173"/>
              <a:gd name="T51" fmla="*/ 114478 h 153"/>
              <a:gd name="T52" fmla="*/ 45231 w 173"/>
              <a:gd name="T53" fmla="*/ 63599 h 153"/>
              <a:gd name="T54" fmla="*/ 92974 w 173"/>
              <a:gd name="T55" fmla="*/ 27983 h 153"/>
              <a:gd name="T56" fmla="*/ 158307 w 173"/>
              <a:gd name="T57" fmla="*/ 5088 h 153"/>
              <a:gd name="T58" fmla="*/ 226153 w 173"/>
              <a:gd name="T59" fmla="*/ 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153"/>
              <a:gd name="T92" fmla="*/ 173 w 17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3" name="Freeform 197"/>
          <p:cNvSpPr>
            <a:spLocks noChangeAspect="1" noEditPoints="1"/>
          </p:cNvSpPr>
          <p:nvPr/>
        </p:nvSpPr>
        <p:spPr bwMode="auto">
          <a:xfrm>
            <a:off x="7473245" y="3127325"/>
            <a:ext cx="367695" cy="395112"/>
          </a:xfrm>
          <a:custGeom>
            <a:avLst/>
            <a:gdLst>
              <a:gd name="T0" fmla="*/ 52995 w 157"/>
              <a:gd name="T1" fmla="*/ 309558 h 171"/>
              <a:gd name="T2" fmla="*/ 57603 w 157"/>
              <a:gd name="T3" fmla="*/ 327768 h 171"/>
              <a:gd name="T4" fmla="*/ 304144 w 157"/>
              <a:gd name="T5" fmla="*/ 327768 h 171"/>
              <a:gd name="T6" fmla="*/ 308752 w 157"/>
              <a:gd name="T7" fmla="*/ 309558 h 171"/>
              <a:gd name="T8" fmla="*/ 66820 w 157"/>
              <a:gd name="T9" fmla="*/ 300454 h 171"/>
              <a:gd name="T10" fmla="*/ 52995 w 157"/>
              <a:gd name="T11" fmla="*/ 227616 h 171"/>
              <a:gd name="T12" fmla="*/ 57603 w 157"/>
              <a:gd name="T13" fmla="*/ 254930 h 171"/>
              <a:gd name="T14" fmla="*/ 304144 w 157"/>
              <a:gd name="T15" fmla="*/ 254930 h 171"/>
              <a:gd name="T16" fmla="*/ 308752 w 157"/>
              <a:gd name="T17" fmla="*/ 227616 h 171"/>
              <a:gd name="T18" fmla="*/ 66820 w 157"/>
              <a:gd name="T19" fmla="*/ 218512 h 171"/>
              <a:gd name="T20" fmla="*/ 52995 w 157"/>
              <a:gd name="T21" fmla="*/ 147951 h 171"/>
              <a:gd name="T22" fmla="*/ 57603 w 157"/>
              <a:gd name="T23" fmla="*/ 175265 h 171"/>
              <a:gd name="T24" fmla="*/ 304144 w 157"/>
              <a:gd name="T25" fmla="*/ 175265 h 171"/>
              <a:gd name="T26" fmla="*/ 308752 w 157"/>
              <a:gd name="T27" fmla="*/ 147951 h 171"/>
              <a:gd name="T28" fmla="*/ 66820 w 157"/>
              <a:gd name="T29" fmla="*/ 138846 h 171"/>
              <a:gd name="T30" fmla="*/ 50691 w 157"/>
              <a:gd name="T31" fmla="*/ 54628 h 171"/>
              <a:gd name="T32" fmla="*/ 71428 w 157"/>
              <a:gd name="T33" fmla="*/ 91047 h 171"/>
              <a:gd name="T34" fmla="*/ 112902 w 157"/>
              <a:gd name="T35" fmla="*/ 81942 h 171"/>
              <a:gd name="T36" fmla="*/ 126727 w 157"/>
              <a:gd name="T37" fmla="*/ 36419 h 171"/>
              <a:gd name="T38" fmla="*/ 145160 w 157"/>
              <a:gd name="T39" fmla="*/ 68285 h 171"/>
              <a:gd name="T40" fmla="*/ 179721 w 157"/>
              <a:gd name="T41" fmla="*/ 91047 h 171"/>
              <a:gd name="T42" fmla="*/ 216587 w 157"/>
              <a:gd name="T43" fmla="*/ 68285 h 171"/>
              <a:gd name="T44" fmla="*/ 235020 w 157"/>
              <a:gd name="T45" fmla="*/ 36419 h 171"/>
              <a:gd name="T46" fmla="*/ 248845 w 157"/>
              <a:gd name="T47" fmla="*/ 81942 h 171"/>
              <a:gd name="T48" fmla="*/ 290319 w 157"/>
              <a:gd name="T49" fmla="*/ 91047 h 171"/>
              <a:gd name="T50" fmla="*/ 311056 w 157"/>
              <a:gd name="T51" fmla="*/ 54628 h 171"/>
              <a:gd name="T52" fmla="*/ 352531 w 157"/>
              <a:gd name="T53" fmla="*/ 40971 h 171"/>
              <a:gd name="T54" fmla="*/ 361747 w 157"/>
              <a:gd name="T55" fmla="*/ 371015 h 171"/>
              <a:gd name="T56" fmla="*/ 343314 w 157"/>
              <a:gd name="T57" fmla="*/ 389224 h 171"/>
              <a:gd name="T58" fmla="*/ 4608 w 157"/>
              <a:gd name="T59" fmla="*/ 380119 h 171"/>
              <a:gd name="T60" fmla="*/ 4608 w 157"/>
              <a:gd name="T61" fmla="*/ 45523 h 171"/>
              <a:gd name="T62" fmla="*/ 271886 w 157"/>
              <a:gd name="T63" fmla="*/ 0 h 171"/>
              <a:gd name="T64" fmla="*/ 294928 w 157"/>
              <a:gd name="T65" fmla="*/ 18209 h 171"/>
              <a:gd name="T66" fmla="*/ 285711 w 157"/>
              <a:gd name="T67" fmla="*/ 72837 h 171"/>
              <a:gd name="T68" fmla="*/ 258062 w 157"/>
              <a:gd name="T69" fmla="*/ 63733 h 171"/>
              <a:gd name="T70" fmla="*/ 258062 w 157"/>
              <a:gd name="T71" fmla="*/ 9105 h 171"/>
              <a:gd name="T72" fmla="*/ 179721 w 157"/>
              <a:gd name="T73" fmla="*/ 0 h 171"/>
              <a:gd name="T74" fmla="*/ 198154 w 157"/>
              <a:gd name="T75" fmla="*/ 18209 h 171"/>
              <a:gd name="T76" fmla="*/ 188938 w 157"/>
              <a:gd name="T77" fmla="*/ 72837 h 171"/>
              <a:gd name="T78" fmla="*/ 163593 w 157"/>
              <a:gd name="T79" fmla="*/ 63733 h 171"/>
              <a:gd name="T80" fmla="*/ 163593 w 157"/>
              <a:gd name="T81" fmla="*/ 9105 h 171"/>
              <a:gd name="T82" fmla="*/ 89861 w 157"/>
              <a:gd name="T83" fmla="*/ 0 h 171"/>
              <a:gd name="T84" fmla="*/ 108294 w 157"/>
              <a:gd name="T85" fmla="*/ 18209 h 171"/>
              <a:gd name="T86" fmla="*/ 99077 w 157"/>
              <a:gd name="T87" fmla="*/ 72837 h 171"/>
              <a:gd name="T88" fmla="*/ 71428 w 157"/>
              <a:gd name="T89" fmla="*/ 63733 h 171"/>
              <a:gd name="T90" fmla="*/ 71428 w 157"/>
              <a:gd name="T91" fmla="*/ 9105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71"/>
              <a:gd name="T140" fmla="*/ 157 w 15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4" name="Freeform 234"/>
          <p:cNvSpPr>
            <a:spLocks noChangeAspect="1"/>
          </p:cNvSpPr>
          <p:nvPr/>
        </p:nvSpPr>
        <p:spPr bwMode="auto">
          <a:xfrm>
            <a:off x="6073423" y="850195"/>
            <a:ext cx="409625" cy="396724"/>
          </a:xfrm>
          <a:custGeom>
            <a:avLst/>
            <a:gdLst>
              <a:gd name="T0" fmla="*/ 219130 w 173"/>
              <a:gd name="T1" fmla="*/ 4661 h 167"/>
              <a:gd name="T2" fmla="*/ 251767 w 173"/>
              <a:gd name="T3" fmla="*/ 16315 h 167"/>
              <a:gd name="T4" fmla="*/ 265754 w 173"/>
              <a:gd name="T5" fmla="*/ 34960 h 167"/>
              <a:gd name="T6" fmla="*/ 275078 w 173"/>
              <a:gd name="T7" fmla="*/ 58267 h 167"/>
              <a:gd name="T8" fmla="*/ 275078 w 173"/>
              <a:gd name="T9" fmla="*/ 86235 h 167"/>
              <a:gd name="T10" fmla="*/ 275078 w 173"/>
              <a:gd name="T11" fmla="*/ 100219 h 167"/>
              <a:gd name="T12" fmla="*/ 279741 w 173"/>
              <a:gd name="T13" fmla="*/ 114203 h 167"/>
              <a:gd name="T14" fmla="*/ 279741 w 173"/>
              <a:gd name="T15" fmla="*/ 128188 h 167"/>
              <a:gd name="T16" fmla="*/ 275078 w 173"/>
              <a:gd name="T17" fmla="*/ 142172 h 167"/>
              <a:gd name="T18" fmla="*/ 270416 w 173"/>
              <a:gd name="T19" fmla="*/ 149164 h 167"/>
              <a:gd name="T20" fmla="*/ 261091 w 173"/>
              <a:gd name="T21" fmla="*/ 167809 h 167"/>
              <a:gd name="T22" fmla="*/ 251767 w 173"/>
              <a:gd name="T23" fmla="*/ 191116 h 167"/>
              <a:gd name="T24" fmla="*/ 247104 w 173"/>
              <a:gd name="T25" fmla="*/ 195777 h 167"/>
              <a:gd name="T26" fmla="*/ 247104 w 173"/>
              <a:gd name="T27" fmla="*/ 233068 h 167"/>
              <a:gd name="T28" fmla="*/ 256429 w 173"/>
              <a:gd name="T29" fmla="*/ 237730 h 167"/>
              <a:gd name="T30" fmla="*/ 275078 w 173"/>
              <a:gd name="T31" fmla="*/ 247052 h 167"/>
              <a:gd name="T32" fmla="*/ 307715 w 173"/>
              <a:gd name="T33" fmla="*/ 261036 h 167"/>
              <a:gd name="T34" fmla="*/ 321702 w 173"/>
              <a:gd name="T35" fmla="*/ 265698 h 167"/>
              <a:gd name="T36" fmla="*/ 331027 w 173"/>
              <a:gd name="T37" fmla="*/ 265698 h 167"/>
              <a:gd name="T38" fmla="*/ 342683 w 173"/>
              <a:gd name="T39" fmla="*/ 270359 h 167"/>
              <a:gd name="T40" fmla="*/ 379981 w 173"/>
              <a:gd name="T41" fmla="*/ 300658 h 167"/>
              <a:gd name="T42" fmla="*/ 403293 w 173"/>
              <a:gd name="T43" fmla="*/ 356594 h 167"/>
              <a:gd name="T44" fmla="*/ 403293 w 173"/>
              <a:gd name="T45" fmla="*/ 370579 h 167"/>
              <a:gd name="T46" fmla="*/ 398631 w 173"/>
              <a:gd name="T47" fmla="*/ 379901 h 167"/>
              <a:gd name="T48" fmla="*/ 384644 w 173"/>
              <a:gd name="T49" fmla="*/ 389224 h 167"/>
              <a:gd name="T50" fmla="*/ 9325 w 173"/>
              <a:gd name="T51" fmla="*/ 384563 h 167"/>
              <a:gd name="T52" fmla="*/ 0 w 173"/>
              <a:gd name="T53" fmla="*/ 370579 h 167"/>
              <a:gd name="T54" fmla="*/ 0 w 173"/>
              <a:gd name="T55" fmla="*/ 370579 h 167"/>
              <a:gd name="T56" fmla="*/ 9325 w 173"/>
              <a:gd name="T57" fmla="*/ 333288 h 167"/>
              <a:gd name="T58" fmla="*/ 51286 w 173"/>
              <a:gd name="T59" fmla="*/ 272690 h 167"/>
              <a:gd name="T60" fmla="*/ 69935 w 173"/>
              <a:gd name="T61" fmla="*/ 270359 h 167"/>
              <a:gd name="T62" fmla="*/ 76929 w 173"/>
              <a:gd name="T63" fmla="*/ 265698 h 167"/>
              <a:gd name="T64" fmla="*/ 86253 w 173"/>
              <a:gd name="T65" fmla="*/ 265698 h 167"/>
              <a:gd name="T66" fmla="*/ 109565 w 173"/>
              <a:gd name="T67" fmla="*/ 256375 h 167"/>
              <a:gd name="T68" fmla="*/ 137539 w 173"/>
              <a:gd name="T69" fmla="*/ 242391 h 167"/>
              <a:gd name="T70" fmla="*/ 156189 w 173"/>
              <a:gd name="T71" fmla="*/ 237730 h 167"/>
              <a:gd name="T72" fmla="*/ 156189 w 173"/>
              <a:gd name="T73" fmla="*/ 233068 h 167"/>
              <a:gd name="T74" fmla="*/ 156189 w 173"/>
              <a:gd name="T75" fmla="*/ 195777 h 167"/>
              <a:gd name="T76" fmla="*/ 146864 w 173"/>
              <a:gd name="T77" fmla="*/ 181793 h 167"/>
              <a:gd name="T78" fmla="*/ 137539 w 173"/>
              <a:gd name="T79" fmla="*/ 149164 h 167"/>
              <a:gd name="T80" fmla="*/ 128215 w 173"/>
              <a:gd name="T81" fmla="*/ 144502 h 167"/>
              <a:gd name="T82" fmla="*/ 128215 w 173"/>
              <a:gd name="T83" fmla="*/ 132849 h 167"/>
              <a:gd name="T84" fmla="*/ 123552 w 173"/>
              <a:gd name="T85" fmla="*/ 118865 h 167"/>
              <a:gd name="T86" fmla="*/ 123552 w 173"/>
              <a:gd name="T87" fmla="*/ 104881 h 167"/>
              <a:gd name="T88" fmla="*/ 132877 w 173"/>
              <a:gd name="T89" fmla="*/ 100219 h 167"/>
              <a:gd name="T90" fmla="*/ 128215 w 173"/>
              <a:gd name="T91" fmla="*/ 72251 h 167"/>
              <a:gd name="T92" fmla="*/ 132877 w 173"/>
              <a:gd name="T93" fmla="*/ 44283 h 167"/>
              <a:gd name="T94" fmla="*/ 151526 w 173"/>
              <a:gd name="T95" fmla="*/ 20976 h 167"/>
              <a:gd name="T96" fmla="*/ 184163 w 173"/>
              <a:gd name="T97" fmla="*/ 4661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67"/>
              <a:gd name="T149" fmla="*/ 173 w 173"/>
              <a:gd name="T150" fmla="*/ 167 h 1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1" y="163"/>
                </a:lnTo>
                <a:lnTo>
                  <a:pt x="169" y="165"/>
                </a:lnTo>
                <a:lnTo>
                  <a:pt x="165" y="167"/>
                </a:lnTo>
                <a:lnTo>
                  <a:pt x="8" y="167"/>
                </a:lnTo>
                <a:lnTo>
                  <a:pt x="4" y="165"/>
                </a:lnTo>
                <a:lnTo>
                  <a:pt x="2" y="163"/>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0"/>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5" name="Freeform 224"/>
          <p:cNvSpPr>
            <a:spLocks noChangeAspect="1" noEditPoints="1"/>
          </p:cNvSpPr>
          <p:nvPr/>
        </p:nvSpPr>
        <p:spPr bwMode="auto">
          <a:xfrm>
            <a:off x="4618769" y="1596875"/>
            <a:ext cx="520902" cy="395111"/>
          </a:xfrm>
          <a:custGeom>
            <a:avLst/>
            <a:gdLst>
              <a:gd name="T0" fmla="*/ 274505 w 125"/>
              <a:gd name="T1" fmla="*/ 319573 h 95"/>
              <a:gd name="T2" fmla="*/ 381030 w 125"/>
              <a:gd name="T3" fmla="*/ 327768 h 95"/>
              <a:gd name="T4" fmla="*/ 381030 w 125"/>
              <a:gd name="T5" fmla="*/ 303185 h 95"/>
              <a:gd name="T6" fmla="*/ 180272 w 125"/>
              <a:gd name="T7" fmla="*/ 270408 h 95"/>
              <a:gd name="T8" fmla="*/ 163884 w 125"/>
              <a:gd name="T9" fmla="*/ 282700 h 95"/>
              <a:gd name="T10" fmla="*/ 127010 w 125"/>
              <a:gd name="T11" fmla="*/ 278602 h 95"/>
              <a:gd name="T12" fmla="*/ 110622 w 125"/>
              <a:gd name="T13" fmla="*/ 266311 h 95"/>
              <a:gd name="T14" fmla="*/ 81942 w 125"/>
              <a:gd name="T15" fmla="*/ 286797 h 95"/>
              <a:gd name="T16" fmla="*/ 69651 w 125"/>
              <a:gd name="T17" fmla="*/ 315476 h 95"/>
              <a:gd name="T18" fmla="*/ 208952 w 125"/>
              <a:gd name="T19" fmla="*/ 327768 h 95"/>
              <a:gd name="T20" fmla="*/ 221243 w 125"/>
              <a:gd name="T21" fmla="*/ 311379 h 95"/>
              <a:gd name="T22" fmla="*/ 204855 w 125"/>
              <a:gd name="T23" fmla="*/ 282700 h 95"/>
              <a:gd name="T24" fmla="*/ 282700 w 125"/>
              <a:gd name="T25" fmla="*/ 266311 h 95"/>
              <a:gd name="T26" fmla="*/ 376933 w 125"/>
              <a:gd name="T27" fmla="*/ 282700 h 95"/>
              <a:gd name="T28" fmla="*/ 376933 w 125"/>
              <a:gd name="T29" fmla="*/ 266311 h 95"/>
              <a:gd name="T30" fmla="*/ 274505 w 125"/>
              <a:gd name="T31" fmla="*/ 233534 h 95"/>
              <a:gd name="T32" fmla="*/ 389224 w 125"/>
              <a:gd name="T33" fmla="*/ 241729 h 95"/>
              <a:gd name="T34" fmla="*/ 286797 w 125"/>
              <a:gd name="T35" fmla="*/ 217146 h 95"/>
              <a:gd name="T36" fmla="*/ 274505 w 125"/>
              <a:gd name="T37" fmla="*/ 180272 h 95"/>
              <a:gd name="T38" fmla="*/ 426098 w 125"/>
              <a:gd name="T39" fmla="*/ 196661 h 95"/>
              <a:gd name="T40" fmla="*/ 442486 w 125"/>
              <a:gd name="T41" fmla="*/ 176175 h 95"/>
              <a:gd name="T42" fmla="*/ 147495 w 125"/>
              <a:gd name="T43" fmla="*/ 163884 h 95"/>
              <a:gd name="T44" fmla="*/ 110622 w 125"/>
              <a:gd name="T45" fmla="*/ 213049 h 95"/>
              <a:gd name="T46" fmla="*/ 147495 w 125"/>
              <a:gd name="T47" fmla="*/ 254020 h 95"/>
              <a:gd name="T48" fmla="*/ 184369 w 125"/>
              <a:gd name="T49" fmla="*/ 213049 h 95"/>
              <a:gd name="T50" fmla="*/ 147495 w 125"/>
              <a:gd name="T51" fmla="*/ 163884 h 95"/>
              <a:gd name="T52" fmla="*/ 94233 w 125"/>
              <a:gd name="T53" fmla="*/ 36874 h 95"/>
              <a:gd name="T54" fmla="*/ 110622 w 125"/>
              <a:gd name="T55" fmla="*/ 90136 h 95"/>
              <a:gd name="T56" fmla="*/ 127010 w 125"/>
              <a:gd name="T57" fmla="*/ 73748 h 95"/>
              <a:gd name="T58" fmla="*/ 110622 w 125"/>
              <a:gd name="T59" fmla="*/ 16388 h 95"/>
              <a:gd name="T60" fmla="*/ 393321 w 125"/>
              <a:gd name="T61" fmla="*/ 24583 h 95"/>
              <a:gd name="T62" fmla="*/ 397418 w 125"/>
              <a:gd name="T63" fmla="*/ 90136 h 95"/>
              <a:gd name="T64" fmla="*/ 426098 w 125"/>
              <a:gd name="T65" fmla="*/ 86039 h 95"/>
              <a:gd name="T66" fmla="*/ 413807 w 125"/>
              <a:gd name="T67" fmla="*/ 20485 h 95"/>
              <a:gd name="T68" fmla="*/ 127010 w 125"/>
              <a:gd name="T69" fmla="*/ 0 h 95"/>
              <a:gd name="T70" fmla="*/ 147495 w 125"/>
              <a:gd name="T71" fmla="*/ 8194 h 95"/>
              <a:gd name="T72" fmla="*/ 155690 w 125"/>
              <a:gd name="T73" fmla="*/ 45068 h 95"/>
              <a:gd name="T74" fmla="*/ 184369 w 125"/>
              <a:gd name="T75" fmla="*/ 53262 h 95"/>
              <a:gd name="T76" fmla="*/ 352350 w 125"/>
              <a:gd name="T77" fmla="*/ 53262 h 95"/>
              <a:gd name="T78" fmla="*/ 372836 w 125"/>
              <a:gd name="T79" fmla="*/ 16388 h 95"/>
              <a:gd name="T80" fmla="*/ 389224 w 125"/>
              <a:gd name="T81" fmla="*/ 0 h 95"/>
              <a:gd name="T82" fmla="*/ 442486 w 125"/>
              <a:gd name="T83" fmla="*/ 4097 h 95"/>
              <a:gd name="T84" fmla="*/ 446583 w 125"/>
              <a:gd name="T85" fmla="*/ 36874 h 95"/>
              <a:gd name="T86" fmla="*/ 475263 w 125"/>
              <a:gd name="T87" fmla="*/ 53262 h 95"/>
              <a:gd name="T88" fmla="*/ 508040 w 125"/>
              <a:gd name="T89" fmla="*/ 69651 h 95"/>
              <a:gd name="T90" fmla="*/ 512137 w 125"/>
              <a:gd name="T91" fmla="*/ 90136 h 95"/>
              <a:gd name="T92" fmla="*/ 499846 w 125"/>
              <a:gd name="T93" fmla="*/ 385127 h 95"/>
              <a:gd name="T94" fmla="*/ 475263 w 125"/>
              <a:gd name="T95" fmla="*/ 389224 h 95"/>
              <a:gd name="T96" fmla="*/ 8194 w 125"/>
              <a:gd name="T97" fmla="*/ 381030 h 95"/>
              <a:gd name="T98" fmla="*/ 0 w 125"/>
              <a:gd name="T99" fmla="*/ 352350 h 95"/>
              <a:gd name="T100" fmla="*/ 16388 w 125"/>
              <a:gd name="T101" fmla="*/ 57359 h 95"/>
              <a:gd name="T102" fmla="*/ 40971 w 125"/>
              <a:gd name="T103" fmla="*/ 53262 h 95"/>
              <a:gd name="T104" fmla="*/ 69651 w 125"/>
              <a:gd name="T105" fmla="*/ 40971 h 95"/>
              <a:gd name="T106" fmla="*/ 69651 w 125"/>
              <a:gd name="T107" fmla="*/ 4097 h 95"/>
              <a:gd name="T108" fmla="*/ 86039 w 125"/>
              <a:gd name="T109" fmla="*/ 0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95"/>
              <a:gd name="T167" fmla="*/ 125 w 125"/>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95">
                <a:moveTo>
                  <a:pt x="70" y="74"/>
                </a:moveTo>
                <a:lnTo>
                  <a:pt x="69" y="76"/>
                </a:lnTo>
                <a:lnTo>
                  <a:pt x="67" y="77"/>
                </a:lnTo>
                <a:lnTo>
                  <a:pt x="67" y="78"/>
                </a:lnTo>
                <a:lnTo>
                  <a:pt x="69" y="80"/>
                </a:lnTo>
                <a:lnTo>
                  <a:pt x="70" y="80"/>
                </a:lnTo>
                <a:lnTo>
                  <a:pt x="93" y="80"/>
                </a:lnTo>
                <a:lnTo>
                  <a:pt x="95" y="78"/>
                </a:lnTo>
                <a:lnTo>
                  <a:pt x="95" y="77"/>
                </a:lnTo>
                <a:lnTo>
                  <a:pt x="95" y="76"/>
                </a:lnTo>
                <a:lnTo>
                  <a:pt x="93" y="74"/>
                </a:lnTo>
                <a:lnTo>
                  <a:pt x="70" y="74"/>
                </a:lnTo>
                <a:close/>
                <a:moveTo>
                  <a:pt x="46" y="65"/>
                </a:moveTo>
                <a:lnTo>
                  <a:pt x="45" y="65"/>
                </a:lnTo>
                <a:lnTo>
                  <a:pt x="44" y="66"/>
                </a:lnTo>
                <a:lnTo>
                  <a:pt x="42" y="66"/>
                </a:lnTo>
                <a:lnTo>
                  <a:pt x="41" y="68"/>
                </a:lnTo>
                <a:lnTo>
                  <a:pt x="40" y="69"/>
                </a:lnTo>
                <a:lnTo>
                  <a:pt x="37" y="69"/>
                </a:lnTo>
                <a:lnTo>
                  <a:pt x="34" y="69"/>
                </a:lnTo>
                <a:lnTo>
                  <a:pt x="32" y="69"/>
                </a:lnTo>
                <a:lnTo>
                  <a:pt x="31" y="68"/>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9" y="22"/>
                </a:lnTo>
                <a:lnTo>
                  <a:pt x="31" y="21"/>
                </a:lnTo>
                <a:lnTo>
                  <a:pt x="31" y="18"/>
                </a:lnTo>
                <a:lnTo>
                  <a:pt x="31" y="9"/>
                </a:lnTo>
                <a:lnTo>
                  <a:pt x="31" y="6"/>
                </a:lnTo>
                <a:lnTo>
                  <a:pt x="29" y="5"/>
                </a:lnTo>
                <a:lnTo>
                  <a:pt x="27" y="4"/>
                </a:lnTo>
                <a:close/>
                <a:moveTo>
                  <a:pt x="99" y="4"/>
                </a:moveTo>
                <a:lnTo>
                  <a:pt x="97" y="5"/>
                </a:lnTo>
                <a:lnTo>
                  <a:pt x="96" y="6"/>
                </a:lnTo>
                <a:lnTo>
                  <a:pt x="95" y="9"/>
                </a:lnTo>
                <a:lnTo>
                  <a:pt x="95" y="18"/>
                </a:lnTo>
                <a:lnTo>
                  <a:pt x="96" y="21"/>
                </a:lnTo>
                <a:lnTo>
                  <a:pt x="97"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4"/>
                </a:lnTo>
                <a:lnTo>
                  <a:pt x="36" y="9"/>
                </a:lnTo>
                <a:lnTo>
                  <a:pt x="36" y="10"/>
                </a:lnTo>
                <a:lnTo>
                  <a:pt x="38" y="11"/>
                </a:lnTo>
                <a:lnTo>
                  <a:pt x="40" y="13"/>
                </a:lnTo>
                <a:lnTo>
                  <a:pt x="42" y="13"/>
                </a:lnTo>
                <a:lnTo>
                  <a:pt x="44" y="13"/>
                </a:lnTo>
                <a:lnTo>
                  <a:pt x="45"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104" y="0"/>
                </a:lnTo>
                <a:lnTo>
                  <a:pt x="105" y="0"/>
                </a:lnTo>
                <a:lnTo>
                  <a:pt x="108" y="1"/>
                </a:lnTo>
                <a:lnTo>
                  <a:pt x="108" y="2"/>
                </a:lnTo>
                <a:lnTo>
                  <a:pt x="109" y="4"/>
                </a:lnTo>
                <a:lnTo>
                  <a:pt x="109" y="9"/>
                </a:lnTo>
                <a:lnTo>
                  <a:pt x="109" y="10"/>
                </a:lnTo>
                <a:lnTo>
                  <a:pt x="112" y="11"/>
                </a:lnTo>
                <a:lnTo>
                  <a:pt x="113"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4" y="13"/>
                </a:lnTo>
                <a:lnTo>
                  <a:pt x="16" y="11"/>
                </a:lnTo>
                <a:lnTo>
                  <a:pt x="17" y="11"/>
                </a:lnTo>
                <a:lnTo>
                  <a:pt x="17" y="10"/>
                </a:lnTo>
                <a:lnTo>
                  <a:pt x="17" y="9"/>
                </a:lnTo>
                <a:lnTo>
                  <a:pt x="17" y="4"/>
                </a:lnTo>
                <a:lnTo>
                  <a:pt x="17" y="1"/>
                </a:lnTo>
                <a:lnTo>
                  <a:pt x="19" y="0"/>
                </a:lnTo>
                <a:lnTo>
                  <a:pt x="20" y="0"/>
                </a:lnTo>
                <a:lnTo>
                  <a:pt x="21" y="0"/>
                </a:lnTo>
                <a:close/>
              </a:path>
            </a:pathLst>
          </a:custGeom>
          <a:solidFill>
            <a:srgbClr val="222732"/>
          </a:solidFill>
          <a:ln w="0">
            <a:noFill/>
            <a:prstDash val="solid"/>
            <a:round/>
            <a:headEnd/>
            <a:tailEnd/>
          </a:ln>
        </p:spPr>
        <p:txBody>
          <a:bodyPr/>
          <a:lstStyle/>
          <a:p>
            <a:endParaRPr lang="zh-CN" altLang="en-US" sz="1371" dirty="0">
              <a:cs typeface="+mn-ea"/>
              <a:sym typeface="+mn-lt"/>
            </a:endParaRPr>
          </a:p>
        </p:txBody>
      </p:sp>
      <p:sp>
        <p:nvSpPr>
          <p:cNvPr id="16" name="矩形 21"/>
          <p:cNvSpPr>
            <a:spLocks noChangeArrowheads="1"/>
          </p:cNvSpPr>
          <p:nvPr/>
        </p:nvSpPr>
        <p:spPr bwMode="auto">
          <a:xfrm>
            <a:off x="4276877" y="2090361"/>
            <a:ext cx="1191785" cy="538430"/>
          </a:xfrm>
          <a:prstGeom prst="rect">
            <a:avLst/>
          </a:prstGeom>
          <a:noFill/>
          <a:ln w="9525">
            <a:noFill/>
            <a:miter lim="800000"/>
            <a:headEnd/>
            <a:tailEnd/>
          </a:ln>
        </p:spPr>
        <p:txBody>
          <a:bodyPr>
            <a:spAutoFit/>
          </a:bodyPr>
          <a:lstStyle/>
          <a:p>
            <a:pPr algn="ctr"/>
            <a:r>
              <a:rPr lang="zh-CN" altLang="en-US" sz="1422" b="1" dirty="0">
                <a:solidFill>
                  <a:srgbClr val="222732"/>
                </a:solidFill>
                <a:cs typeface="+mn-ea"/>
                <a:sym typeface="+mn-lt"/>
              </a:rPr>
              <a:t>单击添加标题</a:t>
            </a:r>
            <a:endParaRPr lang="en-US" altLang="zh-CN" sz="1422" b="1" dirty="0">
              <a:solidFill>
                <a:srgbClr val="222732"/>
              </a:solidFill>
              <a:cs typeface="+mn-ea"/>
              <a:sym typeface="+mn-lt"/>
            </a:endParaRPr>
          </a:p>
        </p:txBody>
      </p:sp>
      <p:sp>
        <p:nvSpPr>
          <p:cNvPr id="17" name="矩形 22"/>
          <p:cNvSpPr>
            <a:spLocks noChangeArrowheads="1"/>
          </p:cNvSpPr>
          <p:nvPr/>
        </p:nvSpPr>
        <p:spPr bwMode="auto">
          <a:xfrm>
            <a:off x="5673474" y="1327554"/>
            <a:ext cx="1191785"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18" name="矩形 23"/>
          <p:cNvSpPr>
            <a:spLocks noChangeArrowheads="1"/>
          </p:cNvSpPr>
          <p:nvPr/>
        </p:nvSpPr>
        <p:spPr bwMode="auto">
          <a:xfrm>
            <a:off x="7060394" y="2103262"/>
            <a:ext cx="1193397"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19" name="矩形 24"/>
          <p:cNvSpPr>
            <a:spLocks noChangeArrowheads="1"/>
          </p:cNvSpPr>
          <p:nvPr/>
        </p:nvSpPr>
        <p:spPr bwMode="auto">
          <a:xfrm>
            <a:off x="7060394" y="3596621"/>
            <a:ext cx="1193397"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20" name="矩形 31"/>
          <p:cNvSpPr>
            <a:spLocks noChangeArrowheads="1"/>
          </p:cNvSpPr>
          <p:nvPr/>
        </p:nvSpPr>
        <p:spPr bwMode="auto">
          <a:xfrm>
            <a:off x="768149" y="1903287"/>
            <a:ext cx="2683530" cy="1538753"/>
          </a:xfrm>
          <a:prstGeom prst="rect">
            <a:avLst/>
          </a:prstGeom>
          <a:noFill/>
          <a:ln w="9525">
            <a:noFill/>
            <a:miter lim="800000"/>
            <a:headEnd/>
            <a:tailEnd/>
          </a:ln>
        </p:spPr>
        <p:txBody>
          <a:bodyPr>
            <a:spAutoFit/>
          </a:bodyPr>
          <a:lstStyle/>
          <a:p>
            <a:pPr>
              <a:lnSpc>
                <a:spcPct val="130000"/>
              </a:lnSpc>
            </a:pPr>
            <a:r>
              <a:rPr lang="zh-CN" altLang="en-US" sz="1016"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a:t>
            </a:r>
          </a:p>
        </p:txBody>
      </p:sp>
      <p:sp>
        <p:nvSpPr>
          <p:cNvPr id="21" name="矩形 32"/>
          <p:cNvSpPr>
            <a:spLocks noChangeArrowheads="1"/>
          </p:cNvSpPr>
          <p:nvPr/>
        </p:nvSpPr>
        <p:spPr bwMode="auto">
          <a:xfrm>
            <a:off x="627341" y="1406577"/>
            <a:ext cx="2153154" cy="527196"/>
          </a:xfrm>
          <a:prstGeom prst="rect">
            <a:avLst/>
          </a:prstGeom>
          <a:noFill/>
          <a:ln w="9525">
            <a:noFill/>
            <a:miter lim="800000"/>
            <a:headEnd/>
            <a:tailEnd/>
          </a:ln>
        </p:spPr>
        <p:txBody>
          <a:bodyPr wrap="none">
            <a:spAutoFit/>
          </a:bodyPr>
          <a:lstStyle/>
          <a:p>
            <a:pPr>
              <a:lnSpc>
                <a:spcPct val="130000"/>
              </a:lnSpc>
            </a:pPr>
            <a:r>
              <a:rPr lang="en-US" altLang="zh-CN" sz="2438" b="1" dirty="0">
                <a:solidFill>
                  <a:schemeClr val="bg1"/>
                </a:solidFill>
                <a:cs typeface="+mn-ea"/>
                <a:sym typeface="+mn-lt"/>
              </a:rPr>
              <a:t>EXAMPLE TEXT</a:t>
            </a:r>
          </a:p>
        </p:txBody>
      </p:sp>
    </p:spTree>
    <p:extLst>
      <p:ext uri="{BB962C8B-B14F-4D97-AF65-F5344CB8AC3E}">
        <p14:creationId xmlns:p14="http://schemas.microsoft.com/office/powerpoint/2010/main" val="335736323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37041" y="1703107"/>
            <a:ext cx="388162" cy="431512"/>
            <a:chOff x="5134416" y="2126065"/>
            <a:chExt cx="431291" cy="479458"/>
          </a:xfrm>
        </p:grpSpPr>
        <p:sp>
          <p:nvSpPr>
            <p:cNvPr id="15" name="流程图: 联系 14"/>
            <p:cNvSpPr/>
            <p:nvPr/>
          </p:nvSpPr>
          <p:spPr>
            <a:xfrm>
              <a:off x="5134416" y="2126065"/>
              <a:ext cx="431291"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3" name="流程图: 联系 27"/>
            <p:cNvSpPr/>
            <p:nvPr/>
          </p:nvSpPr>
          <p:spPr>
            <a:xfrm>
              <a:off x="5233946" y="2243304"/>
              <a:ext cx="230654" cy="255478"/>
            </a:xfrm>
            <a:custGeom>
              <a:avLst/>
              <a:gdLst/>
              <a:ahLst/>
              <a:cxnLst/>
              <a:rect l="l" t="t" r="r" b="b"/>
              <a:pathLst>
                <a:path w="487870" h="487870">
                  <a:moveTo>
                    <a:pt x="115475" y="356337"/>
                  </a:moveTo>
                  <a:lnTo>
                    <a:pt x="68600" y="356585"/>
                  </a:lnTo>
                  <a:cubicBezTo>
                    <a:pt x="88470" y="388740"/>
                    <a:pt x="117743" y="414300"/>
                    <a:pt x="152494" y="430432"/>
                  </a:cubicBezTo>
                  <a:close/>
                  <a:moveTo>
                    <a:pt x="230061" y="355730"/>
                  </a:moveTo>
                  <a:lnTo>
                    <a:pt x="151322" y="356147"/>
                  </a:lnTo>
                  <a:cubicBezTo>
                    <a:pt x="162926" y="392049"/>
                    <a:pt x="181183" y="423971"/>
                    <a:pt x="204185" y="450286"/>
                  </a:cubicBezTo>
                  <a:lnTo>
                    <a:pt x="230575" y="452946"/>
                  </a:lnTo>
                  <a:close/>
                  <a:moveTo>
                    <a:pt x="327486" y="355214"/>
                  </a:moveTo>
                  <a:lnTo>
                    <a:pt x="254982" y="355598"/>
                  </a:lnTo>
                  <a:lnTo>
                    <a:pt x="254982" y="453660"/>
                  </a:lnTo>
                  <a:lnTo>
                    <a:pt x="271985" y="451946"/>
                  </a:lnTo>
                  <a:cubicBezTo>
                    <a:pt x="296189" y="425188"/>
                    <a:pt x="315418" y="392353"/>
                    <a:pt x="327486" y="355214"/>
                  </a:cubicBezTo>
                  <a:close/>
                  <a:moveTo>
                    <a:pt x="423861" y="354704"/>
                  </a:moveTo>
                  <a:lnTo>
                    <a:pt x="363700" y="355023"/>
                  </a:lnTo>
                  <a:cubicBezTo>
                    <a:pt x="352682" y="387722"/>
                    <a:pt x="336265" y="417139"/>
                    <a:pt x="315749" y="441978"/>
                  </a:cubicBezTo>
                  <a:cubicBezTo>
                    <a:pt x="361647" y="426619"/>
                    <a:pt x="400381" y="395852"/>
                    <a:pt x="423861" y="354704"/>
                  </a:cubicBezTo>
                  <a:close/>
                  <a:moveTo>
                    <a:pt x="97570" y="261080"/>
                  </a:moveTo>
                  <a:lnTo>
                    <a:pt x="36189" y="261405"/>
                  </a:lnTo>
                  <a:cubicBezTo>
                    <a:pt x="37852" y="286007"/>
                    <a:pt x="43894" y="309367"/>
                    <a:pt x="54960" y="330090"/>
                  </a:cubicBezTo>
                  <a:lnTo>
                    <a:pt x="109671" y="330090"/>
                  </a:lnTo>
                  <a:cubicBezTo>
                    <a:pt x="101726" y="308521"/>
                    <a:pt x="98395" y="285194"/>
                    <a:pt x="97570" y="261080"/>
                  </a:cubicBezTo>
                  <a:close/>
                  <a:moveTo>
                    <a:pt x="229556" y="260382"/>
                  </a:moveTo>
                  <a:lnTo>
                    <a:pt x="133449" y="260890"/>
                  </a:lnTo>
                  <a:cubicBezTo>
                    <a:pt x="134247" y="284940"/>
                    <a:pt x="137526" y="308206"/>
                    <a:pt x="143899" y="330090"/>
                  </a:cubicBezTo>
                  <a:lnTo>
                    <a:pt x="229925" y="330090"/>
                  </a:lnTo>
                  <a:close/>
                  <a:moveTo>
                    <a:pt x="345830" y="259766"/>
                  </a:moveTo>
                  <a:lnTo>
                    <a:pt x="254982" y="260247"/>
                  </a:lnTo>
                  <a:lnTo>
                    <a:pt x="254982" y="330090"/>
                  </a:lnTo>
                  <a:lnTo>
                    <a:pt x="334860" y="330090"/>
                  </a:lnTo>
                  <a:cubicBezTo>
                    <a:pt x="341501" y="307888"/>
                    <a:pt x="344951" y="284236"/>
                    <a:pt x="345830" y="259766"/>
                  </a:cubicBezTo>
                  <a:close/>
                  <a:moveTo>
                    <a:pt x="456479" y="259181"/>
                  </a:moveTo>
                  <a:lnTo>
                    <a:pt x="381657" y="259577"/>
                  </a:lnTo>
                  <a:cubicBezTo>
                    <a:pt x="380779" y="284118"/>
                    <a:pt x="377305" y="307836"/>
                    <a:pt x="370602" y="330090"/>
                  </a:cubicBezTo>
                  <a:lnTo>
                    <a:pt x="437779" y="330090"/>
                  </a:lnTo>
                  <a:cubicBezTo>
                    <a:pt x="448914" y="308632"/>
                    <a:pt x="455002" y="284544"/>
                    <a:pt x="456479" y="259181"/>
                  </a:cubicBezTo>
                  <a:close/>
                  <a:moveTo>
                    <a:pt x="106076" y="165874"/>
                  </a:moveTo>
                  <a:lnTo>
                    <a:pt x="48592" y="166178"/>
                  </a:lnTo>
                  <a:cubicBezTo>
                    <a:pt x="39466" y="187335"/>
                    <a:pt x="34839" y="210575"/>
                    <a:pt x="34343" y="234840"/>
                  </a:cubicBezTo>
                  <a:lnTo>
                    <a:pt x="97035" y="234840"/>
                  </a:lnTo>
                  <a:cubicBezTo>
                    <a:pt x="97435" y="210946"/>
                    <a:pt x="100240" y="187770"/>
                    <a:pt x="106076" y="165874"/>
                  </a:cubicBezTo>
                  <a:close/>
                  <a:moveTo>
                    <a:pt x="229053" y="165223"/>
                  </a:moveTo>
                  <a:lnTo>
                    <a:pt x="141750" y="165685"/>
                  </a:lnTo>
                  <a:cubicBezTo>
                    <a:pt x="136027" y="187660"/>
                    <a:pt x="133219" y="210889"/>
                    <a:pt x="132820" y="234840"/>
                  </a:cubicBezTo>
                  <a:lnTo>
                    <a:pt x="229421" y="234840"/>
                  </a:lnTo>
                  <a:close/>
                  <a:moveTo>
                    <a:pt x="337989" y="164646"/>
                  </a:moveTo>
                  <a:lnTo>
                    <a:pt x="254982" y="165086"/>
                  </a:lnTo>
                  <a:lnTo>
                    <a:pt x="254982" y="234840"/>
                  </a:lnTo>
                  <a:lnTo>
                    <a:pt x="346808" y="234840"/>
                  </a:lnTo>
                  <a:cubicBezTo>
                    <a:pt x="346514" y="210529"/>
                    <a:pt x="343755" y="186946"/>
                    <a:pt x="337989" y="164646"/>
                  </a:cubicBezTo>
                  <a:close/>
                  <a:moveTo>
                    <a:pt x="443347" y="164088"/>
                  </a:moveTo>
                  <a:lnTo>
                    <a:pt x="373581" y="164458"/>
                  </a:lnTo>
                  <a:cubicBezTo>
                    <a:pt x="379484" y="186797"/>
                    <a:pt x="382265" y="210452"/>
                    <a:pt x="382560" y="234840"/>
                  </a:cubicBezTo>
                  <a:lnTo>
                    <a:pt x="458223" y="234840"/>
                  </a:lnTo>
                  <a:cubicBezTo>
                    <a:pt x="457713" y="209802"/>
                    <a:pt x="452809" y="185857"/>
                    <a:pt x="443347" y="164088"/>
                  </a:cubicBezTo>
                  <a:close/>
                  <a:moveTo>
                    <a:pt x="160740" y="47119"/>
                  </a:moveTo>
                  <a:cubicBezTo>
                    <a:pt x="117820" y="65665"/>
                    <a:pt x="82358" y="98057"/>
                    <a:pt x="61702" y="139590"/>
                  </a:cubicBezTo>
                  <a:lnTo>
                    <a:pt x="112798" y="139590"/>
                  </a:lnTo>
                  <a:cubicBezTo>
                    <a:pt x="123242" y="104827"/>
                    <a:pt x="139734" y="73522"/>
                    <a:pt x="160740" y="47119"/>
                  </a:cubicBezTo>
                  <a:close/>
                  <a:moveTo>
                    <a:pt x="315938" y="41191"/>
                  </a:moveTo>
                  <a:cubicBezTo>
                    <a:pt x="338728" y="68915"/>
                    <a:pt x="356454" y="102289"/>
                    <a:pt x="367170" y="139590"/>
                  </a:cubicBezTo>
                  <a:lnTo>
                    <a:pt x="430331" y="139590"/>
                  </a:lnTo>
                  <a:cubicBezTo>
                    <a:pt x="407391" y="93032"/>
                    <a:pt x="365921" y="57973"/>
                    <a:pt x="315938" y="41191"/>
                  </a:cubicBezTo>
                  <a:close/>
                  <a:moveTo>
                    <a:pt x="228339" y="30390"/>
                  </a:moveTo>
                  <a:lnTo>
                    <a:pt x="208103" y="32429"/>
                  </a:lnTo>
                  <a:cubicBezTo>
                    <a:pt x="181583" y="61663"/>
                    <a:pt x="160948" y="98157"/>
                    <a:pt x="149045" y="139590"/>
                  </a:cubicBezTo>
                  <a:lnTo>
                    <a:pt x="228917" y="139590"/>
                  </a:lnTo>
                  <a:close/>
                  <a:moveTo>
                    <a:pt x="254982" y="29451"/>
                  </a:moveTo>
                  <a:lnTo>
                    <a:pt x="254982" y="139590"/>
                  </a:lnTo>
                  <a:lnTo>
                    <a:pt x="331121" y="139590"/>
                  </a:lnTo>
                  <a:cubicBezTo>
                    <a:pt x="319406" y="97700"/>
                    <a:pt x="298814" y="60768"/>
                    <a:pt x="272206" y="31187"/>
                  </a:cubicBezTo>
                  <a:close/>
                  <a:moveTo>
                    <a:pt x="243935" y="0"/>
                  </a:moveTo>
                  <a:cubicBezTo>
                    <a:pt x="378657" y="0"/>
                    <a:pt x="487870" y="109213"/>
                    <a:pt x="487870" y="243935"/>
                  </a:cubicBezTo>
                  <a:cubicBezTo>
                    <a:pt x="487870" y="378657"/>
                    <a:pt x="378657" y="487870"/>
                    <a:pt x="243935" y="487870"/>
                  </a:cubicBezTo>
                  <a:cubicBezTo>
                    <a:pt x="109213" y="487870"/>
                    <a:pt x="0" y="378657"/>
                    <a:pt x="0" y="243935"/>
                  </a:cubicBezTo>
                  <a:cubicBezTo>
                    <a:pt x="0" y="109213"/>
                    <a:pt x="109213" y="0"/>
                    <a:pt x="243935" y="0"/>
                  </a:cubicBezTo>
                  <a:close/>
                </a:path>
              </a:pathLst>
            </a:custGeom>
            <a:solidFill>
              <a:srgbClr val="FFFF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10" name="组合 9"/>
          <p:cNvGrpSpPr/>
          <p:nvPr/>
        </p:nvGrpSpPr>
        <p:grpSpPr>
          <a:xfrm>
            <a:off x="6240859" y="1477902"/>
            <a:ext cx="804760" cy="891372"/>
            <a:chOff x="6249770" y="1875837"/>
            <a:chExt cx="894178" cy="990413"/>
          </a:xfrm>
        </p:grpSpPr>
        <p:sp>
          <p:nvSpPr>
            <p:cNvPr id="18" name="流程图: 联系 17"/>
            <p:cNvSpPr/>
            <p:nvPr/>
          </p:nvSpPr>
          <p:spPr>
            <a:xfrm>
              <a:off x="6249770" y="1875837"/>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4" name="流程图: 联系 39"/>
            <p:cNvSpPr/>
            <p:nvPr/>
          </p:nvSpPr>
          <p:spPr>
            <a:xfrm>
              <a:off x="6521499" y="2120814"/>
              <a:ext cx="314385" cy="412964"/>
            </a:xfrm>
            <a:custGeom>
              <a:avLst/>
              <a:gdLst/>
              <a:ahLst/>
              <a:cxnLst/>
              <a:rect l="l" t="t" r="r" b="b"/>
              <a:pathLst>
                <a:path w="645314" h="763875">
                  <a:moveTo>
                    <a:pt x="585095" y="314581"/>
                  </a:moveTo>
                  <a:lnTo>
                    <a:pt x="580920" y="326873"/>
                  </a:lnTo>
                  <a:lnTo>
                    <a:pt x="575150" y="319253"/>
                  </a:lnTo>
                  <a:lnTo>
                    <a:pt x="570206" y="333605"/>
                  </a:lnTo>
                  <a:cubicBezTo>
                    <a:pt x="568469" y="329450"/>
                    <a:pt x="566494" y="328047"/>
                    <a:pt x="564612" y="329194"/>
                  </a:cubicBezTo>
                  <a:lnTo>
                    <a:pt x="559579" y="340090"/>
                  </a:lnTo>
                  <a:cubicBezTo>
                    <a:pt x="557852" y="347750"/>
                    <a:pt x="557051" y="358156"/>
                    <a:pt x="557394" y="368475"/>
                  </a:cubicBezTo>
                  <a:cubicBezTo>
                    <a:pt x="557379" y="368650"/>
                    <a:pt x="557363" y="368821"/>
                    <a:pt x="557348" y="368996"/>
                  </a:cubicBezTo>
                  <a:cubicBezTo>
                    <a:pt x="554789" y="370076"/>
                    <a:pt x="552753" y="378284"/>
                    <a:pt x="552444" y="388762"/>
                  </a:cubicBezTo>
                  <a:lnTo>
                    <a:pt x="555129" y="411000"/>
                  </a:lnTo>
                  <a:cubicBezTo>
                    <a:pt x="553794" y="416804"/>
                    <a:pt x="553311" y="425042"/>
                    <a:pt x="553857" y="432676"/>
                  </a:cubicBezTo>
                  <a:cubicBezTo>
                    <a:pt x="554612" y="443226"/>
                    <a:pt x="557128" y="450015"/>
                    <a:pt x="559808" y="448734"/>
                  </a:cubicBezTo>
                  <a:lnTo>
                    <a:pt x="565836" y="467603"/>
                  </a:lnTo>
                  <a:lnTo>
                    <a:pt x="573343" y="463164"/>
                  </a:lnTo>
                  <a:cubicBezTo>
                    <a:pt x="575335" y="475361"/>
                    <a:pt x="578971" y="481188"/>
                    <a:pt x="582455" y="477769"/>
                  </a:cubicBezTo>
                  <a:cubicBezTo>
                    <a:pt x="585412" y="474867"/>
                    <a:pt x="587771" y="465758"/>
                    <a:pt x="588652" y="453842"/>
                  </a:cubicBezTo>
                  <a:lnTo>
                    <a:pt x="593098" y="458293"/>
                  </a:lnTo>
                  <a:lnTo>
                    <a:pt x="597324" y="451126"/>
                  </a:lnTo>
                  <a:cubicBezTo>
                    <a:pt x="598925" y="445497"/>
                    <a:pt x="599854" y="437320"/>
                    <a:pt x="599871" y="428697"/>
                  </a:cubicBezTo>
                  <a:cubicBezTo>
                    <a:pt x="603324" y="426682"/>
                    <a:pt x="606136" y="416336"/>
                    <a:pt x="606986" y="402523"/>
                  </a:cubicBezTo>
                  <a:cubicBezTo>
                    <a:pt x="607625" y="392132"/>
                    <a:pt x="607066" y="381117"/>
                    <a:pt x="605467" y="372620"/>
                  </a:cubicBezTo>
                  <a:cubicBezTo>
                    <a:pt x="606117" y="366425"/>
                    <a:pt x="606191" y="359468"/>
                    <a:pt x="605675" y="353063"/>
                  </a:cubicBezTo>
                  <a:lnTo>
                    <a:pt x="601030" y="335028"/>
                  </a:lnTo>
                  <a:lnTo>
                    <a:pt x="597410" y="316444"/>
                  </a:lnTo>
                  <a:cubicBezTo>
                    <a:pt x="596167" y="314258"/>
                    <a:pt x="594820" y="313855"/>
                    <a:pt x="593565" y="315052"/>
                  </a:cubicBezTo>
                  <a:lnTo>
                    <a:pt x="590272" y="323256"/>
                  </a:lnTo>
                  <a:close/>
                  <a:moveTo>
                    <a:pt x="322657" y="118561"/>
                  </a:moveTo>
                  <a:cubicBezTo>
                    <a:pt x="500856" y="118561"/>
                    <a:pt x="645314" y="263019"/>
                    <a:pt x="645314" y="441218"/>
                  </a:cubicBezTo>
                  <a:cubicBezTo>
                    <a:pt x="645314" y="619417"/>
                    <a:pt x="500856" y="763875"/>
                    <a:pt x="322657" y="763875"/>
                  </a:cubicBezTo>
                  <a:cubicBezTo>
                    <a:pt x="144458" y="763875"/>
                    <a:pt x="0" y="619417"/>
                    <a:pt x="0" y="441218"/>
                  </a:cubicBezTo>
                  <a:cubicBezTo>
                    <a:pt x="0" y="375437"/>
                    <a:pt x="19685" y="314253"/>
                    <a:pt x="53711" y="263385"/>
                  </a:cubicBezTo>
                  <a:cubicBezTo>
                    <a:pt x="53771" y="278579"/>
                    <a:pt x="58956" y="292157"/>
                    <a:pt x="66835" y="300101"/>
                  </a:cubicBezTo>
                  <a:cubicBezTo>
                    <a:pt x="59637" y="313229"/>
                    <a:pt x="57033" y="331863"/>
                    <a:pt x="59979" y="349129"/>
                  </a:cubicBezTo>
                  <a:cubicBezTo>
                    <a:pt x="64046" y="372993"/>
                    <a:pt x="77614" y="388349"/>
                    <a:pt x="92063" y="385450"/>
                  </a:cubicBezTo>
                  <a:cubicBezTo>
                    <a:pt x="93885" y="390914"/>
                    <a:pt x="95987" y="395927"/>
                    <a:pt x="99462" y="399881"/>
                  </a:cubicBezTo>
                  <a:lnTo>
                    <a:pt x="88058" y="439760"/>
                  </a:lnTo>
                  <a:cubicBezTo>
                    <a:pt x="86063" y="468165"/>
                    <a:pt x="94043" y="495893"/>
                    <a:pt x="108372" y="510343"/>
                  </a:cubicBezTo>
                  <a:cubicBezTo>
                    <a:pt x="98273" y="528764"/>
                    <a:pt x="94618" y="554912"/>
                    <a:pt x="98752" y="579139"/>
                  </a:cubicBezTo>
                  <a:cubicBezTo>
                    <a:pt x="104459" y="612626"/>
                    <a:pt x="123497" y="634174"/>
                    <a:pt x="143773" y="630106"/>
                  </a:cubicBezTo>
                  <a:cubicBezTo>
                    <a:pt x="164413" y="691997"/>
                    <a:pt x="210605" y="712651"/>
                    <a:pt x="246169" y="675905"/>
                  </a:cubicBezTo>
                  <a:cubicBezTo>
                    <a:pt x="261236" y="714619"/>
                    <a:pt x="288744" y="733113"/>
                    <a:pt x="315100" y="722260"/>
                  </a:cubicBezTo>
                  <a:cubicBezTo>
                    <a:pt x="337467" y="713050"/>
                    <a:pt x="355316" y="684138"/>
                    <a:pt x="361982" y="646318"/>
                  </a:cubicBezTo>
                  <a:cubicBezTo>
                    <a:pt x="382594" y="668336"/>
                    <a:pt x="409180" y="664848"/>
                    <a:pt x="427586" y="637699"/>
                  </a:cubicBezTo>
                  <a:cubicBezTo>
                    <a:pt x="439699" y="619833"/>
                    <a:pt x="446730" y="593879"/>
                    <a:pt x="446855" y="566512"/>
                  </a:cubicBezTo>
                  <a:cubicBezTo>
                    <a:pt x="472981" y="560114"/>
                    <a:pt x="494254" y="527280"/>
                    <a:pt x="500680" y="483435"/>
                  </a:cubicBezTo>
                  <a:cubicBezTo>
                    <a:pt x="505514" y="450456"/>
                    <a:pt x="501284" y="415496"/>
                    <a:pt x="489190" y="388528"/>
                  </a:cubicBezTo>
                  <a:cubicBezTo>
                    <a:pt x="494110" y="368864"/>
                    <a:pt x="494667" y="346785"/>
                    <a:pt x="490763" y="326456"/>
                  </a:cubicBezTo>
                  <a:cubicBezTo>
                    <a:pt x="485392" y="298450"/>
                    <a:pt x="472194" y="276962"/>
                    <a:pt x="455621" y="269212"/>
                  </a:cubicBezTo>
                  <a:cubicBezTo>
                    <a:pt x="452859" y="242945"/>
                    <a:pt x="442577" y="220805"/>
                    <a:pt x="428238" y="210231"/>
                  </a:cubicBezTo>
                  <a:cubicBezTo>
                    <a:pt x="409420" y="196348"/>
                    <a:pt x="387495" y="205124"/>
                    <a:pt x="374240" y="231851"/>
                  </a:cubicBezTo>
                  <a:cubicBezTo>
                    <a:pt x="365710" y="212677"/>
                    <a:pt x="352187" y="202231"/>
                    <a:pt x="338432" y="205035"/>
                  </a:cubicBezTo>
                  <a:lnTo>
                    <a:pt x="339344" y="169055"/>
                  </a:lnTo>
                  <a:cubicBezTo>
                    <a:pt x="335516" y="149096"/>
                    <a:pt x="326111" y="133783"/>
                    <a:pt x="314300" y="128260"/>
                  </a:cubicBezTo>
                  <a:cubicBezTo>
                    <a:pt x="313982" y="125237"/>
                    <a:pt x="313524" y="122291"/>
                    <a:pt x="312020" y="119633"/>
                  </a:cubicBezTo>
                  <a:cubicBezTo>
                    <a:pt x="315532" y="118619"/>
                    <a:pt x="319088" y="118561"/>
                    <a:pt x="322657" y="118561"/>
                  </a:cubicBezTo>
                  <a:close/>
                  <a:moveTo>
                    <a:pt x="178805" y="345"/>
                  </a:moveTo>
                  <a:cubicBezTo>
                    <a:pt x="185630" y="1199"/>
                    <a:pt x="190573" y="3651"/>
                    <a:pt x="193042" y="7831"/>
                  </a:cubicBezTo>
                  <a:cubicBezTo>
                    <a:pt x="199580" y="18900"/>
                    <a:pt x="187126" y="39318"/>
                    <a:pt x="162653" y="60096"/>
                  </a:cubicBezTo>
                  <a:lnTo>
                    <a:pt x="242428" y="182270"/>
                  </a:lnTo>
                  <a:cubicBezTo>
                    <a:pt x="277766" y="169384"/>
                    <a:pt x="306721" y="169363"/>
                    <a:pt x="315311" y="183907"/>
                  </a:cubicBezTo>
                  <a:cubicBezTo>
                    <a:pt x="327089" y="203847"/>
                    <a:pt x="296414" y="244096"/>
                    <a:pt x="245462" y="276086"/>
                  </a:cubicBezTo>
                  <a:lnTo>
                    <a:pt x="331468" y="423356"/>
                  </a:lnTo>
                  <a:lnTo>
                    <a:pt x="311943" y="447169"/>
                  </a:lnTo>
                  <a:lnTo>
                    <a:pt x="223010" y="289237"/>
                  </a:lnTo>
                  <a:cubicBezTo>
                    <a:pt x="170827" y="317972"/>
                    <a:pt x="121381" y="325169"/>
                    <a:pt x="109684" y="305368"/>
                  </a:cubicBezTo>
                  <a:cubicBezTo>
                    <a:pt x="101577" y="291640"/>
                    <a:pt x="113588" y="268287"/>
                    <a:pt x="139019" y="245119"/>
                  </a:cubicBezTo>
                  <a:lnTo>
                    <a:pt x="57011" y="119527"/>
                  </a:lnTo>
                  <a:cubicBezTo>
                    <a:pt x="32425" y="127304"/>
                    <a:pt x="13554" y="126861"/>
                    <a:pt x="7857" y="117216"/>
                  </a:cubicBezTo>
                  <a:cubicBezTo>
                    <a:pt x="-2018" y="100497"/>
                    <a:pt x="31430" y="62455"/>
                    <a:pt x="82567" y="32250"/>
                  </a:cubicBezTo>
                  <a:cubicBezTo>
                    <a:pt x="120920" y="9595"/>
                    <a:pt x="158331" y="-2217"/>
                    <a:pt x="178805" y="345"/>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26" name="组合 25"/>
          <p:cNvGrpSpPr/>
          <p:nvPr/>
        </p:nvGrpSpPr>
        <p:grpSpPr>
          <a:xfrm>
            <a:off x="7618621" y="1703107"/>
            <a:ext cx="388161" cy="431512"/>
            <a:chOff x="7780616" y="2126065"/>
            <a:chExt cx="431290" cy="479458"/>
          </a:xfrm>
        </p:grpSpPr>
        <p:sp>
          <p:nvSpPr>
            <p:cNvPr id="16" name="流程图: 联系 15"/>
            <p:cNvSpPr/>
            <p:nvPr/>
          </p:nvSpPr>
          <p:spPr>
            <a:xfrm>
              <a:off x="7780616" y="2126065"/>
              <a:ext cx="431290"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5" name="流程图: 联系 47"/>
            <p:cNvSpPr/>
            <p:nvPr/>
          </p:nvSpPr>
          <p:spPr>
            <a:xfrm>
              <a:off x="7925959" y="2227556"/>
              <a:ext cx="140604" cy="274725"/>
            </a:xfrm>
            <a:custGeom>
              <a:avLst/>
              <a:gdLst/>
              <a:ahLst/>
              <a:cxnLst/>
              <a:rect l="l" t="t" r="r" b="b"/>
              <a:pathLst>
                <a:path w="287266" h="511969">
                  <a:moveTo>
                    <a:pt x="83614" y="79914"/>
                  </a:moveTo>
                  <a:cubicBezTo>
                    <a:pt x="103772" y="79914"/>
                    <a:pt x="120112" y="97740"/>
                    <a:pt x="120112" y="119729"/>
                  </a:cubicBezTo>
                  <a:cubicBezTo>
                    <a:pt x="120112" y="141718"/>
                    <a:pt x="103772" y="159544"/>
                    <a:pt x="83614" y="159544"/>
                  </a:cubicBezTo>
                  <a:cubicBezTo>
                    <a:pt x="63458" y="159544"/>
                    <a:pt x="47118" y="141718"/>
                    <a:pt x="47118" y="119729"/>
                  </a:cubicBezTo>
                  <a:cubicBezTo>
                    <a:pt x="47118" y="97740"/>
                    <a:pt x="63458" y="79914"/>
                    <a:pt x="83614" y="79914"/>
                  </a:cubicBezTo>
                  <a:close/>
                  <a:moveTo>
                    <a:pt x="57146" y="0"/>
                  </a:moveTo>
                  <a:lnTo>
                    <a:pt x="256282" y="135582"/>
                  </a:lnTo>
                  <a:lnTo>
                    <a:pt x="273772" y="130180"/>
                  </a:lnTo>
                  <a:lnTo>
                    <a:pt x="280544" y="152100"/>
                  </a:lnTo>
                  <a:lnTo>
                    <a:pt x="280984" y="152400"/>
                  </a:lnTo>
                  <a:lnTo>
                    <a:pt x="280758" y="152793"/>
                  </a:lnTo>
                  <a:lnTo>
                    <a:pt x="287266" y="173862"/>
                  </a:lnTo>
                  <a:lnTo>
                    <a:pt x="166974" y="211022"/>
                  </a:lnTo>
                  <a:lnTo>
                    <a:pt x="199548" y="312683"/>
                  </a:lnTo>
                  <a:lnTo>
                    <a:pt x="188464" y="316234"/>
                  </a:lnTo>
                  <a:lnTo>
                    <a:pt x="195738" y="319086"/>
                  </a:lnTo>
                  <a:lnTo>
                    <a:pt x="174306" y="492918"/>
                  </a:lnTo>
                  <a:lnTo>
                    <a:pt x="142874" y="483392"/>
                  </a:lnTo>
                  <a:lnTo>
                    <a:pt x="169346" y="322360"/>
                  </a:lnTo>
                  <a:lnTo>
                    <a:pt x="138320" y="332301"/>
                  </a:lnTo>
                  <a:lnTo>
                    <a:pt x="30958" y="511969"/>
                  </a:lnTo>
                  <a:lnTo>
                    <a:pt x="0" y="481013"/>
                  </a:lnTo>
                  <a:lnTo>
                    <a:pt x="115312" y="315124"/>
                  </a:lnTo>
                  <a:lnTo>
                    <a:pt x="76670" y="194523"/>
                  </a:lnTo>
                  <a:lnTo>
                    <a:pt x="106900" y="184836"/>
                  </a:lnTo>
                  <a:lnTo>
                    <a:pt x="106024" y="182000"/>
                  </a:lnTo>
                  <a:lnTo>
                    <a:pt x="238480" y="141082"/>
                  </a:lnTo>
                  <a:lnTo>
                    <a:pt x="50004" y="147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8" name="组合 7"/>
          <p:cNvGrpSpPr/>
          <p:nvPr/>
        </p:nvGrpSpPr>
        <p:grpSpPr>
          <a:xfrm>
            <a:off x="1449264" y="1470028"/>
            <a:ext cx="804760" cy="891372"/>
            <a:chOff x="925775" y="1867088"/>
            <a:chExt cx="894178" cy="990413"/>
          </a:xfrm>
        </p:grpSpPr>
        <p:sp>
          <p:nvSpPr>
            <p:cNvPr id="12" name="流程图: 联系 11"/>
            <p:cNvSpPr/>
            <p:nvPr/>
          </p:nvSpPr>
          <p:spPr>
            <a:xfrm>
              <a:off x="925775" y="1867088"/>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6" name="矩形 3"/>
            <p:cNvSpPr/>
            <p:nvPr/>
          </p:nvSpPr>
          <p:spPr>
            <a:xfrm>
              <a:off x="1202244" y="2217057"/>
              <a:ext cx="338082" cy="297474"/>
            </a:xfrm>
            <a:custGeom>
              <a:avLst/>
              <a:gdLst/>
              <a:ahLst/>
              <a:cxnLst/>
              <a:rect l="l" t="t" r="r" b="b"/>
              <a:pathLst>
                <a:path w="695325" h="552451">
                  <a:moveTo>
                    <a:pt x="0" y="185739"/>
                  </a:moveTo>
                  <a:lnTo>
                    <a:pt x="695325" y="185739"/>
                  </a:lnTo>
                  <a:lnTo>
                    <a:pt x="666750" y="552451"/>
                  </a:lnTo>
                  <a:lnTo>
                    <a:pt x="52387" y="552451"/>
                  </a:lnTo>
                  <a:close/>
                  <a:moveTo>
                    <a:pt x="80963" y="0"/>
                  </a:moveTo>
                  <a:lnTo>
                    <a:pt x="245269" y="0"/>
                  </a:lnTo>
                  <a:lnTo>
                    <a:pt x="348039" y="73820"/>
                  </a:lnTo>
                  <a:lnTo>
                    <a:pt x="638175" y="73820"/>
                  </a:lnTo>
                  <a:lnTo>
                    <a:pt x="638175" y="119539"/>
                  </a:lnTo>
                  <a:lnTo>
                    <a:pt x="411687" y="119539"/>
                  </a:lnTo>
                  <a:lnTo>
                    <a:pt x="414338" y="121443"/>
                  </a:lnTo>
                  <a:lnTo>
                    <a:pt x="69056" y="11906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11" name="组合 10"/>
          <p:cNvGrpSpPr/>
          <p:nvPr/>
        </p:nvGrpSpPr>
        <p:grpSpPr>
          <a:xfrm>
            <a:off x="2895274" y="1703107"/>
            <a:ext cx="389584" cy="431512"/>
            <a:chOff x="2532453" y="2126065"/>
            <a:chExt cx="432871" cy="479458"/>
          </a:xfrm>
        </p:grpSpPr>
        <p:sp>
          <p:nvSpPr>
            <p:cNvPr id="13" name="流程图: 联系 12"/>
            <p:cNvSpPr/>
            <p:nvPr/>
          </p:nvSpPr>
          <p:spPr>
            <a:xfrm>
              <a:off x="2532453" y="2126065"/>
              <a:ext cx="432871"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7" name="流程图: 联系 8"/>
            <p:cNvSpPr/>
            <p:nvPr/>
          </p:nvSpPr>
          <p:spPr>
            <a:xfrm>
              <a:off x="2644620" y="2234556"/>
              <a:ext cx="206957" cy="253727"/>
            </a:xfrm>
            <a:custGeom>
              <a:avLst/>
              <a:gdLst/>
              <a:ahLst/>
              <a:cxnLst/>
              <a:rect l="l" t="t" r="r" b="b"/>
              <a:pathLst>
                <a:path w="404342" h="450457">
                  <a:moveTo>
                    <a:pt x="157167" y="176579"/>
                  </a:moveTo>
                  <a:cubicBezTo>
                    <a:pt x="176875" y="201188"/>
                    <a:pt x="210809" y="216274"/>
                    <a:pt x="249019" y="216274"/>
                  </a:cubicBezTo>
                  <a:cubicBezTo>
                    <a:pt x="275455" y="216274"/>
                    <a:pt x="299844" y="209052"/>
                    <a:pt x="319093" y="196495"/>
                  </a:cubicBezTo>
                  <a:lnTo>
                    <a:pt x="319093" y="225508"/>
                  </a:lnTo>
                  <a:cubicBezTo>
                    <a:pt x="298485" y="235130"/>
                    <a:pt x="274513" y="240503"/>
                    <a:pt x="249017" y="240503"/>
                  </a:cubicBezTo>
                  <a:cubicBezTo>
                    <a:pt x="199225" y="240503"/>
                    <a:pt x="155242" y="220009"/>
                    <a:pt x="130222" y="188115"/>
                  </a:cubicBezTo>
                  <a:lnTo>
                    <a:pt x="157167" y="188115"/>
                  </a:lnTo>
                  <a:close/>
                  <a:moveTo>
                    <a:pt x="202408" y="109537"/>
                  </a:moveTo>
                  <a:cubicBezTo>
                    <a:pt x="311792" y="109537"/>
                    <a:pt x="400909" y="176197"/>
                    <a:pt x="404096" y="259552"/>
                  </a:cubicBezTo>
                  <a:lnTo>
                    <a:pt x="363023" y="259552"/>
                  </a:lnTo>
                  <a:lnTo>
                    <a:pt x="361602" y="260141"/>
                  </a:lnTo>
                  <a:cubicBezTo>
                    <a:pt x="362076" y="261173"/>
                    <a:pt x="362067" y="262217"/>
                    <a:pt x="362032" y="263265"/>
                  </a:cubicBezTo>
                  <a:cubicBezTo>
                    <a:pt x="333816" y="307105"/>
                    <a:pt x="281208" y="334823"/>
                    <a:pt x="221461" y="334823"/>
                  </a:cubicBezTo>
                  <a:cubicBezTo>
                    <a:pt x="141667" y="334823"/>
                    <a:pt x="74605" y="285383"/>
                    <a:pt x="58523" y="217566"/>
                  </a:cubicBezTo>
                  <a:lnTo>
                    <a:pt x="85903" y="186366"/>
                  </a:lnTo>
                  <a:cubicBezTo>
                    <a:pt x="88688" y="251772"/>
                    <a:pt x="148405" y="303578"/>
                    <a:pt x="221463" y="303578"/>
                  </a:cubicBezTo>
                  <a:cubicBezTo>
                    <a:pt x="271954" y="303578"/>
                    <a:pt x="316074" y="278834"/>
                    <a:pt x="337859" y="240888"/>
                  </a:cubicBezTo>
                  <a:cubicBezTo>
                    <a:pt x="336775" y="240064"/>
                    <a:pt x="336713" y="239100"/>
                    <a:pt x="336713" y="238121"/>
                  </a:cubicBezTo>
                  <a:cubicBezTo>
                    <a:pt x="336713" y="228875"/>
                    <a:pt x="342203" y="220910"/>
                    <a:pt x="350821" y="218887"/>
                  </a:cubicBezTo>
                  <a:cubicBezTo>
                    <a:pt x="328556" y="172662"/>
                    <a:pt x="270372" y="140494"/>
                    <a:pt x="202410" y="140494"/>
                  </a:cubicBezTo>
                  <a:cubicBezTo>
                    <a:pt x="112981" y="140494"/>
                    <a:pt x="40484" y="196192"/>
                    <a:pt x="40484" y="264898"/>
                  </a:cubicBezTo>
                  <a:cubicBezTo>
                    <a:pt x="40484" y="333604"/>
                    <a:pt x="112981" y="389302"/>
                    <a:pt x="202410" y="389302"/>
                  </a:cubicBezTo>
                  <a:cubicBezTo>
                    <a:pt x="270092" y="389302"/>
                    <a:pt x="328075" y="357400"/>
                    <a:pt x="351974" y="311940"/>
                  </a:cubicBezTo>
                  <a:lnTo>
                    <a:pt x="394418" y="311940"/>
                  </a:lnTo>
                  <a:cubicBezTo>
                    <a:pt x="380783" y="346161"/>
                    <a:pt x="352062" y="375191"/>
                    <a:pt x="313718" y="393606"/>
                  </a:cubicBezTo>
                  <a:lnTo>
                    <a:pt x="320536" y="450457"/>
                  </a:lnTo>
                  <a:lnTo>
                    <a:pt x="240678" y="419727"/>
                  </a:lnTo>
                  <a:lnTo>
                    <a:pt x="246765" y="414990"/>
                  </a:lnTo>
                  <a:cubicBezTo>
                    <a:pt x="232704" y="419235"/>
                    <a:pt x="217755" y="420547"/>
                    <a:pt x="202408" y="420547"/>
                  </a:cubicBezTo>
                  <a:cubicBezTo>
                    <a:pt x="90621" y="420547"/>
                    <a:pt x="0" y="350925"/>
                    <a:pt x="0" y="265042"/>
                  </a:cubicBezTo>
                  <a:cubicBezTo>
                    <a:pt x="0" y="179159"/>
                    <a:pt x="90621" y="109537"/>
                    <a:pt x="202408" y="109537"/>
                  </a:cubicBezTo>
                  <a:close/>
                  <a:moveTo>
                    <a:pt x="230985" y="47625"/>
                  </a:moveTo>
                  <a:cubicBezTo>
                    <a:pt x="306084" y="47625"/>
                    <a:pt x="371630" y="86401"/>
                    <a:pt x="404342" y="145252"/>
                  </a:cubicBezTo>
                  <a:lnTo>
                    <a:pt x="373776" y="145252"/>
                  </a:lnTo>
                  <a:cubicBezTo>
                    <a:pt x="337801" y="99377"/>
                    <a:pt x="281976" y="71128"/>
                    <a:pt x="219657" y="71128"/>
                  </a:cubicBezTo>
                  <a:cubicBezTo>
                    <a:pt x="157308" y="71128"/>
                    <a:pt x="101457" y="99406"/>
                    <a:pt x="65443" y="145252"/>
                  </a:cubicBezTo>
                  <a:lnTo>
                    <a:pt x="58025" y="145252"/>
                  </a:lnTo>
                  <a:cubicBezTo>
                    <a:pt x="90434" y="86345"/>
                    <a:pt x="155941" y="47625"/>
                    <a:pt x="230985" y="47625"/>
                  </a:cubicBezTo>
                  <a:close/>
                  <a:moveTo>
                    <a:pt x="254798" y="0"/>
                  </a:moveTo>
                  <a:cubicBezTo>
                    <a:pt x="305050" y="0"/>
                    <a:pt x="351025" y="17362"/>
                    <a:pt x="384793" y="47621"/>
                  </a:cubicBezTo>
                  <a:lnTo>
                    <a:pt x="337106" y="47621"/>
                  </a:lnTo>
                  <a:cubicBezTo>
                    <a:pt x="309500" y="31902"/>
                    <a:pt x="277450" y="23503"/>
                    <a:pt x="243470" y="23503"/>
                  </a:cubicBezTo>
                  <a:cubicBezTo>
                    <a:pt x="209481" y="23503"/>
                    <a:pt x="177423" y="31907"/>
                    <a:pt x="149803" y="47621"/>
                  </a:cubicBezTo>
                  <a:lnTo>
                    <a:pt x="124953" y="47621"/>
                  </a:lnTo>
                  <a:cubicBezTo>
                    <a:pt x="158613" y="17347"/>
                    <a:pt x="204569" y="0"/>
                    <a:pt x="254798" y="0"/>
                  </a:cubicBezTo>
                  <a:close/>
                </a:path>
              </a:pathLst>
            </a:custGeom>
            <a:solidFill>
              <a:srgbClr val="FFFF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9" name="组合 8"/>
          <p:cNvGrpSpPr/>
          <p:nvPr/>
        </p:nvGrpSpPr>
        <p:grpSpPr>
          <a:xfrm>
            <a:off x="3872076" y="1470028"/>
            <a:ext cx="804760" cy="891372"/>
            <a:chOff x="3617789" y="1867088"/>
            <a:chExt cx="894178" cy="990413"/>
          </a:xfrm>
        </p:grpSpPr>
        <p:sp>
          <p:nvSpPr>
            <p:cNvPr id="17" name="流程图: 联系 16"/>
            <p:cNvSpPr/>
            <p:nvPr/>
          </p:nvSpPr>
          <p:spPr>
            <a:xfrm>
              <a:off x="3617789" y="1867088"/>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2" name="流程图: 联系 1"/>
            <p:cNvSpPr/>
            <p:nvPr/>
          </p:nvSpPr>
          <p:spPr>
            <a:xfrm>
              <a:off x="3903737" y="2161062"/>
              <a:ext cx="315964" cy="405964"/>
            </a:xfrm>
            <a:custGeom>
              <a:avLst/>
              <a:gdLst/>
              <a:ahLst/>
              <a:cxnLst/>
              <a:rect l="l" t="t" r="r" b="b"/>
              <a:pathLst>
                <a:path w="316760" h="369027">
                  <a:moveTo>
                    <a:pt x="144274" y="0"/>
                  </a:moveTo>
                  <a:lnTo>
                    <a:pt x="159860" y="222"/>
                  </a:lnTo>
                  <a:cubicBezTo>
                    <a:pt x="187379" y="57"/>
                    <a:pt x="213997" y="5206"/>
                    <a:pt x="230802" y="14688"/>
                  </a:cubicBezTo>
                  <a:cubicBezTo>
                    <a:pt x="242303" y="18683"/>
                    <a:pt x="254223" y="23723"/>
                    <a:pt x="263417" y="29400"/>
                  </a:cubicBezTo>
                  <a:lnTo>
                    <a:pt x="260595" y="34900"/>
                  </a:lnTo>
                  <a:lnTo>
                    <a:pt x="277859" y="54806"/>
                  </a:lnTo>
                  <a:lnTo>
                    <a:pt x="277662" y="55042"/>
                  </a:lnTo>
                  <a:lnTo>
                    <a:pt x="290400" y="68504"/>
                  </a:lnTo>
                  <a:lnTo>
                    <a:pt x="282016" y="77353"/>
                  </a:lnTo>
                  <a:lnTo>
                    <a:pt x="304096" y="133364"/>
                  </a:lnTo>
                  <a:lnTo>
                    <a:pt x="296553" y="150135"/>
                  </a:lnTo>
                  <a:lnTo>
                    <a:pt x="316539" y="200832"/>
                  </a:lnTo>
                  <a:cubicBezTo>
                    <a:pt x="316734" y="203080"/>
                    <a:pt x="316760" y="205341"/>
                    <a:pt x="316760" y="207610"/>
                  </a:cubicBezTo>
                  <a:lnTo>
                    <a:pt x="316185" y="214743"/>
                  </a:lnTo>
                  <a:lnTo>
                    <a:pt x="302841" y="220568"/>
                  </a:lnTo>
                  <a:lnTo>
                    <a:pt x="310147" y="247736"/>
                  </a:lnTo>
                  <a:lnTo>
                    <a:pt x="309768" y="248632"/>
                  </a:lnTo>
                  <a:lnTo>
                    <a:pt x="300949" y="254076"/>
                  </a:lnTo>
                  <a:cubicBezTo>
                    <a:pt x="302192" y="256118"/>
                    <a:pt x="303568" y="258160"/>
                    <a:pt x="304837" y="260287"/>
                  </a:cubicBezTo>
                  <a:lnTo>
                    <a:pt x="304338" y="261069"/>
                  </a:lnTo>
                  <a:cubicBezTo>
                    <a:pt x="306894" y="263203"/>
                    <a:pt x="308469" y="266481"/>
                    <a:pt x="308480" y="270144"/>
                  </a:cubicBezTo>
                  <a:lnTo>
                    <a:pt x="302223" y="277668"/>
                  </a:lnTo>
                  <a:cubicBezTo>
                    <a:pt x="298952" y="279059"/>
                    <a:pt x="297427" y="282838"/>
                    <a:pt x="298818" y="286110"/>
                  </a:cubicBezTo>
                  <a:lnTo>
                    <a:pt x="301573" y="299167"/>
                  </a:lnTo>
                  <a:cubicBezTo>
                    <a:pt x="301703" y="299481"/>
                    <a:pt x="296710" y="303511"/>
                    <a:pt x="291523" y="307681"/>
                  </a:cubicBezTo>
                  <a:lnTo>
                    <a:pt x="290870" y="307411"/>
                  </a:lnTo>
                  <a:lnTo>
                    <a:pt x="247189" y="307411"/>
                  </a:lnTo>
                  <a:cubicBezTo>
                    <a:pt x="243914" y="307411"/>
                    <a:pt x="241259" y="310066"/>
                    <a:pt x="241259" y="313341"/>
                  </a:cubicBezTo>
                  <a:lnTo>
                    <a:pt x="241259" y="317251"/>
                  </a:lnTo>
                  <a:cubicBezTo>
                    <a:pt x="241120" y="317335"/>
                    <a:pt x="240972" y="317395"/>
                    <a:pt x="240824" y="317454"/>
                  </a:cubicBezTo>
                  <a:lnTo>
                    <a:pt x="240824" y="369027"/>
                  </a:lnTo>
                  <a:lnTo>
                    <a:pt x="82010" y="369027"/>
                  </a:lnTo>
                  <a:lnTo>
                    <a:pt x="82010" y="343528"/>
                  </a:lnTo>
                  <a:lnTo>
                    <a:pt x="82662" y="330626"/>
                  </a:lnTo>
                  <a:cubicBezTo>
                    <a:pt x="79290" y="300673"/>
                    <a:pt x="60565" y="257780"/>
                    <a:pt x="34779" y="223534"/>
                  </a:cubicBezTo>
                  <a:cubicBezTo>
                    <a:pt x="30718" y="219239"/>
                    <a:pt x="27021" y="214636"/>
                    <a:pt x="23707" y="209776"/>
                  </a:cubicBezTo>
                  <a:cubicBezTo>
                    <a:pt x="21306" y="206698"/>
                    <a:pt x="18702" y="203854"/>
                    <a:pt x="16055" y="201127"/>
                  </a:cubicBezTo>
                  <a:lnTo>
                    <a:pt x="16055" y="197417"/>
                  </a:lnTo>
                  <a:cubicBezTo>
                    <a:pt x="5756" y="178924"/>
                    <a:pt x="0" y="157881"/>
                    <a:pt x="0" y="135579"/>
                  </a:cubicBezTo>
                  <a:cubicBezTo>
                    <a:pt x="0" y="61568"/>
                    <a:pt x="63388" y="1427"/>
                    <a:pt x="142074" y="311"/>
                  </a:cubicBezTo>
                  <a:cubicBezTo>
                    <a:pt x="142783" y="95"/>
                    <a:pt x="143522" y="43"/>
                    <a:pt x="14427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30733" name="TextBox 10"/>
            <p:cNvSpPr txBox="1">
              <a:spLocks noChangeArrowheads="1"/>
            </p:cNvSpPr>
            <p:nvPr/>
          </p:nvSpPr>
          <p:spPr bwMode="auto">
            <a:xfrm>
              <a:off x="3914795" y="2140063"/>
              <a:ext cx="173780" cy="318035"/>
            </a:xfrm>
            <a:prstGeom prst="rect">
              <a:avLst/>
            </a:prstGeom>
            <a:noFill/>
            <a:ln w="9525">
              <a:noFill/>
              <a:miter lim="800000"/>
              <a:headEnd/>
              <a:tailEnd/>
            </a:ln>
          </p:spPr>
          <p:txBody>
            <a:bodyPr>
              <a:spAutoFit/>
            </a:bodyPr>
            <a:lstStyle/>
            <a:p>
              <a:r>
                <a:rPr lang="en-US" altLang="zh-CN" sz="1260" b="1" dirty="0">
                  <a:solidFill>
                    <a:srgbClr val="33A6B2"/>
                  </a:solidFill>
                  <a:cs typeface="+mn-ea"/>
                  <a:sym typeface="+mn-lt"/>
                </a:rPr>
                <a:t>?</a:t>
              </a:r>
              <a:endParaRPr lang="zh-CN" altLang="en-US" sz="1260" b="1" dirty="0">
                <a:solidFill>
                  <a:srgbClr val="33A6B2"/>
                </a:solidFill>
                <a:cs typeface="+mn-ea"/>
                <a:sym typeface="+mn-lt"/>
              </a:endParaRPr>
            </a:p>
          </p:txBody>
        </p:sp>
      </p:grpSp>
      <p:sp>
        <p:nvSpPr>
          <p:cNvPr id="19" name="TextBox 18"/>
          <p:cNvSpPr txBox="1"/>
          <p:nvPr/>
        </p:nvSpPr>
        <p:spPr>
          <a:xfrm>
            <a:off x="1213880"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cxnSp>
        <p:nvCxnSpPr>
          <p:cNvPr id="22" name="直接连接符 21"/>
          <p:cNvCxnSpPr>
            <a:stCxn id="12" idx="6"/>
          </p:cNvCxnSpPr>
          <p:nvPr/>
        </p:nvCxnSpPr>
        <p:spPr>
          <a:xfrm>
            <a:off x="2254025" y="1917289"/>
            <a:ext cx="639827" cy="157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93388" y="1917288"/>
            <a:ext cx="578687" cy="315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89634" y="1917288"/>
            <a:ext cx="537455" cy="315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635156" y="1917288"/>
            <a:ext cx="594329" cy="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7048463" y="1918863"/>
            <a:ext cx="555939" cy="4725"/>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80120"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sp>
        <p:nvSpPr>
          <p:cNvPr id="40" name="TextBox 39"/>
          <p:cNvSpPr txBox="1"/>
          <p:nvPr/>
        </p:nvSpPr>
        <p:spPr>
          <a:xfrm>
            <a:off x="5711224"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spTree>
    <p:extLst>
      <p:ext uri="{BB962C8B-B14F-4D97-AF65-F5344CB8AC3E}">
        <p14:creationId xmlns:p14="http://schemas.microsoft.com/office/powerpoint/2010/main" val="121152945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ppt_w"/>
                                          </p:val>
                                        </p:tav>
                                        <p:tav tm="100000">
                                          <p:val>
                                            <p:strVal val="#ppt_w"/>
                                          </p:val>
                                        </p:tav>
                                      </p:tavLst>
                                    </p:anim>
                                    <p:anim calcmode="lin" valueType="num">
                                      <p:cBhvr>
                                        <p:cTn id="16" dur="500" fill="hold"/>
                                        <p:tgtEl>
                                          <p:spTgt spid="10"/>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500"/>
                                        <p:tgtEl>
                                          <p:spTgt spid="11"/>
                                        </p:tgtEl>
                                      </p:cBhvr>
                                    </p:animEffect>
                                  </p:childTnLst>
                                </p:cTn>
                              </p:par>
                              <p:par>
                                <p:cTn id="21" presetID="21"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500"/>
                                        <p:tgtEl>
                                          <p:spTgt spid="25"/>
                                        </p:tgtEl>
                                      </p:cBhvr>
                                    </p:animEffect>
                                  </p:childTnLst>
                                </p:cTn>
                              </p:par>
                              <p:par>
                                <p:cTn id="24" presetID="21"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500"/>
                                        <p:tgtEl>
                                          <p:spTgt spid="26"/>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outVertical)">
                                      <p:cBhvr>
                                        <p:cTn id="30" dur="500"/>
                                        <p:tgtEl>
                                          <p:spTgt spid="22"/>
                                        </p:tgtEl>
                                      </p:cBhvr>
                                    </p:animEffect>
                                  </p:childTnLst>
                                </p:cTn>
                              </p:par>
                              <p:par>
                                <p:cTn id="31" presetID="16" presetClass="entr" presetSubtype="37"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par>
                                <p:cTn id="34" presetID="16" presetClass="entr" presetSubtype="37"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outVertical)">
                                      <p:cBhvr>
                                        <p:cTn id="36" dur="500"/>
                                        <p:tgtEl>
                                          <p:spTgt spid="27"/>
                                        </p:tgtEl>
                                      </p:cBhvr>
                                    </p:animEffect>
                                  </p:childTnLst>
                                </p:cTn>
                              </p:par>
                              <p:par>
                                <p:cTn id="37" presetID="16" presetClass="entr" presetSubtype="37"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par>
                                <p:cTn id="40" presetID="16" presetClass="entr" presetSubtype="37"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outVertical)">
                                      <p:cBhvr>
                                        <p:cTn id="42" dur="500"/>
                                        <p:tgtEl>
                                          <p:spTgt spid="32"/>
                                        </p:tgtEl>
                                      </p:cBhvr>
                                    </p:animEffect>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ppt_x"/>
                                          </p:val>
                                        </p:tav>
                                        <p:tav tm="100000">
                                          <p:val>
                                            <p:strVal val="#ppt_x"/>
                                          </p:val>
                                        </p:tav>
                                      </p:tavLst>
                                    </p:anim>
                                    <p:anim calcmode="lin" valueType="num">
                                      <p:cBhvr additive="base">
                                        <p:cTn id="51" dur="500" fill="hold"/>
                                        <p:tgtEl>
                                          <p:spTgt spid="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1"/>
          <p:cNvSpPr>
            <a:spLocks noChangeArrowheads="1"/>
          </p:cNvSpPr>
          <p:nvPr/>
        </p:nvSpPr>
        <p:spPr bwMode="blackWhite">
          <a:xfrm>
            <a:off x="5378853" y="1081184"/>
            <a:ext cx="259183" cy="3206353"/>
          </a:xfrm>
          <a:prstGeom prst="rect">
            <a:avLst/>
          </a:prstGeom>
          <a:solidFill>
            <a:srgbClr val="FF0000"/>
          </a:solidFill>
          <a:ln w="25400" cap="flat" cmpd="sng" algn="ctr">
            <a:noFill/>
            <a:prstDash val="solid"/>
          </a:ln>
          <a:effectLst>
            <a:outerShdw blurRad="50800" dist="38100" dir="5400000" algn="t" rotWithShape="0">
              <a:prstClr val="black">
                <a:alpha val="40000"/>
              </a:prstClr>
            </a:outerShdw>
          </a:effectLst>
        </p:spPr>
        <p:txBody>
          <a:bodyPr vert="eaVert" lIns="65469" tIns="32734" rIns="65469" bIns="32734" anchor="ctr"/>
          <a:lstStyle/>
          <a:p>
            <a:pPr algn="ctr">
              <a:defRPr/>
            </a:pPr>
            <a:r>
              <a:rPr lang="zh-CN" altLang="en-US" sz="1080" b="1" kern="0" dirty="0">
                <a:solidFill>
                  <a:sysClr val="window" lastClr="FFFFFF"/>
                </a:solidFill>
                <a:cs typeface="+mn-ea"/>
                <a:sym typeface="+mn-lt"/>
              </a:rPr>
              <a:t>领导者决定了团队的一切！</a:t>
            </a:r>
          </a:p>
        </p:txBody>
      </p:sp>
      <p:sp>
        <p:nvSpPr>
          <p:cNvPr id="12" name="箭头6"/>
          <p:cNvSpPr>
            <a:spLocks/>
          </p:cNvSpPr>
          <p:nvPr/>
        </p:nvSpPr>
        <p:spPr bwMode="blackWhite">
          <a:xfrm>
            <a:off x="3320381" y="1181197"/>
            <a:ext cx="1928880"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领导者的思维决定团队的思维</a:t>
            </a:r>
          </a:p>
        </p:txBody>
      </p:sp>
      <p:sp>
        <p:nvSpPr>
          <p:cNvPr id="13" name="箭头5"/>
          <p:cNvSpPr>
            <a:spLocks/>
          </p:cNvSpPr>
          <p:nvPr/>
        </p:nvSpPr>
        <p:spPr bwMode="blackWhite">
          <a:xfrm>
            <a:off x="2916613" y="1889619"/>
            <a:ext cx="1925666"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领头人的速度决定队伍的速度</a:t>
            </a:r>
          </a:p>
        </p:txBody>
      </p:sp>
      <p:sp>
        <p:nvSpPr>
          <p:cNvPr id="14" name="箭头4"/>
          <p:cNvSpPr>
            <a:spLocks/>
          </p:cNvSpPr>
          <p:nvPr/>
        </p:nvSpPr>
        <p:spPr bwMode="blackWhite">
          <a:xfrm>
            <a:off x="3099754" y="2596850"/>
            <a:ext cx="1926738"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（火车跑的快，全靠车头带）</a:t>
            </a:r>
          </a:p>
        </p:txBody>
      </p:sp>
      <p:sp>
        <p:nvSpPr>
          <p:cNvPr id="15" name="箭头3"/>
          <p:cNvSpPr>
            <a:spLocks/>
          </p:cNvSpPr>
          <p:nvPr/>
        </p:nvSpPr>
        <p:spPr bwMode="blackWhite">
          <a:xfrm>
            <a:off x="3320381" y="3305272"/>
            <a:ext cx="1928880"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r>
              <a:rPr lang="zh-CN" altLang="en-US" sz="1080" kern="0" dirty="0">
                <a:solidFill>
                  <a:schemeClr val="bg1"/>
                </a:solidFill>
                <a:cs typeface="+mn-ea"/>
                <a:sym typeface="+mn-lt"/>
              </a:rPr>
              <a:t>领导改变则团队改变</a:t>
            </a:r>
          </a:p>
        </p:txBody>
      </p:sp>
      <p:sp>
        <p:nvSpPr>
          <p:cNvPr id="16" name="箭头2"/>
          <p:cNvSpPr>
            <a:spLocks/>
          </p:cNvSpPr>
          <p:nvPr/>
        </p:nvSpPr>
        <p:spPr bwMode="blackWhite">
          <a:xfrm>
            <a:off x="683569" y="1834850"/>
            <a:ext cx="1925666"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领导者的风格决定团队的风格</a:t>
            </a:r>
          </a:p>
        </p:txBody>
      </p:sp>
      <p:sp>
        <p:nvSpPr>
          <p:cNvPr id="17" name="箭头1"/>
          <p:cNvSpPr>
            <a:spLocks/>
          </p:cNvSpPr>
          <p:nvPr/>
        </p:nvSpPr>
        <p:spPr bwMode="blackWhite">
          <a:xfrm>
            <a:off x="1014509" y="2596850"/>
            <a:ext cx="1928879"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1080" kern="0" dirty="0">
                <a:solidFill>
                  <a:schemeClr val="bg1"/>
                </a:solidFill>
                <a:cs typeface="+mn-ea"/>
                <a:sym typeface="+mn-lt"/>
              </a:rPr>
              <a:t>领导进步则团队进步</a:t>
            </a:r>
          </a:p>
        </p:txBody>
      </p:sp>
      <p:grpSp>
        <p:nvGrpSpPr>
          <p:cNvPr id="2" name="组合 1"/>
          <p:cNvGrpSpPr/>
          <p:nvPr/>
        </p:nvGrpSpPr>
        <p:grpSpPr>
          <a:xfrm>
            <a:off x="5766556" y="1759841"/>
            <a:ext cx="2737488" cy="1696640"/>
            <a:chOff x="5899284" y="1955379"/>
            <a:chExt cx="3041653" cy="1885156"/>
          </a:xfrm>
          <a:solidFill>
            <a:srgbClr val="FF0000"/>
          </a:solidFill>
        </p:grpSpPr>
        <p:sp>
          <p:nvSpPr>
            <p:cNvPr id="10" name="箭头7"/>
            <p:cNvSpPr>
              <a:spLocks/>
            </p:cNvSpPr>
            <p:nvPr/>
          </p:nvSpPr>
          <p:spPr bwMode="blackWhite">
            <a:xfrm>
              <a:off x="5899284" y="1955379"/>
              <a:ext cx="3041653" cy="1885156"/>
            </a:xfrm>
            <a:custGeom>
              <a:avLst/>
              <a:gdLst>
                <a:gd name="T0" fmla="*/ 0 w 936"/>
                <a:gd name="T1" fmla="*/ 231 h 1151"/>
                <a:gd name="T2" fmla="*/ 599 w 936"/>
                <a:gd name="T3" fmla="*/ 231 h 1151"/>
                <a:gd name="T4" fmla="*/ 599 w 936"/>
                <a:gd name="T5" fmla="*/ 0 h 1151"/>
                <a:gd name="T6" fmla="*/ 935 w 936"/>
                <a:gd name="T7" fmla="*/ 575 h 1151"/>
                <a:gd name="T8" fmla="*/ 599 w 936"/>
                <a:gd name="T9" fmla="*/ 1150 h 1151"/>
                <a:gd name="T10" fmla="*/ 599 w 936"/>
                <a:gd name="T11" fmla="*/ 919 h 1151"/>
                <a:gd name="T12" fmla="*/ 0 w 936"/>
                <a:gd name="T13" fmla="*/ 919 h 1151"/>
                <a:gd name="T14" fmla="*/ 0 w 936"/>
                <a:gd name="T15" fmla="*/ 575 h 1151"/>
                <a:gd name="T16" fmla="*/ 0 w 936"/>
                <a:gd name="T17" fmla="*/ 2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6" h="1151">
                  <a:moveTo>
                    <a:pt x="0" y="231"/>
                  </a:moveTo>
                  <a:lnTo>
                    <a:pt x="599" y="231"/>
                  </a:lnTo>
                  <a:lnTo>
                    <a:pt x="599" y="0"/>
                  </a:lnTo>
                  <a:lnTo>
                    <a:pt x="935" y="575"/>
                  </a:lnTo>
                  <a:lnTo>
                    <a:pt x="599" y="1150"/>
                  </a:lnTo>
                  <a:lnTo>
                    <a:pt x="599" y="919"/>
                  </a:lnTo>
                  <a:lnTo>
                    <a:pt x="0" y="919"/>
                  </a:lnTo>
                  <a:lnTo>
                    <a:pt x="0" y="575"/>
                  </a:lnTo>
                  <a:lnTo>
                    <a:pt x="0" y="231"/>
                  </a:lnTo>
                </a:path>
              </a:pathLst>
            </a:custGeom>
            <a:grpFill/>
            <a:ln w="25400" cap="flat" cmpd="sng" algn="ctr">
              <a:no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endParaRPr lang="zh-CN" altLang="en-US" sz="1215" b="1" kern="0" dirty="0">
                <a:solidFill>
                  <a:sysClr val="window" lastClr="FFFFFF"/>
                </a:solidFill>
                <a:cs typeface="+mn-ea"/>
                <a:sym typeface="+mn-lt"/>
              </a:endParaRPr>
            </a:p>
          </p:txBody>
        </p:sp>
        <p:sp>
          <p:nvSpPr>
            <p:cNvPr id="19" name="矩形 18"/>
            <p:cNvSpPr/>
            <p:nvPr/>
          </p:nvSpPr>
          <p:spPr>
            <a:xfrm>
              <a:off x="6026615" y="2606254"/>
              <a:ext cx="2428800" cy="847632"/>
            </a:xfrm>
            <a:prstGeom prst="rect">
              <a:avLst/>
            </a:prstGeom>
            <a:noFill/>
          </p:spPr>
          <p:txBody>
            <a:bodyPr lIns="64166" tIns="32083" rIns="64166" bIns="32083">
              <a:spAutoFit/>
            </a:bodyPr>
            <a:lstStyle/>
            <a:p>
              <a:pPr>
                <a:lnSpc>
                  <a:spcPct val="120000"/>
                </a:lnSpc>
                <a:defRPr/>
              </a:pPr>
              <a:r>
                <a:rPr lang="zh-CN" altLang="en-US" sz="1260" b="1" kern="0" dirty="0">
                  <a:solidFill>
                    <a:sysClr val="window" lastClr="FFFFFF"/>
                  </a:solidFill>
                  <a:cs typeface="+mn-ea"/>
                  <a:sym typeface="+mn-lt"/>
                </a:rPr>
                <a:t>一头狮子领导的一群绵羊可以打败一头绵羊领导的一群狮子</a:t>
              </a:r>
            </a:p>
          </p:txBody>
        </p:sp>
      </p:grpSp>
    </p:spTree>
    <p:extLst>
      <p:ext uri="{BB962C8B-B14F-4D97-AF65-F5344CB8AC3E}">
        <p14:creationId xmlns:p14="http://schemas.microsoft.com/office/powerpoint/2010/main" val="6960158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2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bwMode="auto">
          <a:xfrm>
            <a:off x="1160850" y="821956"/>
            <a:ext cx="3157322" cy="3509962"/>
          </a:xfrm>
          <a:prstGeom prst="arc">
            <a:avLst>
              <a:gd name="adj1" fmla="val 830435"/>
              <a:gd name="adj2" fmla="val 10793851"/>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grpSp>
        <p:nvGrpSpPr>
          <p:cNvPr id="56356" name="组合 21"/>
          <p:cNvGrpSpPr>
            <a:grpSpLocks/>
          </p:cNvGrpSpPr>
          <p:nvPr/>
        </p:nvGrpSpPr>
        <p:grpSpPr bwMode="auto">
          <a:xfrm>
            <a:off x="2787320" y="1652378"/>
            <a:ext cx="582792" cy="2119043"/>
            <a:chOff x="6656632" y="2132856"/>
            <a:chExt cx="864000" cy="2825421"/>
          </a:xfrm>
        </p:grpSpPr>
        <p:grpSp>
          <p:nvGrpSpPr>
            <p:cNvPr id="56385" name="组合 12"/>
            <p:cNvGrpSpPr>
              <a:grpSpLocks/>
            </p:cNvGrpSpPr>
            <p:nvPr/>
          </p:nvGrpSpPr>
          <p:grpSpPr bwMode="auto">
            <a:xfrm>
              <a:off x="6656632" y="2132856"/>
              <a:ext cx="864000" cy="2825421"/>
              <a:chOff x="6656632" y="2132856"/>
              <a:chExt cx="864000" cy="2825421"/>
            </a:xfrm>
          </p:grpSpPr>
          <p:sp>
            <p:nvSpPr>
              <p:cNvPr id="4" name="椭圆 3"/>
              <p:cNvSpPr/>
              <p:nvPr/>
            </p:nvSpPr>
            <p:spPr>
              <a:xfrm>
                <a:off x="7017639" y="4815016"/>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6" name="直接连接符 5"/>
              <p:cNvCxnSpPr>
                <a:stCxn id="4" idx="0"/>
              </p:cNvCxnSpPr>
              <p:nvPr/>
            </p:nvCxnSpPr>
            <p:spPr>
              <a:xfrm flipV="1">
                <a:off x="7089089" y="3014772"/>
                <a:ext cx="0" cy="1800244"/>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7" name="弧形 6"/>
              <p:cNvSpPr/>
              <p:nvPr/>
            </p:nvSpPr>
            <p:spPr>
              <a:xfrm>
                <a:off x="6657211"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9" name="椭圆 8"/>
              <p:cNvSpPr/>
              <p:nvPr/>
            </p:nvSpPr>
            <p:spPr>
              <a:xfrm>
                <a:off x="6711196" y="2186089"/>
                <a:ext cx="755786" cy="7556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86" name="文本框 20"/>
            <p:cNvSpPr txBox="1">
              <a:spLocks noChangeArrowheads="1"/>
            </p:cNvSpPr>
            <p:nvPr/>
          </p:nvSpPr>
          <p:spPr bwMode="auto">
            <a:xfrm>
              <a:off x="6744708" y="2350574"/>
              <a:ext cx="751444"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28%</a:t>
              </a:r>
              <a:endParaRPr lang="zh-CN" altLang="en-US" sz="1530" dirty="0">
                <a:solidFill>
                  <a:schemeClr val="bg1"/>
                </a:solidFill>
                <a:cs typeface="+mn-ea"/>
                <a:sym typeface="+mn-lt"/>
              </a:endParaRPr>
            </a:p>
          </p:txBody>
        </p:sp>
      </p:grpSp>
      <p:sp>
        <p:nvSpPr>
          <p:cNvPr id="23" name="弧形 22"/>
          <p:cNvSpPr/>
          <p:nvPr/>
        </p:nvSpPr>
        <p:spPr bwMode="auto">
          <a:xfrm>
            <a:off x="1403968" y="1092227"/>
            <a:ext cx="2671085" cy="2969419"/>
          </a:xfrm>
          <a:prstGeom prst="arc">
            <a:avLst>
              <a:gd name="adj1" fmla="val 2938498"/>
              <a:gd name="adj2" fmla="val 10793851"/>
            </a:avLst>
          </a:prstGeom>
          <a:ln w="2540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24" name="弧形 23"/>
          <p:cNvSpPr/>
          <p:nvPr/>
        </p:nvSpPr>
        <p:spPr bwMode="auto">
          <a:xfrm>
            <a:off x="1647086" y="1362499"/>
            <a:ext cx="2185920" cy="2428875"/>
          </a:xfrm>
          <a:prstGeom prst="arc">
            <a:avLst>
              <a:gd name="adj1" fmla="val 4654623"/>
              <a:gd name="adj2" fmla="val 10793851"/>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25" name="弧形 24"/>
          <p:cNvSpPr/>
          <p:nvPr/>
        </p:nvSpPr>
        <p:spPr bwMode="auto">
          <a:xfrm>
            <a:off x="1890204" y="1631581"/>
            <a:ext cx="1699685" cy="1890713"/>
          </a:xfrm>
          <a:prstGeom prst="arc">
            <a:avLst>
              <a:gd name="adj1" fmla="val 7924595"/>
              <a:gd name="adj2" fmla="val 10793851"/>
            </a:avLst>
          </a:prstGeom>
          <a:ln w="2540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30" name="文本框 29"/>
          <p:cNvSpPr txBox="1"/>
          <p:nvPr/>
        </p:nvSpPr>
        <p:spPr bwMode="auto">
          <a:xfrm>
            <a:off x="965281"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4" name="文本框 33"/>
          <p:cNvSpPr txBox="1"/>
          <p:nvPr/>
        </p:nvSpPr>
        <p:spPr bwMode="auto">
          <a:xfrm>
            <a:off x="1205186"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5" name="文本框 34"/>
          <p:cNvSpPr txBox="1"/>
          <p:nvPr/>
        </p:nvSpPr>
        <p:spPr bwMode="auto">
          <a:xfrm>
            <a:off x="1445092"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6" name="文本框 35"/>
          <p:cNvSpPr txBox="1"/>
          <p:nvPr/>
        </p:nvSpPr>
        <p:spPr bwMode="auto">
          <a:xfrm>
            <a:off x="1683926"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grpSp>
        <p:nvGrpSpPr>
          <p:cNvPr id="56364" name="组合 58"/>
          <p:cNvGrpSpPr>
            <a:grpSpLocks/>
          </p:cNvGrpSpPr>
          <p:nvPr/>
        </p:nvGrpSpPr>
        <p:grpSpPr bwMode="auto">
          <a:xfrm>
            <a:off x="3392824" y="1651821"/>
            <a:ext cx="582627" cy="2002632"/>
            <a:chOff x="4582639" y="1772718"/>
            <a:chExt cx="863755" cy="2670203"/>
          </a:xfrm>
        </p:grpSpPr>
        <p:sp>
          <p:nvSpPr>
            <p:cNvPr id="40" name="椭圆 39"/>
            <p:cNvSpPr/>
            <p:nvPr/>
          </p:nvSpPr>
          <p:spPr>
            <a:xfrm>
              <a:off x="4943066" y="4300044"/>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41" name="直接连接符 40"/>
            <p:cNvCxnSpPr>
              <a:stCxn id="40" idx="0"/>
            </p:cNvCxnSpPr>
            <p:nvPr/>
          </p:nvCxnSpPr>
          <p:spPr>
            <a:xfrm flipV="1">
              <a:off x="5014516" y="2636327"/>
              <a:ext cx="0" cy="1663717"/>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42" name="弧形 41"/>
            <p:cNvSpPr/>
            <p:nvPr/>
          </p:nvSpPr>
          <p:spPr>
            <a:xfrm>
              <a:off x="4582639" y="1772718"/>
              <a:ext cx="863755" cy="863608"/>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43" name="椭圆 42"/>
            <p:cNvSpPr/>
            <p:nvPr/>
          </p:nvSpPr>
          <p:spPr>
            <a:xfrm>
              <a:off x="4636626" y="1826695"/>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6384" name="文本框 38"/>
            <p:cNvSpPr txBox="1">
              <a:spLocks noChangeArrowheads="1"/>
            </p:cNvSpPr>
            <p:nvPr/>
          </p:nvSpPr>
          <p:spPr bwMode="auto">
            <a:xfrm>
              <a:off x="4671099" y="1991182"/>
              <a:ext cx="751444"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38%</a:t>
              </a:r>
              <a:endParaRPr lang="zh-CN" altLang="en-US" sz="1530" dirty="0">
                <a:solidFill>
                  <a:schemeClr val="bg1"/>
                </a:solidFill>
                <a:cs typeface="+mn-ea"/>
                <a:sym typeface="+mn-lt"/>
              </a:endParaRPr>
            </a:p>
          </p:txBody>
        </p:sp>
      </p:grpSp>
      <p:grpSp>
        <p:nvGrpSpPr>
          <p:cNvPr id="56365" name="组合 43"/>
          <p:cNvGrpSpPr>
            <a:grpSpLocks/>
          </p:cNvGrpSpPr>
          <p:nvPr/>
        </p:nvGrpSpPr>
        <p:grpSpPr bwMode="auto">
          <a:xfrm>
            <a:off x="3998851" y="1652379"/>
            <a:ext cx="582792" cy="1295159"/>
            <a:chOff x="6656632" y="2132856"/>
            <a:chExt cx="864000" cy="1726898"/>
          </a:xfrm>
        </p:grpSpPr>
        <p:grpSp>
          <p:nvGrpSpPr>
            <p:cNvPr id="56374" name="组合 44"/>
            <p:cNvGrpSpPr>
              <a:grpSpLocks/>
            </p:cNvGrpSpPr>
            <p:nvPr/>
          </p:nvGrpSpPr>
          <p:grpSpPr bwMode="auto">
            <a:xfrm>
              <a:off x="6656632" y="2132856"/>
              <a:ext cx="864000" cy="1726898"/>
              <a:chOff x="6656632" y="2132856"/>
              <a:chExt cx="864000" cy="1726898"/>
            </a:xfrm>
          </p:grpSpPr>
          <p:sp>
            <p:nvSpPr>
              <p:cNvPr id="47" name="椭圆 46"/>
              <p:cNvSpPr/>
              <p:nvPr/>
            </p:nvSpPr>
            <p:spPr>
              <a:xfrm>
                <a:off x="7017304" y="3716455"/>
                <a:ext cx="142901" cy="1428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48" name="直接连接符 47"/>
              <p:cNvCxnSpPr/>
              <p:nvPr/>
            </p:nvCxnSpPr>
            <p:spPr>
              <a:xfrm flipV="1">
                <a:off x="7088755" y="2995722"/>
                <a:ext cx="0" cy="720733"/>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49" name="弧形 48"/>
              <p:cNvSpPr/>
              <p:nvPr/>
            </p:nvSpPr>
            <p:spPr>
              <a:xfrm>
                <a:off x="6656877"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0" name="椭圆 49"/>
              <p:cNvSpPr/>
              <p:nvPr/>
            </p:nvSpPr>
            <p:spPr>
              <a:xfrm>
                <a:off x="6710862" y="2186089"/>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75" name="文本框 45"/>
            <p:cNvSpPr txBox="1">
              <a:spLocks noChangeArrowheads="1"/>
            </p:cNvSpPr>
            <p:nvPr/>
          </p:nvSpPr>
          <p:spPr bwMode="auto">
            <a:xfrm>
              <a:off x="6744708" y="2350574"/>
              <a:ext cx="751444" cy="437048"/>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46%</a:t>
              </a:r>
              <a:endParaRPr lang="zh-CN" altLang="en-US" sz="1530" dirty="0">
                <a:solidFill>
                  <a:schemeClr val="bg1"/>
                </a:solidFill>
                <a:cs typeface="+mn-ea"/>
                <a:sym typeface="+mn-lt"/>
              </a:endParaRPr>
            </a:p>
          </p:txBody>
        </p:sp>
      </p:grpSp>
      <p:grpSp>
        <p:nvGrpSpPr>
          <p:cNvPr id="3" name="组合 2"/>
          <p:cNvGrpSpPr/>
          <p:nvPr/>
        </p:nvGrpSpPr>
        <p:grpSpPr>
          <a:xfrm>
            <a:off x="2181549" y="1652379"/>
            <a:ext cx="582791" cy="1741404"/>
            <a:chOff x="1915943" y="1835976"/>
            <a:chExt cx="647546" cy="1934893"/>
          </a:xfrm>
        </p:grpSpPr>
        <p:grpSp>
          <p:nvGrpSpPr>
            <p:cNvPr id="56366" name="组合 50"/>
            <p:cNvGrpSpPr>
              <a:grpSpLocks/>
            </p:cNvGrpSpPr>
            <p:nvPr/>
          </p:nvGrpSpPr>
          <p:grpSpPr bwMode="auto">
            <a:xfrm>
              <a:off x="1915943" y="1835976"/>
              <a:ext cx="647546" cy="1934893"/>
              <a:chOff x="6656632" y="2132856"/>
              <a:chExt cx="864000" cy="2321897"/>
            </a:xfrm>
          </p:grpSpPr>
          <p:grpSp>
            <p:nvGrpSpPr>
              <p:cNvPr id="56368" name="组合 51"/>
              <p:cNvGrpSpPr>
                <a:grpSpLocks/>
              </p:cNvGrpSpPr>
              <p:nvPr/>
            </p:nvGrpSpPr>
            <p:grpSpPr bwMode="auto">
              <a:xfrm>
                <a:off x="6656632" y="2132856"/>
                <a:ext cx="864000" cy="2321897"/>
                <a:chOff x="6656632" y="2132856"/>
                <a:chExt cx="864000" cy="2321897"/>
              </a:xfrm>
            </p:grpSpPr>
            <p:sp>
              <p:nvSpPr>
                <p:cNvPr id="54" name="椭圆 53"/>
                <p:cNvSpPr/>
                <p:nvPr/>
              </p:nvSpPr>
              <p:spPr>
                <a:xfrm>
                  <a:off x="6710570" y="4311774"/>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55" name="直接连接符 54"/>
                <p:cNvCxnSpPr/>
                <p:nvPr/>
              </p:nvCxnSpPr>
              <p:spPr>
                <a:xfrm flipV="1">
                  <a:off x="7088462" y="2995722"/>
                  <a:ext cx="0" cy="1081100"/>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56" name="弧形 55"/>
                <p:cNvSpPr/>
                <p:nvPr/>
              </p:nvSpPr>
              <p:spPr>
                <a:xfrm>
                  <a:off x="6656585"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7" name="椭圆 56"/>
                <p:cNvSpPr/>
                <p:nvPr/>
              </p:nvSpPr>
              <p:spPr>
                <a:xfrm>
                  <a:off x="6710570" y="2186089"/>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69" name="文本框 52"/>
              <p:cNvSpPr txBox="1">
                <a:spLocks noChangeArrowheads="1"/>
              </p:cNvSpPr>
              <p:nvPr/>
            </p:nvSpPr>
            <p:spPr bwMode="auto">
              <a:xfrm>
                <a:off x="6744709" y="2350574"/>
                <a:ext cx="618363"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9%</a:t>
                </a:r>
                <a:endParaRPr lang="zh-CN" altLang="en-US" sz="1530" dirty="0">
                  <a:solidFill>
                    <a:schemeClr val="bg1"/>
                  </a:solidFill>
                  <a:cs typeface="+mn-ea"/>
                  <a:sym typeface="+mn-lt"/>
                </a:endParaRPr>
              </a:p>
            </p:txBody>
          </p:sp>
        </p:grpSp>
        <p:cxnSp>
          <p:nvCxnSpPr>
            <p:cNvPr id="64" name="直接连接符 63"/>
            <p:cNvCxnSpPr>
              <a:endCxn id="54" idx="7"/>
            </p:cNvCxnSpPr>
            <p:nvPr/>
          </p:nvCxnSpPr>
          <p:spPr bwMode="auto">
            <a:xfrm flipH="1">
              <a:off x="2047998" y="3441377"/>
              <a:ext cx="196350" cy="227542"/>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5346337" y="1612531"/>
            <a:ext cx="2463947" cy="1082278"/>
            <a:chOff x="5432374" y="1791701"/>
            <a:chExt cx="2737719" cy="1202531"/>
          </a:xfrm>
        </p:grpSpPr>
        <p:grpSp>
          <p:nvGrpSpPr>
            <p:cNvPr id="56323" name="组合 121"/>
            <p:cNvGrpSpPr>
              <a:grpSpLocks/>
            </p:cNvGrpSpPr>
            <p:nvPr/>
          </p:nvGrpSpPr>
          <p:grpSpPr bwMode="auto">
            <a:xfrm>
              <a:off x="6236334" y="1791701"/>
              <a:ext cx="1933759" cy="1202531"/>
              <a:chOff x="8053026" y="2110221"/>
              <a:chExt cx="2579242" cy="1442756"/>
            </a:xfrm>
            <a:solidFill>
              <a:srgbClr val="007635"/>
            </a:solidFill>
          </p:grpSpPr>
          <p:sp>
            <p:nvSpPr>
              <p:cNvPr id="56342" name="任意多边形 92"/>
              <p:cNvSpPr>
                <a:spLocks noChangeArrowheads="1"/>
              </p:cNvSpPr>
              <p:nvPr/>
            </p:nvSpPr>
            <p:spPr bwMode="auto">
              <a:xfrm>
                <a:off x="10492583" y="2118058"/>
                <a:ext cx="139685" cy="680005"/>
              </a:xfrm>
              <a:custGeom>
                <a:avLst/>
                <a:gdLst>
                  <a:gd name="T0" fmla="*/ 68388 w 139685"/>
                  <a:gd name="T1" fmla="*/ 117634 h 680005"/>
                  <a:gd name="T2" fmla="*/ 125060 w 139685"/>
                  <a:gd name="T3" fmla="*/ 117634 h 680005"/>
                  <a:gd name="T4" fmla="*/ 139685 w 139685"/>
                  <a:gd name="T5" fmla="*/ 117634 h 680005"/>
                  <a:gd name="T6" fmla="*/ 139685 w 139685"/>
                  <a:gd name="T7" fmla="*/ 402472 h 680005"/>
                  <a:gd name="T8" fmla="*/ 139523 w 139685"/>
                  <a:gd name="T9" fmla="*/ 402472 h 680005"/>
                  <a:gd name="T10" fmla="*/ 124564 w 139685"/>
                  <a:gd name="T11" fmla="*/ 402472 h 680005"/>
                  <a:gd name="T12" fmla="*/ 124564 w 139685"/>
                  <a:gd name="T13" fmla="*/ 648357 h 680005"/>
                  <a:gd name="T14" fmla="*/ 95254 w 139685"/>
                  <a:gd name="T15" fmla="*/ 680005 h 680005"/>
                  <a:gd name="T16" fmla="*/ 63503 w 139685"/>
                  <a:gd name="T17" fmla="*/ 648357 h 680005"/>
                  <a:gd name="T18" fmla="*/ 63503 w 139685"/>
                  <a:gd name="T19" fmla="*/ 370823 h 680005"/>
                  <a:gd name="T20" fmla="*/ 63503 w 139685"/>
                  <a:gd name="T21" fmla="*/ 363519 h 680005"/>
                  <a:gd name="T22" fmla="*/ 63503 w 139685"/>
                  <a:gd name="T23" fmla="*/ 210145 h 680005"/>
                  <a:gd name="T24" fmla="*/ 43963 w 139685"/>
                  <a:gd name="T25" fmla="*/ 210145 h 680005"/>
                  <a:gd name="T26" fmla="*/ 43963 w 139685"/>
                  <a:gd name="T27" fmla="*/ 370823 h 680005"/>
                  <a:gd name="T28" fmla="*/ 21982 w 139685"/>
                  <a:gd name="T29" fmla="*/ 392733 h 680005"/>
                  <a:gd name="T30" fmla="*/ 0 w 139685"/>
                  <a:gd name="T31" fmla="*/ 370823 h 680005"/>
                  <a:gd name="T32" fmla="*/ 0 w 139685"/>
                  <a:gd name="T33" fmla="*/ 183366 h 680005"/>
                  <a:gd name="T34" fmla="*/ 0 w 139685"/>
                  <a:gd name="T35" fmla="*/ 176062 h 680005"/>
                  <a:gd name="T36" fmla="*/ 0 w 139685"/>
                  <a:gd name="T37" fmla="*/ 173627 h 680005"/>
                  <a:gd name="T38" fmla="*/ 68388 w 139685"/>
                  <a:gd name="T39" fmla="*/ 117634 h 680005"/>
                  <a:gd name="T40" fmla="*/ 134144 w 139685"/>
                  <a:gd name="T41" fmla="*/ 0 h 680005"/>
                  <a:gd name="T42" fmla="*/ 139685 w 139685"/>
                  <a:gd name="T43" fmla="*/ 2295 h 680005"/>
                  <a:gd name="T44" fmla="*/ 139685 w 139685"/>
                  <a:gd name="T45" fmla="*/ 105020 h 680005"/>
                  <a:gd name="T46" fmla="*/ 134144 w 139685"/>
                  <a:gd name="T47" fmla="*/ 107315 h 680005"/>
                  <a:gd name="T48" fmla="*/ 80486 w 139685"/>
                  <a:gd name="T49" fmla="*/ 53658 h 680005"/>
                  <a:gd name="T50" fmla="*/ 134144 w 139685"/>
                  <a:gd name="T51" fmla="*/ 0 h 6800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9685" h="680005">
                    <a:moveTo>
                      <a:pt x="68388" y="117634"/>
                    </a:moveTo>
                    <a:cubicBezTo>
                      <a:pt x="68388" y="117634"/>
                      <a:pt x="68388" y="117634"/>
                      <a:pt x="125060" y="117634"/>
                    </a:cubicBezTo>
                    <a:lnTo>
                      <a:pt x="139685" y="117634"/>
                    </a:lnTo>
                    <a:lnTo>
                      <a:pt x="139685" y="402472"/>
                    </a:lnTo>
                    <a:lnTo>
                      <a:pt x="139523" y="402472"/>
                    </a:lnTo>
                    <a:cubicBezTo>
                      <a:pt x="137386" y="402472"/>
                      <a:pt x="133112" y="402472"/>
                      <a:pt x="124564" y="402472"/>
                    </a:cubicBezTo>
                    <a:cubicBezTo>
                      <a:pt x="124564" y="402472"/>
                      <a:pt x="124564" y="402472"/>
                      <a:pt x="124564" y="648357"/>
                    </a:cubicBezTo>
                    <a:cubicBezTo>
                      <a:pt x="124564" y="665398"/>
                      <a:pt x="112351" y="680005"/>
                      <a:pt x="95254" y="680005"/>
                    </a:cubicBezTo>
                    <a:cubicBezTo>
                      <a:pt x="78157" y="680005"/>
                      <a:pt x="63503" y="665398"/>
                      <a:pt x="63503" y="648357"/>
                    </a:cubicBezTo>
                    <a:cubicBezTo>
                      <a:pt x="63503" y="648357"/>
                      <a:pt x="63503" y="648357"/>
                      <a:pt x="63503" y="370823"/>
                    </a:cubicBezTo>
                    <a:cubicBezTo>
                      <a:pt x="63503" y="368388"/>
                      <a:pt x="63503" y="365954"/>
                      <a:pt x="63503" y="363519"/>
                    </a:cubicBezTo>
                    <a:cubicBezTo>
                      <a:pt x="63503" y="363519"/>
                      <a:pt x="63503" y="363519"/>
                      <a:pt x="63503" y="210145"/>
                    </a:cubicBezTo>
                    <a:cubicBezTo>
                      <a:pt x="63503" y="210145"/>
                      <a:pt x="63503" y="210145"/>
                      <a:pt x="43963" y="210145"/>
                    </a:cubicBezTo>
                    <a:cubicBezTo>
                      <a:pt x="43963" y="210145"/>
                      <a:pt x="43963" y="210145"/>
                      <a:pt x="43963" y="370823"/>
                    </a:cubicBezTo>
                    <a:cubicBezTo>
                      <a:pt x="43963" y="382996"/>
                      <a:pt x="34194" y="392733"/>
                      <a:pt x="21982" y="392733"/>
                    </a:cubicBezTo>
                    <a:cubicBezTo>
                      <a:pt x="9770" y="392733"/>
                      <a:pt x="0" y="382996"/>
                      <a:pt x="0" y="370823"/>
                    </a:cubicBezTo>
                    <a:cubicBezTo>
                      <a:pt x="0" y="370823"/>
                      <a:pt x="0" y="370823"/>
                      <a:pt x="0" y="183366"/>
                    </a:cubicBezTo>
                    <a:cubicBezTo>
                      <a:pt x="0" y="183366"/>
                      <a:pt x="0" y="183366"/>
                      <a:pt x="0" y="176062"/>
                    </a:cubicBezTo>
                    <a:cubicBezTo>
                      <a:pt x="0" y="176062"/>
                      <a:pt x="0" y="176062"/>
                      <a:pt x="0" y="173627"/>
                    </a:cubicBezTo>
                    <a:cubicBezTo>
                      <a:pt x="0" y="159021"/>
                      <a:pt x="19539" y="120069"/>
                      <a:pt x="68388" y="117634"/>
                    </a:cubicBezTo>
                    <a:close/>
                    <a:moveTo>
                      <a:pt x="134144" y="0"/>
                    </a:moveTo>
                    <a:lnTo>
                      <a:pt x="139685" y="2295"/>
                    </a:lnTo>
                    <a:lnTo>
                      <a:pt x="139685" y="105020"/>
                    </a:lnTo>
                    <a:lnTo>
                      <a:pt x="134144" y="107315"/>
                    </a:lnTo>
                    <a:cubicBezTo>
                      <a:pt x="104510" y="107315"/>
                      <a:pt x="80486" y="83292"/>
                      <a:pt x="80486" y="53658"/>
                    </a:cubicBezTo>
                    <a:cubicBezTo>
                      <a:pt x="80486" y="24023"/>
                      <a:pt x="104510" y="0"/>
                      <a:pt x="134144"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3" name="任意多边形 72"/>
              <p:cNvSpPr>
                <a:spLocks noChangeArrowheads="1"/>
              </p:cNvSpPr>
              <p:nvPr/>
            </p:nvSpPr>
            <p:spPr bwMode="auto">
              <a:xfrm>
                <a:off x="808059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4" name="任意多边形 73"/>
              <p:cNvSpPr>
                <a:spLocks/>
              </p:cNvSpPr>
              <p:nvPr/>
            </p:nvSpPr>
            <p:spPr bwMode="auto">
              <a:xfrm>
                <a:off x="8053026"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5" name="任意多边形 75"/>
              <p:cNvSpPr>
                <a:spLocks noChangeArrowheads="1"/>
              </p:cNvSpPr>
              <p:nvPr/>
            </p:nvSpPr>
            <p:spPr bwMode="auto">
              <a:xfrm>
                <a:off x="898638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6" name="任意多边形 76"/>
              <p:cNvSpPr>
                <a:spLocks noChangeArrowheads="1"/>
              </p:cNvSpPr>
              <p:nvPr/>
            </p:nvSpPr>
            <p:spPr bwMode="auto">
              <a:xfrm>
                <a:off x="838252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7" name="任意多边形 77"/>
              <p:cNvSpPr>
                <a:spLocks noChangeArrowheads="1"/>
              </p:cNvSpPr>
              <p:nvPr/>
            </p:nvSpPr>
            <p:spPr bwMode="auto">
              <a:xfrm>
                <a:off x="868445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8" name="任意多边形 78"/>
              <p:cNvSpPr>
                <a:spLocks noChangeArrowheads="1"/>
              </p:cNvSpPr>
              <p:nvPr/>
            </p:nvSpPr>
            <p:spPr bwMode="auto">
              <a:xfrm>
                <a:off x="928831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9" name="任意多边形 79"/>
              <p:cNvSpPr>
                <a:spLocks noChangeArrowheads="1"/>
              </p:cNvSpPr>
              <p:nvPr/>
            </p:nvSpPr>
            <p:spPr bwMode="auto">
              <a:xfrm>
                <a:off x="959024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0" name="任意多边形 80"/>
              <p:cNvSpPr>
                <a:spLocks noChangeArrowheads="1"/>
              </p:cNvSpPr>
              <p:nvPr/>
            </p:nvSpPr>
            <p:spPr bwMode="auto">
              <a:xfrm>
                <a:off x="989217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1" name="任意多边形 81"/>
              <p:cNvSpPr>
                <a:spLocks/>
              </p:cNvSpPr>
              <p:nvPr/>
            </p:nvSpPr>
            <p:spPr bwMode="auto">
              <a:xfrm>
                <a:off x="8659810"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2" name="任意多边形 82"/>
              <p:cNvSpPr>
                <a:spLocks/>
              </p:cNvSpPr>
              <p:nvPr/>
            </p:nvSpPr>
            <p:spPr bwMode="auto">
              <a:xfrm>
                <a:off x="8356418"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3" name="任意多边形 83"/>
              <p:cNvSpPr>
                <a:spLocks/>
              </p:cNvSpPr>
              <p:nvPr/>
            </p:nvSpPr>
            <p:spPr bwMode="auto">
              <a:xfrm>
                <a:off x="8963203"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4" name="任意多边形 84"/>
              <p:cNvSpPr>
                <a:spLocks noChangeArrowheads="1"/>
              </p:cNvSpPr>
              <p:nvPr/>
            </p:nvSpPr>
            <p:spPr bwMode="auto">
              <a:xfrm>
                <a:off x="10194102"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grpSp>
        <p:sp>
          <p:nvSpPr>
            <p:cNvPr id="123" name="文本框 122"/>
            <p:cNvSpPr txBox="1"/>
            <p:nvPr/>
          </p:nvSpPr>
          <p:spPr>
            <a:xfrm>
              <a:off x="5432374" y="1999398"/>
              <a:ext cx="1236414" cy="456712"/>
            </a:xfrm>
            <a:prstGeom prst="rect">
              <a:avLst/>
            </a:prstGeom>
            <a:noFill/>
          </p:spPr>
          <p:txBody>
            <a:bodyPr lIns="64166" tIns="32083" rIns="64166" bIns="32083">
              <a:spAutoFit/>
            </a:bodyPr>
            <a:lstStyle/>
            <a:p>
              <a:pPr>
                <a:defRPr/>
              </a:pPr>
              <a:r>
                <a:rPr lang="en-US" altLang="zh-CN" sz="2250" b="1" i="1" dirty="0">
                  <a:solidFill>
                    <a:srgbClr val="FF0000"/>
                  </a:solidFill>
                  <a:cs typeface="+mn-ea"/>
                  <a:sym typeface="+mn-lt"/>
                </a:rPr>
                <a:t>70</a:t>
              </a:r>
              <a:r>
                <a:rPr lang="en-US" altLang="zh-CN" sz="990" i="1" dirty="0">
                  <a:solidFill>
                    <a:schemeClr val="tx1">
                      <a:lumMod val="65000"/>
                      <a:lumOff val="35000"/>
                    </a:schemeClr>
                  </a:solidFill>
                  <a:cs typeface="+mn-ea"/>
                  <a:sym typeface="+mn-lt"/>
                </a:rPr>
                <a:t>%</a:t>
              </a:r>
              <a:endParaRPr lang="zh-CN" altLang="en-US" sz="990" i="1" dirty="0">
                <a:solidFill>
                  <a:schemeClr val="tx1">
                    <a:lumMod val="65000"/>
                    <a:lumOff val="35000"/>
                  </a:schemeClr>
                </a:solidFill>
                <a:cs typeface="+mn-ea"/>
                <a:sym typeface="+mn-lt"/>
              </a:endParaRPr>
            </a:p>
          </p:txBody>
        </p:sp>
      </p:grpSp>
      <p:grpSp>
        <p:nvGrpSpPr>
          <p:cNvPr id="8" name="组合 7"/>
          <p:cNvGrpSpPr/>
          <p:nvPr/>
        </p:nvGrpSpPr>
        <p:grpSpPr>
          <a:xfrm>
            <a:off x="5346337" y="2925789"/>
            <a:ext cx="2345065" cy="1082279"/>
            <a:chOff x="5432374" y="3250877"/>
            <a:chExt cx="2605628" cy="1202532"/>
          </a:xfrm>
        </p:grpSpPr>
        <p:grpSp>
          <p:nvGrpSpPr>
            <p:cNvPr id="56324" name="组合 120"/>
            <p:cNvGrpSpPr>
              <a:grpSpLocks/>
            </p:cNvGrpSpPr>
            <p:nvPr/>
          </p:nvGrpSpPr>
          <p:grpSpPr bwMode="auto">
            <a:xfrm>
              <a:off x="6233954" y="3250877"/>
              <a:ext cx="1804048" cy="1202532"/>
              <a:chOff x="8049785" y="3861048"/>
              <a:chExt cx="2407300" cy="1442756"/>
            </a:xfrm>
            <a:solidFill>
              <a:srgbClr val="00B050"/>
            </a:solidFill>
          </p:grpSpPr>
          <p:sp>
            <p:nvSpPr>
              <p:cNvPr id="56328" name="任意多边形 105"/>
              <p:cNvSpPr>
                <a:spLocks noChangeArrowheads="1"/>
              </p:cNvSpPr>
              <p:nvPr/>
            </p:nvSpPr>
            <p:spPr bwMode="auto">
              <a:xfrm>
                <a:off x="807734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29" name="任意多边形 106"/>
              <p:cNvSpPr>
                <a:spLocks/>
              </p:cNvSpPr>
              <p:nvPr/>
            </p:nvSpPr>
            <p:spPr bwMode="auto">
              <a:xfrm>
                <a:off x="8049785"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0" name="任意多边形 107"/>
              <p:cNvSpPr>
                <a:spLocks noChangeArrowheads="1"/>
              </p:cNvSpPr>
              <p:nvPr/>
            </p:nvSpPr>
            <p:spPr bwMode="auto">
              <a:xfrm>
                <a:off x="898313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1" name="任意多边形 108"/>
              <p:cNvSpPr>
                <a:spLocks noChangeArrowheads="1"/>
              </p:cNvSpPr>
              <p:nvPr/>
            </p:nvSpPr>
            <p:spPr bwMode="auto">
              <a:xfrm>
                <a:off x="837927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2" name="任意多边形 109"/>
              <p:cNvSpPr>
                <a:spLocks noChangeArrowheads="1"/>
              </p:cNvSpPr>
              <p:nvPr/>
            </p:nvSpPr>
            <p:spPr bwMode="auto">
              <a:xfrm>
                <a:off x="868120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3" name="任意多边形 110"/>
              <p:cNvSpPr>
                <a:spLocks noChangeArrowheads="1"/>
              </p:cNvSpPr>
              <p:nvPr/>
            </p:nvSpPr>
            <p:spPr bwMode="auto">
              <a:xfrm>
                <a:off x="928506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4" name="任意多边形 111"/>
              <p:cNvSpPr>
                <a:spLocks noChangeArrowheads="1"/>
              </p:cNvSpPr>
              <p:nvPr/>
            </p:nvSpPr>
            <p:spPr bwMode="auto">
              <a:xfrm>
                <a:off x="958699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5" name="任意多边形 112"/>
              <p:cNvSpPr>
                <a:spLocks noChangeArrowheads="1"/>
              </p:cNvSpPr>
              <p:nvPr/>
            </p:nvSpPr>
            <p:spPr bwMode="auto">
              <a:xfrm>
                <a:off x="988892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6" name="任意多边形 113"/>
              <p:cNvSpPr>
                <a:spLocks/>
              </p:cNvSpPr>
              <p:nvPr/>
            </p:nvSpPr>
            <p:spPr bwMode="auto">
              <a:xfrm>
                <a:off x="8656569"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7" name="任意多边形 114"/>
              <p:cNvSpPr>
                <a:spLocks/>
              </p:cNvSpPr>
              <p:nvPr/>
            </p:nvSpPr>
            <p:spPr bwMode="auto">
              <a:xfrm>
                <a:off x="8353177"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8" name="任意多边形 115"/>
              <p:cNvSpPr>
                <a:spLocks/>
              </p:cNvSpPr>
              <p:nvPr/>
            </p:nvSpPr>
            <p:spPr bwMode="auto">
              <a:xfrm>
                <a:off x="8959962"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9" name="任意多边形 116"/>
              <p:cNvSpPr>
                <a:spLocks noChangeArrowheads="1"/>
              </p:cNvSpPr>
              <p:nvPr/>
            </p:nvSpPr>
            <p:spPr bwMode="auto">
              <a:xfrm>
                <a:off x="10190861"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40" name="任意多边形 118"/>
              <p:cNvSpPr>
                <a:spLocks/>
              </p:cNvSpPr>
              <p:nvPr/>
            </p:nvSpPr>
            <p:spPr bwMode="auto">
              <a:xfrm>
                <a:off x="9265425" y="4623798"/>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41" name="任意多边形 119"/>
              <p:cNvSpPr>
                <a:spLocks/>
              </p:cNvSpPr>
              <p:nvPr/>
            </p:nvSpPr>
            <p:spPr bwMode="auto">
              <a:xfrm>
                <a:off x="9566747" y="4623797"/>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grpSp>
        <p:sp>
          <p:nvSpPr>
            <p:cNvPr id="124" name="文本框 123"/>
            <p:cNvSpPr txBox="1"/>
            <p:nvPr/>
          </p:nvSpPr>
          <p:spPr>
            <a:xfrm>
              <a:off x="5432374" y="3552502"/>
              <a:ext cx="1236415" cy="456712"/>
            </a:xfrm>
            <a:prstGeom prst="rect">
              <a:avLst/>
            </a:prstGeom>
            <a:noFill/>
          </p:spPr>
          <p:txBody>
            <a:bodyPr lIns="64166" tIns="32083" rIns="64166" bIns="32083">
              <a:spAutoFit/>
            </a:bodyPr>
            <a:lstStyle/>
            <a:p>
              <a:pPr>
                <a:defRPr/>
              </a:pPr>
              <a:r>
                <a:rPr lang="en-US" altLang="zh-CN" sz="2250" b="1" i="1" dirty="0">
                  <a:solidFill>
                    <a:srgbClr val="FF0000"/>
                  </a:solidFill>
                  <a:cs typeface="+mn-ea"/>
                  <a:sym typeface="+mn-lt"/>
                </a:rPr>
                <a:t>80</a:t>
              </a:r>
              <a:r>
                <a:rPr lang="en-US" altLang="zh-CN" sz="990" i="1" dirty="0">
                  <a:solidFill>
                    <a:schemeClr val="tx1">
                      <a:lumMod val="65000"/>
                      <a:lumOff val="35000"/>
                    </a:schemeClr>
                  </a:solidFill>
                  <a:cs typeface="+mn-ea"/>
                  <a:sym typeface="+mn-lt"/>
                </a:rPr>
                <a:t>%</a:t>
              </a:r>
              <a:endParaRPr lang="zh-CN" altLang="en-US" sz="990" i="1" dirty="0">
                <a:solidFill>
                  <a:schemeClr val="tx1">
                    <a:lumMod val="65000"/>
                    <a:lumOff val="35000"/>
                  </a:schemeClr>
                </a:solidFill>
                <a:cs typeface="+mn-ea"/>
                <a:sym typeface="+mn-lt"/>
              </a:endParaRPr>
            </a:p>
          </p:txBody>
        </p:sp>
      </p:grpSp>
      <p:cxnSp>
        <p:nvCxnSpPr>
          <p:cNvPr id="126" name="直接连接符 125"/>
          <p:cNvCxnSpPr/>
          <p:nvPr/>
        </p:nvCxnSpPr>
        <p:spPr>
          <a:xfrm>
            <a:off x="4912580" y="983881"/>
            <a:ext cx="0" cy="36183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7788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250"/>
                            </p:stCondLst>
                            <p:childTnLst>
                              <p:par>
                                <p:cTn id="18" presetID="2" presetClass="entr" presetSubtype="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5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75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00"/>
                                  </p:stCondLst>
                                  <p:childTnLst>
                                    <p:set>
                                      <p:cBhvr>
                                        <p:cTn id="41" dur="1" fill="hold">
                                          <p:stCondLst>
                                            <p:cond delay="0"/>
                                          </p:stCondLst>
                                        </p:cTn>
                                        <p:tgtEl>
                                          <p:spTgt spid="56356"/>
                                        </p:tgtEl>
                                        <p:attrNameLst>
                                          <p:attrName>style.visibility</p:attrName>
                                        </p:attrNameLst>
                                      </p:cBhvr>
                                      <p:to>
                                        <p:strVal val="visible"/>
                                      </p:to>
                                    </p:set>
                                    <p:animEffect transition="in" filter="fade">
                                      <p:cBhvr>
                                        <p:cTn id="42" dur="1000"/>
                                        <p:tgtEl>
                                          <p:spTgt spid="56356"/>
                                        </p:tgtEl>
                                      </p:cBhvr>
                                    </p:animEffect>
                                    <p:anim calcmode="lin" valueType="num">
                                      <p:cBhvr>
                                        <p:cTn id="43" dur="1000" fill="hold"/>
                                        <p:tgtEl>
                                          <p:spTgt spid="56356"/>
                                        </p:tgtEl>
                                        <p:attrNameLst>
                                          <p:attrName>ppt_x</p:attrName>
                                        </p:attrNameLst>
                                      </p:cBhvr>
                                      <p:tavLst>
                                        <p:tav tm="0">
                                          <p:val>
                                            <p:strVal val="#ppt_x"/>
                                          </p:val>
                                        </p:tav>
                                        <p:tav tm="100000">
                                          <p:val>
                                            <p:strVal val="#ppt_x"/>
                                          </p:val>
                                        </p:tav>
                                      </p:tavLst>
                                    </p:anim>
                                    <p:anim calcmode="lin" valueType="num">
                                      <p:cBhvr>
                                        <p:cTn id="44" dur="1000" fill="hold"/>
                                        <p:tgtEl>
                                          <p:spTgt spid="5635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600"/>
                                  </p:stCondLst>
                                  <p:childTnLst>
                                    <p:set>
                                      <p:cBhvr>
                                        <p:cTn id="46" dur="1" fill="hold">
                                          <p:stCondLst>
                                            <p:cond delay="0"/>
                                          </p:stCondLst>
                                        </p:cTn>
                                        <p:tgtEl>
                                          <p:spTgt spid="56364"/>
                                        </p:tgtEl>
                                        <p:attrNameLst>
                                          <p:attrName>style.visibility</p:attrName>
                                        </p:attrNameLst>
                                      </p:cBhvr>
                                      <p:to>
                                        <p:strVal val="visible"/>
                                      </p:to>
                                    </p:set>
                                    <p:animEffect transition="in" filter="fade">
                                      <p:cBhvr>
                                        <p:cTn id="47" dur="1000"/>
                                        <p:tgtEl>
                                          <p:spTgt spid="56364"/>
                                        </p:tgtEl>
                                      </p:cBhvr>
                                    </p:animEffect>
                                    <p:anim calcmode="lin" valueType="num">
                                      <p:cBhvr>
                                        <p:cTn id="48" dur="1000" fill="hold"/>
                                        <p:tgtEl>
                                          <p:spTgt spid="56364"/>
                                        </p:tgtEl>
                                        <p:attrNameLst>
                                          <p:attrName>ppt_x</p:attrName>
                                        </p:attrNameLst>
                                      </p:cBhvr>
                                      <p:tavLst>
                                        <p:tav tm="0">
                                          <p:val>
                                            <p:strVal val="#ppt_x"/>
                                          </p:val>
                                        </p:tav>
                                        <p:tav tm="100000">
                                          <p:val>
                                            <p:strVal val="#ppt_x"/>
                                          </p:val>
                                        </p:tav>
                                      </p:tavLst>
                                    </p:anim>
                                    <p:anim calcmode="lin" valueType="num">
                                      <p:cBhvr>
                                        <p:cTn id="49" dur="1000" fill="hold"/>
                                        <p:tgtEl>
                                          <p:spTgt spid="5636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1000"/>
                                  </p:stCondLst>
                                  <p:childTnLst>
                                    <p:set>
                                      <p:cBhvr>
                                        <p:cTn id="51" dur="1" fill="hold">
                                          <p:stCondLst>
                                            <p:cond delay="0"/>
                                          </p:stCondLst>
                                        </p:cTn>
                                        <p:tgtEl>
                                          <p:spTgt spid="56365"/>
                                        </p:tgtEl>
                                        <p:attrNameLst>
                                          <p:attrName>style.visibility</p:attrName>
                                        </p:attrNameLst>
                                      </p:cBhvr>
                                      <p:to>
                                        <p:strVal val="visible"/>
                                      </p:to>
                                    </p:set>
                                    <p:animEffect transition="in" filter="fade">
                                      <p:cBhvr>
                                        <p:cTn id="52" dur="1000"/>
                                        <p:tgtEl>
                                          <p:spTgt spid="56365"/>
                                        </p:tgtEl>
                                      </p:cBhvr>
                                    </p:animEffect>
                                    <p:anim calcmode="lin" valueType="num">
                                      <p:cBhvr>
                                        <p:cTn id="53" dur="1000" fill="hold"/>
                                        <p:tgtEl>
                                          <p:spTgt spid="56365"/>
                                        </p:tgtEl>
                                        <p:attrNameLst>
                                          <p:attrName>ppt_x</p:attrName>
                                        </p:attrNameLst>
                                      </p:cBhvr>
                                      <p:tavLst>
                                        <p:tav tm="0">
                                          <p:val>
                                            <p:strVal val="#ppt_x"/>
                                          </p:val>
                                        </p:tav>
                                        <p:tav tm="100000">
                                          <p:val>
                                            <p:strVal val="#ppt_x"/>
                                          </p:val>
                                        </p:tav>
                                      </p:tavLst>
                                    </p:anim>
                                    <p:anim calcmode="lin" valueType="num">
                                      <p:cBhvr>
                                        <p:cTn id="54" dur="1000" fill="hold"/>
                                        <p:tgtEl>
                                          <p:spTgt spid="5636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wipe(down)">
                                      <p:cBhvr>
                                        <p:cTn id="58" dur="500"/>
                                        <p:tgtEl>
                                          <p:spTgt spid="126"/>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30"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2048" y="902441"/>
            <a:ext cx="5030763" cy="136746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9" y="2638251"/>
            <a:ext cx="9143244" cy="2505249"/>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6" name="文本框 5"/>
          <p:cNvSpPr txBox="1"/>
          <p:nvPr/>
        </p:nvSpPr>
        <p:spPr>
          <a:xfrm>
            <a:off x="4301674" y="2282179"/>
            <a:ext cx="3029997" cy="523220"/>
          </a:xfrm>
          <a:prstGeom prst="rect">
            <a:avLst/>
          </a:prstGeom>
          <a:noFill/>
        </p:spPr>
        <p:txBody>
          <a:bodyPr wrap="none" rtlCol="0">
            <a:spAutoFit/>
          </a:bodyPr>
          <a:lstStyle/>
          <a:p>
            <a:r>
              <a:rPr lang="zh-CN" altLang="en-US" sz="2800" b="1" dirty="0">
                <a:solidFill>
                  <a:srgbClr val="C00000"/>
                </a:solidFill>
                <a:cs typeface="+mn-ea"/>
                <a:sym typeface="+mn-lt"/>
              </a:rPr>
              <a:t>感谢观看 </a:t>
            </a:r>
            <a:r>
              <a:rPr lang="en-US" altLang="zh-CN" sz="2800" b="1" dirty="0">
                <a:solidFill>
                  <a:srgbClr val="C00000"/>
                </a:solidFill>
                <a:cs typeface="+mn-ea"/>
                <a:sym typeface="+mn-lt"/>
              </a:rPr>
              <a:t>THANKS!</a:t>
            </a:r>
            <a:endParaRPr lang="zh-CN" altLang="en-US" sz="2800" b="1" dirty="0">
              <a:solidFill>
                <a:srgbClr val="C00000"/>
              </a:solidFill>
              <a:cs typeface="+mn-ea"/>
              <a:sym typeface="+mn-lt"/>
            </a:endParaRPr>
          </a:p>
        </p:txBody>
      </p:sp>
      <p:sp>
        <p:nvSpPr>
          <p:cNvPr id="7" name="文本框 6"/>
          <p:cNvSpPr txBox="1"/>
          <p:nvPr/>
        </p:nvSpPr>
        <p:spPr>
          <a:xfrm>
            <a:off x="4866732" y="520835"/>
            <a:ext cx="1996059" cy="369332"/>
          </a:xfrm>
          <a:prstGeom prst="rect">
            <a:avLst/>
          </a:prstGeom>
          <a:noFill/>
        </p:spPr>
        <p:txBody>
          <a:bodyPr wrap="none" rtlCol="0">
            <a:spAutoFit/>
          </a:bodyPr>
          <a:lstStyle/>
          <a:p>
            <a:r>
              <a:rPr lang="en-US" altLang="zh-CN" sz="1800" dirty="0">
                <a:solidFill>
                  <a:srgbClr val="C00000"/>
                </a:solidFill>
                <a:cs typeface="+mn-ea"/>
                <a:sym typeface="+mn-lt"/>
              </a:rPr>
              <a:t>20XX POWERPOINT</a:t>
            </a:r>
            <a:endParaRPr lang="zh-CN" altLang="en-US" sz="1800" dirty="0">
              <a:solidFill>
                <a:srgbClr val="C00000"/>
              </a:solidFill>
              <a:cs typeface="+mn-ea"/>
              <a:sym typeface="+mn-lt"/>
            </a:endParaRPr>
          </a:p>
        </p:txBody>
      </p:sp>
    </p:spTree>
    <p:extLst>
      <p:ext uri="{BB962C8B-B14F-4D97-AF65-F5344CB8AC3E}">
        <p14:creationId xmlns:p14="http://schemas.microsoft.com/office/powerpoint/2010/main" val="159387387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375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346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一</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66605500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7" y="1428981"/>
            <a:ext cx="9158288" cy="281100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椭圆 2"/>
          <p:cNvSpPr/>
          <p:nvPr/>
        </p:nvSpPr>
        <p:spPr>
          <a:xfrm>
            <a:off x="607470" y="1773018"/>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1</a:t>
            </a:r>
            <a:endParaRPr lang="zh-CN" altLang="en-US" sz="1829" b="1" dirty="0">
              <a:solidFill>
                <a:srgbClr val="C91919"/>
              </a:solidFill>
              <a:cs typeface="+mn-ea"/>
              <a:sym typeface="+mn-lt"/>
            </a:endParaRPr>
          </a:p>
        </p:txBody>
      </p:sp>
      <p:sp>
        <p:nvSpPr>
          <p:cNvPr id="4" name="文本框 16"/>
          <p:cNvSpPr txBox="1"/>
          <p:nvPr/>
        </p:nvSpPr>
        <p:spPr>
          <a:xfrm>
            <a:off x="1068751" y="1849056"/>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5" name="矩形 4"/>
          <p:cNvSpPr/>
          <p:nvPr/>
        </p:nvSpPr>
        <p:spPr>
          <a:xfrm>
            <a:off x="554326" y="2245900"/>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sp>
        <p:nvSpPr>
          <p:cNvPr id="6" name="椭圆 5"/>
          <p:cNvSpPr/>
          <p:nvPr/>
        </p:nvSpPr>
        <p:spPr>
          <a:xfrm>
            <a:off x="607469" y="3002481"/>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3</a:t>
            </a:r>
            <a:endParaRPr lang="zh-CN" altLang="en-US" sz="1829" b="1" dirty="0">
              <a:solidFill>
                <a:srgbClr val="C91919"/>
              </a:solidFill>
              <a:cs typeface="+mn-ea"/>
              <a:sym typeface="+mn-lt"/>
            </a:endParaRPr>
          </a:p>
        </p:txBody>
      </p:sp>
      <p:sp>
        <p:nvSpPr>
          <p:cNvPr id="7" name="文本框 20"/>
          <p:cNvSpPr txBox="1"/>
          <p:nvPr/>
        </p:nvSpPr>
        <p:spPr>
          <a:xfrm>
            <a:off x="1068750" y="3078520"/>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8" name="矩形 7"/>
          <p:cNvSpPr/>
          <p:nvPr/>
        </p:nvSpPr>
        <p:spPr>
          <a:xfrm>
            <a:off x="554325" y="3475365"/>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sp>
        <p:nvSpPr>
          <p:cNvPr id="9" name="椭圆 8"/>
          <p:cNvSpPr/>
          <p:nvPr/>
        </p:nvSpPr>
        <p:spPr>
          <a:xfrm>
            <a:off x="3182780" y="1791156"/>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2</a:t>
            </a:r>
            <a:endParaRPr lang="zh-CN" altLang="en-US" sz="1829" b="1" dirty="0">
              <a:solidFill>
                <a:srgbClr val="C91919"/>
              </a:solidFill>
              <a:cs typeface="+mn-ea"/>
              <a:sym typeface="+mn-lt"/>
            </a:endParaRPr>
          </a:p>
        </p:txBody>
      </p:sp>
      <p:sp>
        <p:nvSpPr>
          <p:cNvPr id="10" name="文本框 24"/>
          <p:cNvSpPr txBox="1"/>
          <p:nvPr/>
        </p:nvSpPr>
        <p:spPr>
          <a:xfrm>
            <a:off x="3644061" y="1867194"/>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11" name="矩形 10"/>
          <p:cNvSpPr/>
          <p:nvPr/>
        </p:nvSpPr>
        <p:spPr>
          <a:xfrm>
            <a:off x="3129637" y="2264039"/>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grpSp>
        <p:nvGrpSpPr>
          <p:cNvPr id="12" name="组合 11"/>
          <p:cNvGrpSpPr/>
          <p:nvPr/>
        </p:nvGrpSpPr>
        <p:grpSpPr>
          <a:xfrm>
            <a:off x="3129637" y="2976470"/>
            <a:ext cx="2228858" cy="947867"/>
            <a:chOff x="724353" y="2329705"/>
            <a:chExt cx="2971810" cy="1269546"/>
          </a:xfrm>
        </p:grpSpPr>
        <p:sp>
          <p:nvSpPr>
            <p:cNvPr id="13" name="椭圆 12"/>
            <p:cNvSpPr/>
            <p:nvPr/>
          </p:nvSpPr>
          <p:spPr>
            <a:xfrm>
              <a:off x="795210" y="2329705"/>
              <a:ext cx="538110" cy="53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29" b="1" dirty="0">
                  <a:solidFill>
                    <a:srgbClr val="C91919"/>
                  </a:solidFill>
                  <a:cs typeface="+mn-ea"/>
                  <a:sym typeface="+mn-lt"/>
                </a:rPr>
                <a:t>4</a:t>
              </a:r>
              <a:endParaRPr lang="zh-CN" altLang="en-US" sz="1829" b="1" dirty="0">
                <a:solidFill>
                  <a:srgbClr val="C91919"/>
                </a:solidFill>
                <a:cs typeface="+mn-ea"/>
                <a:sym typeface="+mn-lt"/>
              </a:endParaRPr>
            </a:p>
          </p:txBody>
        </p:sp>
        <p:sp>
          <p:nvSpPr>
            <p:cNvPr id="14" name="文本框 28"/>
            <p:cNvSpPr txBox="1"/>
            <p:nvPr/>
          </p:nvSpPr>
          <p:spPr>
            <a:xfrm>
              <a:off x="1410251" y="2431550"/>
              <a:ext cx="2285912" cy="444768"/>
            </a:xfrm>
            <a:prstGeom prst="rect">
              <a:avLst/>
            </a:prstGeom>
            <a:noFill/>
          </p:spPr>
          <p:txBody>
            <a:bodyPr wrap="square" rtlCol="0">
              <a:spAutoFit/>
            </a:bodyPr>
            <a:lstStyle/>
            <a:p>
              <a:r>
                <a:rPr lang="zh-CN" altLang="en-US" sz="1524" b="1" dirty="0">
                  <a:solidFill>
                    <a:schemeClr val="bg1"/>
                  </a:solidFill>
                  <a:cs typeface="+mn-ea"/>
                  <a:sym typeface="+mn-lt"/>
                </a:rPr>
                <a:t>单击添加标题</a:t>
              </a:r>
            </a:p>
          </p:txBody>
        </p:sp>
        <p:sp>
          <p:nvSpPr>
            <p:cNvPr id="15" name="矩形 14"/>
            <p:cNvSpPr/>
            <p:nvPr/>
          </p:nvSpPr>
          <p:spPr>
            <a:xfrm>
              <a:off x="724353" y="2963069"/>
              <a:ext cx="2971810" cy="636182"/>
            </a:xfrm>
            <a:prstGeom prst="rect">
              <a:avLst/>
            </a:prstGeom>
          </p:spPr>
          <p:txBody>
            <a:bodyPr wrap="square">
              <a:spAutoFit/>
            </a:bodyPr>
            <a:lstStyle/>
            <a:p>
              <a:r>
                <a:rPr lang="zh-CN" altLang="en-US" sz="1219" dirty="0">
                  <a:solidFill>
                    <a:schemeClr val="bg1"/>
                  </a:solidFill>
                  <a:cs typeface="+mn-ea"/>
                  <a:sym typeface="+mn-lt"/>
                </a:rPr>
                <a:t>单击添加文本内容单击添加文本内容</a:t>
              </a:r>
            </a:p>
          </p:txBody>
        </p:sp>
      </p:grpSp>
      <p:grpSp>
        <p:nvGrpSpPr>
          <p:cNvPr id="16" name="组合 15"/>
          <p:cNvGrpSpPr/>
          <p:nvPr/>
        </p:nvGrpSpPr>
        <p:grpSpPr>
          <a:xfrm>
            <a:off x="5265174" y="776535"/>
            <a:ext cx="3444347" cy="4114586"/>
            <a:chOff x="7129912" y="1144358"/>
            <a:chExt cx="4468034" cy="5361641"/>
          </a:xfrm>
          <a:effectLst>
            <a:outerShdw blurRad="50800" dist="38100" dir="2700000" algn="tl" rotWithShape="0">
              <a:prstClr val="black">
                <a:alpha val="40000"/>
              </a:prstClr>
            </a:outerShdw>
          </a:effectLst>
        </p:grpSpPr>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9912" y="1144358"/>
              <a:ext cx="4468034" cy="536164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6528" y="1994548"/>
              <a:ext cx="2786744" cy="3672826"/>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Tree>
    <p:extLst>
      <p:ext uri="{BB962C8B-B14F-4D97-AF65-F5344CB8AC3E}">
        <p14:creationId xmlns:p14="http://schemas.microsoft.com/office/powerpoint/2010/main" val="17992618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5"/>
          <p:cNvSpPr/>
          <p:nvPr/>
        </p:nvSpPr>
        <p:spPr bwMode="auto">
          <a:xfrm>
            <a:off x="833438" y="1260855"/>
            <a:ext cx="1645444" cy="2150060"/>
          </a:xfrm>
          <a:prstGeom prst="roundRect">
            <a:avLst>
              <a:gd name="adj" fmla="val 4218"/>
            </a:avLst>
          </a:prstGeom>
          <a:solidFill>
            <a:srgbClr val="C91919"/>
          </a:solidFill>
          <a:ln w="25400" cap="flat" cmpd="sng" algn="ctr">
            <a:noFill/>
            <a:prstDash val="solid"/>
          </a:ln>
          <a:effectLst/>
        </p:spPr>
        <p:txBody>
          <a:bodyPr lIns="68461" tIns="34231" rIns="68461" bIns="34231" anchor="ctr"/>
          <a:lstStyle/>
          <a:p>
            <a:pPr algn="ctr" defTabSz="912815">
              <a:defRPr/>
            </a:pPr>
            <a:endParaRPr lang="en-US" sz="2438" kern="0" dirty="0">
              <a:solidFill>
                <a:prstClr val="white"/>
              </a:solidFill>
              <a:cs typeface="+mn-ea"/>
              <a:sym typeface="+mn-lt"/>
            </a:endParaRPr>
          </a:p>
        </p:txBody>
      </p:sp>
      <p:sp>
        <p:nvSpPr>
          <p:cNvPr id="3" name="Content Placeholder 2"/>
          <p:cNvSpPr txBox="1">
            <a:spLocks/>
          </p:cNvSpPr>
          <p:nvPr/>
        </p:nvSpPr>
        <p:spPr bwMode="auto">
          <a:xfrm>
            <a:off x="917973" y="1789480"/>
            <a:ext cx="147637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4" name="Title 13"/>
          <p:cNvSpPr txBox="1">
            <a:spLocks/>
          </p:cNvSpPr>
          <p:nvPr/>
        </p:nvSpPr>
        <p:spPr bwMode="auto">
          <a:xfrm>
            <a:off x="945357" y="1348120"/>
            <a:ext cx="1421607" cy="342242"/>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625" dirty="0">
                <a:solidFill>
                  <a:schemeClr val="bg1"/>
                </a:solidFill>
                <a:latin typeface="+mn-lt"/>
                <a:ea typeface="+mn-ea"/>
                <a:cs typeface="+mn-ea"/>
                <a:sym typeface="+mn-lt"/>
              </a:rPr>
              <a:t>单击添加标题</a:t>
            </a:r>
            <a:endParaRPr lang="en-US" sz="1625" dirty="0">
              <a:solidFill>
                <a:schemeClr val="bg1"/>
              </a:solidFill>
              <a:latin typeface="+mn-lt"/>
              <a:ea typeface="+mn-ea"/>
              <a:cs typeface="+mn-ea"/>
              <a:sym typeface="+mn-lt"/>
            </a:endParaRPr>
          </a:p>
        </p:txBody>
      </p:sp>
      <p:cxnSp>
        <p:nvCxnSpPr>
          <p:cNvPr id="6" name="Straight Connector 49"/>
          <p:cNvCxnSpPr/>
          <p:nvPr/>
        </p:nvCxnSpPr>
        <p:spPr bwMode="auto">
          <a:xfrm>
            <a:off x="833438" y="174562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0"/>
          <p:cNvCxnSpPr/>
          <p:nvPr/>
        </p:nvCxnSpPr>
        <p:spPr bwMode="auto">
          <a:xfrm>
            <a:off x="833438" y="177525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52"/>
          <p:cNvSpPr/>
          <p:nvPr/>
        </p:nvSpPr>
        <p:spPr bwMode="auto">
          <a:xfrm>
            <a:off x="2777730" y="1260855"/>
            <a:ext cx="1644252" cy="2150060"/>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9" name="Content Placeholder 2"/>
          <p:cNvSpPr txBox="1">
            <a:spLocks/>
          </p:cNvSpPr>
          <p:nvPr/>
        </p:nvSpPr>
        <p:spPr bwMode="auto">
          <a:xfrm>
            <a:off x="2862265" y="1789480"/>
            <a:ext cx="1475185"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10" name="Title 13"/>
          <p:cNvSpPr txBox="1">
            <a:spLocks/>
          </p:cNvSpPr>
          <p:nvPr/>
        </p:nvSpPr>
        <p:spPr bwMode="auto">
          <a:xfrm>
            <a:off x="2889648" y="1361997"/>
            <a:ext cx="1420415" cy="314490"/>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422" dirty="0">
                <a:solidFill>
                  <a:schemeClr val="bg1"/>
                </a:solidFill>
                <a:latin typeface="+mn-lt"/>
                <a:ea typeface="+mn-ea"/>
                <a:cs typeface="+mn-ea"/>
                <a:sym typeface="+mn-lt"/>
              </a:rPr>
              <a:t>单击添加标题</a:t>
            </a:r>
            <a:endParaRPr lang="en-US" sz="1422" dirty="0">
              <a:solidFill>
                <a:schemeClr val="bg1"/>
              </a:solidFill>
              <a:latin typeface="+mn-lt"/>
              <a:ea typeface="+mn-ea"/>
              <a:cs typeface="+mn-ea"/>
              <a:sym typeface="+mn-lt"/>
            </a:endParaRPr>
          </a:p>
        </p:txBody>
      </p:sp>
      <p:cxnSp>
        <p:nvCxnSpPr>
          <p:cNvPr id="12" name="Straight Connector 56"/>
          <p:cNvCxnSpPr/>
          <p:nvPr/>
        </p:nvCxnSpPr>
        <p:spPr bwMode="auto">
          <a:xfrm>
            <a:off x="2777730" y="1745626"/>
            <a:ext cx="164425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bwMode="auto">
          <a:xfrm>
            <a:off x="2777730" y="1775256"/>
            <a:ext cx="164425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59"/>
          <p:cNvSpPr/>
          <p:nvPr/>
        </p:nvSpPr>
        <p:spPr bwMode="auto">
          <a:xfrm>
            <a:off x="4722019" y="1260855"/>
            <a:ext cx="1644253" cy="2150060"/>
          </a:xfrm>
          <a:prstGeom prst="roundRect">
            <a:avLst>
              <a:gd name="adj" fmla="val 4218"/>
            </a:avLst>
          </a:prstGeom>
          <a:solidFill>
            <a:srgbClr val="C91919"/>
          </a:solidFill>
          <a:ln w="25400" cap="flat" cmpd="sng" algn="ctr">
            <a:noFill/>
            <a:prstDash val="solid"/>
          </a:ln>
          <a:effectLst/>
        </p:spPr>
        <p:txBody>
          <a:bodyPr lIns="68461" tIns="34231" rIns="68461" bIns="34231" anchor="ctr"/>
          <a:lstStyle/>
          <a:p>
            <a:pPr algn="ctr" defTabSz="912815">
              <a:defRPr/>
            </a:pPr>
            <a:endParaRPr lang="en-US" sz="2438" kern="0" dirty="0">
              <a:solidFill>
                <a:prstClr val="white"/>
              </a:solidFill>
              <a:cs typeface="+mn-ea"/>
              <a:sym typeface="+mn-lt"/>
            </a:endParaRPr>
          </a:p>
        </p:txBody>
      </p:sp>
      <p:sp>
        <p:nvSpPr>
          <p:cNvPr id="15" name="Content Placeholder 2"/>
          <p:cNvSpPr txBox="1">
            <a:spLocks/>
          </p:cNvSpPr>
          <p:nvPr/>
        </p:nvSpPr>
        <p:spPr bwMode="auto">
          <a:xfrm>
            <a:off x="4806554" y="1789480"/>
            <a:ext cx="147518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16" name="Title 13"/>
          <p:cNvSpPr txBox="1">
            <a:spLocks/>
          </p:cNvSpPr>
          <p:nvPr/>
        </p:nvSpPr>
        <p:spPr bwMode="auto">
          <a:xfrm>
            <a:off x="4833938" y="1361997"/>
            <a:ext cx="1420416" cy="314490"/>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422" dirty="0">
                <a:solidFill>
                  <a:schemeClr val="bg1"/>
                </a:solidFill>
                <a:latin typeface="+mn-lt"/>
                <a:ea typeface="+mn-ea"/>
                <a:cs typeface="+mn-ea"/>
                <a:sym typeface="+mn-lt"/>
              </a:rPr>
              <a:t>单击添加标题</a:t>
            </a:r>
            <a:endParaRPr lang="en-US" sz="1422" dirty="0">
              <a:solidFill>
                <a:schemeClr val="bg1"/>
              </a:solidFill>
              <a:latin typeface="+mn-lt"/>
              <a:ea typeface="+mn-ea"/>
              <a:cs typeface="+mn-ea"/>
              <a:sym typeface="+mn-lt"/>
            </a:endParaRPr>
          </a:p>
        </p:txBody>
      </p:sp>
      <p:cxnSp>
        <p:nvCxnSpPr>
          <p:cNvPr id="18" name="Straight Connector 63"/>
          <p:cNvCxnSpPr/>
          <p:nvPr/>
        </p:nvCxnSpPr>
        <p:spPr bwMode="auto">
          <a:xfrm>
            <a:off x="4722019" y="1745626"/>
            <a:ext cx="164425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bwMode="auto">
          <a:xfrm>
            <a:off x="4722019" y="1775256"/>
            <a:ext cx="164425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75"/>
          <p:cNvSpPr/>
          <p:nvPr/>
        </p:nvSpPr>
        <p:spPr bwMode="auto">
          <a:xfrm>
            <a:off x="6665119" y="1260855"/>
            <a:ext cx="1645444" cy="2150060"/>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21" name="Content Placeholder 2"/>
          <p:cNvSpPr txBox="1">
            <a:spLocks/>
          </p:cNvSpPr>
          <p:nvPr/>
        </p:nvSpPr>
        <p:spPr bwMode="auto">
          <a:xfrm>
            <a:off x="6749654" y="1789480"/>
            <a:ext cx="147637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22" name="Title 13"/>
          <p:cNvSpPr txBox="1">
            <a:spLocks/>
          </p:cNvSpPr>
          <p:nvPr/>
        </p:nvSpPr>
        <p:spPr bwMode="auto">
          <a:xfrm>
            <a:off x="6777038" y="1348120"/>
            <a:ext cx="1421607" cy="342242"/>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625" dirty="0">
                <a:solidFill>
                  <a:schemeClr val="bg1"/>
                </a:solidFill>
                <a:latin typeface="+mn-lt"/>
                <a:ea typeface="+mn-ea"/>
                <a:cs typeface="+mn-ea"/>
                <a:sym typeface="+mn-lt"/>
              </a:rPr>
              <a:t>单击添加标题</a:t>
            </a:r>
            <a:endParaRPr lang="en-US" sz="1625" dirty="0">
              <a:solidFill>
                <a:schemeClr val="bg1"/>
              </a:solidFill>
              <a:latin typeface="+mn-lt"/>
              <a:ea typeface="+mn-ea"/>
              <a:cs typeface="+mn-ea"/>
              <a:sym typeface="+mn-lt"/>
            </a:endParaRPr>
          </a:p>
        </p:txBody>
      </p:sp>
      <p:cxnSp>
        <p:nvCxnSpPr>
          <p:cNvPr id="24" name="Straight Connector 92"/>
          <p:cNvCxnSpPr/>
          <p:nvPr/>
        </p:nvCxnSpPr>
        <p:spPr bwMode="auto">
          <a:xfrm>
            <a:off x="6665119" y="174562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93"/>
          <p:cNvCxnSpPr/>
          <p:nvPr/>
        </p:nvCxnSpPr>
        <p:spPr bwMode="auto">
          <a:xfrm>
            <a:off x="6665119" y="177525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bwMode="auto">
          <a:xfrm>
            <a:off x="607220" y="3562628"/>
            <a:ext cx="7929562" cy="8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spcBef>
                <a:spcPct val="20000"/>
              </a:spcBef>
            </a:pPr>
            <a:r>
              <a:rPr lang="zh-CN" altLang="en-US" sz="914" dirty="0">
                <a:solidFill>
                  <a:srgbClr val="95A5A6"/>
                </a:solidFill>
                <a:latin typeface="+mn-lt"/>
                <a:ea typeface="+mn-ea"/>
                <a:cs typeface="+mn-ea"/>
                <a:sym typeface="+mn-lt"/>
              </a:rPr>
              <a:t>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14" dirty="0">
              <a:solidFill>
                <a:srgbClr val="95A5A6"/>
              </a:solidFill>
              <a:latin typeface="+mn-lt"/>
              <a:ea typeface="+mn-ea"/>
              <a:cs typeface="+mn-ea"/>
              <a:sym typeface="+mn-lt"/>
            </a:endParaRPr>
          </a:p>
        </p:txBody>
      </p:sp>
    </p:spTree>
    <p:extLst>
      <p:ext uri="{BB962C8B-B14F-4D97-AF65-F5344CB8AC3E}">
        <p14:creationId xmlns:p14="http://schemas.microsoft.com/office/powerpoint/2010/main" val="382231679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2636" y="1502278"/>
            <a:ext cx="3034758"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3" name="矩形 2"/>
          <p:cNvSpPr/>
          <p:nvPr/>
        </p:nvSpPr>
        <p:spPr>
          <a:xfrm>
            <a:off x="4992636" y="1234940"/>
            <a:ext cx="1213034" cy="283434"/>
          </a:xfrm>
          <a:prstGeom prst="rect">
            <a:avLst/>
          </a:prstGeom>
        </p:spPr>
        <p:txBody>
          <a:bodyPr wrap="none" lIns="68461" tIns="34231" rIns="68461" bIns="34231">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4" name="矩形 3"/>
          <p:cNvSpPr/>
          <p:nvPr/>
        </p:nvSpPr>
        <p:spPr>
          <a:xfrm>
            <a:off x="5603305" y="2296561"/>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5" name="椭圆 4"/>
          <p:cNvSpPr/>
          <p:nvPr/>
        </p:nvSpPr>
        <p:spPr>
          <a:xfrm>
            <a:off x="4992637" y="2256203"/>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6" name="组合 5"/>
          <p:cNvGrpSpPr/>
          <p:nvPr/>
        </p:nvGrpSpPr>
        <p:grpSpPr>
          <a:xfrm flipH="1">
            <a:off x="5092486" y="2353626"/>
            <a:ext cx="289861" cy="292505"/>
            <a:chOff x="9363075" y="4967288"/>
            <a:chExt cx="463551" cy="469900"/>
          </a:xfrm>
          <a:solidFill>
            <a:schemeClr val="bg1"/>
          </a:solidFill>
        </p:grpSpPr>
        <p:sp>
          <p:nvSpPr>
            <p:cNvPr id="7"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0"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11" name="矩形 10"/>
          <p:cNvSpPr/>
          <p:nvPr/>
        </p:nvSpPr>
        <p:spPr>
          <a:xfrm>
            <a:off x="5603305" y="3195810"/>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2" name="椭圆 11"/>
          <p:cNvSpPr/>
          <p:nvPr/>
        </p:nvSpPr>
        <p:spPr>
          <a:xfrm>
            <a:off x="4992637" y="3155450"/>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13" name="组合 12"/>
          <p:cNvGrpSpPr/>
          <p:nvPr/>
        </p:nvGrpSpPr>
        <p:grpSpPr>
          <a:xfrm>
            <a:off x="5089011" y="3251391"/>
            <a:ext cx="296809" cy="295471"/>
            <a:chOff x="13057188" y="3740150"/>
            <a:chExt cx="474663" cy="474663"/>
          </a:xfrm>
          <a:solidFill>
            <a:schemeClr val="bg1"/>
          </a:solidFill>
        </p:grpSpPr>
        <p:sp>
          <p:nvSpPr>
            <p:cNvPr id="14"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5"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6"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7"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18" name="矩形 17"/>
          <p:cNvSpPr/>
          <p:nvPr/>
        </p:nvSpPr>
        <p:spPr>
          <a:xfrm>
            <a:off x="5603305" y="4095058"/>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9" name="椭圆 18"/>
          <p:cNvSpPr/>
          <p:nvPr/>
        </p:nvSpPr>
        <p:spPr>
          <a:xfrm>
            <a:off x="4992637" y="4054699"/>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20" name="Freeform 5"/>
          <p:cNvSpPr>
            <a:spLocks noEditPoints="1"/>
          </p:cNvSpPr>
          <p:nvPr/>
        </p:nvSpPr>
        <p:spPr bwMode="auto">
          <a:xfrm>
            <a:off x="5071173" y="4267412"/>
            <a:ext cx="72933" cy="123852"/>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1" name="Freeform 6"/>
          <p:cNvSpPr>
            <a:spLocks noEditPoints="1"/>
          </p:cNvSpPr>
          <p:nvPr/>
        </p:nvSpPr>
        <p:spPr bwMode="auto">
          <a:xfrm>
            <a:off x="5330726" y="4267412"/>
            <a:ext cx="72933" cy="123852"/>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2" name="Freeform 7"/>
          <p:cNvSpPr>
            <a:spLocks/>
          </p:cNvSpPr>
          <p:nvPr/>
        </p:nvSpPr>
        <p:spPr bwMode="auto">
          <a:xfrm>
            <a:off x="5352176" y="4411551"/>
            <a:ext cx="31104" cy="30963"/>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3" name="Rectangle 8"/>
          <p:cNvSpPr>
            <a:spLocks noChangeArrowheads="1"/>
          </p:cNvSpPr>
          <p:nvPr/>
        </p:nvSpPr>
        <p:spPr bwMode="auto">
          <a:xfrm>
            <a:off x="5310348" y="4422227"/>
            <a:ext cx="41829" cy="20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4" name="Freeform 9"/>
          <p:cNvSpPr>
            <a:spLocks noEditPoints="1"/>
          </p:cNvSpPr>
          <p:nvPr/>
        </p:nvSpPr>
        <p:spPr bwMode="auto">
          <a:xfrm>
            <a:off x="5253504" y="4401940"/>
            <a:ext cx="62207" cy="61927"/>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5" name="Freeform 10"/>
          <p:cNvSpPr>
            <a:spLocks/>
          </p:cNvSpPr>
          <p:nvPr/>
        </p:nvSpPr>
        <p:spPr bwMode="auto">
          <a:xfrm>
            <a:off x="5123728" y="4132883"/>
            <a:ext cx="228451" cy="113174"/>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pic>
        <p:nvPicPr>
          <p:cNvPr id="26" name="图片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947" y="2927768"/>
            <a:ext cx="1830163" cy="150908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7" name="图片 2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00100" y="1303011"/>
            <a:ext cx="1830163" cy="152737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8" name="图片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0100" y="2926372"/>
            <a:ext cx="1830163" cy="1511874"/>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9" name="图片 2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947" y="1325231"/>
            <a:ext cx="1830163" cy="148293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extLst>
      <p:ext uri="{BB962C8B-B14F-4D97-AF65-F5344CB8AC3E}">
        <p14:creationId xmlns:p14="http://schemas.microsoft.com/office/powerpoint/2010/main" val="36273296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25227"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文本框 84"/>
          <p:cNvSpPr txBox="1"/>
          <p:nvPr/>
        </p:nvSpPr>
        <p:spPr>
          <a:xfrm>
            <a:off x="841452" y="2015764"/>
            <a:ext cx="1448168" cy="631913"/>
          </a:xfrm>
          <a:prstGeom prst="rect">
            <a:avLst/>
          </a:prstGeom>
          <a:noFill/>
        </p:spPr>
        <p:txBody>
          <a:bodyPr wrap="square" lIns="68461" tIns="34231" rIns="68461" bIns="34231"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sz="3657" dirty="0">
                <a:latin typeface="+mn-lt"/>
                <a:cs typeface="+mn-ea"/>
                <a:sym typeface="+mn-lt"/>
              </a:rPr>
              <a:t>9,300</a:t>
            </a:r>
            <a:endParaRPr lang="zh-CN" altLang="en-US" sz="3657" dirty="0">
              <a:latin typeface="+mn-lt"/>
              <a:cs typeface="+mn-ea"/>
              <a:sym typeface="+mn-lt"/>
            </a:endParaRPr>
          </a:p>
        </p:txBody>
      </p:sp>
      <p:sp>
        <p:nvSpPr>
          <p:cNvPr id="4" name="文本框 85"/>
          <p:cNvSpPr txBox="1"/>
          <p:nvPr/>
        </p:nvSpPr>
        <p:spPr>
          <a:xfrm>
            <a:off x="1144788" y="2509742"/>
            <a:ext cx="841496" cy="545679"/>
          </a:xfrm>
          <a:prstGeom prst="rect">
            <a:avLst/>
          </a:prstGeom>
          <a:noFill/>
        </p:spPr>
        <p:txBody>
          <a:bodyPr wrap="square" lIns="68461" tIns="34231" rIns="68461" bIns="34231" rtlCol="0" anchor="ctr">
            <a:spAutoFit/>
          </a:bodyPr>
          <a:lstStyle/>
          <a:p>
            <a:pPr algn="ctr"/>
            <a:r>
              <a:rPr lang="zh-CN" altLang="en-US" sz="1524" dirty="0">
                <a:solidFill>
                  <a:schemeClr val="bg1"/>
                </a:solidFill>
                <a:cs typeface="+mn-ea"/>
                <a:sym typeface="+mn-lt"/>
              </a:rPr>
              <a:t>单击添加标题</a:t>
            </a:r>
          </a:p>
        </p:txBody>
      </p:sp>
      <p:sp>
        <p:nvSpPr>
          <p:cNvPr id="5" name="椭圆 4"/>
          <p:cNvSpPr/>
          <p:nvPr/>
        </p:nvSpPr>
        <p:spPr>
          <a:xfrm>
            <a:off x="3731692"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6" name="文本框 87"/>
          <p:cNvSpPr txBox="1"/>
          <p:nvPr/>
        </p:nvSpPr>
        <p:spPr>
          <a:xfrm>
            <a:off x="3847917" y="2082753"/>
            <a:ext cx="1448168" cy="497933"/>
          </a:xfrm>
          <a:prstGeom prst="rect">
            <a:avLst/>
          </a:prstGeom>
          <a:noFill/>
        </p:spPr>
        <p:txBody>
          <a:bodyPr wrap="square" lIns="68461" tIns="34231" rIns="68461" bIns="34231" rtlCol="0" anchor="ctr">
            <a:spAutoFit/>
          </a:bodyPr>
          <a:lstStyle/>
          <a:p>
            <a:pPr algn="ctr"/>
            <a:r>
              <a:rPr lang="en-US" altLang="zh-CN" sz="2743" dirty="0">
                <a:solidFill>
                  <a:schemeClr val="bg1"/>
                </a:solidFill>
                <a:cs typeface="+mn-ea"/>
                <a:sym typeface="+mn-lt"/>
              </a:rPr>
              <a:t>3,500</a:t>
            </a:r>
            <a:endParaRPr lang="zh-CN" altLang="en-US" sz="2743" dirty="0">
              <a:solidFill>
                <a:schemeClr val="bg1"/>
              </a:solidFill>
              <a:cs typeface="+mn-ea"/>
              <a:sym typeface="+mn-lt"/>
            </a:endParaRPr>
          </a:p>
        </p:txBody>
      </p:sp>
      <p:sp>
        <p:nvSpPr>
          <p:cNvPr id="7" name="文本框 88"/>
          <p:cNvSpPr txBox="1"/>
          <p:nvPr/>
        </p:nvSpPr>
        <p:spPr>
          <a:xfrm>
            <a:off x="4151253" y="2509742"/>
            <a:ext cx="841496" cy="545679"/>
          </a:xfrm>
          <a:prstGeom prst="rect">
            <a:avLst/>
          </a:prstGeom>
          <a:noFill/>
        </p:spPr>
        <p:txBody>
          <a:bodyPr wrap="square" lIns="68461" tIns="34231" rIns="68461" bIns="34231"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24" dirty="0">
                <a:latin typeface="+mn-lt"/>
                <a:cs typeface="+mn-ea"/>
                <a:sym typeface="+mn-lt"/>
              </a:rPr>
              <a:t>单击添加标题</a:t>
            </a:r>
          </a:p>
        </p:txBody>
      </p:sp>
      <p:sp>
        <p:nvSpPr>
          <p:cNvPr id="8" name="椭圆 7"/>
          <p:cNvSpPr/>
          <p:nvPr/>
        </p:nvSpPr>
        <p:spPr>
          <a:xfrm>
            <a:off x="6738156"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9" name="文本框 90"/>
          <p:cNvSpPr txBox="1"/>
          <p:nvPr/>
        </p:nvSpPr>
        <p:spPr>
          <a:xfrm>
            <a:off x="6854381" y="2015764"/>
            <a:ext cx="1448168" cy="631913"/>
          </a:xfrm>
          <a:prstGeom prst="rect">
            <a:avLst/>
          </a:prstGeom>
          <a:noFill/>
        </p:spPr>
        <p:txBody>
          <a:bodyPr wrap="square" lIns="68461" tIns="34231" rIns="68461" bIns="34231"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sz="3657" dirty="0">
                <a:latin typeface="+mn-lt"/>
                <a:cs typeface="+mn-ea"/>
                <a:sym typeface="+mn-lt"/>
              </a:rPr>
              <a:t>2,400</a:t>
            </a:r>
            <a:endParaRPr lang="zh-CN" altLang="en-US" sz="3657" dirty="0">
              <a:latin typeface="+mn-lt"/>
              <a:cs typeface="+mn-ea"/>
              <a:sym typeface="+mn-lt"/>
            </a:endParaRPr>
          </a:p>
        </p:txBody>
      </p:sp>
      <p:sp>
        <p:nvSpPr>
          <p:cNvPr id="10" name="文本框 91"/>
          <p:cNvSpPr txBox="1"/>
          <p:nvPr/>
        </p:nvSpPr>
        <p:spPr>
          <a:xfrm>
            <a:off x="7157718" y="2509742"/>
            <a:ext cx="841496" cy="545679"/>
          </a:xfrm>
          <a:prstGeom prst="rect">
            <a:avLst/>
          </a:prstGeom>
          <a:noFill/>
        </p:spPr>
        <p:txBody>
          <a:bodyPr wrap="square" lIns="68461" tIns="34231" rIns="68461" bIns="34231"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24" dirty="0">
                <a:latin typeface="+mn-lt"/>
                <a:cs typeface="+mn-ea"/>
                <a:sym typeface="+mn-lt"/>
              </a:rPr>
              <a:t>单击添加标题</a:t>
            </a:r>
          </a:p>
        </p:txBody>
      </p:sp>
      <p:sp>
        <p:nvSpPr>
          <p:cNvPr id="11" name="矩形 55"/>
          <p:cNvSpPr/>
          <p:nvPr/>
        </p:nvSpPr>
        <p:spPr>
          <a:xfrm>
            <a:off x="560392" y="3389266"/>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2" name="矩形 55"/>
          <p:cNvSpPr/>
          <p:nvPr/>
        </p:nvSpPr>
        <p:spPr>
          <a:xfrm>
            <a:off x="3566857" y="3389267"/>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3" name="矩形 55"/>
          <p:cNvSpPr/>
          <p:nvPr/>
        </p:nvSpPr>
        <p:spPr>
          <a:xfrm>
            <a:off x="6573322" y="3389266"/>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5" name="TextBox 4">
            <a:extLst>
              <a:ext uri="{FF2B5EF4-FFF2-40B4-BE49-F238E27FC236}">
                <a16:creationId xmlns="" xmlns:a16="http://schemas.microsoft.com/office/drawing/2014/main" id="{3AB63524-1E51-7970-7F5B-A6A129B5D907}"/>
              </a:ext>
            </a:extLst>
          </p:cNvPr>
          <p:cNvSpPr txBox="1"/>
          <p:nvPr/>
        </p:nvSpPr>
        <p:spPr>
          <a:xfrm>
            <a:off x="1040929" y="4901889"/>
            <a:ext cx="1440159" cy="118430"/>
          </a:xfrm>
          <a:prstGeom prst="rect">
            <a:avLst/>
          </a:prstGeom>
          <a:noFill/>
        </p:spPr>
        <p:txBody>
          <a:bodyPr wrap="square" rtlCol="0">
            <a:spAutoFit/>
          </a:bodyPr>
          <a:lstStyle/>
          <a:p>
            <a:pPr defTabSz="914400">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215048718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p:nvPr/>
        </p:nvSpPr>
        <p:spPr>
          <a:xfrm>
            <a:off x="1192" y="1439829"/>
            <a:ext cx="9142809" cy="212398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3" name="Content Placeholder 2"/>
          <p:cNvSpPr txBox="1">
            <a:spLocks/>
          </p:cNvSpPr>
          <p:nvPr/>
        </p:nvSpPr>
        <p:spPr>
          <a:xfrm>
            <a:off x="559595" y="2668943"/>
            <a:ext cx="1372791"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4" name="Freeform 7"/>
          <p:cNvSpPr>
            <a:spLocks noEditPoints="1"/>
          </p:cNvSpPr>
          <p:nvPr/>
        </p:nvSpPr>
        <p:spPr bwMode="auto">
          <a:xfrm>
            <a:off x="913211" y="1868893"/>
            <a:ext cx="634603" cy="631743"/>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5" name="Content Placeholder 2"/>
          <p:cNvSpPr txBox="1">
            <a:spLocks/>
          </p:cNvSpPr>
          <p:nvPr/>
        </p:nvSpPr>
        <p:spPr>
          <a:xfrm>
            <a:off x="2203848" y="2668943"/>
            <a:ext cx="1362075"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6" name="Freeform 12"/>
          <p:cNvSpPr>
            <a:spLocks noEditPoints="1"/>
          </p:cNvSpPr>
          <p:nvPr/>
        </p:nvSpPr>
        <p:spPr bwMode="auto">
          <a:xfrm>
            <a:off x="2446736" y="1953046"/>
            <a:ext cx="875109" cy="530996"/>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7" name="Content Placeholder 2"/>
          <p:cNvSpPr txBox="1">
            <a:spLocks/>
          </p:cNvSpPr>
          <p:nvPr/>
        </p:nvSpPr>
        <p:spPr>
          <a:xfrm>
            <a:off x="3837386" y="2668943"/>
            <a:ext cx="1382316"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en-US" sz="813" dirty="0">
                <a:solidFill>
                  <a:schemeClr val="bg1"/>
                </a:solidFill>
                <a:cs typeface="+mn-ea"/>
                <a:sym typeface="+mn-lt"/>
              </a:rPr>
              <a:t>L</a:t>
            </a: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8" name="Freeform 17"/>
          <p:cNvSpPr>
            <a:spLocks noEditPoints="1"/>
          </p:cNvSpPr>
          <p:nvPr/>
        </p:nvSpPr>
        <p:spPr bwMode="auto">
          <a:xfrm>
            <a:off x="4170761" y="1909192"/>
            <a:ext cx="707231" cy="562998"/>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9" name="Content Placeholder 2"/>
          <p:cNvSpPr txBox="1">
            <a:spLocks/>
          </p:cNvSpPr>
          <p:nvPr/>
        </p:nvSpPr>
        <p:spPr>
          <a:xfrm>
            <a:off x="5491163" y="2668943"/>
            <a:ext cx="1390650"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endParaRPr lang="en-US" sz="1219" b="1" dirty="0">
              <a:solidFill>
                <a:schemeClr val="bg1"/>
              </a:solidFill>
              <a:cs typeface="+mn-ea"/>
              <a:sym typeface="+mn-lt"/>
            </a:endParaRP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10" name="Freeform 22"/>
          <p:cNvSpPr>
            <a:spLocks noEditPoints="1"/>
          </p:cNvSpPr>
          <p:nvPr/>
        </p:nvSpPr>
        <p:spPr bwMode="auto">
          <a:xfrm>
            <a:off x="5926932" y="1947120"/>
            <a:ext cx="519112" cy="515587"/>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11" name="Content Placeholder 2"/>
          <p:cNvSpPr txBox="1">
            <a:spLocks/>
          </p:cNvSpPr>
          <p:nvPr/>
        </p:nvSpPr>
        <p:spPr>
          <a:xfrm>
            <a:off x="7153276" y="2668943"/>
            <a:ext cx="1400175"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813" dirty="0">
                <a:solidFill>
                  <a:schemeClr val="bg1"/>
                </a:solidFill>
                <a:cs typeface="+mn-ea"/>
                <a:sym typeface="+mn-lt"/>
              </a:rPr>
              <a:t>单击添加标题</a:t>
            </a:r>
            <a:endParaRPr lang="en-US" altLang="zh-CN" sz="813" dirty="0">
              <a:solidFill>
                <a:schemeClr val="bg1"/>
              </a:solidFill>
              <a:cs typeface="+mn-ea"/>
              <a:sym typeface="+mn-lt"/>
            </a:endParaRP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12" name="Freeform 27"/>
          <p:cNvSpPr>
            <a:spLocks noEditPoints="1"/>
          </p:cNvSpPr>
          <p:nvPr/>
        </p:nvSpPr>
        <p:spPr bwMode="auto">
          <a:xfrm>
            <a:off x="7486651" y="1943564"/>
            <a:ext cx="733425" cy="522699"/>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13" name="Content Placeholder 2"/>
          <p:cNvSpPr txBox="1">
            <a:spLocks/>
          </p:cNvSpPr>
          <p:nvPr/>
        </p:nvSpPr>
        <p:spPr bwMode="auto">
          <a:xfrm>
            <a:off x="607220" y="3690636"/>
            <a:ext cx="7929562" cy="8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ct val="20000"/>
              </a:spcBef>
            </a:pPr>
            <a:r>
              <a:rPr lang="zh-CN" altLang="en-US" sz="914" dirty="0">
                <a:solidFill>
                  <a:srgbClr val="95A5A6"/>
                </a:solidFill>
                <a:latin typeface="+mn-lt"/>
                <a:ea typeface="+mn-ea"/>
                <a:cs typeface="+mn-ea"/>
                <a:sym typeface="+mn-lt"/>
              </a:rPr>
              <a:t>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14" dirty="0">
              <a:solidFill>
                <a:srgbClr val="95A5A6"/>
              </a:solidFill>
              <a:latin typeface="+mn-lt"/>
              <a:ea typeface="+mn-ea"/>
              <a:cs typeface="+mn-ea"/>
              <a:sym typeface="+mn-lt"/>
            </a:endParaRPr>
          </a:p>
        </p:txBody>
      </p:sp>
    </p:spTree>
    <p:extLst>
      <p:ext uri="{BB962C8B-B14F-4D97-AF65-F5344CB8AC3E}">
        <p14:creationId xmlns:p14="http://schemas.microsoft.com/office/powerpoint/2010/main" val="11138254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二</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15895114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30369D7-FEE5-4F85-99DB-45459958EFFA"/>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592e5ae92b21c"/>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1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1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1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1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1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1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1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1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1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2.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7"/>
</p:tagLst>
</file>

<file path=ppt/tags/tag2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2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2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2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2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2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2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2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2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2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3.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8"/>
</p:tagLst>
</file>

<file path=ppt/tags/tag3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3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3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3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3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3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3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3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3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3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4.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1"/>
</p:tagLst>
</file>

<file path=ppt/tags/tag4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4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4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4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4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4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5.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2"/>
</p:tagLst>
</file>

<file path=ppt/tags/tag6.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4"/>
</p:tagLst>
</file>

<file path=ppt/tags/tag7.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5"/>
</p:tagLst>
</file>

<file path=ppt/tags/tag8.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7"/>
</p:tagLst>
</file>

<file path=ppt/tags/tag9.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8"/>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rouht51">
      <a:majorFont>
        <a:latin typeface="Arial Narrow" panose="020F0302020204030204"/>
        <a:ea typeface="微软雅黑"/>
        <a:cs typeface=""/>
      </a:majorFont>
      <a:minorFont>
        <a:latin typeface="Arial Narrow"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1877</Words>
  <Application>Microsoft Office PowerPoint</Application>
  <PresentationFormat>全屏显示(16:9)</PresentationFormat>
  <Paragraphs>251</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Meiryo</vt:lpstr>
      <vt:lpstr>宋体</vt:lpstr>
      <vt:lpstr>微软雅黑</vt:lpstr>
      <vt:lpstr>印品黑体</vt:lpstr>
      <vt:lpstr>Arial</vt:lpstr>
      <vt:lpstr>Arial Narrow</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45</cp:revision>
  <dcterms:created xsi:type="dcterms:W3CDTF">2017-03-04T06:55:50Z</dcterms:created>
  <dcterms:modified xsi:type="dcterms:W3CDTF">2022-12-27T07:47:25Z</dcterms:modified>
</cp:coreProperties>
</file>