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9" r:id="rId13"/>
    <p:sldId id="265" r:id="rId14"/>
    <p:sldId id="266" r:id="rId15"/>
    <p:sldId id="267" r:id="rId16"/>
    <p:sldId id="268" r:id="rId17"/>
    <p:sldId id="280" r:id="rId18"/>
    <p:sldId id="269" r:id="rId19"/>
    <p:sldId id="270" r:id="rId20"/>
    <p:sldId id="271" r:id="rId21"/>
    <p:sldId id="272" r:id="rId22"/>
    <p:sldId id="281" r:id="rId23"/>
    <p:sldId id="273" r:id="rId24"/>
    <p:sldId id="274" r:id="rId25"/>
    <p:sldId id="275" r:id="rId26"/>
    <p:sldId id="276" r:id="rId27"/>
    <p:sldId id="277" r:id="rId28"/>
    <p:sldId id="278" r:id="rId29"/>
    <p:sldId id="28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A5A5A5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3E3DF-A948-45C2-8BBB-7DA8590B4855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3A21F-65E5-40DA-B6EB-BDA587E30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52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A21F-65E5-40DA-B6EB-BDA587E302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6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3A21F-65E5-40DA-B6EB-BDA587E302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079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533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E63E326-0CBD-4480-91EB-9CC79FE30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DC2BCBE-F2D2-48C9-8C4A-3A2A0FF7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EAB9A377-9936-4256-A405-EBCBDC817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5648B20-B1FF-44D8-98CD-2CD237DDB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9CF1A8D-ACC3-4520-A838-0BD9E1CE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79AF22B-0363-4A68-8BA9-6E49C374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C979D4D-16EC-43C5-9A03-115C6E7E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6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F31FE25-DCDC-440F-BDB4-3648BD1A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A5CB656-C63D-46D6-AAE1-A87C98A15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2CFBA31-AF3F-4D3D-8E55-847E0566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577273D-0D36-4A62-B791-83544CAE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60F48C-0CEF-4FD4-94BE-31ADC2DA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CAAD1C1-ED26-4241-B747-4635553DB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5878AAB-4273-4E39-95F9-7890AA545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818E187-9555-4287-B9DE-DEDB045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612D93C-0869-4A2D-A317-ADAF292B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18809F7-A900-4E7C-BA89-920A9860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0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2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20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20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47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35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66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7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A02DD78-0817-4567-B224-0E8131F498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AAB8440B-BFE2-466C-B0F4-C171C3E41040}"/>
              </a:ext>
            </a:extLst>
          </p:cNvPr>
          <p:cNvGrpSpPr/>
          <p:nvPr userDrawn="1"/>
        </p:nvGrpSpPr>
        <p:grpSpPr>
          <a:xfrm>
            <a:off x="270682" y="156081"/>
            <a:ext cx="1424768" cy="1424768"/>
            <a:chOff x="4194982" y="660717"/>
            <a:chExt cx="3827228" cy="3827228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1231FE70-E1BD-48FF-9B34-D7F925442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C3613249-7B78-40BA-822A-74EC1C4CAC0F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11" name="Freeform 13">
                <a:extLst>
                  <a:ext uri="{FF2B5EF4-FFF2-40B4-BE49-F238E27FC236}">
                    <a16:creationId xmlns="" xmlns:a16="http://schemas.microsoft.com/office/drawing/2014/main" id="{DCC96FF7-879F-48F9-B7DE-8A883E426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="" xmlns:a16="http://schemas.microsoft.com/office/drawing/2014/main" id="{8C81D738-BCB6-4F5F-AA1A-AEEDA4C75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="" xmlns:a16="http://schemas.microsoft.com/office/drawing/2014/main" id="{417269F9-711A-4267-A46F-11FD0F4D5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Rectangle 16">
                <a:extLst>
                  <a:ext uri="{FF2B5EF4-FFF2-40B4-BE49-F238E27FC236}">
                    <a16:creationId xmlns="" xmlns:a16="http://schemas.microsoft.com/office/drawing/2014/main" id="{60B03ED1-B8D8-41FE-A410-DEE9F8A97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7">
                <a:extLst>
                  <a:ext uri="{FF2B5EF4-FFF2-40B4-BE49-F238E27FC236}">
                    <a16:creationId xmlns="" xmlns:a16="http://schemas.microsoft.com/office/drawing/2014/main" id="{531DC702-9551-46CD-9B23-EB862D5BE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8">
                <a:extLst>
                  <a:ext uri="{FF2B5EF4-FFF2-40B4-BE49-F238E27FC236}">
                    <a16:creationId xmlns="" xmlns:a16="http://schemas.microsoft.com/office/drawing/2014/main" id="{4CEF842E-6E7C-4948-9050-BAC6E95E5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Rectangle 19">
                <a:extLst>
                  <a:ext uri="{FF2B5EF4-FFF2-40B4-BE49-F238E27FC236}">
                    <a16:creationId xmlns="" xmlns:a16="http://schemas.microsoft.com/office/drawing/2014/main" id="{2E33C72B-FD9A-4999-9DE9-144AA34DF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="" xmlns:a16="http://schemas.microsoft.com/office/drawing/2014/main" id="{2312AFE8-B64B-45D1-A14A-95FCFA5C6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="" xmlns:a16="http://schemas.microsoft.com/office/drawing/2014/main" id="{9438124D-B803-4D5B-A1FD-6BC024FCC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="" xmlns:a16="http://schemas.microsoft.com/office/drawing/2014/main" id="{204F11B3-2525-4341-9ADB-183B86381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="" xmlns:a16="http://schemas.microsoft.com/office/drawing/2014/main" id="{04B2E17C-AC9D-44D0-91E4-CC9D5EA24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="" xmlns:a16="http://schemas.microsoft.com/office/drawing/2014/main" id="{C23595FD-740F-4A50-9C60-644C44A454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="" xmlns:a16="http://schemas.microsoft.com/office/drawing/2014/main" id="{E8D7B997-AE94-4299-B1FB-EBD7F67BF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="" xmlns:a16="http://schemas.microsoft.com/office/drawing/2014/main" id="{FFCE2E06-AF75-47ED-BFE4-A78F6C83AA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="" xmlns:a16="http://schemas.microsoft.com/office/drawing/2014/main" id="{438160C1-9F5F-4F4F-A085-C1DCD0059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="" xmlns:a16="http://schemas.microsoft.com/office/drawing/2014/main" id="{EDD1FC5B-E5BF-427C-AD58-5099CC23C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="" xmlns:a16="http://schemas.microsoft.com/office/drawing/2014/main" id="{CBBFAC3A-A400-46D5-A02B-82622BA2A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="" xmlns:a16="http://schemas.microsoft.com/office/drawing/2014/main" id="{D8836907-812B-4DE1-889F-B4468F7FA6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="" xmlns:a16="http://schemas.microsoft.com/office/drawing/2014/main" id="{4822E92D-2EA2-4274-800D-8EC7B7CBE1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="" xmlns:a16="http://schemas.microsoft.com/office/drawing/2014/main" id="{56E1360C-5A9E-4261-A39D-3A023B235A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="" xmlns:a16="http://schemas.microsoft.com/office/drawing/2014/main" id="{D091B093-3CB1-4364-962A-1A59F34C1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="" xmlns:a16="http://schemas.microsoft.com/office/drawing/2014/main" id="{1E1FA2ED-A785-4D11-9099-DAF908E80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="" xmlns:a16="http://schemas.microsoft.com/office/drawing/2014/main" id="{0BA1172B-F44C-43A7-BD5A-34394B33B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="" xmlns:a16="http://schemas.microsoft.com/office/drawing/2014/main" id="{5879077A-FBF1-4A40-87F5-1C469990E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="" xmlns:a16="http://schemas.microsoft.com/office/drawing/2014/main" id="{C8A09402-115E-4379-A18E-E59C2DE01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="" xmlns:a16="http://schemas.microsoft.com/office/drawing/2014/main" id="{8F5481A5-D3D3-4DA9-AF49-C0CC8D14D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37" name="图片 36" descr="图片包含 事情&#10;&#10;已生成高可信度的说明">
            <a:extLst>
              <a:ext uri="{FF2B5EF4-FFF2-40B4-BE49-F238E27FC236}">
                <a16:creationId xmlns="" xmlns:a16="http://schemas.microsoft.com/office/drawing/2014/main" id="{9841DA75-1942-4197-AD99-E8C30D2EA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20" y="787408"/>
            <a:ext cx="891958" cy="187514"/>
          </a:xfrm>
          <a:prstGeom prst="rect">
            <a:avLst/>
          </a:prstGeom>
        </p:spPr>
      </p:pic>
      <p:cxnSp>
        <p:nvCxnSpPr>
          <p:cNvPr id="39" name="直接连接符 38">
            <a:extLst>
              <a:ext uri="{FF2B5EF4-FFF2-40B4-BE49-F238E27FC236}">
                <a16:creationId xmlns="" xmlns:a16="http://schemas.microsoft.com/office/drawing/2014/main" id="{41D47724-111A-4942-A3F3-4A780C7D2244}"/>
              </a:ext>
            </a:extLst>
          </p:cNvPr>
          <p:cNvCxnSpPr/>
          <p:nvPr userDrawn="1"/>
        </p:nvCxnSpPr>
        <p:spPr>
          <a:xfrm>
            <a:off x="2409171" y="895641"/>
            <a:ext cx="917322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C8E1CBA3-F763-4AC1-91D0-F57BA79D2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074481" y="1770604"/>
            <a:ext cx="9676161" cy="1034799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7C092D0A-0060-498A-B27E-F78ED0BDF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2835" y="1237949"/>
            <a:ext cx="9676161" cy="103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47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04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63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54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35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7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620466D-FD70-4D49-B683-ACF8336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A9586A7-5662-40D9-8DC9-AB2CB89AA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0DEDD96-63A4-42A8-8A01-45AC2924D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34B13D6-4420-470F-9A63-F22033EC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30CCA2F-61E1-4A93-B0A9-55C848D2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5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5208D-2048-4CE4-9BFE-41A0B8C8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EBFD007-FDA1-44CC-AC28-FAD3D4977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F037556-8150-43BE-8FDB-5BAE33AF2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A3F7137-5662-4751-A2DF-B20EBA21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0F77DD1-AC37-40A8-8D49-FA7AE5A6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872E97D-6ADF-4566-9471-861A8F25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9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0295DD-FA47-40BF-BA57-6B3E0CF3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41DF5A9-6624-4B28-8BB3-77B2801E2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F512370-DC97-412D-B4AC-A5DA686A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EA9253D-78DA-44B5-B36D-0A1D8C701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00C58B8-9881-4F87-BFF8-58CCA6279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81E074E-55A9-4949-85F7-DF9C57D4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363E1A4-2871-4D31-8982-55353A9E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7289D6A-12B5-4BD4-909E-C1A4C1FD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4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0295DD-FA47-40BF-BA57-6B3E0CF3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41DF5A9-6624-4B28-8BB3-77B2801E2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F512370-DC97-412D-B4AC-A5DA686A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EA9253D-78DA-44B5-B36D-0A1D8C701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00C58B8-9881-4F87-BFF8-58CCA6279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81E074E-55A9-4949-85F7-DF9C57D4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363E1A4-2871-4D31-8982-55353A9E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47289D6A-12B5-4BD4-909E-C1A4C1FD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1BB27CB5-7933-94C6-5817-FB8437970D11}"/>
              </a:ext>
            </a:extLst>
          </p:cNvPr>
          <p:cNvSpPr txBox="1"/>
          <p:nvPr userDrawn="1"/>
        </p:nvSpPr>
        <p:spPr>
          <a:xfrm>
            <a:off x="1167475" y="676973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824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F2D9244-8819-4759-B4BB-5067D509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05D4217A-CAA3-4993-8372-9BE79BEE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E57593F-13B2-454A-A41F-025AC1B6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3A50CB0-ED9C-4F55-8269-5278636EC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4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1D13491-B2E7-4C2B-B8CA-D6A38BEE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EE89FA4-33A6-42A4-B806-0900D993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510DF96-36E3-4F33-9C2A-DB741FCC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553087-F78D-4AA7-9A05-A140A2D6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EEF6457-B0D9-4813-83D0-7B3A4729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067CD4B-31C8-4ED8-826C-97156C382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0197D37-5D4E-4FEB-9ADC-FE53E302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0A8E-BBA2-4A29-944F-E9F34D0002B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F2AA605-C674-4FDD-90D4-F72B96A5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BFECFC9-9862-46B0-A26E-5EEE4AF0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3D1C763-BBD5-4F39-B634-8DB5627C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B3749F5-5BE4-4747-8409-F2233DEEC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22619C-B79F-4981-B716-D5A16F05B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0A8E-BBA2-4A29-944F-E9F34D0002B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370F865-4B57-4F06-9E14-2C7BEF867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94E798D-D1D3-4480-82F5-C1AECC2BB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1030-271E-4457-BDF5-4CD6B875A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0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57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8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D91E9C31-4525-4D5B-81C9-CD72EACB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51" y="-1535253"/>
            <a:ext cx="9676161" cy="1034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6508CCAC-0C07-403B-A3A2-0F5F18F1A907}"/>
              </a:ext>
            </a:extLst>
          </p:cNvPr>
          <p:cNvSpPr>
            <a:spLocks/>
          </p:cNvSpPr>
          <p:nvPr/>
        </p:nvSpPr>
        <p:spPr bwMode="auto">
          <a:xfrm>
            <a:off x="7381875" y="444500"/>
            <a:ext cx="738188" cy="812800"/>
          </a:xfrm>
          <a:custGeom>
            <a:avLst/>
            <a:gdLst>
              <a:gd name="T0" fmla="*/ 465 w 465"/>
              <a:gd name="T1" fmla="*/ 0 h 512"/>
              <a:gd name="T2" fmla="*/ 0 w 465"/>
              <a:gd name="T3" fmla="*/ 244 h 512"/>
              <a:gd name="T4" fmla="*/ 465 w 465"/>
              <a:gd name="T5" fmla="*/ 512 h 512"/>
              <a:gd name="T6" fmla="*/ 465 w 465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5" h="512">
                <a:moveTo>
                  <a:pt x="465" y="0"/>
                </a:moveTo>
                <a:lnTo>
                  <a:pt x="0" y="244"/>
                </a:lnTo>
                <a:lnTo>
                  <a:pt x="465" y="512"/>
                </a:lnTo>
                <a:lnTo>
                  <a:pt x="46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="" xmlns:a16="http://schemas.microsoft.com/office/drawing/2014/main" id="{4E1DF03A-6520-4864-86F3-8CB1D1AE1C16}"/>
              </a:ext>
            </a:extLst>
          </p:cNvPr>
          <p:cNvSpPr>
            <a:spLocks/>
          </p:cNvSpPr>
          <p:nvPr/>
        </p:nvSpPr>
        <p:spPr bwMode="auto">
          <a:xfrm>
            <a:off x="7381875" y="444500"/>
            <a:ext cx="738188" cy="812800"/>
          </a:xfrm>
          <a:custGeom>
            <a:avLst/>
            <a:gdLst>
              <a:gd name="T0" fmla="*/ 465 w 465"/>
              <a:gd name="T1" fmla="*/ 0 h 512"/>
              <a:gd name="T2" fmla="*/ 0 w 465"/>
              <a:gd name="T3" fmla="*/ 244 h 512"/>
              <a:gd name="T4" fmla="*/ 465 w 465"/>
              <a:gd name="T5" fmla="*/ 512 h 512"/>
              <a:gd name="T6" fmla="*/ 465 w 465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5" h="512">
                <a:moveTo>
                  <a:pt x="465" y="0"/>
                </a:moveTo>
                <a:lnTo>
                  <a:pt x="0" y="244"/>
                </a:lnTo>
                <a:lnTo>
                  <a:pt x="465" y="512"/>
                </a:lnTo>
                <a:lnTo>
                  <a:pt x="4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="" xmlns:a16="http://schemas.microsoft.com/office/drawing/2014/main" id="{5A5458D2-B6FE-4EC8-BFBB-F9F803E953E8}"/>
              </a:ext>
            </a:extLst>
          </p:cNvPr>
          <p:cNvSpPr>
            <a:spLocks/>
          </p:cNvSpPr>
          <p:nvPr/>
        </p:nvSpPr>
        <p:spPr bwMode="auto">
          <a:xfrm>
            <a:off x="7264400" y="211138"/>
            <a:ext cx="466725" cy="542925"/>
          </a:xfrm>
          <a:custGeom>
            <a:avLst/>
            <a:gdLst>
              <a:gd name="T0" fmla="*/ 294 w 294"/>
              <a:gd name="T1" fmla="*/ 171 h 342"/>
              <a:gd name="T2" fmla="*/ 0 w 294"/>
              <a:gd name="T3" fmla="*/ 0 h 342"/>
              <a:gd name="T4" fmla="*/ 0 w 294"/>
              <a:gd name="T5" fmla="*/ 342 h 342"/>
              <a:gd name="T6" fmla="*/ 294 w 294"/>
              <a:gd name="T7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171"/>
                </a:moveTo>
                <a:lnTo>
                  <a:pt x="0" y="0"/>
                </a:lnTo>
                <a:lnTo>
                  <a:pt x="0" y="342"/>
                </a:lnTo>
                <a:lnTo>
                  <a:pt x="294" y="17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="" xmlns:a16="http://schemas.microsoft.com/office/drawing/2014/main" id="{1B4C9BF5-E854-432B-9CB4-398AF56C8172}"/>
              </a:ext>
            </a:extLst>
          </p:cNvPr>
          <p:cNvSpPr>
            <a:spLocks/>
          </p:cNvSpPr>
          <p:nvPr/>
        </p:nvSpPr>
        <p:spPr bwMode="auto">
          <a:xfrm>
            <a:off x="7264400" y="211138"/>
            <a:ext cx="466725" cy="542925"/>
          </a:xfrm>
          <a:custGeom>
            <a:avLst/>
            <a:gdLst>
              <a:gd name="T0" fmla="*/ 294 w 294"/>
              <a:gd name="T1" fmla="*/ 171 h 342"/>
              <a:gd name="T2" fmla="*/ 0 w 294"/>
              <a:gd name="T3" fmla="*/ 0 h 342"/>
              <a:gd name="T4" fmla="*/ 0 w 294"/>
              <a:gd name="T5" fmla="*/ 342 h 342"/>
              <a:gd name="T6" fmla="*/ 294 w 294"/>
              <a:gd name="T7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171"/>
                </a:moveTo>
                <a:lnTo>
                  <a:pt x="0" y="0"/>
                </a:lnTo>
                <a:lnTo>
                  <a:pt x="0" y="342"/>
                </a:lnTo>
                <a:lnTo>
                  <a:pt x="294" y="1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="" xmlns:a16="http://schemas.microsoft.com/office/drawing/2014/main" id="{0DFFFBD3-54CB-4FF8-9C1A-4FC8E9CF5A4D}"/>
              </a:ext>
            </a:extLst>
          </p:cNvPr>
          <p:cNvSpPr>
            <a:spLocks/>
          </p:cNvSpPr>
          <p:nvPr/>
        </p:nvSpPr>
        <p:spPr bwMode="auto">
          <a:xfrm>
            <a:off x="4035425" y="1490663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="" xmlns:a16="http://schemas.microsoft.com/office/drawing/2014/main" id="{BA4F4145-8584-4356-900E-5A457328E8E7}"/>
              </a:ext>
            </a:extLst>
          </p:cNvPr>
          <p:cNvSpPr>
            <a:spLocks/>
          </p:cNvSpPr>
          <p:nvPr/>
        </p:nvSpPr>
        <p:spPr bwMode="auto">
          <a:xfrm>
            <a:off x="4035425" y="1490663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0B2CD21D-AA02-4AC8-A312-B53252EF2C43}"/>
              </a:ext>
            </a:extLst>
          </p:cNvPr>
          <p:cNvSpPr>
            <a:spLocks/>
          </p:cNvSpPr>
          <p:nvPr/>
        </p:nvSpPr>
        <p:spPr bwMode="auto">
          <a:xfrm>
            <a:off x="4619625" y="12192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="" xmlns:a16="http://schemas.microsoft.com/office/drawing/2014/main" id="{327D3CB8-E9DA-480A-8ED4-98BD87FCCA73}"/>
              </a:ext>
            </a:extLst>
          </p:cNvPr>
          <p:cNvSpPr>
            <a:spLocks/>
          </p:cNvSpPr>
          <p:nvPr/>
        </p:nvSpPr>
        <p:spPr bwMode="auto">
          <a:xfrm>
            <a:off x="3413125" y="2381250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="" xmlns:a16="http://schemas.microsoft.com/office/drawing/2014/main" id="{560C997D-E9FB-4598-9F24-0332C21B631F}"/>
              </a:ext>
            </a:extLst>
          </p:cNvPr>
          <p:cNvSpPr>
            <a:spLocks/>
          </p:cNvSpPr>
          <p:nvPr/>
        </p:nvSpPr>
        <p:spPr bwMode="auto">
          <a:xfrm>
            <a:off x="3413125" y="2381250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4">
            <a:extLst>
              <a:ext uri="{FF2B5EF4-FFF2-40B4-BE49-F238E27FC236}">
                <a16:creationId xmlns="" xmlns:a16="http://schemas.microsoft.com/office/drawing/2014/main" id="{61555CFE-8CBA-4F23-AF96-4B1F44521312}"/>
              </a:ext>
            </a:extLst>
          </p:cNvPr>
          <p:cNvSpPr>
            <a:spLocks/>
          </p:cNvSpPr>
          <p:nvPr/>
        </p:nvSpPr>
        <p:spPr bwMode="auto">
          <a:xfrm>
            <a:off x="8237538" y="1450975"/>
            <a:ext cx="311150" cy="349250"/>
          </a:xfrm>
          <a:custGeom>
            <a:avLst/>
            <a:gdLst>
              <a:gd name="T0" fmla="*/ 0 w 196"/>
              <a:gd name="T1" fmla="*/ 0 h 220"/>
              <a:gd name="T2" fmla="*/ 0 w 196"/>
              <a:gd name="T3" fmla="*/ 220 h 220"/>
              <a:gd name="T4" fmla="*/ 196 w 196"/>
              <a:gd name="T5" fmla="*/ 98 h 220"/>
              <a:gd name="T6" fmla="*/ 0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0" y="0"/>
                </a:moveTo>
                <a:lnTo>
                  <a:pt x="0" y="220"/>
                </a:lnTo>
                <a:lnTo>
                  <a:pt x="196" y="98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5">
            <a:extLst>
              <a:ext uri="{FF2B5EF4-FFF2-40B4-BE49-F238E27FC236}">
                <a16:creationId xmlns="" xmlns:a16="http://schemas.microsoft.com/office/drawing/2014/main" id="{D3041AAE-F188-4DF0-8ED8-76A084A76E82}"/>
              </a:ext>
            </a:extLst>
          </p:cNvPr>
          <p:cNvSpPr>
            <a:spLocks/>
          </p:cNvSpPr>
          <p:nvPr/>
        </p:nvSpPr>
        <p:spPr bwMode="auto">
          <a:xfrm>
            <a:off x="8237538" y="1450975"/>
            <a:ext cx="311150" cy="349250"/>
          </a:xfrm>
          <a:custGeom>
            <a:avLst/>
            <a:gdLst>
              <a:gd name="T0" fmla="*/ 0 w 196"/>
              <a:gd name="T1" fmla="*/ 0 h 220"/>
              <a:gd name="T2" fmla="*/ 0 w 196"/>
              <a:gd name="T3" fmla="*/ 220 h 220"/>
              <a:gd name="T4" fmla="*/ 196 w 196"/>
              <a:gd name="T5" fmla="*/ 98 h 220"/>
              <a:gd name="T6" fmla="*/ 0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0" y="0"/>
                </a:moveTo>
                <a:lnTo>
                  <a:pt x="0" y="220"/>
                </a:lnTo>
                <a:lnTo>
                  <a:pt x="196" y="9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="" xmlns:a16="http://schemas.microsoft.com/office/drawing/2014/main" id="{F9030584-8866-4DF5-AE59-0AD2E62B8E78}"/>
              </a:ext>
            </a:extLst>
          </p:cNvPr>
          <p:cNvSpPr>
            <a:spLocks/>
          </p:cNvSpPr>
          <p:nvPr/>
        </p:nvSpPr>
        <p:spPr bwMode="auto">
          <a:xfrm>
            <a:off x="7653338" y="4705350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="" xmlns:a16="http://schemas.microsoft.com/office/drawing/2014/main" id="{20CA9506-02C4-460C-A4CF-1582C857236A}"/>
              </a:ext>
            </a:extLst>
          </p:cNvPr>
          <p:cNvSpPr>
            <a:spLocks/>
          </p:cNvSpPr>
          <p:nvPr/>
        </p:nvSpPr>
        <p:spPr bwMode="auto">
          <a:xfrm>
            <a:off x="7653338" y="4705350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="" xmlns:a16="http://schemas.microsoft.com/office/drawing/2014/main" id="{0338B187-2AEF-480C-80A1-249E14E2383E}"/>
              </a:ext>
            </a:extLst>
          </p:cNvPr>
          <p:cNvSpPr>
            <a:spLocks/>
          </p:cNvSpPr>
          <p:nvPr/>
        </p:nvSpPr>
        <p:spPr bwMode="auto">
          <a:xfrm>
            <a:off x="3529013" y="5635625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="" xmlns:a16="http://schemas.microsoft.com/office/drawing/2014/main" id="{848EC5FE-1CE2-4765-9E46-1428C0107AD8}"/>
              </a:ext>
            </a:extLst>
          </p:cNvPr>
          <p:cNvSpPr>
            <a:spLocks/>
          </p:cNvSpPr>
          <p:nvPr/>
        </p:nvSpPr>
        <p:spPr bwMode="auto">
          <a:xfrm>
            <a:off x="3529013" y="5635625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="" xmlns:a16="http://schemas.microsoft.com/office/drawing/2014/main" id="{69DA0754-C919-4138-A82C-607CEA4CF7A6}"/>
              </a:ext>
            </a:extLst>
          </p:cNvPr>
          <p:cNvSpPr>
            <a:spLocks/>
          </p:cNvSpPr>
          <p:nvPr/>
        </p:nvSpPr>
        <p:spPr bwMode="auto">
          <a:xfrm>
            <a:off x="3335338" y="6216650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="" xmlns:a16="http://schemas.microsoft.com/office/drawing/2014/main" id="{A7C146DA-D9FC-4A57-9E6E-3904ADA179FC}"/>
              </a:ext>
            </a:extLst>
          </p:cNvPr>
          <p:cNvSpPr>
            <a:spLocks/>
          </p:cNvSpPr>
          <p:nvPr/>
        </p:nvSpPr>
        <p:spPr bwMode="auto">
          <a:xfrm>
            <a:off x="5513388" y="5791200"/>
            <a:ext cx="700088" cy="812800"/>
          </a:xfrm>
          <a:custGeom>
            <a:avLst/>
            <a:gdLst>
              <a:gd name="T0" fmla="*/ 441 w 441"/>
              <a:gd name="T1" fmla="*/ 0 h 512"/>
              <a:gd name="T2" fmla="*/ 0 w 441"/>
              <a:gd name="T3" fmla="*/ 244 h 512"/>
              <a:gd name="T4" fmla="*/ 441 w 441"/>
              <a:gd name="T5" fmla="*/ 512 h 512"/>
              <a:gd name="T6" fmla="*/ 441 w 441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" h="512">
                <a:moveTo>
                  <a:pt x="441" y="0"/>
                </a:moveTo>
                <a:lnTo>
                  <a:pt x="0" y="244"/>
                </a:lnTo>
                <a:lnTo>
                  <a:pt x="441" y="512"/>
                </a:lnTo>
                <a:lnTo>
                  <a:pt x="441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22">
            <a:extLst>
              <a:ext uri="{FF2B5EF4-FFF2-40B4-BE49-F238E27FC236}">
                <a16:creationId xmlns="" xmlns:a16="http://schemas.microsoft.com/office/drawing/2014/main" id="{E513D632-2966-4641-95DE-91A9EF3A586B}"/>
              </a:ext>
            </a:extLst>
          </p:cNvPr>
          <p:cNvSpPr>
            <a:spLocks/>
          </p:cNvSpPr>
          <p:nvPr/>
        </p:nvSpPr>
        <p:spPr bwMode="auto">
          <a:xfrm>
            <a:off x="5513388" y="5791200"/>
            <a:ext cx="700088" cy="812800"/>
          </a:xfrm>
          <a:custGeom>
            <a:avLst/>
            <a:gdLst>
              <a:gd name="T0" fmla="*/ 441 w 441"/>
              <a:gd name="T1" fmla="*/ 0 h 512"/>
              <a:gd name="T2" fmla="*/ 0 w 441"/>
              <a:gd name="T3" fmla="*/ 244 h 512"/>
              <a:gd name="T4" fmla="*/ 441 w 441"/>
              <a:gd name="T5" fmla="*/ 512 h 512"/>
              <a:gd name="T6" fmla="*/ 441 w 441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" h="512">
                <a:moveTo>
                  <a:pt x="441" y="0"/>
                </a:moveTo>
                <a:lnTo>
                  <a:pt x="0" y="244"/>
                </a:lnTo>
                <a:lnTo>
                  <a:pt x="441" y="512"/>
                </a:lnTo>
                <a:lnTo>
                  <a:pt x="44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="" xmlns:a16="http://schemas.microsoft.com/office/drawing/2014/main" id="{DA59DF6C-C371-4C0F-9556-D48EBADA4191}"/>
              </a:ext>
            </a:extLst>
          </p:cNvPr>
          <p:cNvSpPr>
            <a:spLocks/>
          </p:cNvSpPr>
          <p:nvPr/>
        </p:nvSpPr>
        <p:spPr bwMode="auto">
          <a:xfrm>
            <a:off x="4035425" y="638175"/>
            <a:ext cx="4084638" cy="5462588"/>
          </a:xfrm>
          <a:custGeom>
            <a:avLst/>
            <a:gdLst>
              <a:gd name="T0" fmla="*/ 1740 w 2573"/>
              <a:gd name="T1" fmla="*/ 0 h 3441"/>
              <a:gd name="T2" fmla="*/ 1740 w 2573"/>
              <a:gd name="T3" fmla="*/ 0 h 3441"/>
              <a:gd name="T4" fmla="*/ 0 w 2573"/>
              <a:gd name="T5" fmla="*/ 1000 h 3441"/>
              <a:gd name="T6" fmla="*/ 0 w 2573"/>
              <a:gd name="T7" fmla="*/ 2977 h 3441"/>
              <a:gd name="T8" fmla="*/ 833 w 2573"/>
              <a:gd name="T9" fmla="*/ 3441 h 3441"/>
              <a:gd name="T10" fmla="*/ 2573 w 2573"/>
              <a:gd name="T11" fmla="*/ 2440 h 3441"/>
              <a:gd name="T12" fmla="*/ 2573 w 2573"/>
              <a:gd name="T13" fmla="*/ 488 h 3441"/>
              <a:gd name="T14" fmla="*/ 2573 w 2573"/>
              <a:gd name="T15" fmla="*/ 488 h 3441"/>
              <a:gd name="T16" fmla="*/ 2573 w 2573"/>
              <a:gd name="T17" fmla="*/ 488 h 3441"/>
              <a:gd name="T18" fmla="*/ 1740 w 2573"/>
              <a:gd name="T19" fmla="*/ 0 h 3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3" h="3441">
                <a:moveTo>
                  <a:pt x="1740" y="0"/>
                </a:moveTo>
                <a:lnTo>
                  <a:pt x="1740" y="0"/>
                </a:lnTo>
                <a:lnTo>
                  <a:pt x="0" y="1000"/>
                </a:lnTo>
                <a:lnTo>
                  <a:pt x="0" y="2977"/>
                </a:lnTo>
                <a:lnTo>
                  <a:pt x="833" y="3441"/>
                </a:lnTo>
                <a:lnTo>
                  <a:pt x="2573" y="2440"/>
                </a:lnTo>
                <a:lnTo>
                  <a:pt x="2573" y="488"/>
                </a:lnTo>
                <a:lnTo>
                  <a:pt x="2573" y="488"/>
                </a:lnTo>
                <a:lnTo>
                  <a:pt x="2573" y="488"/>
                </a:lnTo>
                <a:lnTo>
                  <a:pt x="1740" y="0"/>
                </a:lnTo>
                <a:close/>
              </a:path>
            </a:pathLst>
          </a:custGeom>
          <a:solidFill>
            <a:srgbClr val="818181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24">
            <a:extLst>
              <a:ext uri="{FF2B5EF4-FFF2-40B4-BE49-F238E27FC236}">
                <a16:creationId xmlns="" xmlns:a16="http://schemas.microsoft.com/office/drawing/2014/main" id="{D8F5AD84-05E1-457D-ADCD-10E954D81B23}"/>
              </a:ext>
            </a:extLst>
          </p:cNvPr>
          <p:cNvSpPr>
            <a:spLocks/>
          </p:cNvSpPr>
          <p:nvPr/>
        </p:nvSpPr>
        <p:spPr bwMode="auto">
          <a:xfrm>
            <a:off x="4035425" y="638175"/>
            <a:ext cx="4084638" cy="5462588"/>
          </a:xfrm>
          <a:custGeom>
            <a:avLst/>
            <a:gdLst>
              <a:gd name="T0" fmla="*/ 1740 w 2573"/>
              <a:gd name="T1" fmla="*/ 0 h 3441"/>
              <a:gd name="T2" fmla="*/ 1740 w 2573"/>
              <a:gd name="T3" fmla="*/ 0 h 3441"/>
              <a:gd name="T4" fmla="*/ 0 w 2573"/>
              <a:gd name="T5" fmla="*/ 1000 h 3441"/>
              <a:gd name="T6" fmla="*/ 0 w 2573"/>
              <a:gd name="T7" fmla="*/ 2977 h 3441"/>
              <a:gd name="T8" fmla="*/ 833 w 2573"/>
              <a:gd name="T9" fmla="*/ 3441 h 3441"/>
              <a:gd name="T10" fmla="*/ 2573 w 2573"/>
              <a:gd name="T11" fmla="*/ 2440 h 3441"/>
              <a:gd name="T12" fmla="*/ 2573 w 2573"/>
              <a:gd name="T13" fmla="*/ 488 h 3441"/>
              <a:gd name="T14" fmla="*/ 2573 w 2573"/>
              <a:gd name="T15" fmla="*/ 488 h 3441"/>
              <a:gd name="T16" fmla="*/ 2573 w 2573"/>
              <a:gd name="T17" fmla="*/ 488 h 3441"/>
              <a:gd name="T18" fmla="*/ 1740 w 2573"/>
              <a:gd name="T19" fmla="*/ 0 h 3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3" h="3441">
                <a:moveTo>
                  <a:pt x="1740" y="0"/>
                </a:moveTo>
                <a:lnTo>
                  <a:pt x="1740" y="0"/>
                </a:lnTo>
                <a:lnTo>
                  <a:pt x="0" y="1000"/>
                </a:lnTo>
                <a:lnTo>
                  <a:pt x="0" y="2977"/>
                </a:lnTo>
                <a:lnTo>
                  <a:pt x="833" y="3441"/>
                </a:lnTo>
                <a:lnTo>
                  <a:pt x="2573" y="2440"/>
                </a:lnTo>
                <a:lnTo>
                  <a:pt x="2573" y="488"/>
                </a:lnTo>
                <a:lnTo>
                  <a:pt x="2573" y="488"/>
                </a:lnTo>
                <a:lnTo>
                  <a:pt x="2573" y="488"/>
                </a:lnTo>
                <a:lnTo>
                  <a:pt x="17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29">
            <a:extLst>
              <a:ext uri="{FF2B5EF4-FFF2-40B4-BE49-F238E27FC236}">
                <a16:creationId xmlns="" xmlns:a16="http://schemas.microsoft.com/office/drawing/2014/main" id="{C5DF82B9-84E6-41DE-A61B-89A00DBB486A}"/>
              </a:ext>
            </a:extLst>
          </p:cNvPr>
          <p:cNvSpPr>
            <a:spLocks noEditPoints="1"/>
          </p:cNvSpPr>
          <p:nvPr/>
        </p:nvSpPr>
        <p:spPr bwMode="auto">
          <a:xfrm>
            <a:off x="4362450" y="2441576"/>
            <a:ext cx="3213100" cy="2820987"/>
          </a:xfrm>
          <a:custGeom>
            <a:avLst/>
            <a:gdLst>
              <a:gd name="T0" fmla="*/ 2024 w 2024"/>
              <a:gd name="T1" fmla="*/ 0 h 1777"/>
              <a:gd name="T2" fmla="*/ 0 w 2024"/>
              <a:gd name="T3" fmla="*/ 0 h 1777"/>
              <a:gd name="T4" fmla="*/ 1012 w 2024"/>
              <a:gd name="T5" fmla="*/ 1777 h 1777"/>
              <a:gd name="T6" fmla="*/ 2024 w 2024"/>
              <a:gd name="T7" fmla="*/ 0 h 1777"/>
              <a:gd name="T8" fmla="*/ 2024 w 2024"/>
              <a:gd name="T9" fmla="*/ 0 h 1777"/>
              <a:gd name="T10" fmla="*/ 2024 w 2024"/>
              <a:gd name="T11" fmla="*/ 0 h 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4" h="1777">
                <a:moveTo>
                  <a:pt x="2024" y="0"/>
                </a:moveTo>
                <a:lnTo>
                  <a:pt x="0" y="0"/>
                </a:lnTo>
                <a:lnTo>
                  <a:pt x="1012" y="1777"/>
                </a:lnTo>
                <a:lnTo>
                  <a:pt x="2024" y="0"/>
                </a:lnTo>
                <a:moveTo>
                  <a:pt x="2024" y="0"/>
                </a:moveTo>
                <a:lnTo>
                  <a:pt x="20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等腰三角形 35">
            <a:extLst>
              <a:ext uri="{FF2B5EF4-FFF2-40B4-BE49-F238E27FC236}">
                <a16:creationId xmlns="" xmlns:a16="http://schemas.microsoft.com/office/drawing/2014/main" id="{57D0A76E-6658-4DDA-966A-47D341A26295}"/>
              </a:ext>
            </a:extLst>
          </p:cNvPr>
          <p:cNvSpPr/>
          <p:nvPr/>
        </p:nvSpPr>
        <p:spPr>
          <a:xfrm rot="20340834">
            <a:off x="4381222" y="1914052"/>
            <a:ext cx="2813616" cy="2425531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BDF94E07-9FD0-406B-8D61-D222ECCEB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176" y="1892299"/>
            <a:ext cx="2462699" cy="2039338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E0EA194A-9DEA-41AB-BE1D-2F797F9AFAB5}"/>
              </a:ext>
            </a:extLst>
          </p:cNvPr>
          <p:cNvSpPr txBox="1"/>
          <p:nvPr/>
        </p:nvSpPr>
        <p:spPr>
          <a:xfrm>
            <a:off x="4792662" y="3966644"/>
            <a:ext cx="260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音乐趴</a:t>
            </a:r>
          </a:p>
        </p:txBody>
      </p:sp>
    </p:spTree>
    <p:extLst>
      <p:ext uri="{BB962C8B-B14F-4D97-AF65-F5344CB8AC3E}">
        <p14:creationId xmlns:p14="http://schemas.microsoft.com/office/powerpoint/2010/main" val="11623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36" grpId="0" animBg="1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=""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=""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=""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=""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=""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=""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=""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=""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=""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=""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=""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=""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=""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=""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=""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=""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=""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=""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=""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=""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=""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=""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=""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=""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=""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=""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=""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=""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=""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=""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=""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=""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=""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=""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5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682">
            <a:extLst>
              <a:ext uri="{FF2B5EF4-FFF2-40B4-BE49-F238E27FC236}">
                <a16:creationId xmlns="" xmlns:a16="http://schemas.microsoft.com/office/drawing/2014/main" id="{7D969472-CB05-4F2A-A13F-AC7AD7146F18}"/>
              </a:ext>
            </a:extLst>
          </p:cNvPr>
          <p:cNvSpPr>
            <a:spLocks/>
          </p:cNvSpPr>
          <p:nvPr/>
        </p:nvSpPr>
        <p:spPr bwMode="auto">
          <a:xfrm rot="1497518">
            <a:off x="8966570" y="2703773"/>
            <a:ext cx="641594" cy="634601"/>
          </a:xfrm>
          <a:custGeom>
            <a:avLst/>
            <a:gdLst>
              <a:gd name="T0" fmla="*/ 2147483647 w 21600"/>
              <a:gd name="T1" fmla="*/ 0 h 21356"/>
              <a:gd name="T2" fmla="*/ 2147483647 w 21600"/>
              <a:gd name="T3" fmla="*/ 2147483647 h 21356"/>
              <a:gd name="T4" fmla="*/ 0 w 21600"/>
              <a:gd name="T5" fmla="*/ 2147483647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defTabSz="1000106" latinLnBrk="1">
              <a:lnSpc>
                <a:spcPct val="120000"/>
              </a:lnSpc>
              <a:defRPr/>
            </a:pPr>
            <a:endParaRPr kumimoji="1" lang="zh-CN" altLang="en-US" sz="8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Arc 681">
            <a:extLst>
              <a:ext uri="{FF2B5EF4-FFF2-40B4-BE49-F238E27FC236}">
                <a16:creationId xmlns="" xmlns:a16="http://schemas.microsoft.com/office/drawing/2014/main" id="{11939473-3B5C-41D1-BB46-751DD6B800E2}"/>
              </a:ext>
            </a:extLst>
          </p:cNvPr>
          <p:cNvSpPr>
            <a:spLocks/>
          </p:cNvSpPr>
          <p:nvPr/>
        </p:nvSpPr>
        <p:spPr bwMode="auto">
          <a:xfrm rot="11852799">
            <a:off x="7214419" y="3679366"/>
            <a:ext cx="1205875" cy="980016"/>
          </a:xfrm>
          <a:custGeom>
            <a:avLst/>
            <a:gdLst>
              <a:gd name="T0" fmla="*/ 2147483647 w 21600"/>
              <a:gd name="T1" fmla="*/ 0 h 15695"/>
              <a:gd name="T2" fmla="*/ 2147483647 w 21600"/>
              <a:gd name="T3" fmla="*/ 2147483647 h 15695"/>
              <a:gd name="T4" fmla="*/ 0 w 21600"/>
              <a:gd name="T5" fmla="*/ 2147483647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defTabSz="1000106" latinLnBrk="1">
              <a:lnSpc>
                <a:spcPct val="120000"/>
              </a:lnSpc>
              <a:defRPr/>
            </a:pPr>
            <a:endParaRPr kumimoji="1" lang="zh-CN" altLang="en-US" sz="8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Arc 683">
            <a:extLst>
              <a:ext uri="{FF2B5EF4-FFF2-40B4-BE49-F238E27FC236}">
                <a16:creationId xmlns="" xmlns:a16="http://schemas.microsoft.com/office/drawing/2014/main" id="{299C0ADF-415D-46A4-A27F-2605524C6648}"/>
              </a:ext>
            </a:extLst>
          </p:cNvPr>
          <p:cNvSpPr>
            <a:spLocks/>
          </p:cNvSpPr>
          <p:nvPr/>
        </p:nvSpPr>
        <p:spPr bwMode="auto">
          <a:xfrm rot="4608058">
            <a:off x="8763387" y="5007182"/>
            <a:ext cx="392609" cy="568297"/>
          </a:xfrm>
          <a:custGeom>
            <a:avLst/>
            <a:gdLst>
              <a:gd name="T0" fmla="*/ 2147483647 w 21600"/>
              <a:gd name="T1" fmla="*/ 0 h 31203"/>
              <a:gd name="T2" fmla="*/ 2147483647 w 21600"/>
              <a:gd name="T3" fmla="*/ 2147483647 h 31203"/>
              <a:gd name="T4" fmla="*/ 0 w 21600"/>
              <a:gd name="T5" fmla="*/ 2147483647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just" defTabSz="1000106" latinLnBrk="1">
              <a:lnSpc>
                <a:spcPct val="120000"/>
              </a:lnSpc>
              <a:defRPr/>
            </a:pPr>
            <a:endParaRPr kumimoji="1" lang="zh-CN" altLang="en-US" sz="8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4F032193-21EC-489D-926B-7C7DC1793023}"/>
              </a:ext>
            </a:extLst>
          </p:cNvPr>
          <p:cNvSpPr txBox="1">
            <a:spLocks/>
          </p:cNvSpPr>
          <p:nvPr/>
        </p:nvSpPr>
        <p:spPr>
          <a:xfrm>
            <a:off x="9362576" y="2191101"/>
            <a:ext cx="939552" cy="48632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8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61D93770-6C4D-40E8-83B3-99588EC7AF99}"/>
              </a:ext>
            </a:extLst>
          </p:cNvPr>
          <p:cNvSpPr txBox="1">
            <a:spLocks/>
          </p:cNvSpPr>
          <p:nvPr/>
        </p:nvSpPr>
        <p:spPr>
          <a:xfrm>
            <a:off x="9028451" y="5440600"/>
            <a:ext cx="939552" cy="48632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8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3B89559C-2821-4055-AF93-F4D8CC30DE7E}"/>
              </a:ext>
            </a:extLst>
          </p:cNvPr>
          <p:cNvSpPr txBox="1">
            <a:spLocks/>
          </p:cNvSpPr>
          <p:nvPr/>
        </p:nvSpPr>
        <p:spPr>
          <a:xfrm>
            <a:off x="6366884" y="3868940"/>
            <a:ext cx="939552" cy="48632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867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867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="" xmlns:a16="http://schemas.microsoft.com/office/drawing/2014/main" id="{2BC2710E-EA69-4B06-95DF-576181A384B6}"/>
              </a:ext>
            </a:extLst>
          </p:cNvPr>
          <p:cNvSpPr txBox="1">
            <a:spLocks/>
          </p:cNvSpPr>
          <p:nvPr/>
        </p:nvSpPr>
        <p:spPr>
          <a:xfrm>
            <a:off x="2757815" y="1819856"/>
            <a:ext cx="2825965" cy="51079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1F905D07-85B7-4378-8601-BC000896EE90}"/>
              </a:ext>
            </a:extLst>
          </p:cNvPr>
          <p:cNvSpPr txBox="1">
            <a:spLocks/>
          </p:cNvSpPr>
          <p:nvPr/>
        </p:nvSpPr>
        <p:spPr>
          <a:xfrm>
            <a:off x="2757814" y="2919731"/>
            <a:ext cx="2825965" cy="51079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EA8A3910-6FA7-41BD-BD2B-7AE45F670D44}"/>
              </a:ext>
            </a:extLst>
          </p:cNvPr>
          <p:cNvSpPr txBox="1">
            <a:spLocks/>
          </p:cNvSpPr>
          <p:nvPr/>
        </p:nvSpPr>
        <p:spPr>
          <a:xfrm>
            <a:off x="2757815" y="4019606"/>
            <a:ext cx="2825965" cy="510799"/>
          </a:xfrm>
          <a:prstGeom prst="rect">
            <a:avLst/>
          </a:prstGeom>
        </p:spPr>
        <p:txBody>
          <a:bodyPr vert="horz" lIns="100013" tIns="50005" rIns="100013" bIns="50005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29">
            <a:extLst>
              <a:ext uri="{FF2B5EF4-FFF2-40B4-BE49-F238E27FC236}">
                <a16:creationId xmlns="" xmlns:a16="http://schemas.microsoft.com/office/drawing/2014/main" id="{DEEE96A7-D57C-4F8C-8793-96AC98A559F1}"/>
              </a:ext>
            </a:extLst>
          </p:cNvPr>
          <p:cNvSpPr txBox="1"/>
          <p:nvPr/>
        </p:nvSpPr>
        <p:spPr>
          <a:xfrm>
            <a:off x="2785721" y="5119477"/>
            <a:ext cx="2858501" cy="748328"/>
          </a:xfrm>
          <a:prstGeom prst="rect">
            <a:avLst/>
          </a:prstGeom>
          <a:noFill/>
        </p:spPr>
        <p:txBody>
          <a:bodyPr wrap="square" lIns="86697" tIns="43348" rIns="157499" bIns="39375" numCol="1" spcCol="255996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6417094C-0004-47F7-99E2-F978414BA2CB}"/>
              </a:ext>
            </a:extLst>
          </p:cNvPr>
          <p:cNvGrpSpPr/>
          <p:nvPr/>
        </p:nvGrpSpPr>
        <p:grpSpPr>
          <a:xfrm>
            <a:off x="7062458" y="1208725"/>
            <a:ext cx="1800181" cy="1800181"/>
            <a:chOff x="1286682" y="2501899"/>
            <a:chExt cx="2510109" cy="2510109"/>
          </a:xfrm>
        </p:grpSpPr>
        <p:pic>
          <p:nvPicPr>
            <p:cNvPr id="45" name="图片 44">
              <a:extLst>
                <a:ext uri="{FF2B5EF4-FFF2-40B4-BE49-F238E27FC236}">
                  <a16:creationId xmlns="" xmlns:a16="http://schemas.microsoft.com/office/drawing/2014/main" id="{386E42FD-A1EA-4973-8FDF-2F20423C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46" name="矩形 45">
              <a:extLst>
                <a:ext uri="{FF2B5EF4-FFF2-40B4-BE49-F238E27FC236}">
                  <a16:creationId xmlns="" xmlns:a16="http://schemas.microsoft.com/office/drawing/2014/main" id="{F90F7CEC-EAE3-43F0-A99D-A73B7C57BE0C}"/>
                </a:ext>
              </a:extLst>
            </p:cNvPr>
            <p:cNvSpPr/>
            <p:nvPr/>
          </p:nvSpPr>
          <p:spPr>
            <a:xfrm>
              <a:off x="2011154" y="3464566"/>
              <a:ext cx="1061163" cy="600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27A32733-19A6-4FB6-9081-DC4840CB12FF}"/>
              </a:ext>
            </a:extLst>
          </p:cNvPr>
          <p:cNvGrpSpPr/>
          <p:nvPr/>
        </p:nvGrpSpPr>
        <p:grpSpPr>
          <a:xfrm>
            <a:off x="7592950" y="3050125"/>
            <a:ext cx="1800181" cy="1800181"/>
            <a:chOff x="1286682" y="2501899"/>
            <a:chExt cx="2510109" cy="2510109"/>
          </a:xfrm>
        </p:grpSpPr>
        <p:pic>
          <p:nvPicPr>
            <p:cNvPr id="48" name="图片 47">
              <a:extLst>
                <a:ext uri="{FF2B5EF4-FFF2-40B4-BE49-F238E27FC236}">
                  <a16:creationId xmlns="" xmlns:a16="http://schemas.microsoft.com/office/drawing/2014/main" id="{9ED34B95-0B9D-44B0-AD8E-9DF45AE1C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DE754DE6-0D3D-458E-9B92-139F9119E7BF}"/>
                </a:ext>
              </a:extLst>
            </p:cNvPr>
            <p:cNvSpPr/>
            <p:nvPr/>
          </p:nvSpPr>
          <p:spPr>
            <a:xfrm>
              <a:off x="2011154" y="3464566"/>
              <a:ext cx="1061163" cy="600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FC93C292-682E-4EA1-9936-327B025F1921}"/>
              </a:ext>
            </a:extLst>
          </p:cNvPr>
          <p:cNvGrpSpPr/>
          <p:nvPr/>
        </p:nvGrpSpPr>
        <p:grpSpPr>
          <a:xfrm>
            <a:off x="6978822" y="4787574"/>
            <a:ext cx="1519513" cy="1519513"/>
            <a:chOff x="1286682" y="2501899"/>
            <a:chExt cx="2510109" cy="2510109"/>
          </a:xfrm>
        </p:grpSpPr>
        <p:pic>
          <p:nvPicPr>
            <p:cNvPr id="51" name="图片 50">
              <a:extLst>
                <a:ext uri="{FF2B5EF4-FFF2-40B4-BE49-F238E27FC236}">
                  <a16:creationId xmlns="" xmlns:a16="http://schemas.microsoft.com/office/drawing/2014/main" id="{BE204E2E-2F48-4385-8B39-7BE4E8EDF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321E7146-1828-4FCF-8016-ECEFB3789F6E}"/>
                </a:ext>
              </a:extLst>
            </p:cNvPr>
            <p:cNvSpPr/>
            <p:nvPr/>
          </p:nvSpPr>
          <p:spPr>
            <a:xfrm>
              <a:off x="2011153" y="3464565"/>
              <a:ext cx="1061163" cy="610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9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="" xmlns:a16="http://schemas.microsoft.com/office/drawing/2014/main" id="{8F3F26CE-9486-48F5-8190-597B0CA70B17}"/>
              </a:ext>
            </a:extLst>
          </p:cNvPr>
          <p:cNvGrpSpPr/>
          <p:nvPr/>
        </p:nvGrpSpPr>
        <p:grpSpPr>
          <a:xfrm>
            <a:off x="6995795" y="2356248"/>
            <a:ext cx="899951" cy="486001"/>
            <a:chOff x="7166383" y="2666161"/>
            <a:chExt cx="900000" cy="486001"/>
          </a:xfrm>
        </p:grpSpPr>
        <p:sp>
          <p:nvSpPr>
            <p:cNvPr id="3" name="Freeform 95">
              <a:extLst>
                <a:ext uri="{FF2B5EF4-FFF2-40B4-BE49-F238E27FC236}">
                  <a16:creationId xmlns="" xmlns:a16="http://schemas.microsoft.com/office/drawing/2014/main" id="{9D231EF8-3C2E-4AC2-A054-5E680BD50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4" name="Rectangle 96">
              <a:extLst>
                <a:ext uri="{FF2B5EF4-FFF2-40B4-BE49-F238E27FC236}">
                  <a16:creationId xmlns="" xmlns:a16="http://schemas.microsoft.com/office/drawing/2014/main" id="{BF7DE589-00CB-473C-9902-BF9A17779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" name="Rectangle 96">
              <a:extLst>
                <a:ext uri="{FF2B5EF4-FFF2-40B4-BE49-F238E27FC236}">
                  <a16:creationId xmlns="" xmlns:a16="http://schemas.microsoft.com/office/drawing/2014/main" id="{39407C9E-6D03-4B89-A92F-28E54BF5F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" name="Rectangle 96">
              <a:extLst>
                <a:ext uri="{FF2B5EF4-FFF2-40B4-BE49-F238E27FC236}">
                  <a16:creationId xmlns="" xmlns:a16="http://schemas.microsoft.com/office/drawing/2014/main" id="{74B0D8E2-6147-4AE1-BAB0-B39B23A30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="" xmlns:a16="http://schemas.microsoft.com/office/drawing/2014/main" id="{C7B6C615-B339-416B-A9C2-D51B69CEAEF9}"/>
              </a:ext>
            </a:extLst>
          </p:cNvPr>
          <p:cNvGrpSpPr/>
          <p:nvPr/>
        </p:nvGrpSpPr>
        <p:grpSpPr>
          <a:xfrm>
            <a:off x="4412095" y="2357361"/>
            <a:ext cx="899951" cy="486001"/>
            <a:chOff x="4605752" y="2667275"/>
            <a:chExt cx="900000" cy="486001"/>
          </a:xfrm>
        </p:grpSpPr>
        <p:sp>
          <p:nvSpPr>
            <p:cNvPr id="8" name="Freeform 95">
              <a:extLst>
                <a:ext uri="{FF2B5EF4-FFF2-40B4-BE49-F238E27FC236}">
                  <a16:creationId xmlns="" xmlns:a16="http://schemas.microsoft.com/office/drawing/2014/main" id="{C6C93E11-9639-4A7A-9766-664555FECC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33" dirty="0">
                <a:cs typeface="+mn-ea"/>
                <a:sym typeface="+mn-lt"/>
              </a:endParaRPr>
            </a:p>
          </p:txBody>
        </p:sp>
        <p:sp>
          <p:nvSpPr>
            <p:cNvPr id="9" name="Rectangle 96">
              <a:extLst>
                <a:ext uri="{FF2B5EF4-FFF2-40B4-BE49-F238E27FC236}">
                  <a16:creationId xmlns="" xmlns:a16="http://schemas.microsoft.com/office/drawing/2014/main" id="{F7DB2F57-E16C-4607-BA78-E093D3D19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33" dirty="0">
                <a:cs typeface="+mn-ea"/>
                <a:sym typeface="+mn-lt"/>
              </a:endParaRPr>
            </a:p>
          </p:txBody>
        </p:sp>
        <p:sp>
          <p:nvSpPr>
            <p:cNvPr id="10" name="Rectangle 96">
              <a:extLst>
                <a:ext uri="{FF2B5EF4-FFF2-40B4-BE49-F238E27FC236}">
                  <a16:creationId xmlns="" xmlns:a16="http://schemas.microsoft.com/office/drawing/2014/main" id="{E9959AF4-52FE-453E-839C-07CA7F927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33" dirty="0">
                <a:cs typeface="+mn-ea"/>
                <a:sym typeface="+mn-lt"/>
              </a:endParaRPr>
            </a:p>
          </p:txBody>
        </p:sp>
      </p:grpSp>
      <p:grpSp>
        <p:nvGrpSpPr>
          <p:cNvPr id="11" name="Group 44">
            <a:extLst>
              <a:ext uri="{FF2B5EF4-FFF2-40B4-BE49-F238E27FC236}">
                <a16:creationId xmlns="" xmlns:a16="http://schemas.microsoft.com/office/drawing/2014/main" id="{5653CBA3-AF9A-4396-9603-1A72D25FCA79}"/>
              </a:ext>
            </a:extLst>
          </p:cNvPr>
          <p:cNvGrpSpPr/>
          <p:nvPr/>
        </p:nvGrpSpPr>
        <p:grpSpPr>
          <a:xfrm>
            <a:off x="1828395" y="2356248"/>
            <a:ext cx="899951" cy="486001"/>
            <a:chOff x="2006307" y="2666161"/>
            <a:chExt cx="900000" cy="486001"/>
          </a:xfrm>
        </p:grpSpPr>
        <p:sp>
          <p:nvSpPr>
            <p:cNvPr id="12" name="Freeform 95">
              <a:extLst>
                <a:ext uri="{FF2B5EF4-FFF2-40B4-BE49-F238E27FC236}">
                  <a16:creationId xmlns="" xmlns:a16="http://schemas.microsoft.com/office/drawing/2014/main" id="{44F3A636-9E55-4138-A057-A64DD088F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3" name="Rectangle 96">
              <a:extLst>
                <a:ext uri="{FF2B5EF4-FFF2-40B4-BE49-F238E27FC236}">
                  <a16:creationId xmlns="" xmlns:a16="http://schemas.microsoft.com/office/drawing/2014/main" id="{1BF88C15-BF9C-4EFC-AE3B-AF89BBFC2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4" name="Group 49">
            <a:extLst>
              <a:ext uri="{FF2B5EF4-FFF2-40B4-BE49-F238E27FC236}">
                <a16:creationId xmlns="" xmlns:a16="http://schemas.microsoft.com/office/drawing/2014/main" id="{F7AC7034-D4E1-4B7D-A2BA-47125B70EB99}"/>
              </a:ext>
            </a:extLst>
          </p:cNvPr>
          <p:cNvGrpSpPr/>
          <p:nvPr/>
        </p:nvGrpSpPr>
        <p:grpSpPr>
          <a:xfrm>
            <a:off x="9579495" y="2356248"/>
            <a:ext cx="899951" cy="486001"/>
            <a:chOff x="9913617" y="2666161"/>
            <a:chExt cx="900000" cy="486001"/>
          </a:xfrm>
        </p:grpSpPr>
        <p:sp>
          <p:nvSpPr>
            <p:cNvPr id="15" name="Freeform 95">
              <a:extLst>
                <a:ext uri="{FF2B5EF4-FFF2-40B4-BE49-F238E27FC236}">
                  <a16:creationId xmlns="" xmlns:a16="http://schemas.microsoft.com/office/drawing/2014/main" id="{FEC3B328-C6C0-4846-85FA-44BC8F3F5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6" name="Rectangle 96">
              <a:extLst>
                <a:ext uri="{FF2B5EF4-FFF2-40B4-BE49-F238E27FC236}">
                  <a16:creationId xmlns="" xmlns:a16="http://schemas.microsoft.com/office/drawing/2014/main" id="{48C635B3-4BF1-4B49-9F64-C0FDD2212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7" name="Rectangle 96">
              <a:extLst>
                <a:ext uri="{FF2B5EF4-FFF2-40B4-BE49-F238E27FC236}">
                  <a16:creationId xmlns="" xmlns:a16="http://schemas.microsoft.com/office/drawing/2014/main" id="{E74EDA66-1360-4C4D-949C-015874B4A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8" name="Rectangle 96">
              <a:extLst>
                <a:ext uri="{FF2B5EF4-FFF2-40B4-BE49-F238E27FC236}">
                  <a16:creationId xmlns="" xmlns:a16="http://schemas.microsoft.com/office/drawing/2014/main" id="{97C72A4E-87E3-4F0D-A7C5-7F6C5FFBF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19" name="Rectangle 96">
              <a:extLst>
                <a:ext uri="{FF2B5EF4-FFF2-40B4-BE49-F238E27FC236}">
                  <a16:creationId xmlns="" xmlns:a16="http://schemas.microsoft.com/office/drawing/2014/main" id="{B7A50ECE-5A0B-41AD-A321-0D5CE9F1F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20" name="Group 74">
            <a:extLst>
              <a:ext uri="{FF2B5EF4-FFF2-40B4-BE49-F238E27FC236}">
                <a16:creationId xmlns="" xmlns:a16="http://schemas.microsoft.com/office/drawing/2014/main" id="{D3EC0B7B-F072-49D2-B280-FE1098B5B743}"/>
              </a:ext>
            </a:extLst>
          </p:cNvPr>
          <p:cNvGrpSpPr/>
          <p:nvPr/>
        </p:nvGrpSpPr>
        <p:grpSpPr>
          <a:xfrm>
            <a:off x="1922911" y="4472786"/>
            <a:ext cx="710920" cy="710957"/>
            <a:chOff x="821491" y="4182919"/>
            <a:chExt cx="710960" cy="710958"/>
          </a:xfrm>
          <a:solidFill>
            <a:srgbClr val="2D2D2D"/>
          </a:solidFill>
        </p:grpSpPr>
        <p:sp>
          <p:nvSpPr>
            <p:cNvPr id="21" name="Oval 51">
              <a:extLst>
                <a:ext uri="{FF2B5EF4-FFF2-40B4-BE49-F238E27FC236}">
                  <a16:creationId xmlns="" xmlns:a16="http://schemas.microsoft.com/office/drawing/2014/main" id="{52ABC887-7095-4326-8713-A572A8E9D3CC}"/>
                </a:ext>
              </a:extLst>
            </p:cNvPr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rgbClr val="2D2D2D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grpSp>
          <p:nvGrpSpPr>
            <p:cNvPr id="22" name="Group 52">
              <a:extLst>
                <a:ext uri="{FF2B5EF4-FFF2-40B4-BE49-F238E27FC236}">
                  <a16:creationId xmlns="" xmlns:a16="http://schemas.microsoft.com/office/drawing/2014/main" id="{6201A72C-E41F-4B97-8319-F5890FB04B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grpFill/>
          </p:grpSpPr>
          <p:sp>
            <p:nvSpPr>
              <p:cNvPr id="23" name="Freeform 36">
                <a:extLst>
                  <a:ext uri="{FF2B5EF4-FFF2-40B4-BE49-F238E27FC236}">
                    <a16:creationId xmlns="" xmlns:a16="http://schemas.microsoft.com/office/drawing/2014/main" id="{60C9C674-52FC-422F-8684-F58E98A19F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4" name="Freeform 37">
                <a:extLst>
                  <a:ext uri="{FF2B5EF4-FFF2-40B4-BE49-F238E27FC236}">
                    <a16:creationId xmlns="" xmlns:a16="http://schemas.microsoft.com/office/drawing/2014/main" id="{6699519C-A121-4ECE-A551-65078264E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38">
                <a:extLst>
                  <a:ext uri="{FF2B5EF4-FFF2-40B4-BE49-F238E27FC236}">
                    <a16:creationId xmlns="" xmlns:a16="http://schemas.microsoft.com/office/drawing/2014/main" id="{805E945D-E825-4738-95A0-38BF114EA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Group 76">
            <a:extLst>
              <a:ext uri="{FF2B5EF4-FFF2-40B4-BE49-F238E27FC236}">
                <a16:creationId xmlns="" xmlns:a16="http://schemas.microsoft.com/office/drawing/2014/main" id="{89D1C045-7026-47A1-B7E5-2DEE06099D67}"/>
              </a:ext>
            </a:extLst>
          </p:cNvPr>
          <p:cNvGrpSpPr/>
          <p:nvPr/>
        </p:nvGrpSpPr>
        <p:grpSpPr>
          <a:xfrm>
            <a:off x="7090311" y="4468888"/>
            <a:ext cx="710920" cy="710957"/>
            <a:chOff x="6038386" y="4179022"/>
            <a:chExt cx="710960" cy="710958"/>
          </a:xfrm>
          <a:solidFill>
            <a:schemeClr val="tx1"/>
          </a:solidFill>
        </p:grpSpPr>
        <p:sp>
          <p:nvSpPr>
            <p:cNvPr id="27" name="Oval 57">
              <a:extLst>
                <a:ext uri="{FF2B5EF4-FFF2-40B4-BE49-F238E27FC236}">
                  <a16:creationId xmlns="" xmlns:a16="http://schemas.microsoft.com/office/drawing/2014/main" id="{B6016424-502A-4BD2-8698-CDA5A708BED1}"/>
                </a:ext>
              </a:extLst>
            </p:cNvPr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rgbClr val="2D2D2D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grpSp>
          <p:nvGrpSpPr>
            <p:cNvPr id="28" name="Group 58">
              <a:extLst>
                <a:ext uri="{FF2B5EF4-FFF2-40B4-BE49-F238E27FC236}">
                  <a16:creationId xmlns="" xmlns:a16="http://schemas.microsoft.com/office/drawing/2014/main" id="{824DDCAF-08BB-43BA-AFC5-5702B2AF49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grpFill/>
          </p:grpSpPr>
          <p:sp>
            <p:nvSpPr>
              <p:cNvPr id="29" name="Freeform 84">
                <a:extLst>
                  <a:ext uri="{FF2B5EF4-FFF2-40B4-BE49-F238E27FC236}">
                    <a16:creationId xmlns="" xmlns:a16="http://schemas.microsoft.com/office/drawing/2014/main" id="{5F0321EC-108A-482D-9253-D901735F3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0" name="Freeform 85">
                <a:extLst>
                  <a:ext uri="{FF2B5EF4-FFF2-40B4-BE49-F238E27FC236}">
                    <a16:creationId xmlns="" xmlns:a16="http://schemas.microsoft.com/office/drawing/2014/main" id="{1A6D9A24-CF5C-492B-9799-BFC348C8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86">
                <a:extLst>
                  <a:ext uri="{FF2B5EF4-FFF2-40B4-BE49-F238E27FC236}">
                    <a16:creationId xmlns="" xmlns:a16="http://schemas.microsoft.com/office/drawing/2014/main" id="{675C5731-6C82-4FC2-B77D-E3E9804B0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2" name="Freeform 87">
                <a:extLst>
                  <a:ext uri="{FF2B5EF4-FFF2-40B4-BE49-F238E27FC236}">
                    <a16:creationId xmlns="" xmlns:a16="http://schemas.microsoft.com/office/drawing/2014/main" id="{EEAE1ED3-3715-4345-B8E5-AC1615BFE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  <p:sp>
            <p:nvSpPr>
              <p:cNvPr id="33" name="Freeform 88">
                <a:extLst>
                  <a:ext uri="{FF2B5EF4-FFF2-40B4-BE49-F238E27FC236}">
                    <a16:creationId xmlns="" xmlns:a16="http://schemas.microsoft.com/office/drawing/2014/main" id="{282BDF74-79A7-4C70-A905-FD6757721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1" rIns="128580" bIns="6429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Group 77">
            <a:extLst>
              <a:ext uri="{FF2B5EF4-FFF2-40B4-BE49-F238E27FC236}">
                <a16:creationId xmlns="" xmlns:a16="http://schemas.microsoft.com/office/drawing/2014/main" id="{FCF01F1D-7C1B-447C-BE5E-3D8592064DCA}"/>
              </a:ext>
            </a:extLst>
          </p:cNvPr>
          <p:cNvGrpSpPr/>
          <p:nvPr/>
        </p:nvGrpSpPr>
        <p:grpSpPr>
          <a:xfrm>
            <a:off x="9674009" y="4462942"/>
            <a:ext cx="710920" cy="710957"/>
            <a:chOff x="8613835" y="4173075"/>
            <a:chExt cx="710960" cy="710958"/>
          </a:xfrm>
          <a:solidFill>
            <a:srgbClr val="A5A5A5"/>
          </a:solidFill>
        </p:grpSpPr>
        <p:sp>
          <p:nvSpPr>
            <p:cNvPr id="35" name="Oval 65">
              <a:extLst>
                <a:ext uri="{FF2B5EF4-FFF2-40B4-BE49-F238E27FC236}">
                  <a16:creationId xmlns="" xmlns:a16="http://schemas.microsoft.com/office/drawing/2014/main" id="{40675206-25B4-4CEF-8501-1E2D5F7581A5}"/>
                </a:ext>
              </a:extLst>
            </p:cNvPr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rgbClr val="A5A5A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="" xmlns:a16="http://schemas.microsoft.com/office/drawing/2014/main" id="{4CBE10CF-AF78-4E52-834A-48DC6259ACD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37" name="Group 75">
            <a:extLst>
              <a:ext uri="{FF2B5EF4-FFF2-40B4-BE49-F238E27FC236}">
                <a16:creationId xmlns="" xmlns:a16="http://schemas.microsoft.com/office/drawing/2014/main" id="{E8EEC8BD-BA53-4F3B-B501-D5CB5E67A199}"/>
              </a:ext>
            </a:extLst>
          </p:cNvPr>
          <p:cNvGrpSpPr/>
          <p:nvPr/>
        </p:nvGrpSpPr>
        <p:grpSpPr>
          <a:xfrm>
            <a:off x="4506611" y="4462942"/>
            <a:ext cx="710920" cy="710957"/>
            <a:chOff x="3445843" y="4173075"/>
            <a:chExt cx="710960" cy="710958"/>
          </a:xfrm>
        </p:grpSpPr>
        <p:sp>
          <p:nvSpPr>
            <p:cNvPr id="38" name="Oval 68">
              <a:extLst>
                <a:ext uri="{FF2B5EF4-FFF2-40B4-BE49-F238E27FC236}">
                  <a16:creationId xmlns="" xmlns:a16="http://schemas.microsoft.com/office/drawing/2014/main" id="{21C76EB3-5E9F-4C5D-B18C-15271A51774F}"/>
                </a:ext>
              </a:extLst>
            </p:cNvPr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 dirty="0">
                <a:cs typeface="+mn-ea"/>
                <a:sym typeface="+mn-lt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="" xmlns:a16="http://schemas.microsoft.com/office/drawing/2014/main" id="{FB2C68C3-4ED6-4110-B23B-3B3A79E80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1" rIns="128580" bIns="6429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="" xmlns:a16="http://schemas.microsoft.com/office/drawing/2014/main" id="{E3389E7B-BC48-438C-A52E-0CA70A8AD7BE}"/>
              </a:ext>
            </a:extLst>
          </p:cNvPr>
          <p:cNvSpPr txBox="1">
            <a:spLocks/>
          </p:cNvSpPr>
          <p:nvPr/>
        </p:nvSpPr>
        <p:spPr>
          <a:xfrm>
            <a:off x="12447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167FC230-E181-4070-8348-90BFD65AD59D}"/>
              </a:ext>
            </a:extLst>
          </p:cNvPr>
          <p:cNvSpPr txBox="1">
            <a:spLocks/>
          </p:cNvSpPr>
          <p:nvPr/>
        </p:nvSpPr>
        <p:spPr>
          <a:xfrm>
            <a:off x="12447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="" xmlns:a16="http://schemas.microsoft.com/office/drawing/2014/main" id="{D127A5F2-D93C-4D75-ABDB-E26FC183C171}"/>
              </a:ext>
            </a:extLst>
          </p:cNvPr>
          <p:cNvSpPr txBox="1">
            <a:spLocks/>
          </p:cNvSpPr>
          <p:nvPr/>
        </p:nvSpPr>
        <p:spPr>
          <a:xfrm>
            <a:off x="38284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="" xmlns:a16="http://schemas.microsoft.com/office/drawing/2014/main" id="{9C51A7C1-FED9-4A83-A1A3-B87FCF50912B}"/>
              </a:ext>
            </a:extLst>
          </p:cNvPr>
          <p:cNvSpPr txBox="1">
            <a:spLocks/>
          </p:cNvSpPr>
          <p:nvPr/>
        </p:nvSpPr>
        <p:spPr>
          <a:xfrm>
            <a:off x="38284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="" xmlns:a16="http://schemas.microsoft.com/office/drawing/2014/main" id="{5A69A43D-B51D-4554-91DF-EF52D6B83867}"/>
              </a:ext>
            </a:extLst>
          </p:cNvPr>
          <p:cNvSpPr txBox="1">
            <a:spLocks/>
          </p:cNvSpPr>
          <p:nvPr/>
        </p:nvSpPr>
        <p:spPr>
          <a:xfrm>
            <a:off x="64121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A2B95C16-FBB4-41B3-BF35-121E18D76B01}"/>
              </a:ext>
            </a:extLst>
          </p:cNvPr>
          <p:cNvSpPr txBox="1">
            <a:spLocks/>
          </p:cNvSpPr>
          <p:nvPr/>
        </p:nvSpPr>
        <p:spPr>
          <a:xfrm>
            <a:off x="64121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="" xmlns:a16="http://schemas.microsoft.com/office/drawing/2014/main" id="{DEF65F96-368A-4A3A-94A3-CD65C8117921}"/>
              </a:ext>
            </a:extLst>
          </p:cNvPr>
          <p:cNvSpPr txBox="1">
            <a:spLocks/>
          </p:cNvSpPr>
          <p:nvPr/>
        </p:nvSpPr>
        <p:spPr>
          <a:xfrm>
            <a:off x="8995829" y="2945108"/>
            <a:ext cx="2067284" cy="339213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请替换文字内容</a:t>
            </a:r>
            <a:endParaRPr lang="en-US" sz="1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="" xmlns:a16="http://schemas.microsoft.com/office/drawing/2014/main" id="{B4384045-BD27-48A5-ADA1-29FBD12B822F}"/>
              </a:ext>
            </a:extLst>
          </p:cNvPr>
          <p:cNvSpPr txBox="1">
            <a:spLocks/>
          </p:cNvSpPr>
          <p:nvPr/>
        </p:nvSpPr>
        <p:spPr>
          <a:xfrm>
            <a:off x="8995829" y="3304107"/>
            <a:ext cx="2067284" cy="755647"/>
          </a:xfrm>
          <a:prstGeom prst="rect">
            <a:avLst/>
          </a:prstGeom>
        </p:spPr>
        <p:txBody>
          <a:bodyPr vert="horz" lIns="91433" tIns="45717" rIns="91433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4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33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7557C60-009A-4C48-9232-399E830DF6DB}"/>
              </a:ext>
            </a:extLst>
          </p:cNvPr>
          <p:cNvSpPr/>
          <p:nvPr/>
        </p:nvSpPr>
        <p:spPr>
          <a:xfrm>
            <a:off x="795" y="5825059"/>
            <a:ext cx="7582768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4">
            <a:extLst>
              <a:ext uri="{FF2B5EF4-FFF2-40B4-BE49-F238E27FC236}">
                <a16:creationId xmlns="" xmlns:a16="http://schemas.microsoft.com/office/drawing/2014/main" id="{9351115F-8F58-460A-9A6E-1B5F6CEE87D8}"/>
              </a:ext>
            </a:extLst>
          </p:cNvPr>
          <p:cNvSpPr/>
          <p:nvPr/>
        </p:nvSpPr>
        <p:spPr>
          <a:xfrm>
            <a:off x="7590696" y="4722701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8C1C689-8803-4D45-BDCA-23373DA81219}"/>
              </a:ext>
            </a:extLst>
          </p:cNvPr>
          <p:cNvSpPr/>
          <p:nvPr/>
        </p:nvSpPr>
        <p:spPr>
          <a:xfrm>
            <a:off x="2681196" y="4722702"/>
            <a:ext cx="4906497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F11157E3-99C4-40DA-B2FF-56E8426AC5AF}"/>
              </a:ext>
            </a:extLst>
          </p:cNvPr>
          <p:cNvSpPr/>
          <p:nvPr/>
        </p:nvSpPr>
        <p:spPr>
          <a:xfrm flipH="1">
            <a:off x="2098673" y="3620343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956D679-D2B1-4DB4-8FAA-675FC8BE9217}"/>
              </a:ext>
            </a:extLst>
          </p:cNvPr>
          <p:cNvSpPr/>
          <p:nvPr/>
        </p:nvSpPr>
        <p:spPr>
          <a:xfrm>
            <a:off x="2676093" y="3624278"/>
            <a:ext cx="2676271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4">
            <a:extLst>
              <a:ext uri="{FF2B5EF4-FFF2-40B4-BE49-F238E27FC236}">
                <a16:creationId xmlns="" xmlns:a16="http://schemas.microsoft.com/office/drawing/2014/main" id="{CAF2869D-9B5C-4194-BF3F-D8FB12D97CDB}"/>
              </a:ext>
            </a:extLst>
          </p:cNvPr>
          <p:cNvSpPr/>
          <p:nvPr/>
        </p:nvSpPr>
        <p:spPr>
          <a:xfrm>
            <a:off x="5352365" y="2519450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71B255A-EC6B-4714-B3B2-7F7EBF8B07D6}"/>
              </a:ext>
            </a:extLst>
          </p:cNvPr>
          <p:cNvSpPr/>
          <p:nvPr/>
        </p:nvSpPr>
        <p:spPr>
          <a:xfrm>
            <a:off x="3252881" y="2519450"/>
            <a:ext cx="2099484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CE04880F-0F63-47EB-8CE4-54FFD59D5B0C}"/>
              </a:ext>
            </a:extLst>
          </p:cNvPr>
          <p:cNvSpPr/>
          <p:nvPr/>
        </p:nvSpPr>
        <p:spPr>
          <a:xfrm flipH="1">
            <a:off x="2676095" y="1417094"/>
            <a:ext cx="577422" cy="115484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2775347-7F87-4522-9833-F864675F3D87}"/>
              </a:ext>
            </a:extLst>
          </p:cNvPr>
          <p:cNvSpPr/>
          <p:nvPr/>
        </p:nvSpPr>
        <p:spPr>
          <a:xfrm>
            <a:off x="3253516" y="1417096"/>
            <a:ext cx="7136724" cy="5248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="" xmlns:a16="http://schemas.microsoft.com/office/drawing/2014/main" id="{C43D8D11-E78E-464F-AD09-04D229010CD2}"/>
              </a:ext>
            </a:extLst>
          </p:cNvPr>
          <p:cNvSpPr/>
          <p:nvPr/>
        </p:nvSpPr>
        <p:spPr>
          <a:xfrm rot="5400000">
            <a:off x="10378793" y="1217649"/>
            <a:ext cx="364562" cy="446094"/>
          </a:xfrm>
          <a:prstGeom prst="triangle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3200" ker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C1D7FB3D-94F3-4D75-B915-CC37C7671D0B}"/>
              </a:ext>
            </a:extLst>
          </p:cNvPr>
          <p:cNvGrpSpPr/>
          <p:nvPr/>
        </p:nvGrpSpPr>
        <p:grpSpPr>
          <a:xfrm>
            <a:off x="3534815" y="1481212"/>
            <a:ext cx="2894749" cy="896614"/>
            <a:chOff x="3534815" y="1481212"/>
            <a:chExt cx="2894749" cy="896614"/>
          </a:xfrm>
        </p:grpSpPr>
        <p:sp>
          <p:nvSpPr>
            <p:cNvPr id="12" name="文本框 8">
              <a:extLst>
                <a:ext uri="{FF2B5EF4-FFF2-40B4-BE49-F238E27FC236}">
                  <a16:creationId xmlns="" xmlns:a16="http://schemas.microsoft.com/office/drawing/2014/main" id="{39B95310-C7F2-4A88-A162-13FD50EFF935}"/>
                </a:ext>
              </a:extLst>
            </p:cNvPr>
            <p:cNvSpPr txBox="1"/>
            <p:nvPr/>
          </p:nvSpPr>
          <p:spPr>
            <a:xfrm>
              <a:off x="3534815" y="1481212"/>
              <a:ext cx="1639630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3" name="文本框 8">
              <a:extLst>
                <a:ext uri="{FF2B5EF4-FFF2-40B4-BE49-F238E27FC236}">
                  <a16:creationId xmlns="" xmlns:a16="http://schemas.microsoft.com/office/drawing/2014/main" id="{18DA2ADC-C864-406B-8361-1097F88B8452}"/>
                </a:ext>
              </a:extLst>
            </p:cNvPr>
            <p:cNvSpPr txBox="1"/>
            <p:nvPr/>
          </p:nvSpPr>
          <p:spPr>
            <a:xfrm>
              <a:off x="3539521" y="1778431"/>
              <a:ext cx="2890043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zh-CN" altLang="en-US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顶部“开始”面板中可以对字体、字号、颜色、行距等进行修改</a:t>
              </a:r>
              <a:r>
                <a:rPr lang="zh-CN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3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BEB7E421-DD72-4E1B-96F3-75AFAE737D82}"/>
              </a:ext>
            </a:extLst>
          </p:cNvPr>
          <p:cNvGrpSpPr/>
          <p:nvPr/>
        </p:nvGrpSpPr>
        <p:grpSpPr>
          <a:xfrm>
            <a:off x="6481994" y="2568529"/>
            <a:ext cx="2886034" cy="903977"/>
            <a:chOff x="6481994" y="2568529"/>
            <a:chExt cx="2886034" cy="903977"/>
          </a:xfrm>
        </p:grpSpPr>
        <p:sp>
          <p:nvSpPr>
            <p:cNvPr id="14" name="文本框 8">
              <a:extLst>
                <a:ext uri="{FF2B5EF4-FFF2-40B4-BE49-F238E27FC236}">
                  <a16:creationId xmlns="" xmlns:a16="http://schemas.microsoft.com/office/drawing/2014/main" id="{63A3EA60-F799-4401-B78A-006E8701EB88}"/>
                </a:ext>
              </a:extLst>
            </p:cNvPr>
            <p:cNvSpPr txBox="1"/>
            <p:nvPr/>
          </p:nvSpPr>
          <p:spPr>
            <a:xfrm>
              <a:off x="6481994" y="2568529"/>
              <a:ext cx="1631319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5" name="文本框 8">
              <a:extLst>
                <a:ext uri="{FF2B5EF4-FFF2-40B4-BE49-F238E27FC236}">
                  <a16:creationId xmlns="" xmlns:a16="http://schemas.microsoft.com/office/drawing/2014/main" id="{26D50085-43B6-47A1-92B3-4D10319EAE4D}"/>
                </a:ext>
              </a:extLst>
            </p:cNvPr>
            <p:cNvSpPr txBox="1"/>
            <p:nvPr/>
          </p:nvSpPr>
          <p:spPr>
            <a:xfrm>
              <a:off x="6481995" y="2873111"/>
              <a:ext cx="2886033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zh-CN" altLang="en-US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顶部“开始”面板中可以对字体、字号、颜色、行距等进行修改</a:t>
              </a:r>
              <a:r>
                <a:rPr lang="zh-CN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3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00EAE31B-B59D-4920-8AC0-95E0F0BE6A5B}"/>
              </a:ext>
            </a:extLst>
          </p:cNvPr>
          <p:cNvGrpSpPr/>
          <p:nvPr/>
        </p:nvGrpSpPr>
        <p:grpSpPr>
          <a:xfrm>
            <a:off x="3057283" y="3698436"/>
            <a:ext cx="2842230" cy="876314"/>
            <a:chOff x="3057283" y="3698436"/>
            <a:chExt cx="2842230" cy="876314"/>
          </a:xfrm>
        </p:grpSpPr>
        <p:sp>
          <p:nvSpPr>
            <p:cNvPr id="16" name="文本框 8">
              <a:extLst>
                <a:ext uri="{FF2B5EF4-FFF2-40B4-BE49-F238E27FC236}">
                  <a16:creationId xmlns="" xmlns:a16="http://schemas.microsoft.com/office/drawing/2014/main" id="{6222C892-6E7B-4CDC-9FBF-2CD10FA749F8}"/>
                </a:ext>
              </a:extLst>
            </p:cNvPr>
            <p:cNvSpPr txBox="1"/>
            <p:nvPr/>
          </p:nvSpPr>
          <p:spPr>
            <a:xfrm>
              <a:off x="3057283" y="3698436"/>
              <a:ext cx="1740672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7" name="文本框 8">
              <a:extLst>
                <a:ext uri="{FF2B5EF4-FFF2-40B4-BE49-F238E27FC236}">
                  <a16:creationId xmlns="" xmlns:a16="http://schemas.microsoft.com/office/drawing/2014/main" id="{20582ECD-7947-4E26-95D5-EC7D3023C385}"/>
                </a:ext>
              </a:extLst>
            </p:cNvPr>
            <p:cNvSpPr txBox="1"/>
            <p:nvPr/>
          </p:nvSpPr>
          <p:spPr>
            <a:xfrm>
              <a:off x="3065551" y="3975355"/>
              <a:ext cx="2833962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zh-CN" altLang="en-US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顶部“开始”面板中可以对字体、字号、颜色、行距等进行修改</a:t>
              </a:r>
              <a:r>
                <a:rPr lang="zh-CN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3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15EEC8B6-D7E0-4B82-B923-7C50821AAC07}"/>
              </a:ext>
            </a:extLst>
          </p:cNvPr>
          <p:cNvGrpSpPr/>
          <p:nvPr/>
        </p:nvGrpSpPr>
        <p:grpSpPr>
          <a:xfrm>
            <a:off x="8985994" y="4697294"/>
            <a:ext cx="2736961" cy="883809"/>
            <a:chOff x="8985994" y="4697294"/>
            <a:chExt cx="2736961" cy="883809"/>
          </a:xfrm>
        </p:grpSpPr>
        <p:sp>
          <p:nvSpPr>
            <p:cNvPr id="18" name="文本框 8">
              <a:extLst>
                <a:ext uri="{FF2B5EF4-FFF2-40B4-BE49-F238E27FC236}">
                  <a16:creationId xmlns="" xmlns:a16="http://schemas.microsoft.com/office/drawing/2014/main" id="{944D101A-655E-42E9-A23B-249F7EC5E0E9}"/>
                </a:ext>
              </a:extLst>
            </p:cNvPr>
            <p:cNvSpPr txBox="1"/>
            <p:nvPr/>
          </p:nvSpPr>
          <p:spPr>
            <a:xfrm>
              <a:off x="8990090" y="4697294"/>
              <a:ext cx="1643294" cy="37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/>
              <a:r>
                <a:rPr lang="en-US" altLang="zh-CN" sz="1867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9" name="文本框 8">
              <a:extLst>
                <a:ext uri="{FF2B5EF4-FFF2-40B4-BE49-F238E27FC236}">
                  <a16:creationId xmlns="" xmlns:a16="http://schemas.microsoft.com/office/drawing/2014/main" id="{DA990CFB-8DDD-4ACF-A9AB-14E7F738EA60}"/>
                </a:ext>
              </a:extLst>
            </p:cNvPr>
            <p:cNvSpPr txBox="1"/>
            <p:nvPr/>
          </p:nvSpPr>
          <p:spPr>
            <a:xfrm>
              <a:off x="8985994" y="4981708"/>
              <a:ext cx="2736961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09">
                <a:lnSpc>
                  <a:spcPct val="130000"/>
                </a:lnSpc>
              </a:pPr>
              <a:r>
                <a:rPr lang="zh-CN" altLang="en-US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顶部“开始”面板中可以对字体、字号、颜色、行距等进行修改</a:t>
              </a:r>
              <a:r>
                <a:rPr lang="zh-CN" altLang="zh-CN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altLang="zh-CN" sz="1333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04B84A5B-25F5-4AB5-8423-484C94D7DEE3}"/>
              </a:ext>
            </a:extLst>
          </p:cNvPr>
          <p:cNvGrpSpPr/>
          <p:nvPr/>
        </p:nvGrpSpPr>
        <p:grpSpPr>
          <a:xfrm>
            <a:off x="4797955" y="2582020"/>
            <a:ext cx="1005573" cy="1005573"/>
            <a:chOff x="4797955" y="2582020"/>
            <a:chExt cx="1005573" cy="1005573"/>
          </a:xfrm>
        </p:grpSpPr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D920B5AB-0F0D-4581-BCFA-30721D885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955" y="2582020"/>
              <a:ext cx="1005573" cy="100557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CF6292AF-58EE-439E-812D-11C676393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5193299" y="2935066"/>
              <a:ext cx="224359" cy="319679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C0697019-52AD-4015-8308-14AAF681E627}"/>
              </a:ext>
            </a:extLst>
          </p:cNvPr>
          <p:cNvGrpSpPr/>
          <p:nvPr/>
        </p:nvGrpSpPr>
        <p:grpSpPr>
          <a:xfrm>
            <a:off x="7080776" y="4778365"/>
            <a:ext cx="1005573" cy="1005573"/>
            <a:chOff x="7080776" y="4778365"/>
            <a:chExt cx="1005573" cy="1005573"/>
          </a:xfrm>
        </p:grpSpPr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34EC0F5A-86AA-4B4D-980A-C9D4A73A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776" y="4778365"/>
              <a:ext cx="1005573" cy="100557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F2CBF418-15C1-40EB-B5C8-656B872D7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>
              <a:off x="7479410" y="5178226"/>
              <a:ext cx="222572" cy="232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3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C1587EA2-E08E-4FE4-84FA-C668FEA98A26}"/>
              </a:ext>
            </a:extLst>
          </p:cNvPr>
          <p:cNvGrpSpPr/>
          <p:nvPr/>
        </p:nvGrpSpPr>
        <p:grpSpPr>
          <a:xfrm>
            <a:off x="1360033" y="2150256"/>
            <a:ext cx="3178611" cy="1636295"/>
            <a:chOff x="1360033" y="2150256"/>
            <a:chExt cx="3178611" cy="1636295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E90266ED-E1F5-4795-B568-DD05C27EF1C1}"/>
                </a:ext>
              </a:extLst>
            </p:cNvPr>
            <p:cNvSpPr/>
            <p:nvPr/>
          </p:nvSpPr>
          <p:spPr>
            <a:xfrm>
              <a:off x="1360033" y="2150256"/>
              <a:ext cx="3178611" cy="1636295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8" name="Shape 2841">
              <a:extLst>
                <a:ext uri="{FF2B5EF4-FFF2-40B4-BE49-F238E27FC236}">
                  <a16:creationId xmlns="" xmlns:a16="http://schemas.microsoft.com/office/drawing/2014/main" id="{EBC94945-6D48-4303-9376-4E6BB734C15F}"/>
                </a:ext>
              </a:extLst>
            </p:cNvPr>
            <p:cNvSpPr/>
            <p:nvPr/>
          </p:nvSpPr>
          <p:spPr>
            <a:xfrm>
              <a:off x="2590933" y="2466020"/>
              <a:ext cx="716811" cy="58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982" y="20400"/>
                  </a:lnTo>
                  <a:lnTo>
                    <a:pt x="982" y="13200"/>
                  </a:lnTo>
                  <a:lnTo>
                    <a:pt x="6907" y="13200"/>
                  </a:lnTo>
                  <a:cubicBezTo>
                    <a:pt x="7149" y="15567"/>
                    <a:pt x="8798" y="17400"/>
                    <a:pt x="10800" y="17400"/>
                  </a:cubicBezTo>
                  <a:cubicBezTo>
                    <a:pt x="12802" y="17400"/>
                    <a:pt x="14451" y="15567"/>
                    <a:pt x="14693" y="13200"/>
                  </a:cubicBezTo>
                  <a:lnTo>
                    <a:pt x="20618" y="13200"/>
                  </a:lnTo>
                  <a:cubicBezTo>
                    <a:pt x="20618" y="13200"/>
                    <a:pt x="20618" y="20400"/>
                    <a:pt x="20618" y="20400"/>
                  </a:cubicBezTo>
                  <a:close/>
                  <a:moveTo>
                    <a:pt x="5703" y="1200"/>
                  </a:moveTo>
                  <a:lnTo>
                    <a:pt x="15897" y="1200"/>
                  </a:lnTo>
                  <a:lnTo>
                    <a:pt x="20315" y="12000"/>
                  </a:lnTo>
                  <a:lnTo>
                    <a:pt x="14236" y="12000"/>
                  </a:lnTo>
                  <a:cubicBezTo>
                    <a:pt x="13966" y="12000"/>
                    <a:pt x="13745" y="12269"/>
                    <a:pt x="13745" y="12600"/>
                  </a:cubicBezTo>
                  <a:cubicBezTo>
                    <a:pt x="13745" y="14588"/>
                    <a:pt x="12427" y="16200"/>
                    <a:pt x="10800" y="16200"/>
                  </a:cubicBezTo>
                  <a:cubicBezTo>
                    <a:pt x="9173" y="16200"/>
                    <a:pt x="7855" y="14588"/>
                    <a:pt x="7855" y="12600"/>
                  </a:cubicBezTo>
                  <a:cubicBezTo>
                    <a:pt x="7855" y="12269"/>
                    <a:pt x="7634" y="12000"/>
                    <a:pt x="7364" y="12000"/>
                  </a:cubicBezTo>
                  <a:lnTo>
                    <a:pt x="1285" y="12000"/>
                  </a:lnTo>
                  <a:cubicBezTo>
                    <a:pt x="1285" y="12000"/>
                    <a:pt x="5703" y="1200"/>
                    <a:pt x="5703" y="1200"/>
                  </a:cubicBezTo>
                  <a:close/>
                  <a:moveTo>
                    <a:pt x="21543" y="12334"/>
                  </a:moveTo>
                  <a:lnTo>
                    <a:pt x="21548" y="12332"/>
                  </a:lnTo>
                  <a:lnTo>
                    <a:pt x="16639" y="332"/>
                  </a:lnTo>
                  <a:lnTo>
                    <a:pt x="16634" y="335"/>
                  </a:lnTo>
                  <a:cubicBezTo>
                    <a:pt x="16554" y="138"/>
                    <a:pt x="16392" y="0"/>
                    <a:pt x="16200" y="0"/>
                  </a:cubicBezTo>
                  <a:lnTo>
                    <a:pt x="5400" y="0"/>
                  </a:lnTo>
                  <a:cubicBezTo>
                    <a:pt x="5208" y="0"/>
                    <a:pt x="5046" y="138"/>
                    <a:pt x="4966" y="335"/>
                  </a:cubicBezTo>
                  <a:lnTo>
                    <a:pt x="4961" y="332"/>
                  </a:lnTo>
                  <a:lnTo>
                    <a:pt x="52" y="12332"/>
                  </a:lnTo>
                  <a:lnTo>
                    <a:pt x="57" y="12334"/>
                  </a:lnTo>
                  <a:cubicBezTo>
                    <a:pt x="23" y="12416"/>
                    <a:pt x="0" y="12503"/>
                    <a:pt x="0" y="126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12600"/>
                  </a:lnTo>
                  <a:cubicBezTo>
                    <a:pt x="21600" y="12503"/>
                    <a:pt x="21577" y="12416"/>
                    <a:pt x="21543" y="12334"/>
                  </a:cubicBezTo>
                  <a:moveTo>
                    <a:pt x="16691" y="9000"/>
                  </a:moveTo>
                  <a:cubicBezTo>
                    <a:pt x="16691" y="8669"/>
                    <a:pt x="16471" y="8400"/>
                    <a:pt x="16200" y="8400"/>
                  </a:cubicBezTo>
                  <a:lnTo>
                    <a:pt x="5400" y="8400"/>
                  </a:lnTo>
                  <a:cubicBezTo>
                    <a:pt x="5129" y="8400"/>
                    <a:pt x="4909" y="8669"/>
                    <a:pt x="4909" y="9000"/>
                  </a:cubicBezTo>
                  <a:cubicBezTo>
                    <a:pt x="4909" y="9332"/>
                    <a:pt x="5129" y="9600"/>
                    <a:pt x="5400" y="9600"/>
                  </a:cubicBezTo>
                  <a:lnTo>
                    <a:pt x="16200" y="9600"/>
                  </a:lnTo>
                  <a:cubicBezTo>
                    <a:pt x="16471" y="9600"/>
                    <a:pt x="16691" y="9332"/>
                    <a:pt x="16691" y="9000"/>
                  </a:cubicBezTo>
                  <a:moveTo>
                    <a:pt x="6382" y="7200"/>
                  </a:moveTo>
                  <a:lnTo>
                    <a:pt x="15218" y="7200"/>
                  </a:lnTo>
                  <a:cubicBezTo>
                    <a:pt x="15489" y="7200"/>
                    <a:pt x="15709" y="6932"/>
                    <a:pt x="15709" y="6600"/>
                  </a:cubicBezTo>
                  <a:cubicBezTo>
                    <a:pt x="15709" y="6269"/>
                    <a:pt x="15489" y="6000"/>
                    <a:pt x="15218" y="6000"/>
                  </a:cubicBezTo>
                  <a:lnTo>
                    <a:pt x="6382" y="6000"/>
                  </a:lnTo>
                  <a:cubicBezTo>
                    <a:pt x="6111" y="6000"/>
                    <a:pt x="5891" y="6269"/>
                    <a:pt x="5891" y="6600"/>
                  </a:cubicBezTo>
                  <a:cubicBezTo>
                    <a:pt x="5891" y="6932"/>
                    <a:pt x="6111" y="7200"/>
                    <a:pt x="6382" y="7200"/>
                  </a:cubicBezTo>
                  <a:moveTo>
                    <a:pt x="7364" y="4800"/>
                  </a:moveTo>
                  <a:lnTo>
                    <a:pt x="14236" y="4800"/>
                  </a:lnTo>
                  <a:cubicBezTo>
                    <a:pt x="14507" y="4800"/>
                    <a:pt x="14727" y="4532"/>
                    <a:pt x="14727" y="4200"/>
                  </a:cubicBezTo>
                  <a:cubicBezTo>
                    <a:pt x="14727" y="3869"/>
                    <a:pt x="14507" y="3600"/>
                    <a:pt x="14236" y="3600"/>
                  </a:cubicBezTo>
                  <a:lnTo>
                    <a:pt x="7364" y="3600"/>
                  </a:lnTo>
                  <a:cubicBezTo>
                    <a:pt x="7093" y="3600"/>
                    <a:pt x="6873" y="3869"/>
                    <a:pt x="6873" y="4200"/>
                  </a:cubicBezTo>
                  <a:cubicBezTo>
                    <a:pt x="6873" y="4532"/>
                    <a:pt x="7093" y="4800"/>
                    <a:pt x="7364" y="4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="" xmlns:a16="http://schemas.microsoft.com/office/drawing/2014/main" id="{0BF69A62-2B3B-4E66-A894-1C16B4C97B22}"/>
                </a:ext>
              </a:extLst>
            </p:cNvPr>
            <p:cNvSpPr/>
            <p:nvPr/>
          </p:nvSpPr>
          <p:spPr>
            <a:xfrm>
              <a:off x="2032602" y="3261585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3031D6CA-E5A4-4D68-8BC5-5F2DF0D1AB89}"/>
              </a:ext>
            </a:extLst>
          </p:cNvPr>
          <p:cNvGrpSpPr/>
          <p:nvPr/>
        </p:nvGrpSpPr>
        <p:grpSpPr>
          <a:xfrm>
            <a:off x="1360033" y="3945389"/>
            <a:ext cx="3178611" cy="1636295"/>
            <a:chOff x="1360033" y="3945389"/>
            <a:chExt cx="3178611" cy="1636295"/>
          </a:xfrm>
        </p:grpSpPr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78D54990-0AE2-44DE-9FF5-F178CD566577}"/>
                </a:ext>
              </a:extLst>
            </p:cNvPr>
            <p:cNvSpPr/>
            <p:nvPr/>
          </p:nvSpPr>
          <p:spPr>
            <a:xfrm>
              <a:off x="1360033" y="3945389"/>
              <a:ext cx="3178611" cy="1636295"/>
            </a:xfrm>
            <a:prstGeom prst="rect">
              <a:avLst/>
            </a:prstGeom>
            <a:solidFill>
              <a:srgbClr val="A5A5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="" xmlns:a16="http://schemas.microsoft.com/office/drawing/2014/main" id="{DD152CDE-A1FE-43C3-94B2-4BFC415B45B1}"/>
                </a:ext>
              </a:extLst>
            </p:cNvPr>
            <p:cNvSpPr/>
            <p:nvPr/>
          </p:nvSpPr>
          <p:spPr>
            <a:xfrm>
              <a:off x="2032602" y="5061952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5" name="Shape 2847">
              <a:extLst>
                <a:ext uri="{FF2B5EF4-FFF2-40B4-BE49-F238E27FC236}">
                  <a16:creationId xmlns="" xmlns:a16="http://schemas.microsoft.com/office/drawing/2014/main" id="{24177A5D-7293-4E08-84A0-30D58CA92704}"/>
                </a:ext>
              </a:extLst>
            </p:cNvPr>
            <p:cNvSpPr/>
            <p:nvPr/>
          </p:nvSpPr>
          <p:spPr>
            <a:xfrm>
              <a:off x="2647441" y="4216690"/>
              <a:ext cx="606515" cy="60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4" y="6292"/>
                  </a:moveTo>
                  <a:cubicBezTo>
                    <a:pt x="18643" y="6159"/>
                    <a:pt x="18655" y="6026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79"/>
                    <a:pt x="7550" y="3153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69"/>
                    <a:pt x="3022" y="7101"/>
                  </a:cubicBezTo>
                  <a:cubicBezTo>
                    <a:pt x="1267" y="7686"/>
                    <a:pt x="0" y="9339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89"/>
                    <a:pt x="9327" y="15218"/>
                  </a:cubicBezTo>
                  <a:cubicBezTo>
                    <a:pt x="9327" y="14947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5"/>
                    <a:pt x="982" y="11291"/>
                  </a:cubicBezTo>
                  <a:cubicBezTo>
                    <a:pt x="982" y="9810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7"/>
                  </a:lnTo>
                  <a:cubicBezTo>
                    <a:pt x="3946" y="6725"/>
                    <a:pt x="3927" y="6551"/>
                    <a:pt x="3927" y="6382"/>
                  </a:cubicBezTo>
                  <a:cubicBezTo>
                    <a:pt x="3927" y="5028"/>
                    <a:pt x="5028" y="3927"/>
                    <a:pt x="6382" y="3927"/>
                  </a:cubicBezTo>
                  <a:cubicBezTo>
                    <a:pt x="6662" y="3927"/>
                    <a:pt x="6942" y="3977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89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0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6" y="7816"/>
                    <a:pt x="20618" y="9232"/>
                    <a:pt x="20618" y="10800"/>
                  </a:cubicBezTo>
                  <a:cubicBezTo>
                    <a:pt x="20618" y="12965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7"/>
                    <a:pt x="12273" y="15218"/>
                  </a:cubicBezTo>
                  <a:cubicBezTo>
                    <a:pt x="12273" y="15489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1"/>
                    <a:pt x="21600" y="10800"/>
                  </a:cubicBezTo>
                  <a:cubicBezTo>
                    <a:pt x="21600" y="8780"/>
                    <a:pt x="20378" y="7045"/>
                    <a:pt x="18634" y="6292"/>
                  </a:cubicBezTo>
                  <a:moveTo>
                    <a:pt x="13745" y="17673"/>
                  </a:moveTo>
                  <a:cubicBezTo>
                    <a:pt x="13610" y="17673"/>
                    <a:pt x="13488" y="17728"/>
                    <a:pt x="13398" y="17817"/>
                  </a:cubicBezTo>
                  <a:lnTo>
                    <a:pt x="11291" y="19924"/>
                  </a:lnTo>
                  <a:lnTo>
                    <a:pt x="11291" y="8346"/>
                  </a:lnTo>
                  <a:cubicBezTo>
                    <a:pt x="11291" y="8074"/>
                    <a:pt x="11071" y="7855"/>
                    <a:pt x="10800" y="7855"/>
                  </a:cubicBezTo>
                  <a:cubicBezTo>
                    <a:pt x="10529" y="7855"/>
                    <a:pt x="10309" y="8074"/>
                    <a:pt x="10309" y="8346"/>
                  </a:cubicBez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4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49566966-484E-4187-AF3F-DC9FB4BE6429}"/>
              </a:ext>
            </a:extLst>
          </p:cNvPr>
          <p:cNvGrpSpPr/>
          <p:nvPr/>
        </p:nvGrpSpPr>
        <p:grpSpPr>
          <a:xfrm>
            <a:off x="8071494" y="2150256"/>
            <a:ext cx="3178611" cy="1636295"/>
            <a:chOff x="8071494" y="2150256"/>
            <a:chExt cx="3178611" cy="1636295"/>
          </a:xfrm>
        </p:grpSpPr>
        <p:sp>
          <p:nvSpPr>
            <p:cNvPr id="4" name="Rectangle 11">
              <a:extLst>
                <a:ext uri="{FF2B5EF4-FFF2-40B4-BE49-F238E27FC236}">
                  <a16:creationId xmlns="" xmlns:a16="http://schemas.microsoft.com/office/drawing/2014/main" id="{C1F63950-0459-400F-8835-CFF777292293}"/>
                </a:ext>
              </a:extLst>
            </p:cNvPr>
            <p:cNvSpPr/>
            <p:nvPr/>
          </p:nvSpPr>
          <p:spPr>
            <a:xfrm>
              <a:off x="8071494" y="2150256"/>
              <a:ext cx="3178611" cy="1636295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3" name="Rectangle 27">
              <a:extLst>
                <a:ext uri="{FF2B5EF4-FFF2-40B4-BE49-F238E27FC236}">
                  <a16:creationId xmlns="" xmlns:a16="http://schemas.microsoft.com/office/drawing/2014/main" id="{C3E41A16-DB3B-410C-A708-0C36B3225C38}"/>
                </a:ext>
              </a:extLst>
            </p:cNvPr>
            <p:cNvSpPr/>
            <p:nvPr/>
          </p:nvSpPr>
          <p:spPr>
            <a:xfrm>
              <a:off x="8711187" y="3261585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6" name="Shape 2836">
              <a:extLst>
                <a:ext uri="{FF2B5EF4-FFF2-40B4-BE49-F238E27FC236}">
                  <a16:creationId xmlns="" xmlns:a16="http://schemas.microsoft.com/office/drawing/2014/main" id="{6241BB32-22B0-4CAD-A546-EB8370CDFFF0}"/>
                </a:ext>
              </a:extLst>
            </p:cNvPr>
            <p:cNvSpPr/>
            <p:nvPr/>
          </p:nvSpPr>
          <p:spPr>
            <a:xfrm>
              <a:off x="9325637" y="2485084"/>
              <a:ext cx="698112" cy="50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91A5022C-FE62-478F-B4E7-9CE0E4285312}"/>
              </a:ext>
            </a:extLst>
          </p:cNvPr>
          <p:cNvGrpSpPr/>
          <p:nvPr/>
        </p:nvGrpSpPr>
        <p:grpSpPr>
          <a:xfrm>
            <a:off x="4715764" y="2150256"/>
            <a:ext cx="3178611" cy="1636295"/>
            <a:chOff x="4715764" y="2150256"/>
            <a:chExt cx="3178611" cy="1636295"/>
          </a:xfrm>
        </p:grpSpPr>
        <p:sp>
          <p:nvSpPr>
            <p:cNvPr id="3" name="Rectangle 9">
              <a:extLst>
                <a:ext uri="{FF2B5EF4-FFF2-40B4-BE49-F238E27FC236}">
                  <a16:creationId xmlns="" xmlns:a16="http://schemas.microsoft.com/office/drawing/2014/main" id="{5CE26780-0811-4B66-8DBA-63E8011EAFE2}"/>
                </a:ext>
              </a:extLst>
            </p:cNvPr>
            <p:cNvSpPr/>
            <p:nvPr/>
          </p:nvSpPr>
          <p:spPr>
            <a:xfrm>
              <a:off x="4715764" y="2150256"/>
              <a:ext cx="3178611" cy="1636295"/>
            </a:xfrm>
            <a:prstGeom prst="rect">
              <a:avLst/>
            </a:prstGeom>
            <a:solidFill>
              <a:srgbClr val="2D2D2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1" name="Rectangle 21">
              <a:extLst>
                <a:ext uri="{FF2B5EF4-FFF2-40B4-BE49-F238E27FC236}">
                  <a16:creationId xmlns="" xmlns:a16="http://schemas.microsoft.com/office/drawing/2014/main" id="{601F0898-A522-428D-AE47-A7C18E0A8DA5}"/>
                </a:ext>
              </a:extLst>
            </p:cNvPr>
            <p:cNvSpPr/>
            <p:nvPr/>
          </p:nvSpPr>
          <p:spPr>
            <a:xfrm>
              <a:off x="5358387" y="3261585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7" name="Shape 2856">
              <a:extLst>
                <a:ext uri="{FF2B5EF4-FFF2-40B4-BE49-F238E27FC236}">
                  <a16:creationId xmlns="" xmlns:a16="http://schemas.microsoft.com/office/drawing/2014/main" id="{40D90761-9A1B-4319-83A2-966F57C10ABB}"/>
                </a:ext>
              </a:extLst>
            </p:cNvPr>
            <p:cNvSpPr/>
            <p:nvPr/>
          </p:nvSpPr>
          <p:spPr>
            <a:xfrm>
              <a:off x="6034850" y="2479464"/>
              <a:ext cx="558997" cy="55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75" y="14735"/>
                  </a:moveTo>
                  <a:cubicBezTo>
                    <a:pt x="12008" y="15178"/>
                    <a:pt x="11621" y="15531"/>
                    <a:pt x="11226" y="15783"/>
                  </a:cubicBezTo>
                  <a:cubicBezTo>
                    <a:pt x="10834" y="16035"/>
                    <a:pt x="10421" y="16209"/>
                    <a:pt x="10002" y="16302"/>
                  </a:cubicBezTo>
                  <a:cubicBezTo>
                    <a:pt x="9027" y="16517"/>
                    <a:pt x="8105" y="16493"/>
                    <a:pt x="7342" y="16179"/>
                  </a:cubicBezTo>
                  <a:cubicBezTo>
                    <a:pt x="6912" y="16003"/>
                    <a:pt x="6537" y="15755"/>
                    <a:pt x="6227" y="15442"/>
                  </a:cubicBezTo>
                  <a:cubicBezTo>
                    <a:pt x="5915" y="15129"/>
                    <a:pt x="5669" y="14758"/>
                    <a:pt x="5493" y="14340"/>
                  </a:cubicBezTo>
                  <a:cubicBezTo>
                    <a:pt x="5317" y="13924"/>
                    <a:pt x="5228" y="13459"/>
                    <a:pt x="5228" y="12958"/>
                  </a:cubicBezTo>
                  <a:cubicBezTo>
                    <a:pt x="5228" y="12161"/>
                    <a:pt x="5386" y="11302"/>
                    <a:pt x="5698" y="10406"/>
                  </a:cubicBezTo>
                  <a:cubicBezTo>
                    <a:pt x="6010" y="9509"/>
                    <a:pt x="6454" y="8665"/>
                    <a:pt x="7018" y="7900"/>
                  </a:cubicBezTo>
                  <a:cubicBezTo>
                    <a:pt x="7579" y="7140"/>
                    <a:pt x="8265" y="6498"/>
                    <a:pt x="9058" y="5993"/>
                  </a:cubicBezTo>
                  <a:cubicBezTo>
                    <a:pt x="9839" y="5496"/>
                    <a:pt x="10706" y="5245"/>
                    <a:pt x="11636" y="5245"/>
                  </a:cubicBezTo>
                  <a:cubicBezTo>
                    <a:pt x="12014" y="5245"/>
                    <a:pt x="12413" y="5288"/>
                    <a:pt x="12821" y="5373"/>
                  </a:cubicBezTo>
                  <a:cubicBezTo>
                    <a:pt x="13224" y="5457"/>
                    <a:pt x="13613" y="5599"/>
                    <a:pt x="13978" y="5795"/>
                  </a:cubicBezTo>
                  <a:cubicBezTo>
                    <a:pt x="14337" y="5989"/>
                    <a:pt x="14658" y="6246"/>
                    <a:pt x="14931" y="6561"/>
                  </a:cubicBezTo>
                  <a:cubicBezTo>
                    <a:pt x="15189" y="6858"/>
                    <a:pt x="15389" y="7238"/>
                    <a:pt x="15526" y="7692"/>
                  </a:cubicBezTo>
                  <a:lnTo>
                    <a:pt x="13353" y="13035"/>
                  </a:lnTo>
                  <a:cubicBezTo>
                    <a:pt x="13072" y="13720"/>
                    <a:pt x="12743" y="14292"/>
                    <a:pt x="12375" y="14735"/>
                  </a:cubicBezTo>
                  <a:moveTo>
                    <a:pt x="20215" y="16108"/>
                  </a:moveTo>
                  <a:cubicBezTo>
                    <a:pt x="19749" y="16741"/>
                    <a:pt x="19196" y="17344"/>
                    <a:pt x="18569" y="17900"/>
                  </a:cubicBezTo>
                  <a:cubicBezTo>
                    <a:pt x="17943" y="18456"/>
                    <a:pt x="17242" y="18946"/>
                    <a:pt x="16484" y="19359"/>
                  </a:cubicBezTo>
                  <a:cubicBezTo>
                    <a:pt x="15729" y="19770"/>
                    <a:pt x="14914" y="20096"/>
                    <a:pt x="14064" y="20327"/>
                  </a:cubicBezTo>
                  <a:cubicBezTo>
                    <a:pt x="13217" y="20556"/>
                    <a:pt x="12316" y="20673"/>
                    <a:pt x="11388" y="20673"/>
                  </a:cubicBezTo>
                  <a:cubicBezTo>
                    <a:pt x="9991" y="20673"/>
                    <a:pt x="8647" y="20458"/>
                    <a:pt x="7393" y="20036"/>
                  </a:cubicBezTo>
                  <a:cubicBezTo>
                    <a:pt x="6143" y="19615"/>
                    <a:pt x="5029" y="18981"/>
                    <a:pt x="4083" y="18149"/>
                  </a:cubicBezTo>
                  <a:cubicBezTo>
                    <a:pt x="3138" y="17320"/>
                    <a:pt x="2378" y="16274"/>
                    <a:pt x="1823" y="15041"/>
                  </a:cubicBezTo>
                  <a:cubicBezTo>
                    <a:pt x="1269" y="13809"/>
                    <a:pt x="989" y="12357"/>
                    <a:pt x="989" y="10727"/>
                  </a:cubicBezTo>
                  <a:cubicBezTo>
                    <a:pt x="989" y="9370"/>
                    <a:pt x="1254" y="8086"/>
                    <a:pt x="1777" y="6911"/>
                  </a:cubicBezTo>
                  <a:cubicBezTo>
                    <a:pt x="2301" y="5736"/>
                    <a:pt x="3037" y="4693"/>
                    <a:pt x="3964" y="3814"/>
                  </a:cubicBezTo>
                  <a:cubicBezTo>
                    <a:pt x="4892" y="2933"/>
                    <a:pt x="6002" y="2230"/>
                    <a:pt x="7264" y="1722"/>
                  </a:cubicBezTo>
                  <a:cubicBezTo>
                    <a:pt x="8526" y="1215"/>
                    <a:pt x="9914" y="958"/>
                    <a:pt x="11388" y="958"/>
                  </a:cubicBezTo>
                  <a:cubicBezTo>
                    <a:pt x="12700" y="958"/>
                    <a:pt x="13940" y="1156"/>
                    <a:pt x="15072" y="1549"/>
                  </a:cubicBezTo>
                  <a:cubicBezTo>
                    <a:pt x="16200" y="1942"/>
                    <a:pt x="17185" y="2497"/>
                    <a:pt x="17998" y="3203"/>
                  </a:cubicBezTo>
                  <a:cubicBezTo>
                    <a:pt x="18809" y="3906"/>
                    <a:pt x="19455" y="4765"/>
                    <a:pt x="19917" y="5754"/>
                  </a:cubicBezTo>
                  <a:cubicBezTo>
                    <a:pt x="20377" y="6743"/>
                    <a:pt x="20611" y="7843"/>
                    <a:pt x="20611" y="9023"/>
                  </a:cubicBezTo>
                  <a:cubicBezTo>
                    <a:pt x="20611" y="10070"/>
                    <a:pt x="20418" y="11059"/>
                    <a:pt x="20038" y="11962"/>
                  </a:cubicBezTo>
                  <a:cubicBezTo>
                    <a:pt x="19656" y="12869"/>
                    <a:pt x="19171" y="13663"/>
                    <a:pt x="18598" y="14320"/>
                  </a:cubicBezTo>
                  <a:cubicBezTo>
                    <a:pt x="18028" y="14976"/>
                    <a:pt x="17393" y="15502"/>
                    <a:pt x="16714" y="15880"/>
                  </a:cubicBezTo>
                  <a:cubicBezTo>
                    <a:pt x="16044" y="16255"/>
                    <a:pt x="15398" y="16444"/>
                    <a:pt x="14792" y="16444"/>
                  </a:cubicBezTo>
                  <a:cubicBezTo>
                    <a:pt x="14424" y="16444"/>
                    <a:pt x="14151" y="16374"/>
                    <a:pt x="13980" y="16235"/>
                  </a:cubicBezTo>
                  <a:cubicBezTo>
                    <a:pt x="13810" y="16098"/>
                    <a:pt x="13710" y="15916"/>
                    <a:pt x="13675" y="15677"/>
                  </a:cubicBezTo>
                  <a:cubicBezTo>
                    <a:pt x="13638" y="15420"/>
                    <a:pt x="13667" y="15109"/>
                    <a:pt x="13764" y="14754"/>
                  </a:cubicBezTo>
                  <a:cubicBezTo>
                    <a:pt x="13864" y="14385"/>
                    <a:pt x="14007" y="13983"/>
                    <a:pt x="14190" y="13556"/>
                  </a:cubicBezTo>
                  <a:lnTo>
                    <a:pt x="17729" y="4845"/>
                  </a:lnTo>
                  <a:lnTo>
                    <a:pt x="16677" y="4845"/>
                  </a:lnTo>
                  <a:lnTo>
                    <a:pt x="16026" y="6544"/>
                  </a:lnTo>
                  <a:cubicBezTo>
                    <a:pt x="15715" y="5890"/>
                    <a:pt x="15207" y="5363"/>
                    <a:pt x="14512" y="4972"/>
                  </a:cubicBezTo>
                  <a:cubicBezTo>
                    <a:pt x="13703" y="4517"/>
                    <a:pt x="12777" y="4287"/>
                    <a:pt x="11759" y="4287"/>
                  </a:cubicBezTo>
                  <a:cubicBezTo>
                    <a:pt x="10637" y="4287"/>
                    <a:pt x="9596" y="4568"/>
                    <a:pt x="8663" y="5121"/>
                  </a:cubicBezTo>
                  <a:cubicBezTo>
                    <a:pt x="7739" y="5669"/>
                    <a:pt x="6940" y="6381"/>
                    <a:pt x="6289" y="7238"/>
                  </a:cubicBezTo>
                  <a:cubicBezTo>
                    <a:pt x="5641" y="8091"/>
                    <a:pt x="5132" y="9032"/>
                    <a:pt x="4777" y="10034"/>
                  </a:cubicBezTo>
                  <a:cubicBezTo>
                    <a:pt x="4420" y="11037"/>
                    <a:pt x="4240" y="12021"/>
                    <a:pt x="4240" y="12958"/>
                  </a:cubicBezTo>
                  <a:cubicBezTo>
                    <a:pt x="4240" y="13568"/>
                    <a:pt x="4354" y="14151"/>
                    <a:pt x="4579" y="14689"/>
                  </a:cubicBezTo>
                  <a:cubicBezTo>
                    <a:pt x="4804" y="15227"/>
                    <a:pt x="5113" y="15701"/>
                    <a:pt x="5499" y="16097"/>
                  </a:cubicBezTo>
                  <a:cubicBezTo>
                    <a:pt x="5887" y="16495"/>
                    <a:pt x="6354" y="16815"/>
                    <a:pt x="6889" y="17048"/>
                  </a:cubicBezTo>
                  <a:cubicBezTo>
                    <a:pt x="8063" y="17561"/>
                    <a:pt x="9489" y="17484"/>
                    <a:pt x="10904" y="17025"/>
                  </a:cubicBezTo>
                  <a:cubicBezTo>
                    <a:pt x="11562" y="16811"/>
                    <a:pt x="12160" y="16412"/>
                    <a:pt x="12689" y="15835"/>
                  </a:cubicBezTo>
                  <a:cubicBezTo>
                    <a:pt x="12715" y="16226"/>
                    <a:pt x="12874" y="16561"/>
                    <a:pt x="13164" y="16837"/>
                  </a:cubicBezTo>
                  <a:cubicBezTo>
                    <a:pt x="13559" y="17211"/>
                    <a:pt x="14086" y="17402"/>
                    <a:pt x="14731" y="17402"/>
                  </a:cubicBezTo>
                  <a:cubicBezTo>
                    <a:pt x="15501" y="17402"/>
                    <a:pt x="16307" y="17176"/>
                    <a:pt x="17124" y="16733"/>
                  </a:cubicBezTo>
                  <a:cubicBezTo>
                    <a:pt x="17934" y="16294"/>
                    <a:pt x="18680" y="15687"/>
                    <a:pt x="19342" y="14930"/>
                  </a:cubicBezTo>
                  <a:cubicBezTo>
                    <a:pt x="20001" y="14176"/>
                    <a:pt x="20548" y="13284"/>
                    <a:pt x="20967" y="12281"/>
                  </a:cubicBezTo>
                  <a:cubicBezTo>
                    <a:pt x="21387" y="11274"/>
                    <a:pt x="21600" y="10178"/>
                    <a:pt x="21600" y="9023"/>
                  </a:cubicBezTo>
                  <a:cubicBezTo>
                    <a:pt x="21600" y="7651"/>
                    <a:pt x="21328" y="6389"/>
                    <a:pt x="20793" y="5274"/>
                  </a:cubicBezTo>
                  <a:cubicBezTo>
                    <a:pt x="20258" y="4158"/>
                    <a:pt x="19518" y="3199"/>
                    <a:pt x="18594" y="2422"/>
                  </a:cubicBezTo>
                  <a:cubicBezTo>
                    <a:pt x="17672" y="1647"/>
                    <a:pt x="16579" y="1043"/>
                    <a:pt x="15346" y="627"/>
                  </a:cubicBezTo>
                  <a:cubicBezTo>
                    <a:pt x="14116" y="211"/>
                    <a:pt x="12784" y="0"/>
                    <a:pt x="11388" y="0"/>
                  </a:cubicBezTo>
                  <a:cubicBezTo>
                    <a:pt x="9845" y="0"/>
                    <a:pt x="8365" y="271"/>
                    <a:pt x="6989" y="805"/>
                  </a:cubicBezTo>
                  <a:cubicBezTo>
                    <a:pt x="5612" y="1340"/>
                    <a:pt x="4389" y="2093"/>
                    <a:pt x="3356" y="3045"/>
                  </a:cubicBezTo>
                  <a:cubicBezTo>
                    <a:pt x="2321" y="3996"/>
                    <a:pt x="1495" y="5137"/>
                    <a:pt x="899" y="6436"/>
                  </a:cubicBezTo>
                  <a:cubicBezTo>
                    <a:pt x="302" y="7737"/>
                    <a:pt x="0" y="9181"/>
                    <a:pt x="0" y="10727"/>
                  </a:cubicBezTo>
                  <a:cubicBezTo>
                    <a:pt x="0" y="12605"/>
                    <a:pt x="334" y="14252"/>
                    <a:pt x="993" y="15622"/>
                  </a:cubicBezTo>
                  <a:cubicBezTo>
                    <a:pt x="1652" y="16992"/>
                    <a:pt x="2528" y="18134"/>
                    <a:pt x="3595" y="19018"/>
                  </a:cubicBezTo>
                  <a:cubicBezTo>
                    <a:pt x="4661" y="19900"/>
                    <a:pt x="5890" y="20559"/>
                    <a:pt x="7249" y="20975"/>
                  </a:cubicBezTo>
                  <a:cubicBezTo>
                    <a:pt x="8601" y="21390"/>
                    <a:pt x="9994" y="21600"/>
                    <a:pt x="11388" y="21600"/>
                  </a:cubicBezTo>
                  <a:cubicBezTo>
                    <a:pt x="12348" y="21600"/>
                    <a:pt x="13317" y="21474"/>
                    <a:pt x="14267" y="21228"/>
                  </a:cubicBezTo>
                  <a:cubicBezTo>
                    <a:pt x="15214" y="20981"/>
                    <a:pt x="16128" y="20624"/>
                    <a:pt x="16983" y="20169"/>
                  </a:cubicBezTo>
                  <a:cubicBezTo>
                    <a:pt x="17839" y="19713"/>
                    <a:pt x="18642" y="19152"/>
                    <a:pt x="19372" y="18499"/>
                  </a:cubicBezTo>
                  <a:cubicBezTo>
                    <a:pt x="20104" y="17845"/>
                    <a:pt x="20729" y="17110"/>
                    <a:pt x="21232" y="16316"/>
                  </a:cubicBezTo>
                  <a:lnTo>
                    <a:pt x="21411" y="16033"/>
                  </a:lnTo>
                  <a:lnTo>
                    <a:pt x="20270" y="16033"/>
                  </a:lnTo>
                  <a:cubicBezTo>
                    <a:pt x="20270" y="16033"/>
                    <a:pt x="20215" y="16108"/>
                    <a:pt x="20215" y="161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F768E28C-FFAA-474F-BD16-8F5E45F8B077}"/>
              </a:ext>
            </a:extLst>
          </p:cNvPr>
          <p:cNvGrpSpPr/>
          <p:nvPr/>
        </p:nvGrpSpPr>
        <p:grpSpPr>
          <a:xfrm>
            <a:off x="4715764" y="3945389"/>
            <a:ext cx="3178611" cy="1636295"/>
            <a:chOff x="4715764" y="3945389"/>
            <a:chExt cx="3178611" cy="1636295"/>
          </a:xfrm>
        </p:grpSpPr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93471C59-CD72-4B62-8A73-93FBF9A57282}"/>
                </a:ext>
              </a:extLst>
            </p:cNvPr>
            <p:cNvSpPr/>
            <p:nvPr/>
          </p:nvSpPr>
          <p:spPr>
            <a:xfrm>
              <a:off x="4715764" y="3945389"/>
              <a:ext cx="3178611" cy="163629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="" xmlns:a16="http://schemas.microsoft.com/office/drawing/2014/main" id="{B41AFB88-3D4A-415F-8B26-BD40DBEFD47E}"/>
                </a:ext>
              </a:extLst>
            </p:cNvPr>
            <p:cNvSpPr/>
            <p:nvPr/>
          </p:nvSpPr>
          <p:spPr>
            <a:xfrm>
              <a:off x="5358387" y="5061952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8" name="Shape 2858">
              <a:extLst>
                <a:ext uri="{FF2B5EF4-FFF2-40B4-BE49-F238E27FC236}">
                  <a16:creationId xmlns="" xmlns:a16="http://schemas.microsoft.com/office/drawing/2014/main" id="{1E9C7539-5F5C-4AAA-AAC3-B161D5838710}"/>
                </a:ext>
              </a:extLst>
            </p:cNvPr>
            <p:cNvSpPr/>
            <p:nvPr/>
          </p:nvSpPr>
          <p:spPr>
            <a:xfrm>
              <a:off x="6058751" y="4222873"/>
              <a:ext cx="508202" cy="62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4909"/>
                  </a:moveTo>
                  <a:cubicBezTo>
                    <a:pt x="5498" y="4909"/>
                    <a:pt x="1200" y="4030"/>
                    <a:pt x="1200" y="2945"/>
                  </a:cubicBezTo>
                  <a:cubicBezTo>
                    <a:pt x="1200" y="1861"/>
                    <a:pt x="5498" y="982"/>
                    <a:pt x="10800" y="982"/>
                  </a:cubicBezTo>
                  <a:cubicBezTo>
                    <a:pt x="16102" y="982"/>
                    <a:pt x="20400" y="1861"/>
                    <a:pt x="20400" y="2945"/>
                  </a:cubicBezTo>
                  <a:cubicBezTo>
                    <a:pt x="20400" y="4030"/>
                    <a:pt x="16102" y="4909"/>
                    <a:pt x="10800" y="4909"/>
                  </a:cubicBezTo>
                  <a:moveTo>
                    <a:pt x="20400" y="6873"/>
                  </a:moveTo>
                  <a:cubicBezTo>
                    <a:pt x="20400" y="7957"/>
                    <a:pt x="16102" y="8836"/>
                    <a:pt x="10800" y="8836"/>
                  </a:cubicBezTo>
                  <a:cubicBezTo>
                    <a:pt x="5498" y="8836"/>
                    <a:pt x="1200" y="7957"/>
                    <a:pt x="1200" y="6873"/>
                  </a:cubicBezTo>
                  <a:lnTo>
                    <a:pt x="1200" y="4291"/>
                  </a:lnTo>
                  <a:cubicBezTo>
                    <a:pt x="2993" y="5240"/>
                    <a:pt x="6615" y="5891"/>
                    <a:pt x="10800" y="5891"/>
                  </a:cubicBezTo>
                  <a:cubicBezTo>
                    <a:pt x="14986" y="5891"/>
                    <a:pt x="18607" y="5240"/>
                    <a:pt x="20400" y="4291"/>
                  </a:cubicBezTo>
                  <a:cubicBezTo>
                    <a:pt x="20400" y="4291"/>
                    <a:pt x="20400" y="6873"/>
                    <a:pt x="20400" y="6873"/>
                  </a:cubicBezTo>
                  <a:close/>
                  <a:moveTo>
                    <a:pt x="10800" y="10800"/>
                  </a:moveTo>
                  <a:cubicBezTo>
                    <a:pt x="5498" y="10800"/>
                    <a:pt x="1200" y="9921"/>
                    <a:pt x="1200" y="8836"/>
                  </a:cubicBezTo>
                  <a:cubicBezTo>
                    <a:pt x="1200" y="8672"/>
                    <a:pt x="1309" y="8514"/>
                    <a:pt x="1494" y="8362"/>
                  </a:cubicBezTo>
                  <a:cubicBezTo>
                    <a:pt x="3370" y="9232"/>
                    <a:pt x="6830" y="9818"/>
                    <a:pt x="10800" y="9818"/>
                  </a:cubicBezTo>
                  <a:cubicBezTo>
                    <a:pt x="14770" y="9818"/>
                    <a:pt x="18230" y="9232"/>
                    <a:pt x="20106" y="8362"/>
                  </a:cubicBezTo>
                  <a:cubicBezTo>
                    <a:pt x="20291" y="8514"/>
                    <a:pt x="20400" y="8672"/>
                    <a:pt x="20400" y="8836"/>
                  </a:cubicBezTo>
                  <a:cubicBezTo>
                    <a:pt x="20400" y="9921"/>
                    <a:pt x="16102" y="10800"/>
                    <a:pt x="10800" y="10800"/>
                  </a:cubicBezTo>
                  <a:moveTo>
                    <a:pt x="20400" y="12764"/>
                  </a:moveTo>
                  <a:cubicBezTo>
                    <a:pt x="20400" y="13848"/>
                    <a:pt x="16102" y="14727"/>
                    <a:pt x="10800" y="14727"/>
                  </a:cubicBezTo>
                  <a:cubicBezTo>
                    <a:pt x="5498" y="14727"/>
                    <a:pt x="1200" y="13848"/>
                    <a:pt x="1200" y="12764"/>
                  </a:cubicBezTo>
                  <a:lnTo>
                    <a:pt x="1200" y="10182"/>
                  </a:lnTo>
                  <a:cubicBezTo>
                    <a:pt x="2993" y="11131"/>
                    <a:pt x="6615" y="11782"/>
                    <a:pt x="10800" y="11782"/>
                  </a:cubicBezTo>
                  <a:cubicBezTo>
                    <a:pt x="14986" y="11782"/>
                    <a:pt x="18607" y="11131"/>
                    <a:pt x="20400" y="10182"/>
                  </a:cubicBezTo>
                  <a:cubicBezTo>
                    <a:pt x="20400" y="10182"/>
                    <a:pt x="20400" y="12764"/>
                    <a:pt x="20400" y="12764"/>
                  </a:cubicBezTo>
                  <a:close/>
                  <a:moveTo>
                    <a:pt x="10800" y="16691"/>
                  </a:moveTo>
                  <a:cubicBezTo>
                    <a:pt x="5498" y="16691"/>
                    <a:pt x="1200" y="15812"/>
                    <a:pt x="1200" y="14727"/>
                  </a:cubicBezTo>
                  <a:cubicBezTo>
                    <a:pt x="1200" y="14563"/>
                    <a:pt x="1309" y="14405"/>
                    <a:pt x="1494" y="14253"/>
                  </a:cubicBezTo>
                  <a:cubicBezTo>
                    <a:pt x="3370" y="15123"/>
                    <a:pt x="6830" y="15709"/>
                    <a:pt x="10800" y="15709"/>
                  </a:cubicBezTo>
                  <a:cubicBezTo>
                    <a:pt x="14770" y="15709"/>
                    <a:pt x="18230" y="15123"/>
                    <a:pt x="20106" y="14253"/>
                  </a:cubicBezTo>
                  <a:cubicBezTo>
                    <a:pt x="20291" y="14405"/>
                    <a:pt x="20400" y="14563"/>
                    <a:pt x="20400" y="14727"/>
                  </a:cubicBezTo>
                  <a:cubicBezTo>
                    <a:pt x="20400" y="15812"/>
                    <a:pt x="16102" y="16691"/>
                    <a:pt x="10800" y="16691"/>
                  </a:cubicBezTo>
                  <a:moveTo>
                    <a:pt x="20400" y="18655"/>
                  </a:moveTo>
                  <a:cubicBezTo>
                    <a:pt x="20400" y="19739"/>
                    <a:pt x="16102" y="20618"/>
                    <a:pt x="10800" y="20618"/>
                  </a:cubicBezTo>
                  <a:cubicBezTo>
                    <a:pt x="5498" y="20618"/>
                    <a:pt x="1200" y="19739"/>
                    <a:pt x="1200" y="18655"/>
                  </a:cubicBezTo>
                  <a:lnTo>
                    <a:pt x="1200" y="16073"/>
                  </a:lnTo>
                  <a:cubicBezTo>
                    <a:pt x="2993" y="17022"/>
                    <a:pt x="6615" y="17673"/>
                    <a:pt x="10800" y="17673"/>
                  </a:cubicBezTo>
                  <a:cubicBezTo>
                    <a:pt x="14986" y="17673"/>
                    <a:pt x="18607" y="17022"/>
                    <a:pt x="20400" y="16073"/>
                  </a:cubicBezTo>
                  <a:cubicBezTo>
                    <a:pt x="20400" y="16073"/>
                    <a:pt x="20400" y="18655"/>
                    <a:pt x="20400" y="18655"/>
                  </a:cubicBezTo>
                  <a:close/>
                  <a:moveTo>
                    <a:pt x="21600" y="2945"/>
                  </a:moveTo>
                  <a:cubicBezTo>
                    <a:pt x="21600" y="1319"/>
                    <a:pt x="16765" y="0"/>
                    <a:pt x="10800" y="0"/>
                  </a:cubicBezTo>
                  <a:cubicBezTo>
                    <a:pt x="4835" y="0"/>
                    <a:pt x="0" y="1319"/>
                    <a:pt x="0" y="2945"/>
                  </a:cubicBezTo>
                  <a:lnTo>
                    <a:pt x="0" y="6873"/>
                  </a:lnTo>
                  <a:cubicBezTo>
                    <a:pt x="0" y="7218"/>
                    <a:pt x="229" y="7547"/>
                    <a:pt x="628" y="7855"/>
                  </a:cubicBezTo>
                  <a:cubicBezTo>
                    <a:pt x="229" y="8162"/>
                    <a:pt x="0" y="8492"/>
                    <a:pt x="0" y="8836"/>
                  </a:cubicBezTo>
                  <a:lnTo>
                    <a:pt x="0" y="12764"/>
                  </a:lnTo>
                  <a:cubicBezTo>
                    <a:pt x="0" y="13109"/>
                    <a:pt x="229" y="13438"/>
                    <a:pt x="628" y="13745"/>
                  </a:cubicBezTo>
                  <a:cubicBezTo>
                    <a:pt x="229" y="14053"/>
                    <a:pt x="0" y="14383"/>
                    <a:pt x="0" y="14727"/>
                  </a:cubicBezTo>
                  <a:lnTo>
                    <a:pt x="0" y="18655"/>
                  </a:lnTo>
                  <a:cubicBezTo>
                    <a:pt x="0" y="20281"/>
                    <a:pt x="4835" y="21600"/>
                    <a:pt x="10800" y="21600"/>
                  </a:cubicBezTo>
                  <a:cubicBezTo>
                    <a:pt x="16765" y="21600"/>
                    <a:pt x="21600" y="20281"/>
                    <a:pt x="21600" y="18655"/>
                  </a:cubicBezTo>
                  <a:lnTo>
                    <a:pt x="21600" y="14727"/>
                  </a:lnTo>
                  <a:cubicBezTo>
                    <a:pt x="21600" y="14383"/>
                    <a:pt x="21371" y="14053"/>
                    <a:pt x="20972" y="13745"/>
                  </a:cubicBezTo>
                  <a:cubicBezTo>
                    <a:pt x="21371" y="13438"/>
                    <a:pt x="21600" y="13109"/>
                    <a:pt x="21600" y="12764"/>
                  </a:cubicBezTo>
                  <a:lnTo>
                    <a:pt x="21600" y="8836"/>
                  </a:lnTo>
                  <a:cubicBezTo>
                    <a:pt x="21600" y="8492"/>
                    <a:pt x="21371" y="8162"/>
                    <a:pt x="20972" y="7855"/>
                  </a:cubicBezTo>
                  <a:cubicBezTo>
                    <a:pt x="21371" y="7547"/>
                    <a:pt x="21600" y="7218"/>
                    <a:pt x="21600" y="6873"/>
                  </a:cubicBezTo>
                  <a:cubicBezTo>
                    <a:pt x="21600" y="6873"/>
                    <a:pt x="21600" y="2945"/>
                    <a:pt x="21600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AF4B4259-28DF-494B-BF5A-68F7C958C79F}"/>
              </a:ext>
            </a:extLst>
          </p:cNvPr>
          <p:cNvGrpSpPr/>
          <p:nvPr/>
        </p:nvGrpSpPr>
        <p:grpSpPr>
          <a:xfrm>
            <a:off x="8071494" y="3945389"/>
            <a:ext cx="3178611" cy="1636295"/>
            <a:chOff x="8071494" y="3945389"/>
            <a:chExt cx="3178611" cy="1636295"/>
          </a:xfrm>
        </p:grpSpPr>
        <p:sp>
          <p:nvSpPr>
            <p:cNvPr id="7" name="Rectangle 15">
              <a:extLst>
                <a:ext uri="{FF2B5EF4-FFF2-40B4-BE49-F238E27FC236}">
                  <a16:creationId xmlns="" xmlns:a16="http://schemas.microsoft.com/office/drawing/2014/main" id="{D822D070-DC89-42E0-9C33-BA7D02FF0E87}"/>
                </a:ext>
              </a:extLst>
            </p:cNvPr>
            <p:cNvSpPr/>
            <p:nvPr/>
          </p:nvSpPr>
          <p:spPr>
            <a:xfrm>
              <a:off x="8071494" y="3945389"/>
              <a:ext cx="3178611" cy="1636295"/>
            </a:xfrm>
            <a:prstGeom prst="rect">
              <a:avLst/>
            </a:prstGeom>
            <a:solidFill>
              <a:srgbClr val="A5A5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14" name="Rectangle 30">
              <a:extLst>
                <a:ext uri="{FF2B5EF4-FFF2-40B4-BE49-F238E27FC236}">
                  <a16:creationId xmlns="" xmlns:a16="http://schemas.microsoft.com/office/drawing/2014/main" id="{6D125257-3E82-42C3-AB58-99016F565058}"/>
                </a:ext>
              </a:extLst>
            </p:cNvPr>
            <p:cNvSpPr/>
            <p:nvPr/>
          </p:nvSpPr>
          <p:spPr>
            <a:xfrm>
              <a:off x="8711187" y="5061952"/>
              <a:ext cx="1877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300" dirty="0">
                  <a:solidFill>
                    <a:schemeClr val="bg1"/>
                  </a:solidFill>
                  <a:cs typeface="+mn-ea"/>
                  <a:sym typeface="+mn-lt"/>
                </a:rPr>
                <a:t>SERVICE NAME</a:t>
              </a:r>
            </a:p>
          </p:txBody>
        </p:sp>
        <p:sp>
          <p:nvSpPr>
            <p:cNvPr id="19" name="Shape 2645">
              <a:extLst>
                <a:ext uri="{FF2B5EF4-FFF2-40B4-BE49-F238E27FC236}">
                  <a16:creationId xmlns="" xmlns:a16="http://schemas.microsoft.com/office/drawing/2014/main" id="{DBAD6FE7-181B-4B0A-A1E8-775C045832EA}"/>
                </a:ext>
              </a:extLst>
            </p:cNvPr>
            <p:cNvSpPr/>
            <p:nvPr/>
          </p:nvSpPr>
          <p:spPr>
            <a:xfrm>
              <a:off x="9301449" y="4282251"/>
              <a:ext cx="722300" cy="52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1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=""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=""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=""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=""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=""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=""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=""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=""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=""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=""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=""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=""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=""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=""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=""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=""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=""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=""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=""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=""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=""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=""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=""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=""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=""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=""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=""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=""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=""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=""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=""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=""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=""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=""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6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="" xmlns:a16="http://schemas.microsoft.com/office/drawing/2014/main" id="{9CC00573-F7AF-4B1B-B4AA-8EB75E9B146E}"/>
              </a:ext>
            </a:extLst>
          </p:cNvPr>
          <p:cNvCxnSpPr/>
          <p:nvPr/>
        </p:nvCxnSpPr>
        <p:spPr>
          <a:xfrm>
            <a:off x="-28575" y="3200401"/>
            <a:ext cx="1228327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11">
            <a:extLst>
              <a:ext uri="{FF2B5EF4-FFF2-40B4-BE49-F238E27FC236}">
                <a16:creationId xmlns="" xmlns:a16="http://schemas.microsoft.com/office/drawing/2014/main" id="{5103EF26-5BA2-4443-83D0-9BBA09F29088}"/>
              </a:ext>
            </a:extLst>
          </p:cNvPr>
          <p:cNvSpPr/>
          <p:nvPr/>
        </p:nvSpPr>
        <p:spPr>
          <a:xfrm rot="5400000">
            <a:off x="2245297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 12">
            <a:extLst>
              <a:ext uri="{FF2B5EF4-FFF2-40B4-BE49-F238E27FC236}">
                <a16:creationId xmlns="" xmlns:a16="http://schemas.microsoft.com/office/drawing/2014/main" id="{0E24E650-FCC2-4FA2-A6F1-2809FDD86AA1}"/>
              </a:ext>
            </a:extLst>
          </p:cNvPr>
          <p:cNvSpPr/>
          <p:nvPr/>
        </p:nvSpPr>
        <p:spPr>
          <a:xfrm rot="5400000">
            <a:off x="1547988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任意多边形 17">
            <a:extLst>
              <a:ext uri="{FF2B5EF4-FFF2-40B4-BE49-F238E27FC236}">
                <a16:creationId xmlns="" xmlns:a16="http://schemas.microsoft.com/office/drawing/2014/main" id="{95722CE2-6118-4B30-B854-BD2966E42AC5}"/>
              </a:ext>
            </a:extLst>
          </p:cNvPr>
          <p:cNvSpPr/>
          <p:nvPr/>
        </p:nvSpPr>
        <p:spPr>
          <a:xfrm rot="5400000">
            <a:off x="4413239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 19">
            <a:extLst>
              <a:ext uri="{FF2B5EF4-FFF2-40B4-BE49-F238E27FC236}">
                <a16:creationId xmlns="" xmlns:a16="http://schemas.microsoft.com/office/drawing/2014/main" id="{72F17449-35EC-4629-98BF-6E29A68372EA}"/>
              </a:ext>
            </a:extLst>
          </p:cNvPr>
          <p:cNvSpPr/>
          <p:nvPr/>
        </p:nvSpPr>
        <p:spPr>
          <a:xfrm rot="5400000">
            <a:off x="3715930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任意多边形 22">
            <a:extLst>
              <a:ext uri="{FF2B5EF4-FFF2-40B4-BE49-F238E27FC236}">
                <a16:creationId xmlns="" xmlns:a16="http://schemas.microsoft.com/office/drawing/2014/main" id="{F139A151-228F-4E6B-B73A-0D1C9AA2B62E}"/>
              </a:ext>
            </a:extLst>
          </p:cNvPr>
          <p:cNvSpPr/>
          <p:nvPr/>
        </p:nvSpPr>
        <p:spPr>
          <a:xfrm rot="5400000">
            <a:off x="6581181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任意多边形 24">
            <a:extLst>
              <a:ext uri="{FF2B5EF4-FFF2-40B4-BE49-F238E27FC236}">
                <a16:creationId xmlns="" xmlns:a16="http://schemas.microsoft.com/office/drawing/2014/main" id="{3F00F653-763D-4A1F-87A2-D0EBCA2C2CC5}"/>
              </a:ext>
            </a:extLst>
          </p:cNvPr>
          <p:cNvSpPr/>
          <p:nvPr/>
        </p:nvSpPr>
        <p:spPr>
          <a:xfrm rot="5400000">
            <a:off x="5883872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任意多边形 26">
            <a:extLst>
              <a:ext uri="{FF2B5EF4-FFF2-40B4-BE49-F238E27FC236}">
                <a16:creationId xmlns="" xmlns:a16="http://schemas.microsoft.com/office/drawing/2014/main" id="{968B9DDA-4D84-4662-B6B7-2F2CA7471D7A}"/>
              </a:ext>
            </a:extLst>
          </p:cNvPr>
          <p:cNvSpPr/>
          <p:nvPr/>
        </p:nvSpPr>
        <p:spPr>
          <a:xfrm rot="5400000">
            <a:off x="8749122" y="2529491"/>
            <a:ext cx="1222981" cy="1346771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任意多边形 28">
            <a:extLst>
              <a:ext uri="{FF2B5EF4-FFF2-40B4-BE49-F238E27FC236}">
                <a16:creationId xmlns="" xmlns:a16="http://schemas.microsoft.com/office/drawing/2014/main" id="{26188770-BF71-4A27-9B4A-D03B28465E7D}"/>
              </a:ext>
            </a:extLst>
          </p:cNvPr>
          <p:cNvSpPr/>
          <p:nvPr/>
        </p:nvSpPr>
        <p:spPr>
          <a:xfrm rot="5400000">
            <a:off x="8051813" y="1761601"/>
            <a:ext cx="2617599" cy="2882552"/>
          </a:xfrm>
          <a:custGeom>
            <a:avLst/>
            <a:gdLst>
              <a:gd name="connsiteX0" fmla="*/ 0 w 1247369"/>
              <a:gd name="connsiteY0" fmla="*/ 749943 h 1373627"/>
              <a:gd name="connsiteX1" fmla="*/ 497991 w 1247369"/>
              <a:gd name="connsiteY1" fmla="*/ 138930 h 1373627"/>
              <a:gd name="connsiteX2" fmla="*/ 532396 w 1247369"/>
              <a:gd name="connsiteY2" fmla="*/ 135461 h 1373627"/>
              <a:gd name="connsiteX3" fmla="*/ 623684 w 1247369"/>
              <a:gd name="connsiteY3" fmla="*/ 0 h 1373627"/>
              <a:gd name="connsiteX4" fmla="*/ 714972 w 1247369"/>
              <a:gd name="connsiteY4" fmla="*/ 135461 h 1373627"/>
              <a:gd name="connsiteX5" fmla="*/ 749379 w 1247369"/>
              <a:gd name="connsiteY5" fmla="*/ 138930 h 1373627"/>
              <a:gd name="connsiteX6" fmla="*/ 1247369 w 1247369"/>
              <a:gd name="connsiteY6" fmla="*/ 749943 h 1373627"/>
              <a:gd name="connsiteX7" fmla="*/ 623685 w 1247369"/>
              <a:gd name="connsiteY7" fmla="*/ 1373627 h 1373627"/>
              <a:gd name="connsiteX8" fmla="*/ 0 w 1247369"/>
              <a:gd name="connsiteY8" fmla="*/ 749943 h 13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369" h="1373627">
                <a:moveTo>
                  <a:pt x="0" y="749943"/>
                </a:moveTo>
                <a:cubicBezTo>
                  <a:pt x="0" y="448548"/>
                  <a:pt x="213788" y="197086"/>
                  <a:pt x="497991" y="138930"/>
                </a:cubicBezTo>
                <a:lnTo>
                  <a:pt x="532396" y="135461"/>
                </a:lnTo>
                <a:lnTo>
                  <a:pt x="623684" y="0"/>
                </a:lnTo>
                <a:lnTo>
                  <a:pt x="714972" y="135461"/>
                </a:lnTo>
                <a:lnTo>
                  <a:pt x="749379" y="138930"/>
                </a:lnTo>
                <a:cubicBezTo>
                  <a:pt x="1033581" y="197086"/>
                  <a:pt x="1247369" y="448548"/>
                  <a:pt x="1247369" y="749943"/>
                </a:cubicBezTo>
                <a:cubicBezTo>
                  <a:pt x="1247369" y="1094394"/>
                  <a:pt x="968136" y="1373627"/>
                  <a:pt x="623685" y="1373627"/>
                </a:cubicBezTo>
                <a:cubicBezTo>
                  <a:pt x="279233" y="1373627"/>
                  <a:pt x="0" y="1094394"/>
                  <a:pt x="0" y="749943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65CE8443-03D8-4A85-801E-1EFDA44CF25E}"/>
              </a:ext>
            </a:extLst>
          </p:cNvPr>
          <p:cNvGrpSpPr/>
          <p:nvPr/>
        </p:nvGrpSpPr>
        <p:grpSpPr>
          <a:xfrm>
            <a:off x="2282472" y="2689244"/>
            <a:ext cx="1027265" cy="1027265"/>
            <a:chOff x="2269772" y="2930543"/>
            <a:chExt cx="1027265" cy="1027265"/>
          </a:xfrm>
        </p:grpSpPr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9E65D3C5-9F65-441D-98F5-2BC4AE94379B}"/>
                </a:ext>
              </a:extLst>
            </p:cNvPr>
            <p:cNvSpPr/>
            <p:nvPr/>
          </p:nvSpPr>
          <p:spPr>
            <a:xfrm>
              <a:off x="2269772" y="2930543"/>
              <a:ext cx="1027265" cy="10272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CCEA8630-3CD1-4630-8ECE-7E645F5E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2522294" y="3173082"/>
              <a:ext cx="505638" cy="505824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227C331-D514-4505-BFA5-641771911A71}"/>
              </a:ext>
            </a:extLst>
          </p:cNvPr>
          <p:cNvGrpSpPr/>
          <p:nvPr/>
        </p:nvGrpSpPr>
        <p:grpSpPr>
          <a:xfrm>
            <a:off x="4450414" y="2689244"/>
            <a:ext cx="1027265" cy="1027265"/>
            <a:chOff x="4437714" y="2930543"/>
            <a:chExt cx="1027265" cy="1027265"/>
          </a:xfrm>
        </p:grpSpPr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13BB706C-A987-43F0-8655-4CFC9A040761}"/>
                </a:ext>
              </a:extLst>
            </p:cNvPr>
            <p:cNvSpPr/>
            <p:nvPr/>
          </p:nvSpPr>
          <p:spPr>
            <a:xfrm>
              <a:off x="4437714" y="2930543"/>
              <a:ext cx="1027265" cy="10272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84A112F0-17BA-4DFE-9A75-3D9D84BE2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709362" y="3189126"/>
              <a:ext cx="492786" cy="492786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D87FF6E4-640E-4011-A4B2-514ABB02E2AF}"/>
              </a:ext>
            </a:extLst>
          </p:cNvPr>
          <p:cNvGrpSpPr/>
          <p:nvPr/>
        </p:nvGrpSpPr>
        <p:grpSpPr>
          <a:xfrm>
            <a:off x="8786297" y="2689244"/>
            <a:ext cx="1027265" cy="1027265"/>
            <a:chOff x="8773597" y="2930543"/>
            <a:chExt cx="1027265" cy="1027265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ECCB442C-624F-4245-8953-583B4B88DD57}"/>
                </a:ext>
              </a:extLst>
            </p:cNvPr>
            <p:cNvSpPr/>
            <p:nvPr/>
          </p:nvSpPr>
          <p:spPr>
            <a:xfrm>
              <a:off x="8773597" y="2930543"/>
              <a:ext cx="1027265" cy="10272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6677F047-A735-4095-9D74-A7B465C1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9023482" y="3173082"/>
              <a:ext cx="511620" cy="505824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C5511D0-71CC-4A27-8A51-76AD6D77A56E}"/>
              </a:ext>
            </a:extLst>
          </p:cNvPr>
          <p:cNvGrpSpPr/>
          <p:nvPr/>
        </p:nvGrpSpPr>
        <p:grpSpPr>
          <a:xfrm>
            <a:off x="6618356" y="2689244"/>
            <a:ext cx="1027265" cy="1027265"/>
            <a:chOff x="6605656" y="2930543"/>
            <a:chExt cx="1027265" cy="1027265"/>
          </a:xfrm>
        </p:grpSpPr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49E66858-F3EC-41D9-92D5-F837B1F440B8}"/>
                </a:ext>
              </a:extLst>
            </p:cNvPr>
            <p:cNvSpPr/>
            <p:nvPr/>
          </p:nvSpPr>
          <p:spPr>
            <a:xfrm>
              <a:off x="6605656" y="2930543"/>
              <a:ext cx="1027265" cy="10272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0D6F8B69-3FD4-4E02-8F7C-827E5DAF1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6865030" y="3173081"/>
              <a:ext cx="505120" cy="505825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502E4D6B-F210-4583-9522-2F1FC2054F16}"/>
              </a:ext>
            </a:extLst>
          </p:cNvPr>
          <p:cNvSpPr/>
          <p:nvPr/>
        </p:nvSpPr>
        <p:spPr>
          <a:xfrm>
            <a:off x="1780398" y="4616366"/>
            <a:ext cx="1803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F0C02E36-E461-4946-87B0-032093D00648}"/>
              </a:ext>
            </a:extLst>
          </p:cNvPr>
          <p:cNvSpPr/>
          <p:nvPr/>
        </p:nvSpPr>
        <p:spPr>
          <a:xfrm>
            <a:off x="3948340" y="4616366"/>
            <a:ext cx="1803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BC401B22-0C06-4E60-B194-1DB776486210}"/>
              </a:ext>
            </a:extLst>
          </p:cNvPr>
          <p:cNvSpPr/>
          <p:nvPr/>
        </p:nvSpPr>
        <p:spPr>
          <a:xfrm>
            <a:off x="6228762" y="4629066"/>
            <a:ext cx="1803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E8AC9528-AC6A-4D2F-B18E-45A2E1D3BF72}"/>
              </a:ext>
            </a:extLst>
          </p:cNvPr>
          <p:cNvSpPr/>
          <p:nvPr/>
        </p:nvSpPr>
        <p:spPr>
          <a:xfrm>
            <a:off x="8509184" y="4629066"/>
            <a:ext cx="1803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</a:t>
            </a:r>
          </a:p>
        </p:txBody>
      </p:sp>
    </p:spTree>
    <p:extLst>
      <p:ext uri="{BB962C8B-B14F-4D97-AF65-F5344CB8AC3E}">
        <p14:creationId xmlns:p14="http://schemas.microsoft.com/office/powerpoint/2010/main" val="14831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>
            <a:extLst>
              <a:ext uri="{FF2B5EF4-FFF2-40B4-BE49-F238E27FC236}">
                <a16:creationId xmlns="" xmlns:a16="http://schemas.microsoft.com/office/drawing/2014/main" id="{1A7A6F50-D5FB-4C1D-B059-5BFF701751A9}"/>
              </a:ext>
            </a:extLst>
          </p:cNvPr>
          <p:cNvSpPr/>
          <p:nvPr/>
        </p:nvSpPr>
        <p:spPr>
          <a:xfrm>
            <a:off x="-14515" y="1762310"/>
            <a:ext cx="6096002" cy="29378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blipFill>
            <a:blip r:embed="rId2">
              <a:grayscl/>
            </a:blip>
            <a:srcRect/>
            <a:stretch>
              <a:fillRect l="-16093" r="-160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cs typeface="+mn-ea"/>
              <a:sym typeface="+mn-lt"/>
            </a:endParaRPr>
          </a:p>
        </p:txBody>
      </p:sp>
      <p:sp>
        <p:nvSpPr>
          <p:cNvPr id="3" name="Freeform 33">
            <a:extLst>
              <a:ext uri="{FF2B5EF4-FFF2-40B4-BE49-F238E27FC236}">
                <a16:creationId xmlns="" xmlns:a16="http://schemas.microsoft.com/office/drawing/2014/main" id="{A3BFC9B0-3304-4221-B059-AB8A5E26CCED}"/>
              </a:ext>
            </a:extLst>
          </p:cNvPr>
          <p:cNvSpPr/>
          <p:nvPr/>
        </p:nvSpPr>
        <p:spPr>
          <a:xfrm flipH="1">
            <a:off x="6081483" y="1762310"/>
            <a:ext cx="6096000" cy="29378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blipFill>
            <a:blip r:embed="rId3">
              <a:grayscl/>
            </a:blip>
            <a:srcRect/>
            <a:stretch>
              <a:fillRect t="-8359" b="-835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CECFBF97-11FC-4F55-A547-7C90D582A81E}"/>
              </a:ext>
            </a:extLst>
          </p:cNvPr>
          <p:cNvGrpSpPr/>
          <p:nvPr/>
        </p:nvGrpSpPr>
        <p:grpSpPr>
          <a:xfrm>
            <a:off x="5090887" y="2240643"/>
            <a:ext cx="1981198" cy="1981198"/>
            <a:chOff x="5090887" y="2240643"/>
            <a:chExt cx="1981198" cy="1981198"/>
          </a:xfrm>
        </p:grpSpPr>
        <p:sp>
          <p:nvSpPr>
            <p:cNvPr id="4" name="Oval 34">
              <a:extLst>
                <a:ext uri="{FF2B5EF4-FFF2-40B4-BE49-F238E27FC236}">
                  <a16:creationId xmlns="" xmlns:a16="http://schemas.microsoft.com/office/drawing/2014/main" id="{BB313BC3-C68F-40B9-88DB-659124CDB22A}"/>
                </a:ext>
              </a:extLst>
            </p:cNvPr>
            <p:cNvSpPr/>
            <p:nvPr/>
          </p:nvSpPr>
          <p:spPr>
            <a:xfrm>
              <a:off x="5090887" y="2240643"/>
              <a:ext cx="1981198" cy="1981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" name="Group 23">
              <a:extLst>
                <a:ext uri="{FF2B5EF4-FFF2-40B4-BE49-F238E27FC236}">
                  <a16:creationId xmlns="" xmlns:a16="http://schemas.microsoft.com/office/drawing/2014/main" id="{D6B0BD75-9740-4758-B9AF-B116F609957C}"/>
                </a:ext>
              </a:extLst>
            </p:cNvPr>
            <p:cNvGrpSpPr/>
            <p:nvPr/>
          </p:nvGrpSpPr>
          <p:grpSpPr>
            <a:xfrm>
              <a:off x="5479892" y="2446636"/>
              <a:ext cx="380334" cy="553212"/>
              <a:chOff x="3720306" y="3668315"/>
              <a:chExt cx="314325" cy="457200"/>
            </a:xfrm>
            <a:solidFill>
              <a:schemeClr val="bg1"/>
            </a:solidFill>
          </p:grpSpPr>
          <p:sp>
            <p:nvSpPr>
              <p:cNvPr id="8" name="Freeform 114">
                <a:extLst>
                  <a:ext uri="{FF2B5EF4-FFF2-40B4-BE49-F238E27FC236}">
                    <a16:creationId xmlns="" xmlns:a16="http://schemas.microsoft.com/office/drawing/2014/main" id="{CF324501-D961-4A34-B1C8-08D65C222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0306" y="3668315"/>
                <a:ext cx="314325" cy="457200"/>
              </a:xfrm>
              <a:custGeom>
                <a:avLst/>
                <a:gdLst>
                  <a:gd name="T0" fmla="*/ 184 w 793"/>
                  <a:gd name="T1" fmla="*/ 669 h 1152"/>
                  <a:gd name="T2" fmla="*/ 103 w 793"/>
                  <a:gd name="T3" fmla="*/ 514 h 1152"/>
                  <a:gd name="T4" fmla="*/ 78 w 793"/>
                  <a:gd name="T5" fmla="*/ 439 h 1152"/>
                  <a:gd name="T6" fmla="*/ 75 w 793"/>
                  <a:gd name="T7" fmla="*/ 363 h 1152"/>
                  <a:gd name="T8" fmla="*/ 92 w 793"/>
                  <a:gd name="T9" fmla="*/ 284 h 1152"/>
                  <a:gd name="T10" fmla="*/ 128 w 793"/>
                  <a:gd name="T11" fmla="*/ 215 h 1152"/>
                  <a:gd name="T12" fmla="*/ 180 w 793"/>
                  <a:gd name="T13" fmla="*/ 156 h 1152"/>
                  <a:gd name="T14" fmla="*/ 242 w 793"/>
                  <a:gd name="T15" fmla="*/ 112 h 1152"/>
                  <a:gd name="T16" fmla="*/ 316 w 793"/>
                  <a:gd name="T17" fmla="*/ 82 h 1152"/>
                  <a:gd name="T18" fmla="*/ 397 w 793"/>
                  <a:gd name="T19" fmla="*/ 72 h 1152"/>
                  <a:gd name="T20" fmla="*/ 478 w 793"/>
                  <a:gd name="T21" fmla="*/ 82 h 1152"/>
                  <a:gd name="T22" fmla="*/ 551 w 793"/>
                  <a:gd name="T23" fmla="*/ 112 h 1152"/>
                  <a:gd name="T24" fmla="*/ 615 w 793"/>
                  <a:gd name="T25" fmla="*/ 156 h 1152"/>
                  <a:gd name="T26" fmla="*/ 666 w 793"/>
                  <a:gd name="T27" fmla="*/ 215 h 1152"/>
                  <a:gd name="T28" fmla="*/ 701 w 793"/>
                  <a:gd name="T29" fmla="*/ 284 h 1152"/>
                  <a:gd name="T30" fmla="*/ 720 w 793"/>
                  <a:gd name="T31" fmla="*/ 363 h 1152"/>
                  <a:gd name="T32" fmla="*/ 717 w 793"/>
                  <a:gd name="T33" fmla="*/ 438 h 1152"/>
                  <a:gd name="T34" fmla="*/ 691 w 793"/>
                  <a:gd name="T35" fmla="*/ 513 h 1152"/>
                  <a:gd name="T36" fmla="*/ 610 w 793"/>
                  <a:gd name="T37" fmla="*/ 669 h 1152"/>
                  <a:gd name="T38" fmla="*/ 397 w 793"/>
                  <a:gd name="T39" fmla="*/ 1080 h 1152"/>
                  <a:gd name="T40" fmla="*/ 346 w 793"/>
                  <a:gd name="T41" fmla="*/ 1067 h 1152"/>
                  <a:gd name="T42" fmla="*/ 469 w 793"/>
                  <a:gd name="T43" fmla="*/ 1036 h 1152"/>
                  <a:gd name="T44" fmla="*/ 445 w 793"/>
                  <a:gd name="T45" fmla="*/ 1071 h 1152"/>
                  <a:gd name="T46" fmla="*/ 412 w 793"/>
                  <a:gd name="T47" fmla="*/ 1079 h 1152"/>
                  <a:gd name="T48" fmla="*/ 263 w 793"/>
                  <a:gd name="T49" fmla="*/ 846 h 1152"/>
                  <a:gd name="T50" fmla="*/ 528 w 793"/>
                  <a:gd name="T51" fmla="*/ 857 h 1152"/>
                  <a:gd name="T52" fmla="*/ 307 w 793"/>
                  <a:gd name="T53" fmla="*/ 986 h 1152"/>
                  <a:gd name="T54" fmla="*/ 290 w 793"/>
                  <a:gd name="T55" fmla="*/ 931 h 1152"/>
                  <a:gd name="T56" fmla="*/ 496 w 793"/>
                  <a:gd name="T57" fmla="*/ 958 h 1152"/>
                  <a:gd name="T58" fmla="*/ 376 w 793"/>
                  <a:gd name="T59" fmla="*/ 0 h 1152"/>
                  <a:gd name="T60" fmla="*/ 279 w 793"/>
                  <a:gd name="T61" fmla="*/ 18 h 1152"/>
                  <a:gd name="T62" fmla="*/ 192 w 793"/>
                  <a:gd name="T63" fmla="*/ 58 h 1152"/>
                  <a:gd name="T64" fmla="*/ 117 w 793"/>
                  <a:gd name="T65" fmla="*/ 116 h 1152"/>
                  <a:gd name="T66" fmla="*/ 59 w 793"/>
                  <a:gd name="T67" fmla="*/ 190 h 1152"/>
                  <a:gd name="T68" fmla="*/ 19 w 793"/>
                  <a:gd name="T69" fmla="*/ 278 h 1152"/>
                  <a:gd name="T70" fmla="*/ 2 w 793"/>
                  <a:gd name="T71" fmla="*/ 375 h 1152"/>
                  <a:gd name="T72" fmla="*/ 7 w 793"/>
                  <a:gd name="T73" fmla="*/ 451 h 1152"/>
                  <a:gd name="T74" fmla="*/ 59 w 793"/>
                  <a:gd name="T75" fmla="*/ 589 h 1152"/>
                  <a:gd name="T76" fmla="*/ 160 w 793"/>
                  <a:gd name="T77" fmla="*/ 778 h 1152"/>
                  <a:gd name="T78" fmla="*/ 234 w 793"/>
                  <a:gd name="T79" fmla="*/ 994 h 1152"/>
                  <a:gd name="T80" fmla="*/ 270 w 793"/>
                  <a:gd name="T81" fmla="*/ 1086 h 1152"/>
                  <a:gd name="T82" fmla="*/ 302 w 793"/>
                  <a:gd name="T83" fmla="*/ 1125 h 1152"/>
                  <a:gd name="T84" fmla="*/ 347 w 793"/>
                  <a:gd name="T85" fmla="*/ 1146 h 1152"/>
                  <a:gd name="T86" fmla="*/ 411 w 793"/>
                  <a:gd name="T87" fmla="*/ 1152 h 1152"/>
                  <a:gd name="T88" fmla="*/ 467 w 793"/>
                  <a:gd name="T89" fmla="*/ 1140 h 1152"/>
                  <a:gd name="T90" fmla="*/ 507 w 793"/>
                  <a:gd name="T91" fmla="*/ 1111 h 1152"/>
                  <a:gd name="T92" fmla="*/ 535 w 793"/>
                  <a:gd name="T93" fmla="*/ 1066 h 1152"/>
                  <a:gd name="T94" fmla="*/ 578 w 793"/>
                  <a:gd name="T95" fmla="*/ 935 h 1152"/>
                  <a:gd name="T96" fmla="*/ 633 w 793"/>
                  <a:gd name="T97" fmla="*/ 779 h 1152"/>
                  <a:gd name="T98" fmla="*/ 735 w 793"/>
                  <a:gd name="T99" fmla="*/ 589 h 1152"/>
                  <a:gd name="T100" fmla="*/ 787 w 793"/>
                  <a:gd name="T101" fmla="*/ 451 h 1152"/>
                  <a:gd name="T102" fmla="*/ 792 w 793"/>
                  <a:gd name="T103" fmla="*/ 375 h 1152"/>
                  <a:gd name="T104" fmla="*/ 775 w 793"/>
                  <a:gd name="T105" fmla="*/ 278 h 1152"/>
                  <a:gd name="T106" fmla="*/ 736 w 793"/>
                  <a:gd name="T107" fmla="*/ 190 h 1152"/>
                  <a:gd name="T108" fmla="*/ 677 w 793"/>
                  <a:gd name="T109" fmla="*/ 116 h 1152"/>
                  <a:gd name="T110" fmla="*/ 602 w 793"/>
                  <a:gd name="T111" fmla="*/ 58 h 1152"/>
                  <a:gd name="T112" fmla="*/ 515 w 793"/>
                  <a:gd name="T113" fmla="*/ 18 h 1152"/>
                  <a:gd name="T114" fmla="*/ 417 w 793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3" h="1152">
                    <a:moveTo>
                      <a:pt x="565" y="756"/>
                    </a:moveTo>
                    <a:lnTo>
                      <a:pt x="229" y="756"/>
                    </a:lnTo>
                    <a:lnTo>
                      <a:pt x="215" y="727"/>
                    </a:lnTo>
                    <a:lnTo>
                      <a:pt x="200" y="698"/>
                    </a:lnTo>
                    <a:lnTo>
                      <a:pt x="184" y="669"/>
                    </a:lnTo>
                    <a:lnTo>
                      <a:pt x="169" y="640"/>
                    </a:lnTo>
                    <a:lnTo>
                      <a:pt x="151" y="608"/>
                    </a:lnTo>
                    <a:lnTo>
                      <a:pt x="133" y="577"/>
                    </a:lnTo>
                    <a:lnTo>
                      <a:pt x="117" y="545"/>
                    </a:lnTo>
                    <a:lnTo>
                      <a:pt x="103" y="514"/>
                    </a:lnTo>
                    <a:lnTo>
                      <a:pt x="97" y="498"/>
                    </a:lnTo>
                    <a:lnTo>
                      <a:pt x="91" y="483"/>
                    </a:lnTo>
                    <a:lnTo>
                      <a:pt x="86" y="468"/>
                    </a:lnTo>
                    <a:lnTo>
                      <a:pt x="81" y="453"/>
                    </a:lnTo>
                    <a:lnTo>
                      <a:pt x="78" y="439"/>
                    </a:lnTo>
                    <a:lnTo>
                      <a:pt x="75" y="424"/>
                    </a:lnTo>
                    <a:lnTo>
                      <a:pt x="74" y="410"/>
                    </a:lnTo>
                    <a:lnTo>
                      <a:pt x="73" y="396"/>
                    </a:lnTo>
                    <a:lnTo>
                      <a:pt x="74" y="379"/>
                    </a:lnTo>
                    <a:lnTo>
                      <a:pt x="75" y="363"/>
                    </a:lnTo>
                    <a:lnTo>
                      <a:pt x="77" y="347"/>
                    </a:lnTo>
                    <a:lnTo>
                      <a:pt x="79" y="331"/>
                    </a:lnTo>
                    <a:lnTo>
                      <a:pt x="84" y="315"/>
                    </a:lnTo>
                    <a:lnTo>
                      <a:pt x="88" y="300"/>
                    </a:lnTo>
                    <a:lnTo>
                      <a:pt x="92" y="284"/>
                    </a:lnTo>
                    <a:lnTo>
                      <a:pt x="99" y="270"/>
                    </a:lnTo>
                    <a:lnTo>
                      <a:pt x="105" y="255"/>
                    </a:lnTo>
                    <a:lnTo>
                      <a:pt x="112" y="241"/>
                    </a:lnTo>
                    <a:lnTo>
                      <a:pt x="120" y="228"/>
                    </a:lnTo>
                    <a:lnTo>
                      <a:pt x="128" y="215"/>
                    </a:lnTo>
                    <a:lnTo>
                      <a:pt x="138" y="202"/>
                    </a:lnTo>
                    <a:lnTo>
                      <a:pt x="147" y="190"/>
                    </a:lnTo>
                    <a:lnTo>
                      <a:pt x="157" y="179"/>
                    </a:lnTo>
                    <a:lnTo>
                      <a:pt x="168" y="167"/>
                    </a:lnTo>
                    <a:lnTo>
                      <a:pt x="180" y="156"/>
                    </a:lnTo>
                    <a:lnTo>
                      <a:pt x="191" y="146"/>
                    </a:lnTo>
                    <a:lnTo>
                      <a:pt x="204" y="136"/>
                    </a:lnTo>
                    <a:lnTo>
                      <a:pt x="216" y="128"/>
                    </a:lnTo>
                    <a:lnTo>
                      <a:pt x="229" y="119"/>
                    </a:lnTo>
                    <a:lnTo>
                      <a:pt x="242" y="112"/>
                    </a:lnTo>
                    <a:lnTo>
                      <a:pt x="256" y="104"/>
                    </a:lnTo>
                    <a:lnTo>
                      <a:pt x="270" y="98"/>
                    </a:lnTo>
                    <a:lnTo>
                      <a:pt x="286" y="91"/>
                    </a:lnTo>
                    <a:lnTo>
                      <a:pt x="301" y="87"/>
                    </a:lnTo>
                    <a:lnTo>
                      <a:pt x="316" y="82"/>
                    </a:lnTo>
                    <a:lnTo>
                      <a:pt x="332" y="78"/>
                    </a:lnTo>
                    <a:lnTo>
                      <a:pt x="348" y="76"/>
                    </a:lnTo>
                    <a:lnTo>
                      <a:pt x="364" y="74"/>
                    </a:lnTo>
                    <a:lnTo>
                      <a:pt x="381" y="73"/>
                    </a:lnTo>
                    <a:lnTo>
                      <a:pt x="397" y="72"/>
                    </a:lnTo>
                    <a:lnTo>
                      <a:pt x="414" y="73"/>
                    </a:lnTo>
                    <a:lnTo>
                      <a:pt x="430" y="74"/>
                    </a:lnTo>
                    <a:lnTo>
                      <a:pt x="447" y="76"/>
                    </a:lnTo>
                    <a:lnTo>
                      <a:pt x="463" y="78"/>
                    </a:lnTo>
                    <a:lnTo>
                      <a:pt x="478" y="82"/>
                    </a:lnTo>
                    <a:lnTo>
                      <a:pt x="493" y="87"/>
                    </a:lnTo>
                    <a:lnTo>
                      <a:pt x="508" y="91"/>
                    </a:lnTo>
                    <a:lnTo>
                      <a:pt x="523" y="98"/>
                    </a:lnTo>
                    <a:lnTo>
                      <a:pt x="537" y="104"/>
                    </a:lnTo>
                    <a:lnTo>
                      <a:pt x="551" y="112"/>
                    </a:lnTo>
                    <a:lnTo>
                      <a:pt x="565" y="119"/>
                    </a:lnTo>
                    <a:lnTo>
                      <a:pt x="578" y="128"/>
                    </a:lnTo>
                    <a:lnTo>
                      <a:pt x="591" y="136"/>
                    </a:lnTo>
                    <a:lnTo>
                      <a:pt x="603" y="146"/>
                    </a:lnTo>
                    <a:lnTo>
                      <a:pt x="615" y="156"/>
                    </a:lnTo>
                    <a:lnTo>
                      <a:pt x="626" y="167"/>
                    </a:lnTo>
                    <a:lnTo>
                      <a:pt x="637" y="179"/>
                    </a:lnTo>
                    <a:lnTo>
                      <a:pt x="647" y="190"/>
                    </a:lnTo>
                    <a:lnTo>
                      <a:pt x="656" y="202"/>
                    </a:lnTo>
                    <a:lnTo>
                      <a:pt x="666" y="215"/>
                    </a:lnTo>
                    <a:lnTo>
                      <a:pt x="674" y="228"/>
                    </a:lnTo>
                    <a:lnTo>
                      <a:pt x="682" y="241"/>
                    </a:lnTo>
                    <a:lnTo>
                      <a:pt x="688" y="255"/>
                    </a:lnTo>
                    <a:lnTo>
                      <a:pt x="696" y="270"/>
                    </a:lnTo>
                    <a:lnTo>
                      <a:pt x="701" y="284"/>
                    </a:lnTo>
                    <a:lnTo>
                      <a:pt x="707" y="300"/>
                    </a:lnTo>
                    <a:lnTo>
                      <a:pt x="711" y="315"/>
                    </a:lnTo>
                    <a:lnTo>
                      <a:pt x="714" y="331"/>
                    </a:lnTo>
                    <a:lnTo>
                      <a:pt x="718" y="347"/>
                    </a:lnTo>
                    <a:lnTo>
                      <a:pt x="720" y="363"/>
                    </a:lnTo>
                    <a:lnTo>
                      <a:pt x="721" y="379"/>
                    </a:lnTo>
                    <a:lnTo>
                      <a:pt x="721" y="396"/>
                    </a:lnTo>
                    <a:lnTo>
                      <a:pt x="721" y="410"/>
                    </a:lnTo>
                    <a:lnTo>
                      <a:pt x="719" y="424"/>
                    </a:lnTo>
                    <a:lnTo>
                      <a:pt x="717" y="438"/>
                    </a:lnTo>
                    <a:lnTo>
                      <a:pt x="712" y="453"/>
                    </a:lnTo>
                    <a:lnTo>
                      <a:pt x="708" y="468"/>
                    </a:lnTo>
                    <a:lnTo>
                      <a:pt x="704" y="483"/>
                    </a:lnTo>
                    <a:lnTo>
                      <a:pt x="697" y="498"/>
                    </a:lnTo>
                    <a:lnTo>
                      <a:pt x="691" y="513"/>
                    </a:lnTo>
                    <a:lnTo>
                      <a:pt x="677" y="545"/>
                    </a:lnTo>
                    <a:lnTo>
                      <a:pt x="660" y="577"/>
                    </a:lnTo>
                    <a:lnTo>
                      <a:pt x="643" y="608"/>
                    </a:lnTo>
                    <a:lnTo>
                      <a:pt x="626" y="641"/>
                    </a:lnTo>
                    <a:lnTo>
                      <a:pt x="610" y="669"/>
                    </a:lnTo>
                    <a:lnTo>
                      <a:pt x="594" y="698"/>
                    </a:lnTo>
                    <a:lnTo>
                      <a:pt x="579" y="727"/>
                    </a:lnTo>
                    <a:lnTo>
                      <a:pt x="565" y="756"/>
                    </a:lnTo>
                    <a:lnTo>
                      <a:pt x="565" y="756"/>
                    </a:lnTo>
                    <a:close/>
                    <a:moveTo>
                      <a:pt x="397" y="1080"/>
                    </a:moveTo>
                    <a:lnTo>
                      <a:pt x="384" y="1079"/>
                    </a:lnTo>
                    <a:lnTo>
                      <a:pt x="373" y="1078"/>
                    </a:lnTo>
                    <a:lnTo>
                      <a:pt x="363" y="1076"/>
                    </a:lnTo>
                    <a:lnTo>
                      <a:pt x="355" y="1073"/>
                    </a:lnTo>
                    <a:lnTo>
                      <a:pt x="346" y="1067"/>
                    </a:lnTo>
                    <a:lnTo>
                      <a:pt x="339" y="1059"/>
                    </a:lnTo>
                    <a:lnTo>
                      <a:pt x="332" y="1049"/>
                    </a:lnTo>
                    <a:lnTo>
                      <a:pt x="326" y="1035"/>
                    </a:lnTo>
                    <a:lnTo>
                      <a:pt x="478" y="1016"/>
                    </a:lnTo>
                    <a:lnTo>
                      <a:pt x="469" y="1036"/>
                    </a:lnTo>
                    <a:lnTo>
                      <a:pt x="462" y="1051"/>
                    </a:lnTo>
                    <a:lnTo>
                      <a:pt x="457" y="1057"/>
                    </a:lnTo>
                    <a:lnTo>
                      <a:pt x="454" y="1062"/>
                    </a:lnTo>
                    <a:lnTo>
                      <a:pt x="450" y="1066"/>
                    </a:lnTo>
                    <a:lnTo>
                      <a:pt x="445" y="1071"/>
                    </a:lnTo>
                    <a:lnTo>
                      <a:pt x="440" y="1073"/>
                    </a:lnTo>
                    <a:lnTo>
                      <a:pt x="436" y="1075"/>
                    </a:lnTo>
                    <a:lnTo>
                      <a:pt x="430" y="1077"/>
                    </a:lnTo>
                    <a:lnTo>
                      <a:pt x="425" y="1078"/>
                    </a:lnTo>
                    <a:lnTo>
                      <a:pt x="412" y="1079"/>
                    </a:lnTo>
                    <a:lnTo>
                      <a:pt x="397" y="1080"/>
                    </a:lnTo>
                    <a:close/>
                    <a:moveTo>
                      <a:pt x="279" y="897"/>
                    </a:moveTo>
                    <a:lnTo>
                      <a:pt x="275" y="881"/>
                    </a:lnTo>
                    <a:lnTo>
                      <a:pt x="269" y="863"/>
                    </a:lnTo>
                    <a:lnTo>
                      <a:pt x="263" y="846"/>
                    </a:lnTo>
                    <a:lnTo>
                      <a:pt x="258" y="828"/>
                    </a:lnTo>
                    <a:lnTo>
                      <a:pt x="537" y="828"/>
                    </a:lnTo>
                    <a:lnTo>
                      <a:pt x="534" y="837"/>
                    </a:lnTo>
                    <a:lnTo>
                      <a:pt x="531" y="847"/>
                    </a:lnTo>
                    <a:lnTo>
                      <a:pt x="528" y="857"/>
                    </a:lnTo>
                    <a:lnTo>
                      <a:pt x="524" y="867"/>
                    </a:lnTo>
                    <a:lnTo>
                      <a:pt x="279" y="897"/>
                    </a:lnTo>
                    <a:close/>
                    <a:moveTo>
                      <a:pt x="491" y="978"/>
                    </a:moveTo>
                    <a:lnTo>
                      <a:pt x="312" y="1000"/>
                    </a:lnTo>
                    <a:lnTo>
                      <a:pt x="307" y="986"/>
                    </a:lnTo>
                    <a:lnTo>
                      <a:pt x="302" y="970"/>
                    </a:lnTo>
                    <a:lnTo>
                      <a:pt x="296" y="952"/>
                    </a:lnTo>
                    <a:lnTo>
                      <a:pt x="290" y="932"/>
                    </a:lnTo>
                    <a:lnTo>
                      <a:pt x="290" y="931"/>
                    </a:lnTo>
                    <a:lnTo>
                      <a:pt x="290" y="931"/>
                    </a:lnTo>
                    <a:lnTo>
                      <a:pt x="512" y="903"/>
                    </a:lnTo>
                    <a:lnTo>
                      <a:pt x="508" y="919"/>
                    </a:lnTo>
                    <a:lnTo>
                      <a:pt x="504" y="936"/>
                    </a:lnTo>
                    <a:lnTo>
                      <a:pt x="499" y="946"/>
                    </a:lnTo>
                    <a:lnTo>
                      <a:pt x="496" y="958"/>
                    </a:lnTo>
                    <a:lnTo>
                      <a:pt x="493" y="968"/>
                    </a:lnTo>
                    <a:lnTo>
                      <a:pt x="491" y="978"/>
                    </a:lnTo>
                    <a:lnTo>
                      <a:pt x="491" y="978"/>
                    </a:lnTo>
                    <a:close/>
                    <a:moveTo>
                      <a:pt x="397" y="0"/>
                    </a:moveTo>
                    <a:lnTo>
                      <a:pt x="376" y="0"/>
                    </a:lnTo>
                    <a:lnTo>
                      <a:pt x="357" y="1"/>
                    </a:lnTo>
                    <a:lnTo>
                      <a:pt x="336" y="5"/>
                    </a:lnTo>
                    <a:lnTo>
                      <a:pt x="317" y="8"/>
                    </a:lnTo>
                    <a:lnTo>
                      <a:pt x="299" y="12"/>
                    </a:lnTo>
                    <a:lnTo>
                      <a:pt x="279" y="18"/>
                    </a:lnTo>
                    <a:lnTo>
                      <a:pt x="261" y="24"/>
                    </a:lnTo>
                    <a:lnTo>
                      <a:pt x="242" y="31"/>
                    </a:lnTo>
                    <a:lnTo>
                      <a:pt x="225" y="39"/>
                    </a:lnTo>
                    <a:lnTo>
                      <a:pt x="208" y="48"/>
                    </a:lnTo>
                    <a:lnTo>
                      <a:pt x="192" y="58"/>
                    </a:lnTo>
                    <a:lnTo>
                      <a:pt x="175" y="67"/>
                    </a:lnTo>
                    <a:lnTo>
                      <a:pt x="160" y="78"/>
                    </a:lnTo>
                    <a:lnTo>
                      <a:pt x="145" y="90"/>
                    </a:lnTo>
                    <a:lnTo>
                      <a:pt x="131" y="103"/>
                    </a:lnTo>
                    <a:lnTo>
                      <a:pt x="117" y="116"/>
                    </a:lnTo>
                    <a:lnTo>
                      <a:pt x="104" y="130"/>
                    </a:lnTo>
                    <a:lnTo>
                      <a:pt x="91" y="144"/>
                    </a:lnTo>
                    <a:lnTo>
                      <a:pt x="79" y="159"/>
                    </a:lnTo>
                    <a:lnTo>
                      <a:pt x="69" y="174"/>
                    </a:lnTo>
                    <a:lnTo>
                      <a:pt x="59" y="190"/>
                    </a:lnTo>
                    <a:lnTo>
                      <a:pt x="49" y="207"/>
                    </a:lnTo>
                    <a:lnTo>
                      <a:pt x="40" y="224"/>
                    </a:lnTo>
                    <a:lnTo>
                      <a:pt x="32" y="242"/>
                    </a:lnTo>
                    <a:lnTo>
                      <a:pt x="25" y="260"/>
                    </a:lnTo>
                    <a:lnTo>
                      <a:pt x="19" y="278"/>
                    </a:lnTo>
                    <a:lnTo>
                      <a:pt x="13" y="297"/>
                    </a:lnTo>
                    <a:lnTo>
                      <a:pt x="9" y="316"/>
                    </a:lnTo>
                    <a:lnTo>
                      <a:pt x="6" y="335"/>
                    </a:lnTo>
                    <a:lnTo>
                      <a:pt x="3" y="356"/>
                    </a:lnTo>
                    <a:lnTo>
                      <a:pt x="2" y="375"/>
                    </a:lnTo>
                    <a:lnTo>
                      <a:pt x="0" y="396"/>
                    </a:lnTo>
                    <a:lnTo>
                      <a:pt x="2" y="410"/>
                    </a:lnTo>
                    <a:lnTo>
                      <a:pt x="3" y="424"/>
                    </a:lnTo>
                    <a:lnTo>
                      <a:pt x="5" y="437"/>
                    </a:lnTo>
                    <a:lnTo>
                      <a:pt x="7" y="451"/>
                    </a:lnTo>
                    <a:lnTo>
                      <a:pt x="13" y="479"/>
                    </a:lnTo>
                    <a:lnTo>
                      <a:pt x="22" y="506"/>
                    </a:lnTo>
                    <a:lnTo>
                      <a:pt x="33" y="534"/>
                    </a:lnTo>
                    <a:lnTo>
                      <a:pt x="46" y="561"/>
                    </a:lnTo>
                    <a:lnTo>
                      <a:pt x="59" y="589"/>
                    </a:lnTo>
                    <a:lnTo>
                      <a:pt x="74" y="617"/>
                    </a:lnTo>
                    <a:lnTo>
                      <a:pt x="103" y="671"/>
                    </a:lnTo>
                    <a:lnTo>
                      <a:pt x="133" y="725"/>
                    </a:lnTo>
                    <a:lnTo>
                      <a:pt x="147" y="752"/>
                    </a:lnTo>
                    <a:lnTo>
                      <a:pt x="160" y="778"/>
                    </a:lnTo>
                    <a:lnTo>
                      <a:pt x="172" y="804"/>
                    </a:lnTo>
                    <a:lnTo>
                      <a:pt x="182" y="830"/>
                    </a:lnTo>
                    <a:lnTo>
                      <a:pt x="206" y="901"/>
                    </a:lnTo>
                    <a:lnTo>
                      <a:pt x="225" y="965"/>
                    </a:lnTo>
                    <a:lnTo>
                      <a:pt x="234" y="994"/>
                    </a:lnTo>
                    <a:lnTo>
                      <a:pt x="242" y="1020"/>
                    </a:lnTo>
                    <a:lnTo>
                      <a:pt x="251" y="1045"/>
                    </a:lnTo>
                    <a:lnTo>
                      <a:pt x="260" y="1066"/>
                    </a:lnTo>
                    <a:lnTo>
                      <a:pt x="265" y="1076"/>
                    </a:lnTo>
                    <a:lnTo>
                      <a:pt x="270" y="1086"/>
                    </a:lnTo>
                    <a:lnTo>
                      <a:pt x="276" y="1094"/>
                    </a:lnTo>
                    <a:lnTo>
                      <a:pt x="281" y="1103"/>
                    </a:lnTo>
                    <a:lnTo>
                      <a:pt x="288" y="1111"/>
                    </a:lnTo>
                    <a:lnTo>
                      <a:pt x="295" y="1118"/>
                    </a:lnTo>
                    <a:lnTo>
                      <a:pt x="302" y="1125"/>
                    </a:lnTo>
                    <a:lnTo>
                      <a:pt x="310" y="1130"/>
                    </a:lnTo>
                    <a:lnTo>
                      <a:pt x="318" y="1135"/>
                    </a:lnTo>
                    <a:lnTo>
                      <a:pt x="328" y="1140"/>
                    </a:lnTo>
                    <a:lnTo>
                      <a:pt x="337" y="1143"/>
                    </a:lnTo>
                    <a:lnTo>
                      <a:pt x="347" y="1146"/>
                    </a:lnTo>
                    <a:lnTo>
                      <a:pt x="359" y="1148"/>
                    </a:lnTo>
                    <a:lnTo>
                      <a:pt x="371" y="1151"/>
                    </a:lnTo>
                    <a:lnTo>
                      <a:pt x="383" y="1152"/>
                    </a:lnTo>
                    <a:lnTo>
                      <a:pt x="397" y="1152"/>
                    </a:lnTo>
                    <a:lnTo>
                      <a:pt x="411" y="1152"/>
                    </a:lnTo>
                    <a:lnTo>
                      <a:pt x="424" y="1151"/>
                    </a:lnTo>
                    <a:lnTo>
                      <a:pt x="436" y="1148"/>
                    </a:lnTo>
                    <a:lnTo>
                      <a:pt x="448" y="1146"/>
                    </a:lnTo>
                    <a:lnTo>
                      <a:pt x="457" y="1143"/>
                    </a:lnTo>
                    <a:lnTo>
                      <a:pt x="467" y="1140"/>
                    </a:lnTo>
                    <a:lnTo>
                      <a:pt x="477" y="1135"/>
                    </a:lnTo>
                    <a:lnTo>
                      <a:pt x="485" y="1130"/>
                    </a:lnTo>
                    <a:lnTo>
                      <a:pt x="493" y="1125"/>
                    </a:lnTo>
                    <a:lnTo>
                      <a:pt x="501" y="1118"/>
                    </a:lnTo>
                    <a:lnTo>
                      <a:pt x="507" y="1111"/>
                    </a:lnTo>
                    <a:lnTo>
                      <a:pt x="513" y="1103"/>
                    </a:lnTo>
                    <a:lnTo>
                      <a:pt x="519" y="1095"/>
                    </a:lnTo>
                    <a:lnTo>
                      <a:pt x="524" y="1086"/>
                    </a:lnTo>
                    <a:lnTo>
                      <a:pt x="530" y="1077"/>
                    </a:lnTo>
                    <a:lnTo>
                      <a:pt x="535" y="1066"/>
                    </a:lnTo>
                    <a:lnTo>
                      <a:pt x="544" y="1045"/>
                    </a:lnTo>
                    <a:lnTo>
                      <a:pt x="552" y="1021"/>
                    </a:lnTo>
                    <a:lnTo>
                      <a:pt x="561" y="994"/>
                    </a:lnTo>
                    <a:lnTo>
                      <a:pt x="570" y="966"/>
                    </a:lnTo>
                    <a:lnTo>
                      <a:pt x="578" y="935"/>
                    </a:lnTo>
                    <a:lnTo>
                      <a:pt x="588" y="902"/>
                    </a:lnTo>
                    <a:lnTo>
                      <a:pt x="599" y="868"/>
                    </a:lnTo>
                    <a:lnTo>
                      <a:pt x="612" y="831"/>
                    </a:lnTo>
                    <a:lnTo>
                      <a:pt x="621" y="805"/>
                    </a:lnTo>
                    <a:lnTo>
                      <a:pt x="633" y="779"/>
                    </a:lnTo>
                    <a:lnTo>
                      <a:pt x="646" y="753"/>
                    </a:lnTo>
                    <a:lnTo>
                      <a:pt x="660" y="726"/>
                    </a:lnTo>
                    <a:lnTo>
                      <a:pt x="691" y="672"/>
                    </a:lnTo>
                    <a:lnTo>
                      <a:pt x="721" y="617"/>
                    </a:lnTo>
                    <a:lnTo>
                      <a:pt x="735" y="589"/>
                    </a:lnTo>
                    <a:lnTo>
                      <a:pt x="749" y="561"/>
                    </a:lnTo>
                    <a:lnTo>
                      <a:pt x="761" y="533"/>
                    </a:lnTo>
                    <a:lnTo>
                      <a:pt x="772" y="506"/>
                    </a:lnTo>
                    <a:lnTo>
                      <a:pt x="780" y="478"/>
                    </a:lnTo>
                    <a:lnTo>
                      <a:pt x="787" y="451"/>
                    </a:lnTo>
                    <a:lnTo>
                      <a:pt x="790" y="437"/>
                    </a:lnTo>
                    <a:lnTo>
                      <a:pt x="791" y="423"/>
                    </a:lnTo>
                    <a:lnTo>
                      <a:pt x="792" y="410"/>
                    </a:lnTo>
                    <a:lnTo>
                      <a:pt x="793" y="396"/>
                    </a:lnTo>
                    <a:lnTo>
                      <a:pt x="792" y="375"/>
                    </a:lnTo>
                    <a:lnTo>
                      <a:pt x="791" y="356"/>
                    </a:lnTo>
                    <a:lnTo>
                      <a:pt x="789" y="335"/>
                    </a:lnTo>
                    <a:lnTo>
                      <a:pt x="785" y="316"/>
                    </a:lnTo>
                    <a:lnTo>
                      <a:pt x="780" y="297"/>
                    </a:lnTo>
                    <a:lnTo>
                      <a:pt x="775" y="278"/>
                    </a:lnTo>
                    <a:lnTo>
                      <a:pt x="769" y="260"/>
                    </a:lnTo>
                    <a:lnTo>
                      <a:pt x="762" y="242"/>
                    </a:lnTo>
                    <a:lnTo>
                      <a:pt x="754" y="224"/>
                    </a:lnTo>
                    <a:lnTo>
                      <a:pt x="746" y="207"/>
                    </a:lnTo>
                    <a:lnTo>
                      <a:pt x="736" y="190"/>
                    </a:lnTo>
                    <a:lnTo>
                      <a:pt x="725" y="174"/>
                    </a:lnTo>
                    <a:lnTo>
                      <a:pt x="714" y="159"/>
                    </a:lnTo>
                    <a:lnTo>
                      <a:pt x="703" y="144"/>
                    </a:lnTo>
                    <a:lnTo>
                      <a:pt x="691" y="130"/>
                    </a:lnTo>
                    <a:lnTo>
                      <a:pt x="677" y="116"/>
                    </a:lnTo>
                    <a:lnTo>
                      <a:pt x="664" y="103"/>
                    </a:lnTo>
                    <a:lnTo>
                      <a:pt x="648" y="90"/>
                    </a:lnTo>
                    <a:lnTo>
                      <a:pt x="633" y="78"/>
                    </a:lnTo>
                    <a:lnTo>
                      <a:pt x="618" y="67"/>
                    </a:lnTo>
                    <a:lnTo>
                      <a:pt x="602" y="58"/>
                    </a:lnTo>
                    <a:lnTo>
                      <a:pt x="586" y="48"/>
                    </a:lnTo>
                    <a:lnTo>
                      <a:pt x="569" y="39"/>
                    </a:lnTo>
                    <a:lnTo>
                      <a:pt x="551" y="31"/>
                    </a:lnTo>
                    <a:lnTo>
                      <a:pt x="533" y="24"/>
                    </a:lnTo>
                    <a:lnTo>
                      <a:pt x="515" y="18"/>
                    </a:lnTo>
                    <a:lnTo>
                      <a:pt x="496" y="12"/>
                    </a:lnTo>
                    <a:lnTo>
                      <a:pt x="477" y="8"/>
                    </a:lnTo>
                    <a:lnTo>
                      <a:pt x="457" y="5"/>
                    </a:lnTo>
                    <a:lnTo>
                      <a:pt x="438" y="1"/>
                    </a:lnTo>
                    <a:lnTo>
                      <a:pt x="417" y="0"/>
                    </a:lnTo>
                    <a:lnTo>
                      <a:pt x="3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115">
                <a:extLst>
                  <a:ext uri="{FF2B5EF4-FFF2-40B4-BE49-F238E27FC236}">
                    <a16:creationId xmlns="" xmlns:a16="http://schemas.microsoft.com/office/drawing/2014/main" id="{523BFD92-42B8-4E09-927C-99E0E1E3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743" y="3739753"/>
                <a:ext cx="93663" cy="93663"/>
              </a:xfrm>
              <a:custGeom>
                <a:avLst/>
                <a:gdLst>
                  <a:gd name="T0" fmla="*/ 205 w 234"/>
                  <a:gd name="T1" fmla="*/ 1 h 234"/>
                  <a:gd name="T2" fmla="*/ 183 w 234"/>
                  <a:gd name="T3" fmla="*/ 3 h 234"/>
                  <a:gd name="T4" fmla="*/ 152 w 234"/>
                  <a:gd name="T5" fmla="*/ 9 h 234"/>
                  <a:gd name="T6" fmla="*/ 113 w 234"/>
                  <a:gd name="T7" fmla="*/ 26 h 234"/>
                  <a:gd name="T8" fmla="*/ 79 w 234"/>
                  <a:gd name="T9" fmla="*/ 49 h 234"/>
                  <a:gd name="T10" fmla="*/ 50 w 234"/>
                  <a:gd name="T11" fmla="*/ 78 h 234"/>
                  <a:gd name="T12" fmla="*/ 26 w 234"/>
                  <a:gd name="T13" fmla="*/ 113 h 234"/>
                  <a:gd name="T14" fmla="*/ 10 w 234"/>
                  <a:gd name="T15" fmla="*/ 152 h 234"/>
                  <a:gd name="T16" fmla="*/ 2 w 234"/>
                  <a:gd name="T17" fmla="*/ 183 h 234"/>
                  <a:gd name="T18" fmla="*/ 0 w 234"/>
                  <a:gd name="T19" fmla="*/ 205 h 234"/>
                  <a:gd name="T20" fmla="*/ 0 w 234"/>
                  <a:gd name="T21" fmla="*/ 220 h 234"/>
                  <a:gd name="T22" fmla="*/ 3 w 234"/>
                  <a:gd name="T23" fmla="*/ 226 h 234"/>
                  <a:gd name="T24" fmla="*/ 7 w 234"/>
                  <a:gd name="T25" fmla="*/ 231 h 234"/>
                  <a:gd name="T26" fmla="*/ 14 w 234"/>
                  <a:gd name="T27" fmla="*/ 234 h 234"/>
                  <a:gd name="T28" fmla="*/ 21 w 234"/>
                  <a:gd name="T29" fmla="*/ 234 h 234"/>
                  <a:gd name="T30" fmla="*/ 28 w 234"/>
                  <a:gd name="T31" fmla="*/ 231 h 234"/>
                  <a:gd name="T32" fmla="*/ 33 w 234"/>
                  <a:gd name="T33" fmla="*/ 226 h 234"/>
                  <a:gd name="T34" fmla="*/ 35 w 234"/>
                  <a:gd name="T35" fmla="*/ 220 h 234"/>
                  <a:gd name="T36" fmla="*/ 37 w 234"/>
                  <a:gd name="T37" fmla="*/ 197 h 234"/>
                  <a:gd name="T38" fmla="*/ 44 w 234"/>
                  <a:gd name="T39" fmla="*/ 163 h 234"/>
                  <a:gd name="T40" fmla="*/ 58 w 234"/>
                  <a:gd name="T41" fmla="*/ 130 h 234"/>
                  <a:gd name="T42" fmla="*/ 78 w 234"/>
                  <a:gd name="T43" fmla="*/ 101 h 234"/>
                  <a:gd name="T44" fmla="*/ 101 w 234"/>
                  <a:gd name="T45" fmla="*/ 77 h 234"/>
                  <a:gd name="T46" fmla="*/ 131 w 234"/>
                  <a:gd name="T47" fmla="*/ 58 h 234"/>
                  <a:gd name="T48" fmla="*/ 163 w 234"/>
                  <a:gd name="T49" fmla="*/ 44 h 234"/>
                  <a:gd name="T50" fmla="*/ 197 w 234"/>
                  <a:gd name="T51" fmla="*/ 36 h 234"/>
                  <a:gd name="T52" fmla="*/ 219 w 234"/>
                  <a:gd name="T53" fmla="*/ 35 h 234"/>
                  <a:gd name="T54" fmla="*/ 226 w 234"/>
                  <a:gd name="T55" fmla="*/ 33 h 234"/>
                  <a:gd name="T56" fmla="*/ 231 w 234"/>
                  <a:gd name="T57" fmla="*/ 28 h 234"/>
                  <a:gd name="T58" fmla="*/ 233 w 234"/>
                  <a:gd name="T59" fmla="*/ 21 h 234"/>
                  <a:gd name="T60" fmla="*/ 233 w 234"/>
                  <a:gd name="T61" fmla="*/ 15 h 234"/>
                  <a:gd name="T62" fmla="*/ 231 w 234"/>
                  <a:gd name="T63" fmla="*/ 8 h 234"/>
                  <a:gd name="T64" fmla="*/ 226 w 234"/>
                  <a:gd name="T65" fmla="*/ 3 h 234"/>
                  <a:gd name="T66" fmla="*/ 219 w 234"/>
                  <a:gd name="T67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4" h="234">
                    <a:moveTo>
                      <a:pt x="216" y="0"/>
                    </a:moveTo>
                    <a:lnTo>
                      <a:pt x="205" y="1"/>
                    </a:lnTo>
                    <a:lnTo>
                      <a:pt x="194" y="1"/>
                    </a:lnTo>
                    <a:lnTo>
                      <a:pt x="183" y="3"/>
                    </a:lnTo>
                    <a:lnTo>
                      <a:pt x="173" y="4"/>
                    </a:lnTo>
                    <a:lnTo>
                      <a:pt x="152" y="9"/>
                    </a:lnTo>
                    <a:lnTo>
                      <a:pt x="132" y="17"/>
                    </a:lnTo>
                    <a:lnTo>
                      <a:pt x="113" y="26"/>
                    </a:lnTo>
                    <a:lnTo>
                      <a:pt x="95" y="36"/>
                    </a:lnTo>
                    <a:lnTo>
                      <a:pt x="79" y="49"/>
                    </a:lnTo>
                    <a:lnTo>
                      <a:pt x="64" y="63"/>
                    </a:lnTo>
                    <a:lnTo>
                      <a:pt x="50" y="78"/>
                    </a:lnTo>
                    <a:lnTo>
                      <a:pt x="37" y="95"/>
                    </a:lnTo>
                    <a:lnTo>
                      <a:pt x="26" y="113"/>
                    </a:lnTo>
                    <a:lnTo>
                      <a:pt x="17" y="131"/>
                    </a:lnTo>
                    <a:lnTo>
                      <a:pt x="10" y="152"/>
                    </a:lnTo>
                    <a:lnTo>
                      <a:pt x="4" y="172"/>
                    </a:lnTo>
                    <a:lnTo>
                      <a:pt x="2" y="183"/>
                    </a:lnTo>
                    <a:lnTo>
                      <a:pt x="1" y="194"/>
                    </a:lnTo>
                    <a:lnTo>
                      <a:pt x="0" y="20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1" y="223"/>
                    </a:lnTo>
                    <a:lnTo>
                      <a:pt x="3" y="226"/>
                    </a:lnTo>
                    <a:lnTo>
                      <a:pt x="5" y="229"/>
                    </a:lnTo>
                    <a:lnTo>
                      <a:pt x="7" y="231"/>
                    </a:lnTo>
                    <a:lnTo>
                      <a:pt x="11" y="233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1" y="234"/>
                    </a:lnTo>
                    <a:lnTo>
                      <a:pt x="25" y="233"/>
                    </a:lnTo>
                    <a:lnTo>
                      <a:pt x="28" y="231"/>
                    </a:lnTo>
                    <a:lnTo>
                      <a:pt x="31" y="229"/>
                    </a:lnTo>
                    <a:lnTo>
                      <a:pt x="33" y="226"/>
                    </a:lnTo>
                    <a:lnTo>
                      <a:pt x="34" y="223"/>
                    </a:lnTo>
                    <a:lnTo>
                      <a:pt x="35" y="220"/>
                    </a:lnTo>
                    <a:lnTo>
                      <a:pt x="35" y="216"/>
                    </a:lnTo>
                    <a:lnTo>
                      <a:pt x="37" y="197"/>
                    </a:lnTo>
                    <a:lnTo>
                      <a:pt x="40" y="180"/>
                    </a:lnTo>
                    <a:lnTo>
                      <a:pt x="44" y="163"/>
                    </a:lnTo>
                    <a:lnTo>
                      <a:pt x="51" y="145"/>
                    </a:lnTo>
                    <a:lnTo>
                      <a:pt x="58" y="130"/>
                    </a:lnTo>
                    <a:lnTo>
                      <a:pt x="67" y="115"/>
                    </a:lnTo>
                    <a:lnTo>
                      <a:pt x="78" y="101"/>
                    </a:lnTo>
                    <a:lnTo>
                      <a:pt x="88" y="88"/>
                    </a:lnTo>
                    <a:lnTo>
                      <a:pt x="101" y="77"/>
                    </a:lnTo>
                    <a:lnTo>
                      <a:pt x="115" y="67"/>
                    </a:lnTo>
                    <a:lnTo>
                      <a:pt x="131" y="58"/>
                    </a:lnTo>
                    <a:lnTo>
                      <a:pt x="146" y="50"/>
                    </a:lnTo>
                    <a:lnTo>
                      <a:pt x="163" y="44"/>
                    </a:lnTo>
                    <a:lnTo>
                      <a:pt x="180" y="40"/>
                    </a:lnTo>
                    <a:lnTo>
                      <a:pt x="197" y="36"/>
                    </a:lnTo>
                    <a:lnTo>
                      <a:pt x="216" y="36"/>
                    </a:lnTo>
                    <a:lnTo>
                      <a:pt x="219" y="35"/>
                    </a:lnTo>
                    <a:lnTo>
                      <a:pt x="223" y="34"/>
                    </a:lnTo>
                    <a:lnTo>
                      <a:pt x="226" y="33"/>
                    </a:lnTo>
                    <a:lnTo>
                      <a:pt x="229" y="31"/>
                    </a:lnTo>
                    <a:lnTo>
                      <a:pt x="231" y="28"/>
                    </a:lnTo>
                    <a:lnTo>
                      <a:pt x="232" y="24"/>
                    </a:lnTo>
                    <a:lnTo>
                      <a:pt x="233" y="21"/>
                    </a:lnTo>
                    <a:lnTo>
                      <a:pt x="234" y="18"/>
                    </a:lnTo>
                    <a:lnTo>
                      <a:pt x="233" y="15"/>
                    </a:lnTo>
                    <a:lnTo>
                      <a:pt x="232" y="10"/>
                    </a:lnTo>
                    <a:lnTo>
                      <a:pt x="231" y="8"/>
                    </a:lnTo>
                    <a:lnTo>
                      <a:pt x="229" y="5"/>
                    </a:lnTo>
                    <a:lnTo>
                      <a:pt x="226" y="3"/>
                    </a:lnTo>
                    <a:lnTo>
                      <a:pt x="223" y="2"/>
                    </a:lnTo>
                    <a:lnTo>
                      <a:pt x="219" y="1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7">
              <a:extLst>
                <a:ext uri="{FF2B5EF4-FFF2-40B4-BE49-F238E27FC236}">
                  <a16:creationId xmlns="" xmlns:a16="http://schemas.microsoft.com/office/drawing/2014/main" id="{09EA8C4D-C1D8-4615-8D45-65063E7705A8}"/>
                </a:ext>
              </a:extLst>
            </p:cNvPr>
            <p:cNvGrpSpPr/>
            <p:nvPr/>
          </p:nvGrpSpPr>
          <p:grpSpPr>
            <a:xfrm>
              <a:off x="6316908" y="2448274"/>
              <a:ext cx="547432" cy="528055"/>
              <a:chOff x="1677988" y="384175"/>
              <a:chExt cx="358775" cy="346075"/>
            </a:xfrm>
            <a:solidFill>
              <a:schemeClr val="bg1"/>
            </a:solidFill>
            <a:effectLst/>
          </p:grpSpPr>
          <p:sp>
            <p:nvSpPr>
              <p:cNvPr id="12" name="Freeform 68">
                <a:extLst>
                  <a:ext uri="{FF2B5EF4-FFF2-40B4-BE49-F238E27FC236}">
                    <a16:creationId xmlns="" xmlns:a16="http://schemas.microsoft.com/office/drawing/2014/main" id="{E2EDFA3A-5942-4E4B-A3A0-E57F422D00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7988" y="384175"/>
                <a:ext cx="358775" cy="346075"/>
              </a:xfrm>
              <a:custGeom>
                <a:avLst/>
                <a:gdLst>
                  <a:gd name="T0" fmla="*/ 1106 w 1129"/>
                  <a:gd name="T1" fmla="*/ 0 h 1089"/>
                  <a:gd name="T2" fmla="*/ 885 w 1129"/>
                  <a:gd name="T3" fmla="*/ 56 h 1089"/>
                  <a:gd name="T4" fmla="*/ 12 w 1129"/>
                  <a:gd name="T5" fmla="*/ 289 h 1089"/>
                  <a:gd name="T6" fmla="*/ 34 w 1129"/>
                  <a:gd name="T7" fmla="*/ 667 h 1089"/>
                  <a:gd name="T8" fmla="*/ 56 w 1129"/>
                  <a:gd name="T9" fmla="*/ 695 h 1089"/>
                  <a:gd name="T10" fmla="*/ 673 w 1129"/>
                  <a:gd name="T11" fmla="*/ 756 h 1089"/>
                  <a:gd name="T12" fmla="*/ 751 w 1129"/>
                  <a:gd name="T13" fmla="*/ 845 h 1089"/>
                  <a:gd name="T14" fmla="*/ 723 w 1129"/>
                  <a:gd name="T15" fmla="*/ 906 h 1089"/>
                  <a:gd name="T16" fmla="*/ 0 w 1129"/>
                  <a:gd name="T17" fmla="*/ 923 h 1089"/>
                  <a:gd name="T18" fmla="*/ 17 w 1129"/>
                  <a:gd name="T19" fmla="*/ 961 h 1089"/>
                  <a:gd name="T20" fmla="*/ 67 w 1129"/>
                  <a:gd name="T21" fmla="*/ 984 h 1089"/>
                  <a:gd name="T22" fmla="*/ 73 w 1129"/>
                  <a:gd name="T23" fmla="*/ 1068 h 1089"/>
                  <a:gd name="T24" fmla="*/ 162 w 1129"/>
                  <a:gd name="T25" fmla="*/ 1068 h 1089"/>
                  <a:gd name="T26" fmla="*/ 173 w 1129"/>
                  <a:gd name="T27" fmla="*/ 984 h 1089"/>
                  <a:gd name="T28" fmla="*/ 562 w 1129"/>
                  <a:gd name="T29" fmla="*/ 973 h 1089"/>
                  <a:gd name="T30" fmla="*/ 540 w 1129"/>
                  <a:gd name="T31" fmla="*/ 1051 h 1089"/>
                  <a:gd name="T32" fmla="*/ 623 w 1129"/>
                  <a:gd name="T33" fmla="*/ 1083 h 1089"/>
                  <a:gd name="T34" fmla="*/ 662 w 1129"/>
                  <a:gd name="T35" fmla="*/ 1007 h 1089"/>
                  <a:gd name="T36" fmla="*/ 729 w 1129"/>
                  <a:gd name="T37" fmla="*/ 961 h 1089"/>
                  <a:gd name="T38" fmla="*/ 795 w 1129"/>
                  <a:gd name="T39" fmla="*/ 917 h 1089"/>
                  <a:gd name="T40" fmla="*/ 807 w 1129"/>
                  <a:gd name="T41" fmla="*/ 828 h 1089"/>
                  <a:gd name="T42" fmla="*/ 712 w 1129"/>
                  <a:gd name="T43" fmla="*/ 717 h 1089"/>
                  <a:gd name="T44" fmla="*/ 1117 w 1129"/>
                  <a:gd name="T45" fmla="*/ 50 h 1089"/>
                  <a:gd name="T46" fmla="*/ 162 w 1129"/>
                  <a:gd name="T47" fmla="*/ 1022 h 1089"/>
                  <a:gd name="T48" fmla="*/ 118 w 1129"/>
                  <a:gd name="T49" fmla="*/ 1068 h 1089"/>
                  <a:gd name="T50" fmla="*/ 78 w 1129"/>
                  <a:gd name="T51" fmla="*/ 1022 h 1089"/>
                  <a:gd name="T52" fmla="*/ 118 w 1129"/>
                  <a:gd name="T53" fmla="*/ 978 h 1089"/>
                  <a:gd name="T54" fmla="*/ 162 w 1129"/>
                  <a:gd name="T55" fmla="*/ 1022 h 1089"/>
                  <a:gd name="T56" fmla="*/ 617 w 1129"/>
                  <a:gd name="T57" fmla="*/ 1062 h 1089"/>
                  <a:gd name="T58" fmla="*/ 562 w 1129"/>
                  <a:gd name="T59" fmla="*/ 1039 h 1089"/>
                  <a:gd name="T60" fmla="*/ 584 w 1129"/>
                  <a:gd name="T61" fmla="*/ 984 h 1089"/>
                  <a:gd name="T62" fmla="*/ 640 w 1129"/>
                  <a:gd name="T63" fmla="*/ 1007 h 1089"/>
                  <a:gd name="T64" fmla="*/ 723 w 1129"/>
                  <a:gd name="T65" fmla="*/ 450 h 1089"/>
                  <a:gd name="T66" fmla="*/ 668 w 1129"/>
                  <a:gd name="T67" fmla="*/ 584 h 1089"/>
                  <a:gd name="T68" fmla="*/ 139 w 1129"/>
                  <a:gd name="T69" fmla="*/ 450 h 1089"/>
                  <a:gd name="T70" fmla="*/ 423 w 1129"/>
                  <a:gd name="T71" fmla="*/ 450 h 1089"/>
                  <a:gd name="T72" fmla="*/ 423 w 1129"/>
                  <a:gd name="T73" fmla="*/ 450 h 1089"/>
                  <a:gd name="T74" fmla="*/ 401 w 1129"/>
                  <a:gd name="T75" fmla="*/ 434 h 1089"/>
                  <a:gd name="T76" fmla="*/ 295 w 1129"/>
                  <a:gd name="T77" fmla="*/ 556 h 1089"/>
                  <a:gd name="T78" fmla="*/ 162 w 1129"/>
                  <a:gd name="T79" fmla="*/ 339 h 1089"/>
                  <a:gd name="T80" fmla="*/ 273 w 1129"/>
                  <a:gd name="T81" fmla="*/ 450 h 1089"/>
                  <a:gd name="T82" fmla="*/ 273 w 1129"/>
                  <a:gd name="T83" fmla="*/ 450 h 1089"/>
                  <a:gd name="T84" fmla="*/ 162 w 1129"/>
                  <a:gd name="T85" fmla="*/ 579 h 1089"/>
                  <a:gd name="T86" fmla="*/ 401 w 1129"/>
                  <a:gd name="T87" fmla="*/ 667 h 1089"/>
                  <a:gd name="T88" fmla="*/ 529 w 1129"/>
                  <a:gd name="T89" fmla="*/ 579 h 1089"/>
                  <a:gd name="T90" fmla="*/ 423 w 1129"/>
                  <a:gd name="T91" fmla="*/ 434 h 1089"/>
                  <a:gd name="T92" fmla="*/ 423 w 1129"/>
                  <a:gd name="T93" fmla="*/ 434 h 1089"/>
                  <a:gd name="T94" fmla="*/ 545 w 1129"/>
                  <a:gd name="T95" fmla="*/ 556 h 1089"/>
                  <a:gd name="T96" fmla="*/ 651 w 1129"/>
                  <a:gd name="T97" fmla="*/ 322 h 1089"/>
                  <a:gd name="T98" fmla="*/ 139 w 1129"/>
                  <a:gd name="T99" fmla="*/ 339 h 1089"/>
                  <a:gd name="T100" fmla="*/ 56 w 1129"/>
                  <a:gd name="T101" fmla="*/ 339 h 1089"/>
                  <a:gd name="T102" fmla="*/ 84 w 1129"/>
                  <a:gd name="T103" fmla="*/ 640 h 1089"/>
                  <a:gd name="T104" fmla="*/ 651 w 1129"/>
                  <a:gd name="T105" fmla="*/ 579 h 1089"/>
                  <a:gd name="T106" fmla="*/ 734 w 1129"/>
                  <a:gd name="T107" fmla="*/ 434 h 1089"/>
                  <a:gd name="T108" fmla="*/ 734 w 1129"/>
                  <a:gd name="T109" fmla="*/ 434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29" h="1089">
                    <a:moveTo>
                      <a:pt x="1129" y="23"/>
                    </a:moveTo>
                    <a:lnTo>
                      <a:pt x="1123" y="12"/>
                    </a:lnTo>
                    <a:lnTo>
                      <a:pt x="1117" y="6"/>
                    </a:lnTo>
                    <a:lnTo>
                      <a:pt x="1106" y="0"/>
                    </a:lnTo>
                    <a:lnTo>
                      <a:pt x="1096" y="0"/>
                    </a:lnTo>
                    <a:lnTo>
                      <a:pt x="906" y="39"/>
                    </a:lnTo>
                    <a:lnTo>
                      <a:pt x="895" y="44"/>
                    </a:lnTo>
                    <a:lnTo>
                      <a:pt x="885" y="56"/>
                    </a:lnTo>
                    <a:lnTo>
                      <a:pt x="801" y="261"/>
                    </a:lnTo>
                    <a:lnTo>
                      <a:pt x="795" y="261"/>
                    </a:lnTo>
                    <a:lnTo>
                      <a:pt x="23" y="289"/>
                    </a:lnTo>
                    <a:lnTo>
                      <a:pt x="12" y="289"/>
                    </a:lnTo>
                    <a:lnTo>
                      <a:pt x="6" y="295"/>
                    </a:lnTo>
                    <a:lnTo>
                      <a:pt x="0" y="305"/>
                    </a:lnTo>
                    <a:lnTo>
                      <a:pt x="0" y="317"/>
                    </a:lnTo>
                    <a:lnTo>
                      <a:pt x="34" y="667"/>
                    </a:lnTo>
                    <a:lnTo>
                      <a:pt x="34" y="678"/>
                    </a:lnTo>
                    <a:lnTo>
                      <a:pt x="40" y="684"/>
                    </a:lnTo>
                    <a:lnTo>
                      <a:pt x="46" y="689"/>
                    </a:lnTo>
                    <a:lnTo>
                      <a:pt x="56" y="695"/>
                    </a:lnTo>
                    <a:lnTo>
                      <a:pt x="640" y="745"/>
                    </a:lnTo>
                    <a:lnTo>
                      <a:pt x="645" y="745"/>
                    </a:lnTo>
                    <a:lnTo>
                      <a:pt x="651" y="745"/>
                    </a:lnTo>
                    <a:lnTo>
                      <a:pt x="673" y="756"/>
                    </a:lnTo>
                    <a:lnTo>
                      <a:pt x="701" y="778"/>
                    </a:lnTo>
                    <a:lnTo>
                      <a:pt x="734" y="806"/>
                    </a:lnTo>
                    <a:lnTo>
                      <a:pt x="746" y="822"/>
                    </a:lnTo>
                    <a:lnTo>
                      <a:pt x="751" y="845"/>
                    </a:lnTo>
                    <a:lnTo>
                      <a:pt x="756" y="872"/>
                    </a:lnTo>
                    <a:lnTo>
                      <a:pt x="746" y="889"/>
                    </a:lnTo>
                    <a:lnTo>
                      <a:pt x="734" y="900"/>
                    </a:lnTo>
                    <a:lnTo>
                      <a:pt x="723" y="906"/>
                    </a:lnTo>
                    <a:lnTo>
                      <a:pt x="23" y="906"/>
                    </a:lnTo>
                    <a:lnTo>
                      <a:pt x="17" y="912"/>
                    </a:lnTo>
                    <a:lnTo>
                      <a:pt x="6" y="917"/>
                    </a:lnTo>
                    <a:lnTo>
                      <a:pt x="0" y="923"/>
                    </a:lnTo>
                    <a:lnTo>
                      <a:pt x="0" y="934"/>
                    </a:lnTo>
                    <a:lnTo>
                      <a:pt x="0" y="944"/>
                    </a:lnTo>
                    <a:lnTo>
                      <a:pt x="6" y="956"/>
                    </a:lnTo>
                    <a:lnTo>
                      <a:pt x="17" y="961"/>
                    </a:lnTo>
                    <a:lnTo>
                      <a:pt x="23" y="961"/>
                    </a:lnTo>
                    <a:lnTo>
                      <a:pt x="101" y="961"/>
                    </a:lnTo>
                    <a:lnTo>
                      <a:pt x="84" y="973"/>
                    </a:lnTo>
                    <a:lnTo>
                      <a:pt x="67" y="984"/>
                    </a:lnTo>
                    <a:lnTo>
                      <a:pt x="61" y="1007"/>
                    </a:lnTo>
                    <a:lnTo>
                      <a:pt x="56" y="1022"/>
                    </a:lnTo>
                    <a:lnTo>
                      <a:pt x="61" y="1051"/>
                    </a:lnTo>
                    <a:lnTo>
                      <a:pt x="73" y="1068"/>
                    </a:lnTo>
                    <a:lnTo>
                      <a:pt x="95" y="1083"/>
                    </a:lnTo>
                    <a:lnTo>
                      <a:pt x="118" y="1089"/>
                    </a:lnTo>
                    <a:lnTo>
                      <a:pt x="145" y="1083"/>
                    </a:lnTo>
                    <a:lnTo>
                      <a:pt x="162" y="1068"/>
                    </a:lnTo>
                    <a:lnTo>
                      <a:pt x="179" y="1051"/>
                    </a:lnTo>
                    <a:lnTo>
                      <a:pt x="185" y="1022"/>
                    </a:lnTo>
                    <a:lnTo>
                      <a:pt x="179" y="1007"/>
                    </a:lnTo>
                    <a:lnTo>
                      <a:pt x="173" y="984"/>
                    </a:lnTo>
                    <a:lnTo>
                      <a:pt x="156" y="973"/>
                    </a:lnTo>
                    <a:lnTo>
                      <a:pt x="139" y="961"/>
                    </a:lnTo>
                    <a:lnTo>
                      <a:pt x="579" y="961"/>
                    </a:lnTo>
                    <a:lnTo>
                      <a:pt x="562" y="973"/>
                    </a:lnTo>
                    <a:lnTo>
                      <a:pt x="550" y="984"/>
                    </a:lnTo>
                    <a:lnTo>
                      <a:pt x="540" y="1007"/>
                    </a:lnTo>
                    <a:lnTo>
                      <a:pt x="535" y="1022"/>
                    </a:lnTo>
                    <a:lnTo>
                      <a:pt x="540" y="1051"/>
                    </a:lnTo>
                    <a:lnTo>
                      <a:pt x="556" y="1068"/>
                    </a:lnTo>
                    <a:lnTo>
                      <a:pt x="573" y="1083"/>
                    </a:lnTo>
                    <a:lnTo>
                      <a:pt x="601" y="1089"/>
                    </a:lnTo>
                    <a:lnTo>
                      <a:pt x="623" y="1083"/>
                    </a:lnTo>
                    <a:lnTo>
                      <a:pt x="645" y="1068"/>
                    </a:lnTo>
                    <a:lnTo>
                      <a:pt x="657" y="1051"/>
                    </a:lnTo>
                    <a:lnTo>
                      <a:pt x="662" y="1022"/>
                    </a:lnTo>
                    <a:lnTo>
                      <a:pt x="662" y="1007"/>
                    </a:lnTo>
                    <a:lnTo>
                      <a:pt x="651" y="984"/>
                    </a:lnTo>
                    <a:lnTo>
                      <a:pt x="640" y="973"/>
                    </a:lnTo>
                    <a:lnTo>
                      <a:pt x="617" y="961"/>
                    </a:lnTo>
                    <a:lnTo>
                      <a:pt x="729" y="961"/>
                    </a:lnTo>
                    <a:lnTo>
                      <a:pt x="734" y="961"/>
                    </a:lnTo>
                    <a:lnTo>
                      <a:pt x="767" y="944"/>
                    </a:lnTo>
                    <a:lnTo>
                      <a:pt x="784" y="934"/>
                    </a:lnTo>
                    <a:lnTo>
                      <a:pt x="795" y="917"/>
                    </a:lnTo>
                    <a:lnTo>
                      <a:pt x="807" y="900"/>
                    </a:lnTo>
                    <a:lnTo>
                      <a:pt x="812" y="878"/>
                    </a:lnTo>
                    <a:lnTo>
                      <a:pt x="812" y="856"/>
                    </a:lnTo>
                    <a:lnTo>
                      <a:pt x="807" y="828"/>
                    </a:lnTo>
                    <a:lnTo>
                      <a:pt x="795" y="800"/>
                    </a:lnTo>
                    <a:lnTo>
                      <a:pt x="779" y="778"/>
                    </a:lnTo>
                    <a:lnTo>
                      <a:pt x="746" y="745"/>
                    </a:lnTo>
                    <a:lnTo>
                      <a:pt x="712" y="717"/>
                    </a:lnTo>
                    <a:lnTo>
                      <a:pt x="684" y="695"/>
                    </a:lnTo>
                    <a:lnTo>
                      <a:pt x="934" y="94"/>
                    </a:lnTo>
                    <a:lnTo>
                      <a:pt x="1106" y="56"/>
                    </a:lnTo>
                    <a:lnTo>
                      <a:pt x="1117" y="50"/>
                    </a:lnTo>
                    <a:lnTo>
                      <a:pt x="1123" y="44"/>
                    </a:lnTo>
                    <a:lnTo>
                      <a:pt x="1129" y="33"/>
                    </a:lnTo>
                    <a:lnTo>
                      <a:pt x="1129" y="23"/>
                    </a:lnTo>
                    <a:close/>
                    <a:moveTo>
                      <a:pt x="162" y="1022"/>
                    </a:moveTo>
                    <a:lnTo>
                      <a:pt x="156" y="1039"/>
                    </a:lnTo>
                    <a:lnTo>
                      <a:pt x="151" y="1056"/>
                    </a:lnTo>
                    <a:lnTo>
                      <a:pt x="134" y="1062"/>
                    </a:lnTo>
                    <a:lnTo>
                      <a:pt x="118" y="1068"/>
                    </a:lnTo>
                    <a:lnTo>
                      <a:pt x="101" y="1062"/>
                    </a:lnTo>
                    <a:lnTo>
                      <a:pt x="90" y="1056"/>
                    </a:lnTo>
                    <a:lnTo>
                      <a:pt x="78" y="1039"/>
                    </a:lnTo>
                    <a:lnTo>
                      <a:pt x="78" y="1022"/>
                    </a:lnTo>
                    <a:lnTo>
                      <a:pt x="78" y="1007"/>
                    </a:lnTo>
                    <a:lnTo>
                      <a:pt x="90" y="995"/>
                    </a:lnTo>
                    <a:lnTo>
                      <a:pt x="101" y="984"/>
                    </a:lnTo>
                    <a:lnTo>
                      <a:pt x="118" y="978"/>
                    </a:lnTo>
                    <a:lnTo>
                      <a:pt x="134" y="984"/>
                    </a:lnTo>
                    <a:lnTo>
                      <a:pt x="151" y="995"/>
                    </a:lnTo>
                    <a:lnTo>
                      <a:pt x="156" y="1007"/>
                    </a:lnTo>
                    <a:lnTo>
                      <a:pt x="162" y="1022"/>
                    </a:lnTo>
                    <a:close/>
                    <a:moveTo>
                      <a:pt x="645" y="1022"/>
                    </a:moveTo>
                    <a:lnTo>
                      <a:pt x="640" y="1039"/>
                    </a:lnTo>
                    <a:lnTo>
                      <a:pt x="628" y="1056"/>
                    </a:lnTo>
                    <a:lnTo>
                      <a:pt x="617" y="1062"/>
                    </a:lnTo>
                    <a:lnTo>
                      <a:pt x="601" y="1068"/>
                    </a:lnTo>
                    <a:lnTo>
                      <a:pt x="584" y="1062"/>
                    </a:lnTo>
                    <a:lnTo>
                      <a:pt x="567" y="1056"/>
                    </a:lnTo>
                    <a:lnTo>
                      <a:pt x="562" y="1039"/>
                    </a:lnTo>
                    <a:lnTo>
                      <a:pt x="556" y="1022"/>
                    </a:lnTo>
                    <a:lnTo>
                      <a:pt x="562" y="1007"/>
                    </a:lnTo>
                    <a:lnTo>
                      <a:pt x="567" y="995"/>
                    </a:lnTo>
                    <a:lnTo>
                      <a:pt x="584" y="984"/>
                    </a:lnTo>
                    <a:lnTo>
                      <a:pt x="601" y="978"/>
                    </a:lnTo>
                    <a:lnTo>
                      <a:pt x="617" y="984"/>
                    </a:lnTo>
                    <a:lnTo>
                      <a:pt x="628" y="995"/>
                    </a:lnTo>
                    <a:lnTo>
                      <a:pt x="640" y="1007"/>
                    </a:lnTo>
                    <a:lnTo>
                      <a:pt x="645" y="1022"/>
                    </a:lnTo>
                    <a:close/>
                    <a:moveTo>
                      <a:pt x="668" y="556"/>
                    </a:moveTo>
                    <a:lnTo>
                      <a:pt x="668" y="450"/>
                    </a:lnTo>
                    <a:lnTo>
                      <a:pt x="723" y="450"/>
                    </a:lnTo>
                    <a:lnTo>
                      <a:pt x="684" y="556"/>
                    </a:lnTo>
                    <a:lnTo>
                      <a:pt x="668" y="556"/>
                    </a:lnTo>
                    <a:close/>
                    <a:moveTo>
                      <a:pt x="673" y="579"/>
                    </a:moveTo>
                    <a:lnTo>
                      <a:pt x="668" y="584"/>
                    </a:lnTo>
                    <a:lnTo>
                      <a:pt x="668" y="579"/>
                    </a:lnTo>
                    <a:lnTo>
                      <a:pt x="673" y="579"/>
                    </a:lnTo>
                    <a:close/>
                    <a:moveTo>
                      <a:pt x="67" y="450"/>
                    </a:moveTo>
                    <a:lnTo>
                      <a:pt x="139" y="450"/>
                    </a:lnTo>
                    <a:lnTo>
                      <a:pt x="139" y="556"/>
                    </a:lnTo>
                    <a:lnTo>
                      <a:pt x="78" y="556"/>
                    </a:lnTo>
                    <a:lnTo>
                      <a:pt x="67" y="450"/>
                    </a:lnTo>
                    <a:close/>
                    <a:moveTo>
                      <a:pt x="423" y="450"/>
                    </a:moveTo>
                    <a:lnTo>
                      <a:pt x="529" y="450"/>
                    </a:lnTo>
                    <a:lnTo>
                      <a:pt x="529" y="556"/>
                    </a:lnTo>
                    <a:lnTo>
                      <a:pt x="423" y="556"/>
                    </a:lnTo>
                    <a:lnTo>
                      <a:pt x="423" y="450"/>
                    </a:lnTo>
                    <a:close/>
                    <a:moveTo>
                      <a:pt x="295" y="434"/>
                    </a:moveTo>
                    <a:lnTo>
                      <a:pt x="295" y="333"/>
                    </a:lnTo>
                    <a:lnTo>
                      <a:pt x="401" y="328"/>
                    </a:lnTo>
                    <a:lnTo>
                      <a:pt x="401" y="434"/>
                    </a:lnTo>
                    <a:lnTo>
                      <a:pt x="295" y="434"/>
                    </a:lnTo>
                    <a:close/>
                    <a:moveTo>
                      <a:pt x="401" y="450"/>
                    </a:moveTo>
                    <a:lnTo>
                      <a:pt x="401" y="556"/>
                    </a:lnTo>
                    <a:lnTo>
                      <a:pt x="295" y="556"/>
                    </a:lnTo>
                    <a:lnTo>
                      <a:pt x="295" y="450"/>
                    </a:lnTo>
                    <a:lnTo>
                      <a:pt x="401" y="450"/>
                    </a:lnTo>
                    <a:close/>
                    <a:moveTo>
                      <a:pt x="162" y="434"/>
                    </a:moveTo>
                    <a:lnTo>
                      <a:pt x="162" y="339"/>
                    </a:lnTo>
                    <a:lnTo>
                      <a:pt x="273" y="333"/>
                    </a:lnTo>
                    <a:lnTo>
                      <a:pt x="273" y="434"/>
                    </a:lnTo>
                    <a:lnTo>
                      <a:pt x="162" y="434"/>
                    </a:lnTo>
                    <a:close/>
                    <a:moveTo>
                      <a:pt x="273" y="450"/>
                    </a:moveTo>
                    <a:lnTo>
                      <a:pt x="273" y="556"/>
                    </a:lnTo>
                    <a:lnTo>
                      <a:pt x="162" y="556"/>
                    </a:lnTo>
                    <a:lnTo>
                      <a:pt x="162" y="450"/>
                    </a:lnTo>
                    <a:lnTo>
                      <a:pt x="273" y="450"/>
                    </a:lnTo>
                    <a:close/>
                    <a:moveTo>
                      <a:pt x="273" y="579"/>
                    </a:moveTo>
                    <a:lnTo>
                      <a:pt x="273" y="655"/>
                    </a:lnTo>
                    <a:lnTo>
                      <a:pt x="162" y="645"/>
                    </a:lnTo>
                    <a:lnTo>
                      <a:pt x="162" y="579"/>
                    </a:lnTo>
                    <a:lnTo>
                      <a:pt x="273" y="579"/>
                    </a:lnTo>
                    <a:close/>
                    <a:moveTo>
                      <a:pt x="295" y="579"/>
                    </a:moveTo>
                    <a:lnTo>
                      <a:pt x="401" y="579"/>
                    </a:lnTo>
                    <a:lnTo>
                      <a:pt x="401" y="667"/>
                    </a:lnTo>
                    <a:lnTo>
                      <a:pt x="295" y="655"/>
                    </a:lnTo>
                    <a:lnTo>
                      <a:pt x="295" y="579"/>
                    </a:lnTo>
                    <a:close/>
                    <a:moveTo>
                      <a:pt x="423" y="579"/>
                    </a:moveTo>
                    <a:lnTo>
                      <a:pt x="529" y="579"/>
                    </a:lnTo>
                    <a:lnTo>
                      <a:pt x="529" y="678"/>
                    </a:lnTo>
                    <a:lnTo>
                      <a:pt x="423" y="667"/>
                    </a:lnTo>
                    <a:lnTo>
                      <a:pt x="423" y="579"/>
                    </a:lnTo>
                    <a:close/>
                    <a:moveTo>
                      <a:pt x="423" y="434"/>
                    </a:moveTo>
                    <a:lnTo>
                      <a:pt x="423" y="328"/>
                    </a:lnTo>
                    <a:lnTo>
                      <a:pt x="529" y="322"/>
                    </a:lnTo>
                    <a:lnTo>
                      <a:pt x="529" y="434"/>
                    </a:lnTo>
                    <a:lnTo>
                      <a:pt x="423" y="434"/>
                    </a:lnTo>
                    <a:close/>
                    <a:moveTo>
                      <a:pt x="545" y="450"/>
                    </a:moveTo>
                    <a:lnTo>
                      <a:pt x="651" y="450"/>
                    </a:lnTo>
                    <a:lnTo>
                      <a:pt x="651" y="556"/>
                    </a:lnTo>
                    <a:lnTo>
                      <a:pt x="545" y="556"/>
                    </a:lnTo>
                    <a:lnTo>
                      <a:pt x="545" y="450"/>
                    </a:lnTo>
                    <a:close/>
                    <a:moveTo>
                      <a:pt x="545" y="434"/>
                    </a:moveTo>
                    <a:lnTo>
                      <a:pt x="545" y="322"/>
                    </a:lnTo>
                    <a:lnTo>
                      <a:pt x="651" y="322"/>
                    </a:lnTo>
                    <a:lnTo>
                      <a:pt x="651" y="434"/>
                    </a:lnTo>
                    <a:lnTo>
                      <a:pt x="545" y="434"/>
                    </a:lnTo>
                    <a:close/>
                    <a:moveTo>
                      <a:pt x="56" y="339"/>
                    </a:moveTo>
                    <a:lnTo>
                      <a:pt x="139" y="339"/>
                    </a:lnTo>
                    <a:lnTo>
                      <a:pt x="139" y="434"/>
                    </a:lnTo>
                    <a:lnTo>
                      <a:pt x="67" y="434"/>
                    </a:lnTo>
                    <a:lnTo>
                      <a:pt x="67" y="450"/>
                    </a:lnTo>
                    <a:lnTo>
                      <a:pt x="56" y="339"/>
                    </a:lnTo>
                    <a:close/>
                    <a:moveTo>
                      <a:pt x="78" y="579"/>
                    </a:moveTo>
                    <a:lnTo>
                      <a:pt x="139" y="579"/>
                    </a:lnTo>
                    <a:lnTo>
                      <a:pt x="139" y="645"/>
                    </a:lnTo>
                    <a:lnTo>
                      <a:pt x="84" y="640"/>
                    </a:lnTo>
                    <a:lnTo>
                      <a:pt x="78" y="579"/>
                    </a:lnTo>
                    <a:close/>
                    <a:moveTo>
                      <a:pt x="545" y="678"/>
                    </a:moveTo>
                    <a:lnTo>
                      <a:pt x="545" y="579"/>
                    </a:lnTo>
                    <a:lnTo>
                      <a:pt x="651" y="579"/>
                    </a:lnTo>
                    <a:lnTo>
                      <a:pt x="651" y="634"/>
                    </a:lnTo>
                    <a:lnTo>
                      <a:pt x="628" y="689"/>
                    </a:lnTo>
                    <a:lnTo>
                      <a:pt x="545" y="678"/>
                    </a:lnTo>
                    <a:close/>
                    <a:moveTo>
                      <a:pt x="734" y="434"/>
                    </a:moveTo>
                    <a:lnTo>
                      <a:pt x="668" y="434"/>
                    </a:lnTo>
                    <a:lnTo>
                      <a:pt x="668" y="322"/>
                    </a:lnTo>
                    <a:lnTo>
                      <a:pt x="779" y="317"/>
                    </a:lnTo>
                    <a:lnTo>
                      <a:pt x="734" y="4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69">
                <a:extLst>
                  <a:ext uri="{FF2B5EF4-FFF2-40B4-BE49-F238E27FC236}">
                    <a16:creationId xmlns="" xmlns:a16="http://schemas.microsoft.com/office/drawing/2014/main" id="{22308D77-3D20-4DCC-A6D7-1F825D083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738" y="704850"/>
                <a:ext cx="12700" cy="11113"/>
              </a:xfrm>
              <a:custGeom>
                <a:avLst/>
                <a:gdLst>
                  <a:gd name="T0" fmla="*/ 0 w 38"/>
                  <a:gd name="T1" fmla="*/ 15 h 38"/>
                  <a:gd name="T2" fmla="*/ 6 w 38"/>
                  <a:gd name="T3" fmla="*/ 32 h 38"/>
                  <a:gd name="T4" fmla="*/ 17 w 38"/>
                  <a:gd name="T5" fmla="*/ 38 h 38"/>
                  <a:gd name="T6" fmla="*/ 33 w 38"/>
                  <a:gd name="T7" fmla="*/ 32 h 38"/>
                  <a:gd name="T8" fmla="*/ 38 w 38"/>
                  <a:gd name="T9" fmla="*/ 15 h 38"/>
                  <a:gd name="T10" fmla="*/ 33 w 38"/>
                  <a:gd name="T11" fmla="*/ 4 h 38"/>
                  <a:gd name="T12" fmla="*/ 17 w 38"/>
                  <a:gd name="T13" fmla="*/ 0 h 38"/>
                  <a:gd name="T14" fmla="*/ 6 w 38"/>
                  <a:gd name="T15" fmla="*/ 4 h 38"/>
                  <a:gd name="T16" fmla="*/ 0 w 38"/>
                  <a:gd name="T17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0" y="15"/>
                    </a:moveTo>
                    <a:lnTo>
                      <a:pt x="6" y="32"/>
                    </a:lnTo>
                    <a:lnTo>
                      <a:pt x="17" y="38"/>
                    </a:lnTo>
                    <a:lnTo>
                      <a:pt x="33" y="32"/>
                    </a:lnTo>
                    <a:lnTo>
                      <a:pt x="38" y="15"/>
                    </a:lnTo>
                    <a:lnTo>
                      <a:pt x="33" y="4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70">
                <a:extLst>
                  <a:ext uri="{FF2B5EF4-FFF2-40B4-BE49-F238E27FC236}">
                    <a16:creationId xmlns="" xmlns:a16="http://schemas.microsoft.com/office/drawing/2014/main" id="{7A9F8E96-CFD6-42E9-8774-59F5A1319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138" y="704850"/>
                <a:ext cx="11113" cy="11113"/>
              </a:xfrm>
              <a:custGeom>
                <a:avLst/>
                <a:gdLst>
                  <a:gd name="T0" fmla="*/ 0 w 38"/>
                  <a:gd name="T1" fmla="*/ 15 h 38"/>
                  <a:gd name="T2" fmla="*/ 5 w 38"/>
                  <a:gd name="T3" fmla="*/ 32 h 38"/>
                  <a:gd name="T4" fmla="*/ 22 w 38"/>
                  <a:gd name="T5" fmla="*/ 38 h 38"/>
                  <a:gd name="T6" fmla="*/ 34 w 38"/>
                  <a:gd name="T7" fmla="*/ 32 h 38"/>
                  <a:gd name="T8" fmla="*/ 38 w 38"/>
                  <a:gd name="T9" fmla="*/ 15 h 38"/>
                  <a:gd name="T10" fmla="*/ 34 w 38"/>
                  <a:gd name="T11" fmla="*/ 4 h 38"/>
                  <a:gd name="T12" fmla="*/ 22 w 38"/>
                  <a:gd name="T13" fmla="*/ 0 h 38"/>
                  <a:gd name="T14" fmla="*/ 5 w 38"/>
                  <a:gd name="T15" fmla="*/ 4 h 38"/>
                  <a:gd name="T16" fmla="*/ 0 w 38"/>
                  <a:gd name="T17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0" y="15"/>
                    </a:moveTo>
                    <a:lnTo>
                      <a:pt x="5" y="32"/>
                    </a:lnTo>
                    <a:lnTo>
                      <a:pt x="22" y="38"/>
                    </a:lnTo>
                    <a:lnTo>
                      <a:pt x="34" y="32"/>
                    </a:lnTo>
                    <a:lnTo>
                      <a:pt x="38" y="15"/>
                    </a:lnTo>
                    <a:lnTo>
                      <a:pt x="34" y="4"/>
                    </a:lnTo>
                    <a:lnTo>
                      <a:pt x="22" y="0"/>
                    </a:lnTo>
                    <a:lnTo>
                      <a:pt x="5" y="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9690542A-BB18-48C1-A17A-A254C8F23CAA}"/>
                </a:ext>
              </a:extLst>
            </p:cNvPr>
            <p:cNvGrpSpPr/>
            <p:nvPr/>
          </p:nvGrpSpPr>
          <p:grpSpPr>
            <a:xfrm>
              <a:off x="5090887" y="2277015"/>
              <a:ext cx="1944826" cy="1944826"/>
              <a:chOff x="7080776" y="4778365"/>
              <a:chExt cx="1005573" cy="1005573"/>
            </a:xfrm>
          </p:grpSpPr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774C0C07-1FE0-4819-8407-2F0C1DBE1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0776" y="4778365"/>
                <a:ext cx="1005573" cy="1005573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AEEC2EDD-10D0-44E7-96BC-26C0553EA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biLevel thresh="75000"/>
              </a:blip>
              <a:stretch>
                <a:fillRect/>
              </a:stretch>
            </p:blipFill>
            <p:spPr>
              <a:xfrm>
                <a:off x="7479410" y="5178226"/>
                <a:ext cx="222572" cy="232565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DC006C8-B1C1-4364-B94F-4B6D030DC0DB}"/>
              </a:ext>
            </a:extLst>
          </p:cNvPr>
          <p:cNvSpPr/>
          <p:nvPr/>
        </p:nvSpPr>
        <p:spPr>
          <a:xfrm>
            <a:off x="4216624" y="4995191"/>
            <a:ext cx="37297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</a:t>
            </a:r>
          </a:p>
        </p:txBody>
      </p:sp>
    </p:spTree>
    <p:extLst>
      <p:ext uri="{BB962C8B-B14F-4D97-AF65-F5344CB8AC3E}">
        <p14:creationId xmlns:p14="http://schemas.microsoft.com/office/powerpoint/2010/main" val="1097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77">
            <a:extLst>
              <a:ext uri="{FF2B5EF4-FFF2-40B4-BE49-F238E27FC236}">
                <a16:creationId xmlns="" xmlns:a16="http://schemas.microsoft.com/office/drawing/2014/main" id="{F93A9628-F137-4351-B043-B2F5299F3ABB}"/>
              </a:ext>
            </a:extLst>
          </p:cNvPr>
          <p:cNvCxnSpPr/>
          <p:nvPr/>
        </p:nvCxnSpPr>
        <p:spPr>
          <a:xfrm>
            <a:off x="5413881" y="3429961"/>
            <a:ext cx="6342690" cy="0"/>
          </a:xfrm>
          <a:prstGeom prst="line">
            <a:avLst/>
          </a:prstGeom>
          <a:ln>
            <a:solidFill>
              <a:srgbClr val="171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6B1CE9BC-6707-4DD5-835C-8995AFB35F90}"/>
              </a:ext>
            </a:extLst>
          </p:cNvPr>
          <p:cNvGrpSpPr/>
          <p:nvPr/>
        </p:nvGrpSpPr>
        <p:grpSpPr>
          <a:xfrm>
            <a:off x="5394831" y="3516393"/>
            <a:ext cx="3125509" cy="307777"/>
            <a:chOff x="5394831" y="3516393"/>
            <a:chExt cx="3125509" cy="307777"/>
          </a:xfrm>
        </p:grpSpPr>
        <p:sp>
          <p:nvSpPr>
            <p:cNvPr id="8" name="TextBox 78">
              <a:extLst>
                <a:ext uri="{FF2B5EF4-FFF2-40B4-BE49-F238E27FC236}">
                  <a16:creationId xmlns="" xmlns:a16="http://schemas.microsoft.com/office/drawing/2014/main" id="{C824774E-10D0-4FD6-BD8A-45310BC24F94}"/>
                </a:ext>
              </a:extLst>
            </p:cNvPr>
            <p:cNvSpPr txBox="1"/>
            <p:nvPr/>
          </p:nvSpPr>
          <p:spPr>
            <a:xfrm>
              <a:off x="5394831" y="3516393"/>
              <a:ext cx="140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你的题目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Round Diagonal Corner Rectangle 12">
              <a:extLst>
                <a:ext uri="{FF2B5EF4-FFF2-40B4-BE49-F238E27FC236}">
                  <a16:creationId xmlns="" xmlns:a16="http://schemas.microsoft.com/office/drawing/2014/main" id="{A1F7B44E-E7E8-4ED5-8EFF-6C3F58F9F005}"/>
                </a:ext>
              </a:extLst>
            </p:cNvPr>
            <p:cNvSpPr/>
            <p:nvPr/>
          </p:nvSpPr>
          <p:spPr>
            <a:xfrm>
              <a:off x="6418875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Round Diagonal Corner Rectangle 83">
              <a:extLst>
                <a:ext uri="{FF2B5EF4-FFF2-40B4-BE49-F238E27FC236}">
                  <a16:creationId xmlns="" xmlns:a16="http://schemas.microsoft.com/office/drawing/2014/main" id="{EBB5A841-962A-48F1-B6D8-B2EF94A0EB51}"/>
                </a:ext>
              </a:extLst>
            </p:cNvPr>
            <p:cNvSpPr/>
            <p:nvPr/>
          </p:nvSpPr>
          <p:spPr>
            <a:xfrm>
              <a:off x="6841708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Round Diagonal Corner Rectangle 84">
              <a:extLst>
                <a:ext uri="{FF2B5EF4-FFF2-40B4-BE49-F238E27FC236}">
                  <a16:creationId xmlns="" xmlns:a16="http://schemas.microsoft.com/office/drawing/2014/main" id="{7199E50F-411F-4042-9125-6FCC8BA6C50A}"/>
                </a:ext>
              </a:extLst>
            </p:cNvPr>
            <p:cNvSpPr/>
            <p:nvPr/>
          </p:nvSpPr>
          <p:spPr>
            <a:xfrm>
              <a:off x="7264541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Round Diagonal Corner Rectangle 85">
              <a:extLst>
                <a:ext uri="{FF2B5EF4-FFF2-40B4-BE49-F238E27FC236}">
                  <a16:creationId xmlns="" xmlns:a16="http://schemas.microsoft.com/office/drawing/2014/main" id="{25248508-E845-4EAF-A4C9-DCB843F86274}"/>
                </a:ext>
              </a:extLst>
            </p:cNvPr>
            <p:cNvSpPr/>
            <p:nvPr/>
          </p:nvSpPr>
          <p:spPr>
            <a:xfrm>
              <a:off x="7687374" y="3614435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Round Diagonal Corner Rectangle 86">
              <a:extLst>
                <a:ext uri="{FF2B5EF4-FFF2-40B4-BE49-F238E27FC236}">
                  <a16:creationId xmlns="" xmlns:a16="http://schemas.microsoft.com/office/drawing/2014/main" id="{EE96C690-0312-4A52-8CEF-CA4D40AF06C6}"/>
                </a:ext>
              </a:extLst>
            </p:cNvPr>
            <p:cNvSpPr/>
            <p:nvPr/>
          </p:nvSpPr>
          <p:spPr>
            <a:xfrm>
              <a:off x="8110207" y="3614435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6811F05F-9107-471B-B8FA-4866827824BE}"/>
              </a:ext>
            </a:extLst>
          </p:cNvPr>
          <p:cNvGrpSpPr/>
          <p:nvPr/>
        </p:nvGrpSpPr>
        <p:grpSpPr>
          <a:xfrm>
            <a:off x="5394831" y="3912477"/>
            <a:ext cx="3125508" cy="523220"/>
            <a:chOff x="5394831" y="3912477"/>
            <a:chExt cx="3125508" cy="523220"/>
          </a:xfrm>
        </p:grpSpPr>
        <p:sp>
          <p:nvSpPr>
            <p:cNvPr id="9" name="TextBox 79">
              <a:extLst>
                <a:ext uri="{FF2B5EF4-FFF2-40B4-BE49-F238E27FC236}">
                  <a16:creationId xmlns="" xmlns:a16="http://schemas.microsoft.com/office/drawing/2014/main" id="{FC21FEB0-49D6-4E1A-B3E4-E29D078CB921}"/>
                </a:ext>
              </a:extLst>
            </p:cNvPr>
            <p:cNvSpPr txBox="1"/>
            <p:nvPr/>
          </p:nvSpPr>
          <p:spPr>
            <a:xfrm>
              <a:off x="5394831" y="3912477"/>
              <a:ext cx="1406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你的题目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ound Diagonal Corner Rectangle 88">
              <a:extLst>
                <a:ext uri="{FF2B5EF4-FFF2-40B4-BE49-F238E27FC236}">
                  <a16:creationId xmlns="" xmlns:a16="http://schemas.microsoft.com/office/drawing/2014/main" id="{12833022-6729-4BD6-90C6-32C3709A03E2}"/>
                </a:ext>
              </a:extLst>
            </p:cNvPr>
            <p:cNvSpPr/>
            <p:nvPr/>
          </p:nvSpPr>
          <p:spPr>
            <a:xfrm>
              <a:off x="6418874" y="4015138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Round Diagonal Corner Rectangle 89">
              <a:extLst>
                <a:ext uri="{FF2B5EF4-FFF2-40B4-BE49-F238E27FC236}">
                  <a16:creationId xmlns="" xmlns:a16="http://schemas.microsoft.com/office/drawing/2014/main" id="{0DBD3929-D83A-4848-9FEA-C757FDC7C0D4}"/>
                </a:ext>
              </a:extLst>
            </p:cNvPr>
            <p:cNvSpPr/>
            <p:nvPr/>
          </p:nvSpPr>
          <p:spPr>
            <a:xfrm>
              <a:off x="6841707" y="4015138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ound Diagonal Corner Rectangle 90">
              <a:extLst>
                <a:ext uri="{FF2B5EF4-FFF2-40B4-BE49-F238E27FC236}">
                  <a16:creationId xmlns="" xmlns:a16="http://schemas.microsoft.com/office/drawing/2014/main" id="{2E3A50C8-31F7-4761-A542-B0EDBAD2BD05}"/>
                </a:ext>
              </a:extLst>
            </p:cNvPr>
            <p:cNvSpPr/>
            <p:nvPr/>
          </p:nvSpPr>
          <p:spPr>
            <a:xfrm>
              <a:off x="7264540" y="4015138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ound Diagonal Corner Rectangle 91">
              <a:extLst>
                <a:ext uri="{FF2B5EF4-FFF2-40B4-BE49-F238E27FC236}">
                  <a16:creationId xmlns="" xmlns:a16="http://schemas.microsoft.com/office/drawing/2014/main" id="{4451DCC8-DD72-444F-B9AF-58CD0F979EB8}"/>
                </a:ext>
              </a:extLst>
            </p:cNvPr>
            <p:cNvSpPr/>
            <p:nvPr/>
          </p:nvSpPr>
          <p:spPr>
            <a:xfrm>
              <a:off x="7687373" y="4015138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Round Diagonal Corner Rectangle 92">
              <a:extLst>
                <a:ext uri="{FF2B5EF4-FFF2-40B4-BE49-F238E27FC236}">
                  <a16:creationId xmlns="" xmlns:a16="http://schemas.microsoft.com/office/drawing/2014/main" id="{6BEBF84A-A56F-436C-A992-7233447D9A58}"/>
                </a:ext>
              </a:extLst>
            </p:cNvPr>
            <p:cNvSpPr/>
            <p:nvPr/>
          </p:nvSpPr>
          <p:spPr>
            <a:xfrm>
              <a:off x="8110206" y="4015138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55D318EA-069B-4365-8B64-DB5663957BF9}"/>
              </a:ext>
            </a:extLst>
          </p:cNvPr>
          <p:cNvGrpSpPr/>
          <p:nvPr/>
        </p:nvGrpSpPr>
        <p:grpSpPr>
          <a:xfrm>
            <a:off x="5394831" y="4332044"/>
            <a:ext cx="3125508" cy="307777"/>
            <a:chOff x="5394831" y="4332044"/>
            <a:chExt cx="3125508" cy="307777"/>
          </a:xfrm>
        </p:grpSpPr>
        <p:sp>
          <p:nvSpPr>
            <p:cNvPr id="10" name="TextBox 80">
              <a:extLst>
                <a:ext uri="{FF2B5EF4-FFF2-40B4-BE49-F238E27FC236}">
                  <a16:creationId xmlns="" xmlns:a16="http://schemas.microsoft.com/office/drawing/2014/main" id="{6E8FA290-BC9D-4526-BF01-A0ED817FAAB2}"/>
                </a:ext>
              </a:extLst>
            </p:cNvPr>
            <p:cNvSpPr txBox="1"/>
            <p:nvPr/>
          </p:nvSpPr>
          <p:spPr>
            <a:xfrm>
              <a:off x="5394831" y="4332044"/>
              <a:ext cx="140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你的题目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ound Diagonal Corner Rectangle 94">
              <a:extLst>
                <a:ext uri="{FF2B5EF4-FFF2-40B4-BE49-F238E27FC236}">
                  <a16:creationId xmlns="" xmlns:a16="http://schemas.microsoft.com/office/drawing/2014/main" id="{710FD348-CF56-423C-871D-E679DD56D8AE}"/>
                </a:ext>
              </a:extLst>
            </p:cNvPr>
            <p:cNvSpPr/>
            <p:nvPr/>
          </p:nvSpPr>
          <p:spPr>
            <a:xfrm>
              <a:off x="6418874" y="4415841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Round Diagonal Corner Rectangle 95">
              <a:extLst>
                <a:ext uri="{FF2B5EF4-FFF2-40B4-BE49-F238E27FC236}">
                  <a16:creationId xmlns="" xmlns:a16="http://schemas.microsoft.com/office/drawing/2014/main" id="{370FECB1-647A-4CDB-93FA-B9C111C64782}"/>
                </a:ext>
              </a:extLst>
            </p:cNvPr>
            <p:cNvSpPr/>
            <p:nvPr/>
          </p:nvSpPr>
          <p:spPr>
            <a:xfrm>
              <a:off x="6841707" y="4415841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Round Diagonal Corner Rectangle 96">
              <a:extLst>
                <a:ext uri="{FF2B5EF4-FFF2-40B4-BE49-F238E27FC236}">
                  <a16:creationId xmlns="" xmlns:a16="http://schemas.microsoft.com/office/drawing/2014/main" id="{767FEFE4-B4AF-4383-8791-68F56FA2BE31}"/>
                </a:ext>
              </a:extLst>
            </p:cNvPr>
            <p:cNvSpPr/>
            <p:nvPr/>
          </p:nvSpPr>
          <p:spPr>
            <a:xfrm>
              <a:off x="7264540" y="4415841"/>
              <a:ext cx="410133" cy="159805"/>
            </a:xfrm>
            <a:prstGeom prst="round2Diag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Round Diagonal Corner Rectangle 97">
              <a:extLst>
                <a:ext uri="{FF2B5EF4-FFF2-40B4-BE49-F238E27FC236}">
                  <a16:creationId xmlns="" xmlns:a16="http://schemas.microsoft.com/office/drawing/2014/main" id="{EA4CDDA8-D20D-427C-8D69-FD1ABCF168F0}"/>
                </a:ext>
              </a:extLst>
            </p:cNvPr>
            <p:cNvSpPr/>
            <p:nvPr/>
          </p:nvSpPr>
          <p:spPr>
            <a:xfrm>
              <a:off x="7687373" y="4415841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Round Diagonal Corner Rectangle 98">
              <a:extLst>
                <a:ext uri="{FF2B5EF4-FFF2-40B4-BE49-F238E27FC236}">
                  <a16:creationId xmlns="" xmlns:a16="http://schemas.microsoft.com/office/drawing/2014/main" id="{C78AF0DB-BA6A-4C75-B2DF-1EABECCD9F07}"/>
                </a:ext>
              </a:extLst>
            </p:cNvPr>
            <p:cNvSpPr/>
            <p:nvPr/>
          </p:nvSpPr>
          <p:spPr>
            <a:xfrm>
              <a:off x="8110206" y="4415841"/>
              <a:ext cx="410133" cy="159805"/>
            </a:xfrm>
            <a:prstGeom prst="round2Diag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F0939DC3-CB35-4FFA-A159-6C7E00B3453D}"/>
              </a:ext>
            </a:extLst>
          </p:cNvPr>
          <p:cNvGrpSpPr/>
          <p:nvPr/>
        </p:nvGrpSpPr>
        <p:grpSpPr>
          <a:xfrm>
            <a:off x="5394831" y="4737653"/>
            <a:ext cx="3125508" cy="307777"/>
            <a:chOff x="5394831" y="4737653"/>
            <a:chExt cx="3125508" cy="307777"/>
          </a:xfrm>
        </p:grpSpPr>
        <p:sp>
          <p:nvSpPr>
            <p:cNvPr id="11" name="TextBox 81">
              <a:extLst>
                <a:ext uri="{FF2B5EF4-FFF2-40B4-BE49-F238E27FC236}">
                  <a16:creationId xmlns="" xmlns:a16="http://schemas.microsoft.com/office/drawing/2014/main" id="{CDA4F1C5-AB06-4435-80AC-E3119A45287E}"/>
                </a:ext>
              </a:extLst>
            </p:cNvPr>
            <p:cNvSpPr txBox="1"/>
            <p:nvPr/>
          </p:nvSpPr>
          <p:spPr>
            <a:xfrm>
              <a:off x="5394831" y="4737653"/>
              <a:ext cx="140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你的题目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2EDC3B1D-7029-4133-B7CD-8D057074952D}"/>
                </a:ext>
              </a:extLst>
            </p:cNvPr>
            <p:cNvGrpSpPr/>
            <p:nvPr/>
          </p:nvGrpSpPr>
          <p:grpSpPr>
            <a:xfrm>
              <a:off x="6418874" y="4816544"/>
              <a:ext cx="2101465" cy="159805"/>
              <a:chOff x="6418874" y="4816544"/>
              <a:chExt cx="2101465" cy="159805"/>
            </a:xfrm>
          </p:grpSpPr>
          <p:sp>
            <p:nvSpPr>
              <p:cNvPr id="28" name="Round Diagonal Corner Rectangle 100">
                <a:extLst>
                  <a:ext uri="{FF2B5EF4-FFF2-40B4-BE49-F238E27FC236}">
                    <a16:creationId xmlns="" xmlns:a16="http://schemas.microsoft.com/office/drawing/2014/main" id="{8D30EC7E-C79E-4F97-B6F2-03EE5CCB9544}"/>
                  </a:ext>
                </a:extLst>
              </p:cNvPr>
              <p:cNvSpPr/>
              <p:nvPr/>
            </p:nvSpPr>
            <p:spPr>
              <a:xfrm>
                <a:off x="6418874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Round Diagonal Corner Rectangle 101">
                <a:extLst>
                  <a:ext uri="{FF2B5EF4-FFF2-40B4-BE49-F238E27FC236}">
                    <a16:creationId xmlns="" xmlns:a16="http://schemas.microsoft.com/office/drawing/2014/main" id="{6665DB83-E6AA-46CC-A54B-C55605590B1E}"/>
                  </a:ext>
                </a:extLst>
              </p:cNvPr>
              <p:cNvSpPr/>
              <p:nvPr/>
            </p:nvSpPr>
            <p:spPr>
              <a:xfrm>
                <a:off x="6841707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Round Diagonal Corner Rectangle 102">
                <a:extLst>
                  <a:ext uri="{FF2B5EF4-FFF2-40B4-BE49-F238E27FC236}">
                    <a16:creationId xmlns="" xmlns:a16="http://schemas.microsoft.com/office/drawing/2014/main" id="{3E9D8ACA-FAF8-44F5-A3C9-1E8B7461C4CE}"/>
                  </a:ext>
                </a:extLst>
              </p:cNvPr>
              <p:cNvSpPr/>
              <p:nvPr/>
            </p:nvSpPr>
            <p:spPr>
              <a:xfrm>
                <a:off x="7264540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Round Diagonal Corner Rectangle 103">
                <a:extLst>
                  <a:ext uri="{FF2B5EF4-FFF2-40B4-BE49-F238E27FC236}">
                    <a16:creationId xmlns="" xmlns:a16="http://schemas.microsoft.com/office/drawing/2014/main" id="{59C02CE2-6435-4F08-B229-8C95ED3595A4}"/>
                  </a:ext>
                </a:extLst>
              </p:cNvPr>
              <p:cNvSpPr/>
              <p:nvPr/>
            </p:nvSpPr>
            <p:spPr>
              <a:xfrm>
                <a:off x="7687373" y="4816544"/>
                <a:ext cx="410133" cy="159805"/>
              </a:xfrm>
              <a:prstGeom prst="round2Diag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Round Diagonal Corner Rectangle 104">
                <a:extLst>
                  <a:ext uri="{FF2B5EF4-FFF2-40B4-BE49-F238E27FC236}">
                    <a16:creationId xmlns="" xmlns:a16="http://schemas.microsoft.com/office/drawing/2014/main" id="{F5DD4A8F-86B0-4FA3-8ED8-101D0C5E350C}"/>
                  </a:ext>
                </a:extLst>
              </p:cNvPr>
              <p:cNvSpPr/>
              <p:nvPr/>
            </p:nvSpPr>
            <p:spPr>
              <a:xfrm>
                <a:off x="8110206" y="4816544"/>
                <a:ext cx="410133" cy="159805"/>
              </a:xfrm>
              <a:prstGeom prst="round2Diag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5866EA3E-6E92-4430-BE71-04003C7E9883}"/>
              </a:ext>
            </a:extLst>
          </p:cNvPr>
          <p:cNvGrpSpPr/>
          <p:nvPr/>
        </p:nvGrpSpPr>
        <p:grpSpPr>
          <a:xfrm>
            <a:off x="5329308" y="2362537"/>
            <a:ext cx="4727877" cy="969630"/>
            <a:chOff x="5329308" y="2362537"/>
            <a:chExt cx="4727877" cy="969630"/>
          </a:xfrm>
        </p:grpSpPr>
        <p:sp>
          <p:nvSpPr>
            <p:cNvPr id="6" name="Rectangle 74">
              <a:extLst>
                <a:ext uri="{FF2B5EF4-FFF2-40B4-BE49-F238E27FC236}">
                  <a16:creationId xmlns="" xmlns:a16="http://schemas.microsoft.com/office/drawing/2014/main" id="{5C2BC915-0F83-4169-B872-66A634D9E00F}"/>
                </a:ext>
              </a:extLst>
            </p:cNvPr>
            <p:cNvSpPr/>
            <p:nvPr/>
          </p:nvSpPr>
          <p:spPr>
            <a:xfrm>
              <a:off x="5329308" y="2362537"/>
              <a:ext cx="4280596" cy="3524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defTabSz="914082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请输入你的题目</a:t>
              </a:r>
              <a:endParaRPr lang="en-US" sz="2400" noProof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112">
              <a:extLst>
                <a:ext uri="{FF2B5EF4-FFF2-40B4-BE49-F238E27FC236}">
                  <a16:creationId xmlns="" xmlns:a16="http://schemas.microsoft.com/office/drawing/2014/main" id="{4352B379-3772-45A0-908C-2C2406E8D023}"/>
                </a:ext>
              </a:extLst>
            </p:cNvPr>
            <p:cNvSpPr/>
            <p:nvPr/>
          </p:nvSpPr>
          <p:spPr>
            <a:xfrm>
              <a:off x="5341996" y="2685836"/>
              <a:ext cx="47151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6E4821A4-150F-4D54-9BD9-4FDAF07D3AB3}"/>
              </a:ext>
            </a:extLst>
          </p:cNvPr>
          <p:cNvGrpSpPr/>
          <p:nvPr/>
        </p:nvGrpSpPr>
        <p:grpSpPr>
          <a:xfrm>
            <a:off x="9071270" y="4085600"/>
            <a:ext cx="2489081" cy="316030"/>
            <a:chOff x="9071270" y="4085600"/>
            <a:chExt cx="2489081" cy="316030"/>
          </a:xfrm>
        </p:grpSpPr>
        <p:sp>
          <p:nvSpPr>
            <p:cNvPr id="40" name="TextBox 120">
              <a:extLst>
                <a:ext uri="{FF2B5EF4-FFF2-40B4-BE49-F238E27FC236}">
                  <a16:creationId xmlns="" xmlns:a16="http://schemas.microsoft.com/office/drawing/2014/main" id="{D5C1EE60-4EF6-4D1F-91EC-46F82AF4C359}"/>
                </a:ext>
              </a:extLst>
            </p:cNvPr>
            <p:cNvSpPr txBox="1"/>
            <p:nvPr/>
          </p:nvSpPr>
          <p:spPr>
            <a:xfrm>
              <a:off x="9509846" y="4093853"/>
              <a:ext cx="2050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添加联系方式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Group 124">
              <a:extLst>
                <a:ext uri="{FF2B5EF4-FFF2-40B4-BE49-F238E27FC236}">
                  <a16:creationId xmlns="" xmlns:a16="http://schemas.microsoft.com/office/drawing/2014/main" id="{E45B9838-07D2-4761-A428-807ED22EED4A}"/>
                </a:ext>
              </a:extLst>
            </p:cNvPr>
            <p:cNvGrpSpPr/>
            <p:nvPr/>
          </p:nvGrpSpPr>
          <p:grpSpPr>
            <a:xfrm>
              <a:off x="9071270" y="4085600"/>
              <a:ext cx="316675" cy="280419"/>
              <a:chOff x="3555073" y="633913"/>
              <a:chExt cx="348342" cy="308461"/>
            </a:xfrm>
            <a:solidFill>
              <a:schemeClr val="tx1"/>
            </a:solidFill>
          </p:grpSpPr>
          <p:sp>
            <p:nvSpPr>
              <p:cNvPr id="42" name="Freeform 125">
                <a:extLst>
                  <a:ext uri="{FF2B5EF4-FFF2-40B4-BE49-F238E27FC236}">
                    <a16:creationId xmlns="" xmlns:a16="http://schemas.microsoft.com/office/drawing/2014/main" id="{EA6907B9-4F1B-45AD-819B-0EAD58F50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282" y="722401"/>
                <a:ext cx="208133" cy="219973"/>
              </a:xfrm>
              <a:custGeom>
                <a:avLst/>
                <a:gdLst>
                  <a:gd name="T0" fmla="*/ 692 w 1002"/>
                  <a:gd name="T1" fmla="*/ 0 h 1058"/>
                  <a:gd name="T2" fmla="*/ 692 w 1002"/>
                  <a:gd name="T3" fmla="*/ 352 h 1058"/>
                  <a:gd name="T4" fmla="*/ 690 w 1002"/>
                  <a:gd name="T5" fmla="*/ 389 h 1058"/>
                  <a:gd name="T6" fmla="*/ 684 w 1002"/>
                  <a:gd name="T7" fmla="*/ 426 h 1058"/>
                  <a:gd name="T8" fmla="*/ 675 w 1002"/>
                  <a:gd name="T9" fmla="*/ 463 h 1058"/>
                  <a:gd name="T10" fmla="*/ 663 w 1002"/>
                  <a:gd name="T11" fmla="*/ 496 h 1058"/>
                  <a:gd name="T12" fmla="*/ 647 w 1002"/>
                  <a:gd name="T13" fmla="*/ 529 h 1058"/>
                  <a:gd name="T14" fmla="*/ 628 w 1002"/>
                  <a:gd name="T15" fmla="*/ 560 h 1058"/>
                  <a:gd name="T16" fmla="*/ 607 w 1002"/>
                  <a:gd name="T17" fmla="*/ 588 h 1058"/>
                  <a:gd name="T18" fmla="*/ 583 w 1002"/>
                  <a:gd name="T19" fmla="*/ 615 h 1058"/>
                  <a:gd name="T20" fmla="*/ 557 w 1002"/>
                  <a:gd name="T21" fmla="*/ 638 h 1058"/>
                  <a:gd name="T22" fmla="*/ 528 w 1002"/>
                  <a:gd name="T23" fmla="*/ 659 h 1058"/>
                  <a:gd name="T24" fmla="*/ 497 w 1002"/>
                  <a:gd name="T25" fmla="*/ 678 h 1058"/>
                  <a:gd name="T26" fmla="*/ 465 w 1002"/>
                  <a:gd name="T27" fmla="*/ 694 h 1058"/>
                  <a:gd name="T28" fmla="*/ 431 w 1002"/>
                  <a:gd name="T29" fmla="*/ 707 h 1058"/>
                  <a:gd name="T30" fmla="*/ 395 w 1002"/>
                  <a:gd name="T31" fmla="*/ 716 h 1058"/>
                  <a:gd name="T32" fmla="*/ 359 w 1002"/>
                  <a:gd name="T33" fmla="*/ 722 h 1058"/>
                  <a:gd name="T34" fmla="*/ 320 w 1002"/>
                  <a:gd name="T35" fmla="*/ 723 h 1058"/>
                  <a:gd name="T36" fmla="*/ 0 w 1002"/>
                  <a:gd name="T37" fmla="*/ 723 h 1058"/>
                  <a:gd name="T38" fmla="*/ 17 w 1002"/>
                  <a:gd name="T39" fmla="*/ 752 h 1058"/>
                  <a:gd name="T40" fmla="*/ 37 w 1002"/>
                  <a:gd name="T41" fmla="*/ 777 h 1058"/>
                  <a:gd name="T42" fmla="*/ 61 w 1002"/>
                  <a:gd name="T43" fmla="*/ 800 h 1058"/>
                  <a:gd name="T44" fmla="*/ 87 w 1002"/>
                  <a:gd name="T45" fmla="*/ 819 h 1058"/>
                  <a:gd name="T46" fmla="*/ 116 w 1002"/>
                  <a:gd name="T47" fmla="*/ 835 h 1058"/>
                  <a:gd name="T48" fmla="*/ 147 w 1002"/>
                  <a:gd name="T49" fmla="*/ 846 h 1058"/>
                  <a:gd name="T50" fmla="*/ 181 w 1002"/>
                  <a:gd name="T51" fmla="*/ 854 h 1058"/>
                  <a:gd name="T52" fmla="*/ 216 w 1002"/>
                  <a:gd name="T53" fmla="*/ 856 h 1058"/>
                  <a:gd name="T54" fmla="*/ 880 w 1002"/>
                  <a:gd name="T55" fmla="*/ 1058 h 1058"/>
                  <a:gd name="T56" fmla="*/ 794 w 1002"/>
                  <a:gd name="T57" fmla="*/ 854 h 1058"/>
                  <a:gd name="T58" fmla="*/ 837 w 1002"/>
                  <a:gd name="T59" fmla="*/ 844 h 1058"/>
                  <a:gd name="T60" fmla="*/ 876 w 1002"/>
                  <a:gd name="T61" fmla="*/ 828 h 1058"/>
                  <a:gd name="T62" fmla="*/ 911 w 1002"/>
                  <a:gd name="T63" fmla="*/ 804 h 1058"/>
                  <a:gd name="T64" fmla="*/ 942 w 1002"/>
                  <a:gd name="T65" fmla="*/ 775 h 1058"/>
                  <a:gd name="T66" fmla="*/ 967 w 1002"/>
                  <a:gd name="T67" fmla="*/ 740 h 1058"/>
                  <a:gd name="T68" fmla="*/ 986 w 1002"/>
                  <a:gd name="T69" fmla="*/ 703 h 1058"/>
                  <a:gd name="T70" fmla="*/ 998 w 1002"/>
                  <a:gd name="T71" fmla="*/ 661 h 1058"/>
                  <a:gd name="T72" fmla="*/ 1002 w 1002"/>
                  <a:gd name="T73" fmla="*/ 617 h 1058"/>
                  <a:gd name="T74" fmla="*/ 1002 w 1002"/>
                  <a:gd name="T75" fmla="*/ 241 h 1058"/>
                  <a:gd name="T76" fmla="*/ 997 w 1002"/>
                  <a:gd name="T77" fmla="*/ 192 h 1058"/>
                  <a:gd name="T78" fmla="*/ 983 w 1002"/>
                  <a:gd name="T79" fmla="*/ 147 h 1058"/>
                  <a:gd name="T80" fmla="*/ 961 w 1002"/>
                  <a:gd name="T81" fmla="*/ 106 h 1058"/>
                  <a:gd name="T82" fmla="*/ 932 w 1002"/>
                  <a:gd name="T83" fmla="*/ 71 h 1058"/>
                  <a:gd name="T84" fmla="*/ 896 w 1002"/>
                  <a:gd name="T85" fmla="*/ 41 h 1058"/>
                  <a:gd name="T86" fmla="*/ 856 w 1002"/>
                  <a:gd name="T87" fmla="*/ 19 h 1058"/>
                  <a:gd name="T88" fmla="*/ 811 w 1002"/>
                  <a:gd name="T89" fmla="*/ 5 h 1058"/>
                  <a:gd name="T90" fmla="*/ 763 w 1002"/>
                  <a:gd name="T91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02" h="1058">
                    <a:moveTo>
                      <a:pt x="763" y="0"/>
                    </a:moveTo>
                    <a:lnTo>
                      <a:pt x="692" y="0"/>
                    </a:lnTo>
                    <a:lnTo>
                      <a:pt x="692" y="352"/>
                    </a:lnTo>
                    <a:lnTo>
                      <a:pt x="692" y="352"/>
                    </a:lnTo>
                    <a:lnTo>
                      <a:pt x="692" y="370"/>
                    </a:lnTo>
                    <a:lnTo>
                      <a:pt x="690" y="389"/>
                    </a:lnTo>
                    <a:lnTo>
                      <a:pt x="688" y="408"/>
                    </a:lnTo>
                    <a:lnTo>
                      <a:pt x="684" y="426"/>
                    </a:lnTo>
                    <a:lnTo>
                      <a:pt x="680" y="444"/>
                    </a:lnTo>
                    <a:lnTo>
                      <a:pt x="675" y="463"/>
                    </a:lnTo>
                    <a:lnTo>
                      <a:pt x="669" y="479"/>
                    </a:lnTo>
                    <a:lnTo>
                      <a:pt x="663" y="496"/>
                    </a:lnTo>
                    <a:lnTo>
                      <a:pt x="655" y="512"/>
                    </a:lnTo>
                    <a:lnTo>
                      <a:pt x="647" y="529"/>
                    </a:lnTo>
                    <a:lnTo>
                      <a:pt x="638" y="544"/>
                    </a:lnTo>
                    <a:lnTo>
                      <a:pt x="628" y="560"/>
                    </a:lnTo>
                    <a:lnTo>
                      <a:pt x="618" y="573"/>
                    </a:lnTo>
                    <a:lnTo>
                      <a:pt x="607" y="588"/>
                    </a:lnTo>
                    <a:lnTo>
                      <a:pt x="596" y="601"/>
                    </a:lnTo>
                    <a:lnTo>
                      <a:pt x="583" y="615"/>
                    </a:lnTo>
                    <a:lnTo>
                      <a:pt x="569" y="627"/>
                    </a:lnTo>
                    <a:lnTo>
                      <a:pt x="557" y="638"/>
                    </a:lnTo>
                    <a:lnTo>
                      <a:pt x="542" y="649"/>
                    </a:lnTo>
                    <a:lnTo>
                      <a:pt x="528" y="659"/>
                    </a:lnTo>
                    <a:lnTo>
                      <a:pt x="513" y="669"/>
                    </a:lnTo>
                    <a:lnTo>
                      <a:pt x="497" y="678"/>
                    </a:lnTo>
                    <a:lnTo>
                      <a:pt x="481" y="687"/>
                    </a:lnTo>
                    <a:lnTo>
                      <a:pt x="465" y="694"/>
                    </a:lnTo>
                    <a:lnTo>
                      <a:pt x="449" y="701"/>
                    </a:lnTo>
                    <a:lnTo>
                      <a:pt x="431" y="707"/>
                    </a:lnTo>
                    <a:lnTo>
                      <a:pt x="414" y="712"/>
                    </a:lnTo>
                    <a:lnTo>
                      <a:pt x="395" y="716"/>
                    </a:lnTo>
                    <a:lnTo>
                      <a:pt x="376" y="719"/>
                    </a:lnTo>
                    <a:lnTo>
                      <a:pt x="359" y="722"/>
                    </a:lnTo>
                    <a:lnTo>
                      <a:pt x="339" y="723"/>
                    </a:lnTo>
                    <a:lnTo>
                      <a:pt x="320" y="723"/>
                    </a:lnTo>
                    <a:lnTo>
                      <a:pt x="0" y="723"/>
                    </a:lnTo>
                    <a:lnTo>
                      <a:pt x="0" y="723"/>
                    </a:lnTo>
                    <a:lnTo>
                      <a:pt x="9" y="738"/>
                    </a:lnTo>
                    <a:lnTo>
                      <a:pt x="17" y="752"/>
                    </a:lnTo>
                    <a:lnTo>
                      <a:pt x="27" y="764"/>
                    </a:lnTo>
                    <a:lnTo>
                      <a:pt x="37" y="777"/>
                    </a:lnTo>
                    <a:lnTo>
                      <a:pt x="48" y="789"/>
                    </a:lnTo>
                    <a:lnTo>
                      <a:pt x="61" y="800"/>
                    </a:lnTo>
                    <a:lnTo>
                      <a:pt x="73" y="810"/>
                    </a:lnTo>
                    <a:lnTo>
                      <a:pt x="87" y="819"/>
                    </a:lnTo>
                    <a:lnTo>
                      <a:pt x="101" y="828"/>
                    </a:lnTo>
                    <a:lnTo>
                      <a:pt x="116" y="835"/>
                    </a:lnTo>
                    <a:lnTo>
                      <a:pt x="132" y="841"/>
                    </a:lnTo>
                    <a:lnTo>
                      <a:pt x="147" y="846"/>
                    </a:lnTo>
                    <a:lnTo>
                      <a:pt x="163" y="850"/>
                    </a:lnTo>
                    <a:lnTo>
                      <a:pt x="181" y="854"/>
                    </a:lnTo>
                    <a:lnTo>
                      <a:pt x="198" y="855"/>
                    </a:lnTo>
                    <a:lnTo>
                      <a:pt x="216" y="856"/>
                    </a:lnTo>
                    <a:lnTo>
                      <a:pt x="574" y="856"/>
                    </a:lnTo>
                    <a:lnTo>
                      <a:pt x="880" y="1058"/>
                    </a:lnTo>
                    <a:lnTo>
                      <a:pt x="794" y="854"/>
                    </a:lnTo>
                    <a:lnTo>
                      <a:pt x="794" y="854"/>
                    </a:lnTo>
                    <a:lnTo>
                      <a:pt x="816" y="850"/>
                    </a:lnTo>
                    <a:lnTo>
                      <a:pt x="837" y="844"/>
                    </a:lnTo>
                    <a:lnTo>
                      <a:pt x="857" y="836"/>
                    </a:lnTo>
                    <a:lnTo>
                      <a:pt x="876" y="828"/>
                    </a:lnTo>
                    <a:lnTo>
                      <a:pt x="895" y="816"/>
                    </a:lnTo>
                    <a:lnTo>
                      <a:pt x="911" y="804"/>
                    </a:lnTo>
                    <a:lnTo>
                      <a:pt x="927" y="790"/>
                    </a:lnTo>
                    <a:lnTo>
                      <a:pt x="942" y="775"/>
                    </a:lnTo>
                    <a:lnTo>
                      <a:pt x="956" y="758"/>
                    </a:lnTo>
                    <a:lnTo>
                      <a:pt x="967" y="740"/>
                    </a:lnTo>
                    <a:lnTo>
                      <a:pt x="977" y="722"/>
                    </a:lnTo>
                    <a:lnTo>
                      <a:pt x="986" y="703"/>
                    </a:lnTo>
                    <a:lnTo>
                      <a:pt x="993" y="682"/>
                    </a:lnTo>
                    <a:lnTo>
                      <a:pt x="998" y="661"/>
                    </a:lnTo>
                    <a:lnTo>
                      <a:pt x="1001" y="640"/>
                    </a:lnTo>
                    <a:lnTo>
                      <a:pt x="1002" y="617"/>
                    </a:lnTo>
                    <a:lnTo>
                      <a:pt x="1002" y="241"/>
                    </a:lnTo>
                    <a:lnTo>
                      <a:pt x="1002" y="241"/>
                    </a:lnTo>
                    <a:lnTo>
                      <a:pt x="1001" y="216"/>
                    </a:lnTo>
                    <a:lnTo>
                      <a:pt x="997" y="192"/>
                    </a:lnTo>
                    <a:lnTo>
                      <a:pt x="991" y="169"/>
                    </a:lnTo>
                    <a:lnTo>
                      <a:pt x="983" y="147"/>
                    </a:lnTo>
                    <a:lnTo>
                      <a:pt x="973" y="126"/>
                    </a:lnTo>
                    <a:lnTo>
                      <a:pt x="961" y="106"/>
                    </a:lnTo>
                    <a:lnTo>
                      <a:pt x="947" y="88"/>
                    </a:lnTo>
                    <a:lnTo>
                      <a:pt x="932" y="71"/>
                    </a:lnTo>
                    <a:lnTo>
                      <a:pt x="915" y="55"/>
                    </a:lnTo>
                    <a:lnTo>
                      <a:pt x="896" y="41"/>
                    </a:lnTo>
                    <a:lnTo>
                      <a:pt x="876" y="30"/>
                    </a:lnTo>
                    <a:lnTo>
                      <a:pt x="856" y="19"/>
                    </a:lnTo>
                    <a:lnTo>
                      <a:pt x="834" y="12"/>
                    </a:lnTo>
                    <a:lnTo>
                      <a:pt x="811" y="5"/>
                    </a:lnTo>
                    <a:lnTo>
                      <a:pt x="786" y="2"/>
                    </a:lnTo>
                    <a:lnTo>
                      <a:pt x="763" y="0"/>
                    </a:lnTo>
                    <a:lnTo>
                      <a:pt x="7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26">
                <a:extLst>
                  <a:ext uri="{FF2B5EF4-FFF2-40B4-BE49-F238E27FC236}">
                    <a16:creationId xmlns="" xmlns:a16="http://schemas.microsoft.com/office/drawing/2014/main" id="{3CF64BA0-FC3C-473B-B90C-9158ABEA5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073" y="633913"/>
                <a:ext cx="269825" cy="277926"/>
              </a:xfrm>
              <a:custGeom>
                <a:avLst/>
                <a:gdLst>
                  <a:gd name="T0" fmla="*/ 303 w 1299"/>
                  <a:gd name="T1" fmla="*/ 0 h 1338"/>
                  <a:gd name="T2" fmla="*/ 288 w 1299"/>
                  <a:gd name="T3" fmla="*/ 0 h 1338"/>
                  <a:gd name="T4" fmla="*/ 257 w 1299"/>
                  <a:gd name="T5" fmla="*/ 2 h 1338"/>
                  <a:gd name="T6" fmla="*/ 227 w 1299"/>
                  <a:gd name="T7" fmla="*/ 9 h 1338"/>
                  <a:gd name="T8" fmla="*/ 186 w 1299"/>
                  <a:gd name="T9" fmla="*/ 24 h 1338"/>
                  <a:gd name="T10" fmla="*/ 134 w 1299"/>
                  <a:gd name="T11" fmla="*/ 51 h 1338"/>
                  <a:gd name="T12" fmla="*/ 89 w 1299"/>
                  <a:gd name="T13" fmla="*/ 88 h 1338"/>
                  <a:gd name="T14" fmla="*/ 53 w 1299"/>
                  <a:gd name="T15" fmla="*/ 133 h 1338"/>
                  <a:gd name="T16" fmla="*/ 24 w 1299"/>
                  <a:gd name="T17" fmla="*/ 184 h 1338"/>
                  <a:gd name="T18" fmla="*/ 10 w 1299"/>
                  <a:gd name="T19" fmla="*/ 227 h 1338"/>
                  <a:gd name="T20" fmla="*/ 4 w 1299"/>
                  <a:gd name="T21" fmla="*/ 257 h 1338"/>
                  <a:gd name="T22" fmla="*/ 0 w 1299"/>
                  <a:gd name="T23" fmla="*/ 287 h 1338"/>
                  <a:gd name="T24" fmla="*/ 0 w 1299"/>
                  <a:gd name="T25" fmla="*/ 779 h 1338"/>
                  <a:gd name="T26" fmla="*/ 2 w 1299"/>
                  <a:gd name="T27" fmla="*/ 807 h 1338"/>
                  <a:gd name="T28" fmla="*/ 12 w 1299"/>
                  <a:gd name="T29" fmla="*/ 862 h 1338"/>
                  <a:gd name="T30" fmla="*/ 31 w 1299"/>
                  <a:gd name="T31" fmla="*/ 912 h 1338"/>
                  <a:gd name="T32" fmla="*/ 59 w 1299"/>
                  <a:gd name="T33" fmla="*/ 958 h 1338"/>
                  <a:gd name="T34" fmla="*/ 95 w 1299"/>
                  <a:gd name="T35" fmla="*/ 998 h 1338"/>
                  <a:gd name="T36" fmla="*/ 136 w 1299"/>
                  <a:gd name="T37" fmla="*/ 1032 h 1338"/>
                  <a:gd name="T38" fmla="*/ 184 w 1299"/>
                  <a:gd name="T39" fmla="*/ 1058 h 1338"/>
                  <a:gd name="T40" fmla="*/ 236 w 1299"/>
                  <a:gd name="T41" fmla="*/ 1074 h 1338"/>
                  <a:gd name="T42" fmla="*/ 155 w 1299"/>
                  <a:gd name="T43" fmla="*/ 1338 h 1338"/>
                  <a:gd name="T44" fmla="*/ 996 w 1299"/>
                  <a:gd name="T45" fmla="*/ 1081 h 1338"/>
                  <a:gd name="T46" fmla="*/ 1012 w 1299"/>
                  <a:gd name="T47" fmla="*/ 1081 h 1338"/>
                  <a:gd name="T48" fmla="*/ 1042 w 1299"/>
                  <a:gd name="T49" fmla="*/ 1078 h 1338"/>
                  <a:gd name="T50" fmla="*/ 1072 w 1299"/>
                  <a:gd name="T51" fmla="*/ 1073 h 1338"/>
                  <a:gd name="T52" fmla="*/ 1115 w 1299"/>
                  <a:gd name="T53" fmla="*/ 1058 h 1338"/>
                  <a:gd name="T54" fmla="*/ 1166 w 1299"/>
                  <a:gd name="T55" fmla="*/ 1030 h 1338"/>
                  <a:gd name="T56" fmla="*/ 1211 w 1299"/>
                  <a:gd name="T57" fmla="*/ 993 h 1338"/>
                  <a:gd name="T58" fmla="*/ 1248 w 1299"/>
                  <a:gd name="T59" fmla="*/ 948 h 1338"/>
                  <a:gd name="T60" fmla="*/ 1275 w 1299"/>
                  <a:gd name="T61" fmla="*/ 897 h 1338"/>
                  <a:gd name="T62" fmla="*/ 1290 w 1299"/>
                  <a:gd name="T63" fmla="*/ 855 h 1338"/>
                  <a:gd name="T64" fmla="*/ 1297 w 1299"/>
                  <a:gd name="T65" fmla="*/ 825 h 1338"/>
                  <a:gd name="T66" fmla="*/ 1299 w 1299"/>
                  <a:gd name="T67" fmla="*/ 795 h 1338"/>
                  <a:gd name="T68" fmla="*/ 1299 w 1299"/>
                  <a:gd name="T69" fmla="*/ 303 h 1338"/>
                  <a:gd name="T70" fmla="*/ 1299 w 1299"/>
                  <a:gd name="T71" fmla="*/ 287 h 1338"/>
                  <a:gd name="T72" fmla="*/ 1297 w 1299"/>
                  <a:gd name="T73" fmla="*/ 257 h 1338"/>
                  <a:gd name="T74" fmla="*/ 1290 w 1299"/>
                  <a:gd name="T75" fmla="*/ 227 h 1338"/>
                  <a:gd name="T76" fmla="*/ 1275 w 1299"/>
                  <a:gd name="T77" fmla="*/ 184 h 1338"/>
                  <a:gd name="T78" fmla="*/ 1248 w 1299"/>
                  <a:gd name="T79" fmla="*/ 133 h 1338"/>
                  <a:gd name="T80" fmla="*/ 1211 w 1299"/>
                  <a:gd name="T81" fmla="*/ 88 h 1338"/>
                  <a:gd name="T82" fmla="*/ 1166 w 1299"/>
                  <a:gd name="T83" fmla="*/ 51 h 1338"/>
                  <a:gd name="T84" fmla="*/ 1115 w 1299"/>
                  <a:gd name="T85" fmla="*/ 24 h 1338"/>
                  <a:gd name="T86" fmla="*/ 1072 w 1299"/>
                  <a:gd name="T87" fmla="*/ 9 h 1338"/>
                  <a:gd name="T88" fmla="*/ 1042 w 1299"/>
                  <a:gd name="T89" fmla="*/ 2 h 1338"/>
                  <a:gd name="T90" fmla="*/ 1012 w 1299"/>
                  <a:gd name="T91" fmla="*/ 0 h 1338"/>
                  <a:gd name="T92" fmla="*/ 996 w 1299"/>
                  <a:gd name="T93" fmla="*/ 0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99" h="1338">
                    <a:moveTo>
                      <a:pt x="996" y="0"/>
                    </a:moveTo>
                    <a:lnTo>
                      <a:pt x="303" y="0"/>
                    </a:lnTo>
                    <a:lnTo>
                      <a:pt x="303" y="0"/>
                    </a:lnTo>
                    <a:lnTo>
                      <a:pt x="288" y="0"/>
                    </a:lnTo>
                    <a:lnTo>
                      <a:pt x="272" y="1"/>
                    </a:lnTo>
                    <a:lnTo>
                      <a:pt x="257" y="2"/>
                    </a:lnTo>
                    <a:lnTo>
                      <a:pt x="242" y="6"/>
                    </a:lnTo>
                    <a:lnTo>
                      <a:pt x="227" y="9"/>
                    </a:lnTo>
                    <a:lnTo>
                      <a:pt x="213" y="14"/>
                    </a:lnTo>
                    <a:lnTo>
                      <a:pt x="186" y="24"/>
                    </a:lnTo>
                    <a:lnTo>
                      <a:pt x="159" y="36"/>
                    </a:lnTo>
                    <a:lnTo>
                      <a:pt x="134" y="51"/>
                    </a:lnTo>
                    <a:lnTo>
                      <a:pt x="111" y="69"/>
                    </a:lnTo>
                    <a:lnTo>
                      <a:pt x="89" y="88"/>
                    </a:lnTo>
                    <a:lnTo>
                      <a:pt x="70" y="110"/>
                    </a:lnTo>
                    <a:lnTo>
                      <a:pt x="53" y="133"/>
                    </a:lnTo>
                    <a:lnTo>
                      <a:pt x="36" y="158"/>
                    </a:lnTo>
                    <a:lnTo>
                      <a:pt x="24" y="184"/>
                    </a:lnTo>
                    <a:lnTo>
                      <a:pt x="14" y="213"/>
                    </a:lnTo>
                    <a:lnTo>
                      <a:pt x="10" y="227"/>
                    </a:lnTo>
                    <a:lnTo>
                      <a:pt x="7" y="242"/>
                    </a:lnTo>
                    <a:lnTo>
                      <a:pt x="4" y="257"/>
                    </a:lnTo>
                    <a:lnTo>
                      <a:pt x="2" y="272"/>
                    </a:lnTo>
                    <a:lnTo>
                      <a:pt x="0" y="287"/>
                    </a:lnTo>
                    <a:lnTo>
                      <a:pt x="0" y="303"/>
                    </a:lnTo>
                    <a:lnTo>
                      <a:pt x="0" y="779"/>
                    </a:lnTo>
                    <a:lnTo>
                      <a:pt x="0" y="779"/>
                    </a:lnTo>
                    <a:lnTo>
                      <a:pt x="2" y="807"/>
                    </a:lnTo>
                    <a:lnTo>
                      <a:pt x="5" y="835"/>
                    </a:lnTo>
                    <a:lnTo>
                      <a:pt x="12" y="862"/>
                    </a:lnTo>
                    <a:lnTo>
                      <a:pt x="20" y="887"/>
                    </a:lnTo>
                    <a:lnTo>
                      <a:pt x="31" y="912"/>
                    </a:lnTo>
                    <a:lnTo>
                      <a:pt x="44" y="936"/>
                    </a:lnTo>
                    <a:lnTo>
                      <a:pt x="59" y="958"/>
                    </a:lnTo>
                    <a:lnTo>
                      <a:pt x="76" y="979"/>
                    </a:lnTo>
                    <a:lnTo>
                      <a:pt x="95" y="998"/>
                    </a:lnTo>
                    <a:lnTo>
                      <a:pt x="115" y="1015"/>
                    </a:lnTo>
                    <a:lnTo>
                      <a:pt x="136" y="1032"/>
                    </a:lnTo>
                    <a:lnTo>
                      <a:pt x="160" y="1045"/>
                    </a:lnTo>
                    <a:lnTo>
                      <a:pt x="184" y="1058"/>
                    </a:lnTo>
                    <a:lnTo>
                      <a:pt x="210" y="1067"/>
                    </a:lnTo>
                    <a:lnTo>
                      <a:pt x="236" y="1074"/>
                    </a:lnTo>
                    <a:lnTo>
                      <a:pt x="263" y="1079"/>
                    </a:lnTo>
                    <a:lnTo>
                      <a:pt x="155" y="1338"/>
                    </a:lnTo>
                    <a:lnTo>
                      <a:pt x="541" y="1081"/>
                    </a:lnTo>
                    <a:lnTo>
                      <a:pt x="996" y="1081"/>
                    </a:lnTo>
                    <a:lnTo>
                      <a:pt x="996" y="1081"/>
                    </a:lnTo>
                    <a:lnTo>
                      <a:pt x="1012" y="1081"/>
                    </a:lnTo>
                    <a:lnTo>
                      <a:pt x="1027" y="1080"/>
                    </a:lnTo>
                    <a:lnTo>
                      <a:pt x="1042" y="1078"/>
                    </a:lnTo>
                    <a:lnTo>
                      <a:pt x="1057" y="1075"/>
                    </a:lnTo>
                    <a:lnTo>
                      <a:pt x="1072" y="1073"/>
                    </a:lnTo>
                    <a:lnTo>
                      <a:pt x="1086" y="1068"/>
                    </a:lnTo>
                    <a:lnTo>
                      <a:pt x="1115" y="1058"/>
                    </a:lnTo>
                    <a:lnTo>
                      <a:pt x="1141" y="1045"/>
                    </a:lnTo>
                    <a:lnTo>
                      <a:pt x="1166" y="1030"/>
                    </a:lnTo>
                    <a:lnTo>
                      <a:pt x="1189" y="1013"/>
                    </a:lnTo>
                    <a:lnTo>
                      <a:pt x="1211" y="993"/>
                    </a:lnTo>
                    <a:lnTo>
                      <a:pt x="1231" y="972"/>
                    </a:lnTo>
                    <a:lnTo>
                      <a:pt x="1248" y="948"/>
                    </a:lnTo>
                    <a:lnTo>
                      <a:pt x="1263" y="923"/>
                    </a:lnTo>
                    <a:lnTo>
                      <a:pt x="1275" y="897"/>
                    </a:lnTo>
                    <a:lnTo>
                      <a:pt x="1285" y="868"/>
                    </a:lnTo>
                    <a:lnTo>
                      <a:pt x="1290" y="855"/>
                    </a:lnTo>
                    <a:lnTo>
                      <a:pt x="1293" y="840"/>
                    </a:lnTo>
                    <a:lnTo>
                      <a:pt x="1297" y="825"/>
                    </a:lnTo>
                    <a:lnTo>
                      <a:pt x="1298" y="810"/>
                    </a:lnTo>
                    <a:lnTo>
                      <a:pt x="1299" y="795"/>
                    </a:lnTo>
                    <a:lnTo>
                      <a:pt x="1299" y="779"/>
                    </a:lnTo>
                    <a:lnTo>
                      <a:pt x="1299" y="303"/>
                    </a:lnTo>
                    <a:lnTo>
                      <a:pt x="1299" y="303"/>
                    </a:lnTo>
                    <a:lnTo>
                      <a:pt x="1299" y="287"/>
                    </a:lnTo>
                    <a:lnTo>
                      <a:pt x="1298" y="272"/>
                    </a:lnTo>
                    <a:lnTo>
                      <a:pt x="1297" y="257"/>
                    </a:lnTo>
                    <a:lnTo>
                      <a:pt x="1293" y="242"/>
                    </a:lnTo>
                    <a:lnTo>
                      <a:pt x="1290" y="227"/>
                    </a:lnTo>
                    <a:lnTo>
                      <a:pt x="1285" y="213"/>
                    </a:lnTo>
                    <a:lnTo>
                      <a:pt x="1275" y="184"/>
                    </a:lnTo>
                    <a:lnTo>
                      <a:pt x="1263" y="158"/>
                    </a:lnTo>
                    <a:lnTo>
                      <a:pt x="1248" y="133"/>
                    </a:lnTo>
                    <a:lnTo>
                      <a:pt x="1231" y="110"/>
                    </a:lnTo>
                    <a:lnTo>
                      <a:pt x="1211" y="88"/>
                    </a:lnTo>
                    <a:lnTo>
                      <a:pt x="1189" y="69"/>
                    </a:lnTo>
                    <a:lnTo>
                      <a:pt x="1166" y="51"/>
                    </a:lnTo>
                    <a:lnTo>
                      <a:pt x="1141" y="36"/>
                    </a:lnTo>
                    <a:lnTo>
                      <a:pt x="1115" y="24"/>
                    </a:lnTo>
                    <a:lnTo>
                      <a:pt x="1086" y="14"/>
                    </a:lnTo>
                    <a:lnTo>
                      <a:pt x="1072" y="9"/>
                    </a:lnTo>
                    <a:lnTo>
                      <a:pt x="1057" y="6"/>
                    </a:lnTo>
                    <a:lnTo>
                      <a:pt x="1042" y="2"/>
                    </a:lnTo>
                    <a:lnTo>
                      <a:pt x="1027" y="1"/>
                    </a:lnTo>
                    <a:lnTo>
                      <a:pt x="1012" y="0"/>
                    </a:lnTo>
                    <a:lnTo>
                      <a:pt x="996" y="0"/>
                    </a:lnTo>
                    <a:lnTo>
                      <a:pt x="9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86C6F2CA-C141-4DE9-B0DA-E78CADF1595A}"/>
              </a:ext>
            </a:extLst>
          </p:cNvPr>
          <p:cNvGrpSpPr/>
          <p:nvPr/>
        </p:nvGrpSpPr>
        <p:grpSpPr>
          <a:xfrm>
            <a:off x="9094143" y="3676412"/>
            <a:ext cx="2466208" cy="307777"/>
            <a:chOff x="9094143" y="3676412"/>
            <a:chExt cx="2466208" cy="307777"/>
          </a:xfrm>
        </p:grpSpPr>
        <p:sp>
          <p:nvSpPr>
            <p:cNvPr id="39" name="TextBox 119">
              <a:extLst>
                <a:ext uri="{FF2B5EF4-FFF2-40B4-BE49-F238E27FC236}">
                  <a16:creationId xmlns="" xmlns:a16="http://schemas.microsoft.com/office/drawing/2014/main" id="{54ECA30A-BA3F-4B6C-B829-005D4C8425E9}"/>
                </a:ext>
              </a:extLst>
            </p:cNvPr>
            <p:cNvSpPr txBox="1"/>
            <p:nvPr/>
          </p:nvSpPr>
          <p:spPr>
            <a:xfrm>
              <a:off x="9509846" y="3676412"/>
              <a:ext cx="20505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添加联系方式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Group 1155">
              <a:extLst>
                <a:ext uri="{FF2B5EF4-FFF2-40B4-BE49-F238E27FC236}">
                  <a16:creationId xmlns="" xmlns:a16="http://schemas.microsoft.com/office/drawing/2014/main" id="{79B26257-489E-47F4-9047-767520B54B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094143" y="3722952"/>
              <a:ext cx="270928" cy="161368"/>
              <a:chOff x="8000" y="6146"/>
              <a:chExt cx="319" cy="190"/>
            </a:xfrm>
            <a:solidFill>
              <a:schemeClr val="tx1"/>
            </a:solidFill>
          </p:grpSpPr>
          <p:sp>
            <p:nvSpPr>
              <p:cNvPr id="45" name="Freeform 1156">
                <a:extLst>
                  <a:ext uri="{FF2B5EF4-FFF2-40B4-BE49-F238E27FC236}">
                    <a16:creationId xmlns="" xmlns:a16="http://schemas.microsoft.com/office/drawing/2014/main" id="{82929FCC-FDAC-4DA6-BC5E-BF1F49088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0" y="6157"/>
                <a:ext cx="319" cy="179"/>
              </a:xfrm>
              <a:custGeom>
                <a:avLst/>
                <a:gdLst>
                  <a:gd name="T0" fmla="*/ 1115 w 2233"/>
                  <a:gd name="T1" fmla="*/ 894 h 1252"/>
                  <a:gd name="T2" fmla="*/ 0 w 2233"/>
                  <a:gd name="T3" fmla="*/ 1 h 1252"/>
                  <a:gd name="T4" fmla="*/ 0 w 2233"/>
                  <a:gd name="T5" fmla="*/ 1252 h 1252"/>
                  <a:gd name="T6" fmla="*/ 2233 w 2233"/>
                  <a:gd name="T7" fmla="*/ 1252 h 1252"/>
                  <a:gd name="T8" fmla="*/ 2233 w 2233"/>
                  <a:gd name="T9" fmla="*/ 0 h 1252"/>
                  <a:gd name="T10" fmla="*/ 1115 w 2233"/>
                  <a:gd name="T11" fmla="*/ 894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33" h="1252">
                    <a:moveTo>
                      <a:pt x="1115" y="894"/>
                    </a:moveTo>
                    <a:lnTo>
                      <a:pt x="0" y="1"/>
                    </a:lnTo>
                    <a:lnTo>
                      <a:pt x="0" y="1252"/>
                    </a:lnTo>
                    <a:lnTo>
                      <a:pt x="2233" y="1252"/>
                    </a:lnTo>
                    <a:lnTo>
                      <a:pt x="2233" y="0"/>
                    </a:lnTo>
                    <a:lnTo>
                      <a:pt x="1115" y="8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1157">
                <a:extLst>
                  <a:ext uri="{FF2B5EF4-FFF2-40B4-BE49-F238E27FC236}">
                    <a16:creationId xmlns="" xmlns:a16="http://schemas.microsoft.com/office/drawing/2014/main" id="{EACE3A38-ADAC-4D60-9F14-1F1E6AF89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1" y="6146"/>
                <a:ext cx="317" cy="127"/>
              </a:xfrm>
              <a:custGeom>
                <a:avLst/>
                <a:gdLst>
                  <a:gd name="T0" fmla="*/ 1110 w 2221"/>
                  <a:gd name="T1" fmla="*/ 890 h 890"/>
                  <a:gd name="T2" fmla="*/ 2221 w 2221"/>
                  <a:gd name="T3" fmla="*/ 0 h 890"/>
                  <a:gd name="T4" fmla="*/ 0 w 2221"/>
                  <a:gd name="T5" fmla="*/ 0 h 890"/>
                  <a:gd name="T6" fmla="*/ 1110 w 2221"/>
                  <a:gd name="T7" fmla="*/ 89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1" h="890">
                    <a:moveTo>
                      <a:pt x="1110" y="890"/>
                    </a:moveTo>
                    <a:lnTo>
                      <a:pt x="2221" y="0"/>
                    </a:lnTo>
                    <a:lnTo>
                      <a:pt x="0" y="0"/>
                    </a:lnTo>
                    <a:lnTo>
                      <a:pt x="1110" y="8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2AAE69BD-8FA0-4D7A-8D63-10E2D6DF2D16}"/>
              </a:ext>
            </a:extLst>
          </p:cNvPr>
          <p:cNvGrpSpPr/>
          <p:nvPr/>
        </p:nvGrpSpPr>
        <p:grpSpPr>
          <a:xfrm>
            <a:off x="783773" y="2091236"/>
            <a:ext cx="4296791" cy="3597043"/>
            <a:chOff x="783773" y="2091236"/>
            <a:chExt cx="4296791" cy="3597043"/>
          </a:xfrm>
        </p:grpSpPr>
        <p:sp>
          <p:nvSpPr>
            <p:cNvPr id="3" name="Trapezoid 9">
              <a:extLst>
                <a:ext uri="{FF2B5EF4-FFF2-40B4-BE49-F238E27FC236}">
                  <a16:creationId xmlns="" xmlns:a16="http://schemas.microsoft.com/office/drawing/2014/main" id="{A1D540EF-F41D-4126-B1B8-8C713E86EDFE}"/>
                </a:ext>
              </a:extLst>
            </p:cNvPr>
            <p:cNvSpPr/>
            <p:nvPr/>
          </p:nvSpPr>
          <p:spPr>
            <a:xfrm rot="5400000">
              <a:off x="2196479" y="2804194"/>
              <a:ext cx="3597043" cy="2171127"/>
            </a:xfrm>
            <a:prstGeom prst="trapezoid">
              <a:avLst>
                <a:gd name="adj" fmla="val 10682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="" xmlns:a16="http://schemas.microsoft.com/office/drawing/2014/main" id="{FD9AF721-F5E6-4DC9-BBEF-5C38661F477D}"/>
                </a:ext>
              </a:extLst>
            </p:cNvPr>
            <p:cNvGrpSpPr/>
            <p:nvPr/>
          </p:nvGrpSpPr>
          <p:grpSpPr>
            <a:xfrm>
              <a:off x="783773" y="2091236"/>
              <a:ext cx="4212687" cy="3597043"/>
              <a:chOff x="783773" y="2091236"/>
              <a:chExt cx="4212687" cy="3597043"/>
            </a:xfrm>
          </p:grpSpPr>
          <p:sp>
            <p:nvSpPr>
              <p:cNvPr id="2" name="Trapezoid 7">
                <a:extLst>
                  <a:ext uri="{FF2B5EF4-FFF2-40B4-BE49-F238E27FC236}">
                    <a16:creationId xmlns="" xmlns:a16="http://schemas.microsoft.com/office/drawing/2014/main" id="{9126FFAB-9698-46DD-AFF4-ECA67BE3B293}"/>
                  </a:ext>
                </a:extLst>
              </p:cNvPr>
              <p:cNvSpPr/>
              <p:nvPr/>
            </p:nvSpPr>
            <p:spPr>
              <a:xfrm rot="16200000" flipH="1">
                <a:off x="70815" y="2804194"/>
                <a:ext cx="3597043" cy="2171127"/>
              </a:xfrm>
              <a:prstGeom prst="trapezoid">
                <a:avLst>
                  <a:gd name="adj" fmla="val 10682"/>
                </a:avLst>
              </a:prstGeom>
              <a:blipFill dpi="0" rotWithShape="0">
                <a:blip r:embed="rId2"/>
                <a:srcRect/>
                <a:stretch>
                  <a:fillRect l="-60451" t="-1" r="-78471" b="-815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" name="Rectangle 52">
                <a:extLst>
                  <a:ext uri="{FF2B5EF4-FFF2-40B4-BE49-F238E27FC236}">
                    <a16:creationId xmlns="" xmlns:a16="http://schemas.microsoft.com/office/drawing/2014/main" id="{504A4BC5-099F-409E-B4A2-D4D4FAC81E62}"/>
                  </a:ext>
                </a:extLst>
              </p:cNvPr>
              <p:cNvSpPr/>
              <p:nvPr/>
            </p:nvSpPr>
            <p:spPr>
              <a:xfrm>
                <a:off x="3139863" y="3982126"/>
                <a:ext cx="1757353" cy="43129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 defTabSz="914082">
                  <a:spcBef>
                    <a:spcPct val="0"/>
                  </a:spcBef>
                </a:pPr>
                <a:r>
                  <a:rPr lang="zh-CN" altLang="en-US" sz="20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添加标题</a:t>
                </a:r>
                <a:r>
                  <a:rPr lang="en-US" sz="20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5" name="Rectangle 73">
                <a:extLst>
                  <a:ext uri="{FF2B5EF4-FFF2-40B4-BE49-F238E27FC236}">
                    <a16:creationId xmlns="" xmlns:a16="http://schemas.microsoft.com/office/drawing/2014/main" id="{AEA789E4-894C-41E4-8191-E3ED018FE6DA}"/>
                  </a:ext>
                </a:extLst>
              </p:cNvPr>
              <p:cNvSpPr/>
              <p:nvPr/>
            </p:nvSpPr>
            <p:spPr>
              <a:xfrm>
                <a:off x="3039006" y="4370051"/>
                <a:ext cx="19574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buClr>
                    <a:srgbClr val="E24848"/>
                  </a:buClr>
                  <a:defRPr/>
                </a:pPr>
                <a:r>
                  <a:rPr lang="zh-CN" altLang="en-US" sz="1100" noProof="1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单击此处添加副标题或详细文本描述</a:t>
                </a:r>
                <a:endParaRPr lang="en-US" sz="1100" noProof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8" name="图片 47">
                <a:extLst>
                  <a:ext uri="{FF2B5EF4-FFF2-40B4-BE49-F238E27FC236}">
                    <a16:creationId xmlns="" xmlns:a16="http://schemas.microsoft.com/office/drawing/2014/main" id="{C1E9FFBF-5962-4435-89A6-9A7F0B0BA9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biLevel thresh="25000"/>
              </a:blip>
              <a:stretch>
                <a:fillRect/>
              </a:stretch>
            </p:blipFill>
            <p:spPr>
              <a:xfrm>
                <a:off x="3805151" y="2931141"/>
                <a:ext cx="535631" cy="7631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144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>
            <a:extLst>
              <a:ext uri="{FF2B5EF4-FFF2-40B4-BE49-F238E27FC236}">
                <a16:creationId xmlns="" xmlns:a16="http://schemas.microsoft.com/office/drawing/2014/main" id="{A34FAA13-8506-4E98-A161-6AE5C488D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>
          <a:xfrm>
            <a:off x="3179234" y="1691834"/>
            <a:ext cx="4166896" cy="4166896"/>
          </a:xfrm>
          <a:custGeom>
            <a:avLst/>
            <a:gdLst>
              <a:gd name="connsiteX0" fmla="*/ 2083449 w 4166896"/>
              <a:gd name="connsiteY0" fmla="*/ 1556232 h 4166896"/>
              <a:gd name="connsiteX1" fmla="*/ 1556233 w 4166896"/>
              <a:gd name="connsiteY1" fmla="*/ 2083448 h 4166896"/>
              <a:gd name="connsiteX2" fmla="*/ 2083449 w 4166896"/>
              <a:gd name="connsiteY2" fmla="*/ 2610664 h 4166896"/>
              <a:gd name="connsiteX3" fmla="*/ 2610665 w 4166896"/>
              <a:gd name="connsiteY3" fmla="*/ 2083448 h 4166896"/>
              <a:gd name="connsiteX4" fmla="*/ 2083449 w 4166896"/>
              <a:gd name="connsiteY4" fmla="*/ 1556232 h 4166896"/>
              <a:gd name="connsiteX5" fmla="*/ 2083448 w 4166896"/>
              <a:gd name="connsiteY5" fmla="*/ 0 h 4166896"/>
              <a:gd name="connsiteX6" fmla="*/ 4166896 w 4166896"/>
              <a:gd name="connsiteY6" fmla="*/ 2083448 h 4166896"/>
              <a:gd name="connsiteX7" fmla="*/ 2083448 w 4166896"/>
              <a:gd name="connsiteY7" fmla="*/ 4166896 h 4166896"/>
              <a:gd name="connsiteX8" fmla="*/ 0 w 4166896"/>
              <a:gd name="connsiteY8" fmla="*/ 2083448 h 4166896"/>
              <a:gd name="connsiteX9" fmla="*/ 2083448 w 4166896"/>
              <a:gd name="connsiteY9" fmla="*/ 0 h 41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6896" h="4166896">
                <a:moveTo>
                  <a:pt x="2083449" y="1556232"/>
                </a:moveTo>
                <a:cubicBezTo>
                  <a:pt x="1792276" y="1556232"/>
                  <a:pt x="1556233" y="1792275"/>
                  <a:pt x="1556233" y="2083448"/>
                </a:cubicBezTo>
                <a:cubicBezTo>
                  <a:pt x="1556233" y="2374621"/>
                  <a:pt x="1792276" y="2610664"/>
                  <a:pt x="2083449" y="2610664"/>
                </a:cubicBezTo>
                <a:cubicBezTo>
                  <a:pt x="2374622" y="2610664"/>
                  <a:pt x="2610665" y="2374621"/>
                  <a:pt x="2610665" y="2083448"/>
                </a:cubicBezTo>
                <a:cubicBezTo>
                  <a:pt x="2610665" y="1792275"/>
                  <a:pt x="2374622" y="1556232"/>
                  <a:pt x="2083449" y="1556232"/>
                </a:cubicBezTo>
                <a:close/>
                <a:moveTo>
                  <a:pt x="2083448" y="0"/>
                </a:moveTo>
                <a:cubicBezTo>
                  <a:pt x="3234105" y="0"/>
                  <a:pt x="4166896" y="932791"/>
                  <a:pt x="4166896" y="2083448"/>
                </a:cubicBezTo>
                <a:cubicBezTo>
                  <a:pt x="4166896" y="3234105"/>
                  <a:pt x="3234105" y="4166896"/>
                  <a:pt x="2083448" y="4166896"/>
                </a:cubicBezTo>
                <a:cubicBezTo>
                  <a:pt x="932791" y="4166896"/>
                  <a:pt x="0" y="3234105"/>
                  <a:pt x="0" y="2083448"/>
                </a:cubicBezTo>
                <a:cubicBezTo>
                  <a:pt x="0" y="932791"/>
                  <a:pt x="932791" y="0"/>
                  <a:pt x="2083448" y="0"/>
                </a:cubicBezTo>
                <a:close/>
              </a:path>
            </a:pathLst>
          </a:custGeom>
        </p:spPr>
      </p:pic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DC69877B-878F-417E-873B-53E0BA3460EF}"/>
              </a:ext>
            </a:extLst>
          </p:cNvPr>
          <p:cNvGrpSpPr/>
          <p:nvPr/>
        </p:nvGrpSpPr>
        <p:grpSpPr>
          <a:xfrm>
            <a:off x="1533525" y="1628703"/>
            <a:ext cx="3747372" cy="4293157"/>
            <a:chOff x="1533525" y="1628703"/>
            <a:chExt cx="3747372" cy="4293157"/>
          </a:xfrm>
        </p:grpSpPr>
        <p:sp>
          <p:nvSpPr>
            <p:cNvPr id="3" name="Rectangle 4">
              <a:extLst>
                <a:ext uri="{FF2B5EF4-FFF2-40B4-BE49-F238E27FC236}">
                  <a16:creationId xmlns="" xmlns:a16="http://schemas.microsoft.com/office/drawing/2014/main" id="{18E48414-4350-458D-BE78-553AD1FD5D90}"/>
                </a:ext>
              </a:extLst>
            </p:cNvPr>
            <p:cNvSpPr/>
            <p:nvPr/>
          </p:nvSpPr>
          <p:spPr>
            <a:xfrm>
              <a:off x="1533525" y="1628703"/>
              <a:ext cx="3747372" cy="4293157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" name="Rectangle 15">
              <a:extLst>
                <a:ext uri="{FF2B5EF4-FFF2-40B4-BE49-F238E27FC236}">
                  <a16:creationId xmlns="" xmlns:a16="http://schemas.microsoft.com/office/drawing/2014/main" id="{50CDF98F-D23B-40B3-A9EF-FCD703DA1605}"/>
                </a:ext>
              </a:extLst>
            </p:cNvPr>
            <p:cNvSpPr/>
            <p:nvPr/>
          </p:nvSpPr>
          <p:spPr>
            <a:xfrm>
              <a:off x="1889977" y="4228696"/>
              <a:ext cx="30710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单击此处添加副标题或详细文本描述</a:t>
              </a:r>
              <a:endParaRPr lang="en-US" sz="12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Straight Connector 8">
              <a:extLst>
                <a:ext uri="{FF2B5EF4-FFF2-40B4-BE49-F238E27FC236}">
                  <a16:creationId xmlns="" xmlns:a16="http://schemas.microsoft.com/office/drawing/2014/main" id="{9A526C55-13CA-42D9-A3F7-F09045A3316A}"/>
                </a:ext>
              </a:extLst>
            </p:cNvPr>
            <p:cNvCxnSpPr/>
            <p:nvPr/>
          </p:nvCxnSpPr>
          <p:spPr>
            <a:xfrm>
              <a:off x="1824954" y="3121025"/>
              <a:ext cx="320107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>
              <a:extLst>
                <a:ext uri="{FF2B5EF4-FFF2-40B4-BE49-F238E27FC236}">
                  <a16:creationId xmlns="" xmlns:a16="http://schemas.microsoft.com/office/drawing/2014/main" id="{A887318D-CB7B-4ECA-B6E3-941706E111ED}"/>
                </a:ext>
              </a:extLst>
            </p:cNvPr>
            <p:cNvCxnSpPr/>
            <p:nvPr/>
          </p:nvCxnSpPr>
          <p:spPr>
            <a:xfrm>
              <a:off x="1824954" y="4568825"/>
              <a:ext cx="320107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16">
              <a:extLst>
                <a:ext uri="{FF2B5EF4-FFF2-40B4-BE49-F238E27FC236}">
                  <a16:creationId xmlns="" xmlns:a16="http://schemas.microsoft.com/office/drawing/2014/main" id="{4471DD7F-CFC1-4270-A01B-D43997EF74A5}"/>
                </a:ext>
              </a:extLst>
            </p:cNvPr>
            <p:cNvSpPr/>
            <p:nvPr/>
          </p:nvSpPr>
          <p:spPr>
            <a:xfrm>
              <a:off x="2113748" y="3248066"/>
              <a:ext cx="2586927" cy="830997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 defTabSz="914082">
                <a:spcBef>
                  <a:spcPct val="0"/>
                </a:spcBef>
              </a:pPr>
              <a:r>
                <a:rPr lang="zh-CN" altLang="en-US" sz="4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请输入你的题目</a:t>
              </a:r>
              <a:endParaRPr lang="en-US" sz="4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Rectangle 23">
            <a:extLst>
              <a:ext uri="{FF2B5EF4-FFF2-40B4-BE49-F238E27FC236}">
                <a16:creationId xmlns="" xmlns:a16="http://schemas.microsoft.com/office/drawing/2014/main" id="{7DC25121-103A-45F9-B033-EA781241F041}"/>
              </a:ext>
            </a:extLst>
          </p:cNvPr>
          <p:cNvSpPr/>
          <p:nvPr/>
        </p:nvSpPr>
        <p:spPr>
          <a:xfrm>
            <a:off x="7527730" y="3227427"/>
            <a:ext cx="354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1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1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1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100" noProof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sz="1100" noProof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58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08D8C1A-BB96-4EA4-B992-590EF0CC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9781" y="-1394256"/>
            <a:ext cx="9676161" cy="10347990"/>
          </a:xfrm>
          <a:prstGeom prst="rect">
            <a:avLst/>
          </a:prstGeom>
        </p:spPr>
      </p:pic>
      <p:sp>
        <p:nvSpPr>
          <p:cNvPr id="3" name="Freeform 23">
            <a:extLst>
              <a:ext uri="{FF2B5EF4-FFF2-40B4-BE49-F238E27FC236}">
                <a16:creationId xmlns="" xmlns:a16="http://schemas.microsoft.com/office/drawing/2014/main" id="{037F6305-11EF-4A35-BAE9-25545329DF41}"/>
              </a:ext>
            </a:extLst>
          </p:cNvPr>
          <p:cNvSpPr>
            <a:spLocks/>
          </p:cNvSpPr>
          <p:nvPr/>
        </p:nvSpPr>
        <p:spPr bwMode="auto">
          <a:xfrm>
            <a:off x="0" y="487173"/>
            <a:ext cx="4084638" cy="5462588"/>
          </a:xfrm>
          <a:custGeom>
            <a:avLst/>
            <a:gdLst>
              <a:gd name="T0" fmla="*/ 1740 w 2573"/>
              <a:gd name="T1" fmla="*/ 0 h 3441"/>
              <a:gd name="T2" fmla="*/ 1740 w 2573"/>
              <a:gd name="T3" fmla="*/ 0 h 3441"/>
              <a:gd name="T4" fmla="*/ 0 w 2573"/>
              <a:gd name="T5" fmla="*/ 1000 h 3441"/>
              <a:gd name="T6" fmla="*/ 0 w 2573"/>
              <a:gd name="T7" fmla="*/ 2977 h 3441"/>
              <a:gd name="T8" fmla="*/ 833 w 2573"/>
              <a:gd name="T9" fmla="*/ 3441 h 3441"/>
              <a:gd name="T10" fmla="*/ 2573 w 2573"/>
              <a:gd name="T11" fmla="*/ 2440 h 3441"/>
              <a:gd name="T12" fmla="*/ 2573 w 2573"/>
              <a:gd name="T13" fmla="*/ 488 h 3441"/>
              <a:gd name="T14" fmla="*/ 2573 w 2573"/>
              <a:gd name="T15" fmla="*/ 488 h 3441"/>
              <a:gd name="T16" fmla="*/ 2573 w 2573"/>
              <a:gd name="T17" fmla="*/ 488 h 3441"/>
              <a:gd name="T18" fmla="*/ 1740 w 2573"/>
              <a:gd name="T19" fmla="*/ 0 h 3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3" h="3441">
                <a:moveTo>
                  <a:pt x="1740" y="0"/>
                </a:moveTo>
                <a:lnTo>
                  <a:pt x="1740" y="0"/>
                </a:lnTo>
                <a:lnTo>
                  <a:pt x="0" y="1000"/>
                </a:lnTo>
                <a:lnTo>
                  <a:pt x="0" y="2977"/>
                </a:lnTo>
                <a:lnTo>
                  <a:pt x="833" y="3441"/>
                </a:lnTo>
                <a:lnTo>
                  <a:pt x="2573" y="2440"/>
                </a:lnTo>
                <a:lnTo>
                  <a:pt x="2573" y="488"/>
                </a:lnTo>
                <a:lnTo>
                  <a:pt x="2573" y="488"/>
                </a:lnTo>
                <a:lnTo>
                  <a:pt x="2573" y="488"/>
                </a:lnTo>
                <a:lnTo>
                  <a:pt x="1740" y="0"/>
                </a:lnTo>
                <a:close/>
              </a:path>
            </a:pathLst>
          </a:custGeom>
          <a:solidFill>
            <a:srgbClr val="818181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CAA8E164-7173-494F-A842-873AD0E21672}"/>
              </a:ext>
            </a:extLst>
          </p:cNvPr>
          <p:cNvSpPr>
            <a:spLocks/>
          </p:cNvSpPr>
          <p:nvPr/>
        </p:nvSpPr>
        <p:spPr bwMode="auto">
          <a:xfrm>
            <a:off x="3394075" y="347663"/>
            <a:ext cx="738188" cy="812800"/>
          </a:xfrm>
          <a:custGeom>
            <a:avLst/>
            <a:gdLst>
              <a:gd name="T0" fmla="*/ 465 w 465"/>
              <a:gd name="T1" fmla="*/ 0 h 512"/>
              <a:gd name="T2" fmla="*/ 0 w 465"/>
              <a:gd name="T3" fmla="*/ 244 h 512"/>
              <a:gd name="T4" fmla="*/ 465 w 465"/>
              <a:gd name="T5" fmla="*/ 512 h 512"/>
              <a:gd name="T6" fmla="*/ 465 w 465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5" h="512">
                <a:moveTo>
                  <a:pt x="465" y="0"/>
                </a:moveTo>
                <a:lnTo>
                  <a:pt x="0" y="244"/>
                </a:lnTo>
                <a:lnTo>
                  <a:pt x="465" y="512"/>
                </a:lnTo>
                <a:lnTo>
                  <a:pt x="46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01EE78EF-14DE-4A38-95AB-A3C211CA3E83}"/>
              </a:ext>
            </a:extLst>
          </p:cNvPr>
          <p:cNvSpPr>
            <a:spLocks/>
          </p:cNvSpPr>
          <p:nvPr/>
        </p:nvSpPr>
        <p:spPr bwMode="auto">
          <a:xfrm>
            <a:off x="3306143" y="118874"/>
            <a:ext cx="466725" cy="542925"/>
          </a:xfrm>
          <a:custGeom>
            <a:avLst/>
            <a:gdLst>
              <a:gd name="T0" fmla="*/ 294 w 294"/>
              <a:gd name="T1" fmla="*/ 171 h 342"/>
              <a:gd name="T2" fmla="*/ 0 w 294"/>
              <a:gd name="T3" fmla="*/ 0 h 342"/>
              <a:gd name="T4" fmla="*/ 0 w 294"/>
              <a:gd name="T5" fmla="*/ 342 h 342"/>
              <a:gd name="T6" fmla="*/ 294 w 294"/>
              <a:gd name="T7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171"/>
                </a:moveTo>
                <a:lnTo>
                  <a:pt x="0" y="0"/>
                </a:lnTo>
                <a:lnTo>
                  <a:pt x="0" y="342"/>
                </a:lnTo>
                <a:lnTo>
                  <a:pt x="294" y="17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="" xmlns:a16="http://schemas.microsoft.com/office/drawing/2014/main" id="{5C92AC4A-96A8-4A08-8CD7-B598CCEBDFAC}"/>
              </a:ext>
            </a:extLst>
          </p:cNvPr>
          <p:cNvSpPr>
            <a:spLocks/>
          </p:cNvSpPr>
          <p:nvPr/>
        </p:nvSpPr>
        <p:spPr bwMode="auto">
          <a:xfrm>
            <a:off x="4194794" y="3879248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="" xmlns:a16="http://schemas.microsoft.com/office/drawing/2014/main" id="{D99F246E-69EC-4189-9278-929E5AFAD068}"/>
              </a:ext>
            </a:extLst>
          </p:cNvPr>
          <p:cNvSpPr>
            <a:spLocks/>
          </p:cNvSpPr>
          <p:nvPr/>
        </p:nvSpPr>
        <p:spPr bwMode="auto">
          <a:xfrm>
            <a:off x="6540054" y="5845653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="" xmlns:a16="http://schemas.microsoft.com/office/drawing/2014/main" id="{156D44DC-DE80-4335-AED0-E0BCE524A3F1}"/>
              </a:ext>
            </a:extLst>
          </p:cNvPr>
          <p:cNvSpPr>
            <a:spLocks/>
          </p:cNvSpPr>
          <p:nvPr/>
        </p:nvSpPr>
        <p:spPr bwMode="auto">
          <a:xfrm>
            <a:off x="6298493" y="4802187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="" xmlns:a16="http://schemas.microsoft.com/office/drawing/2014/main" id="{F304C5E8-BE1B-4716-AE14-3D894B3F52FF}"/>
              </a:ext>
            </a:extLst>
          </p:cNvPr>
          <p:cNvSpPr>
            <a:spLocks/>
          </p:cNvSpPr>
          <p:nvPr/>
        </p:nvSpPr>
        <p:spPr bwMode="auto">
          <a:xfrm>
            <a:off x="4158809" y="1279525"/>
            <a:ext cx="311150" cy="349250"/>
          </a:xfrm>
          <a:custGeom>
            <a:avLst/>
            <a:gdLst>
              <a:gd name="T0" fmla="*/ 0 w 196"/>
              <a:gd name="T1" fmla="*/ 0 h 220"/>
              <a:gd name="T2" fmla="*/ 0 w 196"/>
              <a:gd name="T3" fmla="*/ 220 h 220"/>
              <a:gd name="T4" fmla="*/ 196 w 196"/>
              <a:gd name="T5" fmla="*/ 98 h 220"/>
              <a:gd name="T6" fmla="*/ 0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0" y="0"/>
                </a:moveTo>
                <a:lnTo>
                  <a:pt x="0" y="220"/>
                </a:lnTo>
                <a:lnTo>
                  <a:pt x="196" y="98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="" xmlns:a16="http://schemas.microsoft.com/office/drawing/2014/main" id="{8574BF96-A81B-4AE5-A567-3FD6AABC3574}"/>
              </a:ext>
            </a:extLst>
          </p:cNvPr>
          <p:cNvSpPr>
            <a:spLocks/>
          </p:cNvSpPr>
          <p:nvPr/>
        </p:nvSpPr>
        <p:spPr bwMode="auto">
          <a:xfrm>
            <a:off x="7653338" y="4705350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8">
            <a:extLst>
              <a:ext uri="{FF2B5EF4-FFF2-40B4-BE49-F238E27FC236}">
                <a16:creationId xmlns="" xmlns:a16="http://schemas.microsoft.com/office/drawing/2014/main" id="{1A7F3C7F-43F3-424D-9CFF-F26400792558}"/>
              </a:ext>
            </a:extLst>
          </p:cNvPr>
          <p:cNvSpPr>
            <a:spLocks/>
          </p:cNvSpPr>
          <p:nvPr/>
        </p:nvSpPr>
        <p:spPr bwMode="auto">
          <a:xfrm>
            <a:off x="3529013" y="5635625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20">
            <a:extLst>
              <a:ext uri="{FF2B5EF4-FFF2-40B4-BE49-F238E27FC236}">
                <a16:creationId xmlns="" xmlns:a16="http://schemas.microsoft.com/office/drawing/2014/main" id="{5DC7FA28-F5B9-4EE1-BEDE-B8263D82DEB4}"/>
              </a:ext>
            </a:extLst>
          </p:cNvPr>
          <p:cNvSpPr>
            <a:spLocks/>
          </p:cNvSpPr>
          <p:nvPr/>
        </p:nvSpPr>
        <p:spPr bwMode="auto">
          <a:xfrm>
            <a:off x="3335338" y="6216650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21">
            <a:extLst>
              <a:ext uri="{FF2B5EF4-FFF2-40B4-BE49-F238E27FC236}">
                <a16:creationId xmlns="" xmlns:a16="http://schemas.microsoft.com/office/drawing/2014/main" id="{5DD8ECF1-1156-4AA1-B89F-DD6DB322F7C6}"/>
              </a:ext>
            </a:extLst>
          </p:cNvPr>
          <p:cNvSpPr>
            <a:spLocks/>
          </p:cNvSpPr>
          <p:nvPr/>
        </p:nvSpPr>
        <p:spPr bwMode="auto">
          <a:xfrm>
            <a:off x="1453183" y="5676806"/>
            <a:ext cx="700088" cy="812800"/>
          </a:xfrm>
          <a:custGeom>
            <a:avLst/>
            <a:gdLst>
              <a:gd name="T0" fmla="*/ 441 w 441"/>
              <a:gd name="T1" fmla="*/ 0 h 512"/>
              <a:gd name="T2" fmla="*/ 0 w 441"/>
              <a:gd name="T3" fmla="*/ 244 h 512"/>
              <a:gd name="T4" fmla="*/ 441 w 441"/>
              <a:gd name="T5" fmla="*/ 512 h 512"/>
              <a:gd name="T6" fmla="*/ 441 w 441"/>
              <a:gd name="T7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1" h="512">
                <a:moveTo>
                  <a:pt x="441" y="0"/>
                </a:moveTo>
                <a:lnTo>
                  <a:pt x="0" y="244"/>
                </a:lnTo>
                <a:lnTo>
                  <a:pt x="441" y="512"/>
                </a:lnTo>
                <a:lnTo>
                  <a:pt x="441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645600F-0A6D-4C6A-875B-8154337F42CE}"/>
              </a:ext>
            </a:extLst>
          </p:cNvPr>
          <p:cNvSpPr/>
          <p:nvPr/>
        </p:nvSpPr>
        <p:spPr>
          <a:xfrm>
            <a:off x="209350" y="3779739"/>
            <a:ext cx="3632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cs typeface="+mn-ea"/>
                <a:sym typeface="+mn-lt"/>
              </a:rPr>
              <a:t>CONTENTS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570A1DC-6F68-4717-BD62-99CE4B56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00" y="1661603"/>
            <a:ext cx="2462699" cy="203933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66F957FB-7CF7-47A8-B784-0272E230E998}"/>
              </a:ext>
            </a:extLst>
          </p:cNvPr>
          <p:cNvGrpSpPr/>
          <p:nvPr/>
        </p:nvGrpSpPr>
        <p:grpSpPr>
          <a:xfrm>
            <a:off x="4925157" y="2465736"/>
            <a:ext cx="1414271" cy="1219199"/>
            <a:chOff x="5388864" y="2390775"/>
            <a:chExt cx="1414271" cy="1219199"/>
          </a:xfrm>
        </p:grpSpPr>
        <p:sp>
          <p:nvSpPr>
            <p:cNvPr id="17" name="六边形 16">
              <a:extLst>
                <a:ext uri="{FF2B5EF4-FFF2-40B4-BE49-F238E27FC236}">
                  <a16:creationId xmlns="" xmlns:a16="http://schemas.microsoft.com/office/drawing/2014/main" id="{2AB483F8-9BDF-494E-9C6C-C1FF3357E3A3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9BC5A6E2-72FD-4C0E-9803-3C1DCB4386BD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请输入你的题目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7CB73B67-5549-4A0E-8E04-451A4B5FD2E3}"/>
                </a:ext>
              </a:extLst>
            </p:cNvPr>
            <p:cNvSpPr txBox="1"/>
            <p:nvPr/>
          </p:nvSpPr>
          <p:spPr>
            <a:xfrm>
              <a:off x="5599201" y="2477154"/>
              <a:ext cx="987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cs typeface="+mn-ea"/>
                  <a:sym typeface="+mn-lt"/>
                </a:rPr>
                <a:t>ONE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17969AF3-0144-4A9E-90D6-94538DEA0D29}"/>
              </a:ext>
            </a:extLst>
          </p:cNvPr>
          <p:cNvGrpSpPr/>
          <p:nvPr/>
        </p:nvGrpSpPr>
        <p:grpSpPr>
          <a:xfrm>
            <a:off x="7268949" y="1858207"/>
            <a:ext cx="1414271" cy="1219199"/>
            <a:chOff x="5388864" y="2390775"/>
            <a:chExt cx="1414271" cy="1219199"/>
          </a:xfrm>
        </p:grpSpPr>
        <p:sp>
          <p:nvSpPr>
            <p:cNvPr id="22" name="六边形 21">
              <a:extLst>
                <a:ext uri="{FF2B5EF4-FFF2-40B4-BE49-F238E27FC236}">
                  <a16:creationId xmlns="" xmlns:a16="http://schemas.microsoft.com/office/drawing/2014/main" id="{57694D88-8795-4821-8B01-02F3EB66BEB5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E8388661-9EC5-46D2-BF6B-B6AD28A0BB2D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请输入你的题目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B782E468-31B7-449F-BCE4-9331FC26AA87}"/>
                </a:ext>
              </a:extLst>
            </p:cNvPr>
            <p:cNvSpPr txBox="1"/>
            <p:nvPr/>
          </p:nvSpPr>
          <p:spPr>
            <a:xfrm>
              <a:off x="5599201" y="2477154"/>
              <a:ext cx="1021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TWO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53A34759-33A2-4269-9889-585CAD1F0026}"/>
              </a:ext>
            </a:extLst>
          </p:cNvPr>
          <p:cNvGrpSpPr/>
          <p:nvPr/>
        </p:nvGrpSpPr>
        <p:grpSpPr>
          <a:xfrm>
            <a:off x="8179709" y="4001136"/>
            <a:ext cx="1414271" cy="1219199"/>
            <a:chOff x="5388864" y="2390775"/>
            <a:chExt cx="1414271" cy="1219199"/>
          </a:xfrm>
        </p:grpSpPr>
        <p:sp>
          <p:nvSpPr>
            <p:cNvPr id="26" name="六边形 25">
              <a:extLst>
                <a:ext uri="{FF2B5EF4-FFF2-40B4-BE49-F238E27FC236}">
                  <a16:creationId xmlns="" xmlns:a16="http://schemas.microsoft.com/office/drawing/2014/main" id="{34A385B7-3E22-4239-9520-509D491012FC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AB0402CC-84AD-470D-9396-E5A978518990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请输入你的题目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a16="http://schemas.microsoft.com/office/drawing/2014/main" id="{41E3E521-36EF-40F1-B20C-91C7AC6589F8}"/>
                </a:ext>
              </a:extLst>
            </p:cNvPr>
            <p:cNvSpPr txBox="1"/>
            <p:nvPr/>
          </p:nvSpPr>
          <p:spPr>
            <a:xfrm>
              <a:off x="5566045" y="2516200"/>
              <a:ext cx="107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THRRE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7E7F0966-7F32-4461-A1BB-D0FFE9898A71}"/>
              </a:ext>
            </a:extLst>
          </p:cNvPr>
          <p:cNvGrpSpPr/>
          <p:nvPr/>
        </p:nvGrpSpPr>
        <p:grpSpPr>
          <a:xfrm>
            <a:off x="9983386" y="2608867"/>
            <a:ext cx="1414271" cy="1219199"/>
            <a:chOff x="5388864" y="2390775"/>
            <a:chExt cx="1414271" cy="1219199"/>
          </a:xfrm>
        </p:grpSpPr>
        <p:sp>
          <p:nvSpPr>
            <p:cNvPr id="30" name="六边形 29">
              <a:extLst>
                <a:ext uri="{FF2B5EF4-FFF2-40B4-BE49-F238E27FC236}">
                  <a16:creationId xmlns="" xmlns:a16="http://schemas.microsoft.com/office/drawing/2014/main" id="{614ACA80-DCEB-4861-AD50-DA8608DF9D0D}"/>
                </a:ext>
              </a:extLst>
            </p:cNvPr>
            <p:cNvSpPr/>
            <p:nvPr/>
          </p:nvSpPr>
          <p:spPr>
            <a:xfrm>
              <a:off x="5388864" y="2390775"/>
              <a:ext cx="1414271" cy="1219199"/>
            </a:xfrm>
            <a:prstGeom prst="hexagon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E4351BC1-BFF1-4021-9F55-0666FF066E68}"/>
                </a:ext>
              </a:extLst>
            </p:cNvPr>
            <p:cNvSpPr/>
            <p:nvPr/>
          </p:nvSpPr>
          <p:spPr>
            <a:xfrm>
              <a:off x="5464900" y="2895301"/>
              <a:ext cx="12621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请输入你的题目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7AFE0239-5CB0-4468-8128-A6F91BE08E31}"/>
                </a:ext>
              </a:extLst>
            </p:cNvPr>
            <p:cNvSpPr txBox="1"/>
            <p:nvPr/>
          </p:nvSpPr>
          <p:spPr>
            <a:xfrm>
              <a:off x="5565243" y="2463180"/>
              <a:ext cx="10615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FOUR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75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=""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=""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=""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=""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=""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=""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=""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=""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=""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=""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=""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=""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=""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=""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=""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=""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=""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=""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=""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=""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=""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=""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=""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=""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=""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=""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=""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=""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=""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=""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=""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=""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=""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=""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5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54DF18D3-47B4-4853-9C61-EB3A2DA7D870}"/>
              </a:ext>
            </a:extLst>
          </p:cNvPr>
          <p:cNvGrpSpPr/>
          <p:nvPr/>
        </p:nvGrpSpPr>
        <p:grpSpPr>
          <a:xfrm>
            <a:off x="424795" y="4371700"/>
            <a:ext cx="2911384" cy="1349771"/>
            <a:chOff x="424795" y="4371700"/>
            <a:chExt cx="2911384" cy="1349771"/>
          </a:xfrm>
        </p:grpSpPr>
        <p:sp>
          <p:nvSpPr>
            <p:cNvPr id="26" name="Rectangle 38">
              <a:extLst>
                <a:ext uri="{FF2B5EF4-FFF2-40B4-BE49-F238E27FC236}">
                  <a16:creationId xmlns="" xmlns:a16="http://schemas.microsoft.com/office/drawing/2014/main" id="{5BE91955-1EC3-48AC-B540-3F85482F269A}"/>
                </a:ext>
              </a:extLst>
            </p:cNvPr>
            <p:cNvSpPr/>
            <p:nvPr/>
          </p:nvSpPr>
          <p:spPr>
            <a:xfrm>
              <a:off x="424795" y="4705808"/>
              <a:ext cx="29113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</a:t>
              </a: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字以内，据统计每页幻灯片的最好控制在</a:t>
              </a:r>
              <a:r>
                <a:rPr lang="en-US" altLang="zh-CN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分钟之内。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39">
              <a:extLst>
                <a:ext uri="{FF2B5EF4-FFF2-40B4-BE49-F238E27FC236}">
                  <a16:creationId xmlns="" xmlns:a16="http://schemas.microsoft.com/office/drawing/2014/main" id="{0BBF0D72-68DF-4C4B-A61D-8A69E729BFD3}"/>
                </a:ext>
              </a:extLst>
            </p:cNvPr>
            <p:cNvSpPr/>
            <p:nvPr/>
          </p:nvSpPr>
          <p:spPr>
            <a:xfrm>
              <a:off x="1187341" y="4371700"/>
              <a:ext cx="11769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5EBAC8FC-112A-4054-BBED-6BD3A90CE56C}"/>
              </a:ext>
            </a:extLst>
          </p:cNvPr>
          <p:cNvGrpSpPr/>
          <p:nvPr/>
        </p:nvGrpSpPr>
        <p:grpSpPr>
          <a:xfrm>
            <a:off x="2751054" y="2143949"/>
            <a:ext cx="8481336" cy="3878100"/>
            <a:chOff x="2751054" y="2143949"/>
            <a:chExt cx="8481336" cy="3878100"/>
          </a:xfrm>
        </p:grpSpPr>
        <p:sp>
          <p:nvSpPr>
            <p:cNvPr id="14" name="Oval 3">
              <a:extLst>
                <a:ext uri="{FF2B5EF4-FFF2-40B4-BE49-F238E27FC236}">
                  <a16:creationId xmlns="" xmlns:a16="http://schemas.microsoft.com/office/drawing/2014/main" id="{EAD10F75-CEEA-4397-B236-8B5B568CB37A}"/>
                </a:ext>
              </a:extLst>
            </p:cNvPr>
            <p:cNvSpPr/>
            <p:nvPr/>
          </p:nvSpPr>
          <p:spPr>
            <a:xfrm>
              <a:off x="2751054" y="3079509"/>
              <a:ext cx="155442" cy="15544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493F9572-3BDA-42E5-8072-7CA16B049F00}"/>
                </a:ext>
              </a:extLst>
            </p:cNvPr>
            <p:cNvSpPr/>
            <p:nvPr/>
          </p:nvSpPr>
          <p:spPr>
            <a:xfrm>
              <a:off x="2848162" y="2880385"/>
              <a:ext cx="7861278" cy="2628900"/>
            </a:xfrm>
            <a:custGeom>
              <a:avLst/>
              <a:gdLst>
                <a:gd name="connsiteX0" fmla="*/ 0 w 7791450"/>
                <a:gd name="connsiteY0" fmla="*/ 1628775 h 2628900"/>
                <a:gd name="connsiteX1" fmla="*/ 1924050 w 7791450"/>
                <a:gd name="connsiteY1" fmla="*/ 704850 h 2628900"/>
                <a:gd name="connsiteX2" fmla="*/ 3114675 w 7791450"/>
                <a:gd name="connsiteY2" fmla="*/ 2628900 h 2628900"/>
                <a:gd name="connsiteX3" fmla="*/ 4362450 w 7791450"/>
                <a:gd name="connsiteY3" fmla="*/ 0 h 2628900"/>
                <a:gd name="connsiteX4" fmla="*/ 5591175 w 7791450"/>
                <a:gd name="connsiteY4" fmla="*/ 1666875 h 2628900"/>
                <a:gd name="connsiteX5" fmla="*/ 7791450 w 7791450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56632"/>
                <a:gd name="connsiteY0" fmla="*/ 583746 h 2628900"/>
                <a:gd name="connsiteX1" fmla="*/ 1989232 w 7856632"/>
                <a:gd name="connsiteY1" fmla="*/ 704850 h 2628900"/>
                <a:gd name="connsiteX2" fmla="*/ 3179857 w 7856632"/>
                <a:gd name="connsiteY2" fmla="*/ 2628900 h 2628900"/>
                <a:gd name="connsiteX3" fmla="*/ 4427632 w 7856632"/>
                <a:gd name="connsiteY3" fmla="*/ 0 h 2628900"/>
                <a:gd name="connsiteX4" fmla="*/ 5656357 w 7856632"/>
                <a:gd name="connsiteY4" fmla="*/ 1666875 h 2628900"/>
                <a:gd name="connsiteX5" fmla="*/ 7856632 w 7856632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804350"/>
                <a:gd name="connsiteY0" fmla="*/ 571046 h 2628900"/>
                <a:gd name="connsiteX1" fmla="*/ 1936950 w 7804350"/>
                <a:gd name="connsiteY1" fmla="*/ 704850 h 2628900"/>
                <a:gd name="connsiteX2" fmla="*/ 3127575 w 7804350"/>
                <a:gd name="connsiteY2" fmla="*/ 2628900 h 2628900"/>
                <a:gd name="connsiteX3" fmla="*/ 4375350 w 7804350"/>
                <a:gd name="connsiteY3" fmla="*/ 0 h 2628900"/>
                <a:gd name="connsiteX4" fmla="*/ 5604075 w 7804350"/>
                <a:gd name="connsiteY4" fmla="*/ 1666875 h 2628900"/>
                <a:gd name="connsiteX5" fmla="*/ 7804350 w 7804350"/>
                <a:gd name="connsiteY5" fmla="*/ 133350 h 2628900"/>
                <a:gd name="connsiteX0" fmla="*/ 0 w 7799993"/>
                <a:gd name="connsiteY0" fmla="*/ 280534 h 2628900"/>
                <a:gd name="connsiteX1" fmla="*/ 1932593 w 7799993"/>
                <a:gd name="connsiteY1" fmla="*/ 704850 h 2628900"/>
                <a:gd name="connsiteX2" fmla="*/ 3123218 w 7799993"/>
                <a:gd name="connsiteY2" fmla="*/ 2628900 h 2628900"/>
                <a:gd name="connsiteX3" fmla="*/ 4370993 w 7799993"/>
                <a:gd name="connsiteY3" fmla="*/ 0 h 2628900"/>
                <a:gd name="connsiteX4" fmla="*/ 5599718 w 7799993"/>
                <a:gd name="connsiteY4" fmla="*/ 1666875 h 2628900"/>
                <a:gd name="connsiteX5" fmla="*/ 7799993 w 7799993"/>
                <a:gd name="connsiteY5" fmla="*/ 133350 h 2628900"/>
                <a:gd name="connsiteX0" fmla="*/ 0 w 7799993"/>
                <a:gd name="connsiteY0" fmla="*/ 280534 h 2628900"/>
                <a:gd name="connsiteX1" fmla="*/ 1932593 w 7799993"/>
                <a:gd name="connsiteY1" fmla="*/ 704850 h 2628900"/>
                <a:gd name="connsiteX2" fmla="*/ 3123218 w 7799993"/>
                <a:gd name="connsiteY2" fmla="*/ 2628900 h 2628900"/>
                <a:gd name="connsiteX3" fmla="*/ 4370993 w 7799993"/>
                <a:gd name="connsiteY3" fmla="*/ 0 h 2628900"/>
                <a:gd name="connsiteX4" fmla="*/ 5599718 w 7799993"/>
                <a:gd name="connsiteY4" fmla="*/ 1666875 h 2628900"/>
                <a:gd name="connsiteX5" fmla="*/ 7799993 w 7799993"/>
                <a:gd name="connsiteY5" fmla="*/ 133350 h 2628900"/>
                <a:gd name="connsiteX0" fmla="*/ 0 w 7799993"/>
                <a:gd name="connsiteY0" fmla="*/ 280534 h 2628900"/>
                <a:gd name="connsiteX1" fmla="*/ 1932593 w 7799993"/>
                <a:gd name="connsiteY1" fmla="*/ 704850 h 2628900"/>
                <a:gd name="connsiteX2" fmla="*/ 3123218 w 7799993"/>
                <a:gd name="connsiteY2" fmla="*/ 2628900 h 2628900"/>
                <a:gd name="connsiteX3" fmla="*/ 4370993 w 7799993"/>
                <a:gd name="connsiteY3" fmla="*/ 0 h 2628900"/>
                <a:gd name="connsiteX4" fmla="*/ 5599718 w 7799993"/>
                <a:gd name="connsiteY4" fmla="*/ 1666875 h 2628900"/>
                <a:gd name="connsiteX5" fmla="*/ 7799993 w 7799993"/>
                <a:gd name="connsiteY5" fmla="*/ 133350 h 2628900"/>
                <a:gd name="connsiteX0" fmla="*/ 0 w 7191624"/>
                <a:gd name="connsiteY0" fmla="*/ 280534 h 2628900"/>
                <a:gd name="connsiteX1" fmla="*/ 1932593 w 7191624"/>
                <a:gd name="connsiteY1" fmla="*/ 704850 h 2628900"/>
                <a:gd name="connsiteX2" fmla="*/ 3123218 w 7191624"/>
                <a:gd name="connsiteY2" fmla="*/ 2628900 h 2628900"/>
                <a:gd name="connsiteX3" fmla="*/ 4370993 w 7191624"/>
                <a:gd name="connsiteY3" fmla="*/ 0 h 2628900"/>
                <a:gd name="connsiteX4" fmla="*/ 5599718 w 7191624"/>
                <a:gd name="connsiteY4" fmla="*/ 1666875 h 2628900"/>
                <a:gd name="connsiteX5" fmla="*/ 7191624 w 7191624"/>
                <a:gd name="connsiteY5" fmla="*/ 85849 h 262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1624" h="2628900">
                  <a:moveTo>
                    <a:pt x="0" y="280534"/>
                  </a:moveTo>
                  <a:cubicBezTo>
                    <a:pt x="389" y="260000"/>
                    <a:pt x="1934422" y="711077"/>
                    <a:pt x="1932593" y="704850"/>
                  </a:cubicBezTo>
                  <a:cubicBezTo>
                    <a:pt x="1928829" y="692035"/>
                    <a:pt x="2726343" y="1987550"/>
                    <a:pt x="3123218" y="2628900"/>
                  </a:cubicBezTo>
                  <a:lnTo>
                    <a:pt x="4370993" y="0"/>
                  </a:lnTo>
                  <a:lnTo>
                    <a:pt x="5599718" y="1666875"/>
                  </a:lnTo>
                  <a:lnTo>
                    <a:pt x="7191624" y="85849"/>
                  </a:lnTo>
                </a:path>
              </a:pathLst>
            </a:custGeom>
            <a:noFill/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Oval 6">
              <a:extLst>
                <a:ext uri="{FF2B5EF4-FFF2-40B4-BE49-F238E27FC236}">
                  <a16:creationId xmlns="" xmlns:a16="http://schemas.microsoft.com/office/drawing/2014/main" id="{3EBD9F0A-9823-4047-A29F-9B32DC55E6DF}"/>
                </a:ext>
              </a:extLst>
            </p:cNvPr>
            <p:cNvSpPr/>
            <p:nvPr/>
          </p:nvSpPr>
          <p:spPr>
            <a:xfrm>
              <a:off x="4455933" y="311904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Oval 27">
              <a:extLst>
                <a:ext uri="{FF2B5EF4-FFF2-40B4-BE49-F238E27FC236}">
                  <a16:creationId xmlns="" xmlns:a16="http://schemas.microsoft.com/office/drawing/2014/main" id="{79C26958-6C11-49CE-A178-D9708105350D}"/>
                </a:ext>
              </a:extLst>
            </p:cNvPr>
            <p:cNvSpPr/>
            <p:nvPr/>
          </p:nvSpPr>
          <p:spPr>
            <a:xfrm>
              <a:off x="5813065" y="464124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Oval 28">
              <a:extLst>
                <a:ext uri="{FF2B5EF4-FFF2-40B4-BE49-F238E27FC236}">
                  <a16:creationId xmlns="" xmlns:a16="http://schemas.microsoft.com/office/drawing/2014/main" id="{62AF1373-022D-4EE6-9411-7E7B9B9591F3}"/>
                </a:ext>
              </a:extLst>
            </p:cNvPr>
            <p:cNvSpPr/>
            <p:nvPr/>
          </p:nvSpPr>
          <p:spPr>
            <a:xfrm>
              <a:off x="7234732" y="262230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Oval 29">
              <a:extLst>
                <a:ext uri="{FF2B5EF4-FFF2-40B4-BE49-F238E27FC236}">
                  <a16:creationId xmlns="" xmlns:a16="http://schemas.microsoft.com/office/drawing/2014/main" id="{616D7EC2-7629-4CDF-9584-041FFDCA324A}"/>
                </a:ext>
              </a:extLst>
            </p:cNvPr>
            <p:cNvSpPr/>
            <p:nvPr/>
          </p:nvSpPr>
          <p:spPr>
            <a:xfrm>
              <a:off x="10196043" y="257194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Oval 30">
              <a:extLst>
                <a:ext uri="{FF2B5EF4-FFF2-40B4-BE49-F238E27FC236}">
                  <a16:creationId xmlns="" xmlns:a16="http://schemas.microsoft.com/office/drawing/2014/main" id="{68A8CB0F-9837-4B1F-A270-B70861DF42CA}"/>
                </a:ext>
              </a:extLst>
            </p:cNvPr>
            <p:cNvSpPr/>
            <p:nvPr/>
          </p:nvSpPr>
          <p:spPr>
            <a:xfrm>
              <a:off x="8451224" y="403344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D2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ectangle 31">
              <a:extLst>
                <a:ext uri="{FF2B5EF4-FFF2-40B4-BE49-F238E27FC236}">
                  <a16:creationId xmlns="" xmlns:a16="http://schemas.microsoft.com/office/drawing/2014/main" id="{7853A03D-0DAC-4C14-930B-57C0C1C54306}"/>
                </a:ext>
              </a:extLst>
            </p:cNvPr>
            <p:cNvSpPr/>
            <p:nvPr/>
          </p:nvSpPr>
          <p:spPr>
            <a:xfrm>
              <a:off x="4315516" y="2666813"/>
              <a:ext cx="11705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  <a:p>
              <a:pPr algn="ctr" defTabSz="914082">
                <a:spcBef>
                  <a:spcPct val="0"/>
                </a:spcBef>
              </a:pPr>
              <a:endParaRPr lang="en-US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34">
              <a:extLst>
                <a:ext uri="{FF2B5EF4-FFF2-40B4-BE49-F238E27FC236}">
                  <a16:creationId xmlns="" xmlns:a16="http://schemas.microsoft.com/office/drawing/2014/main" id="{AC0043E7-A25B-40ED-8318-B3228E407F68}"/>
                </a:ext>
              </a:extLst>
            </p:cNvPr>
            <p:cNvSpPr/>
            <p:nvPr/>
          </p:nvSpPr>
          <p:spPr>
            <a:xfrm>
              <a:off x="5653750" y="5652717"/>
              <a:ext cx="1170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3" name="Rectangle 35">
              <a:extLst>
                <a:ext uri="{FF2B5EF4-FFF2-40B4-BE49-F238E27FC236}">
                  <a16:creationId xmlns="" xmlns:a16="http://schemas.microsoft.com/office/drawing/2014/main" id="{C7D41211-977E-4E18-A9AA-91F0E92DF740}"/>
                </a:ext>
              </a:extLst>
            </p:cNvPr>
            <p:cNvSpPr/>
            <p:nvPr/>
          </p:nvSpPr>
          <p:spPr>
            <a:xfrm>
              <a:off x="7075419" y="2165857"/>
              <a:ext cx="1170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4" name="Rectangle 36">
              <a:extLst>
                <a:ext uri="{FF2B5EF4-FFF2-40B4-BE49-F238E27FC236}">
                  <a16:creationId xmlns="" xmlns:a16="http://schemas.microsoft.com/office/drawing/2014/main" id="{D815BBB4-CADD-4810-AAAD-CD16C78463F9}"/>
                </a:ext>
              </a:extLst>
            </p:cNvPr>
            <p:cNvSpPr/>
            <p:nvPr/>
          </p:nvSpPr>
          <p:spPr>
            <a:xfrm>
              <a:off x="8291909" y="4988549"/>
              <a:ext cx="1170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25" name="Rectangle 37">
              <a:extLst>
                <a:ext uri="{FF2B5EF4-FFF2-40B4-BE49-F238E27FC236}">
                  <a16:creationId xmlns="" xmlns:a16="http://schemas.microsoft.com/office/drawing/2014/main" id="{73F94C3B-0E93-45EC-AFCA-34DFD90B3CE8}"/>
                </a:ext>
              </a:extLst>
            </p:cNvPr>
            <p:cNvSpPr/>
            <p:nvPr/>
          </p:nvSpPr>
          <p:spPr>
            <a:xfrm>
              <a:off x="10061877" y="2143949"/>
              <a:ext cx="1170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grpSp>
          <p:nvGrpSpPr>
            <p:cNvPr id="28" name="Group 40">
              <a:extLst>
                <a:ext uri="{FF2B5EF4-FFF2-40B4-BE49-F238E27FC236}">
                  <a16:creationId xmlns="" xmlns:a16="http://schemas.microsoft.com/office/drawing/2014/main" id="{D8A0FD38-0CF2-4688-96C5-588412C92273}"/>
                </a:ext>
              </a:extLst>
            </p:cNvPr>
            <p:cNvGrpSpPr/>
            <p:nvPr/>
          </p:nvGrpSpPr>
          <p:grpSpPr>
            <a:xfrm>
              <a:off x="4696408" y="3335768"/>
              <a:ext cx="457200" cy="457200"/>
              <a:chOff x="3648868" y="2753915"/>
              <a:chExt cx="457200" cy="457200"/>
            </a:xfrm>
            <a:solidFill>
              <a:srgbClr val="2D2D2D"/>
            </a:solidFill>
          </p:grpSpPr>
          <p:sp>
            <p:nvSpPr>
              <p:cNvPr id="29" name="Freeform 127">
                <a:extLst>
                  <a:ext uri="{FF2B5EF4-FFF2-40B4-BE49-F238E27FC236}">
                    <a16:creationId xmlns="" xmlns:a16="http://schemas.microsoft.com/office/drawing/2014/main" id="{9FFF1EAC-F7C5-44C6-BA5C-83DFF5246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8868" y="2753915"/>
                <a:ext cx="457200" cy="457200"/>
              </a:xfrm>
              <a:custGeom>
                <a:avLst/>
                <a:gdLst>
                  <a:gd name="T0" fmla="*/ 630 w 1152"/>
                  <a:gd name="T1" fmla="*/ 780 h 1152"/>
                  <a:gd name="T2" fmla="*/ 534 w 1152"/>
                  <a:gd name="T3" fmla="*/ 739 h 1152"/>
                  <a:gd name="T4" fmla="*/ 454 w 1152"/>
                  <a:gd name="T5" fmla="*/ 674 h 1152"/>
                  <a:gd name="T6" fmla="*/ 395 w 1152"/>
                  <a:gd name="T7" fmla="*/ 588 h 1152"/>
                  <a:gd name="T8" fmla="*/ 364 w 1152"/>
                  <a:gd name="T9" fmla="*/ 487 h 1152"/>
                  <a:gd name="T10" fmla="*/ 364 w 1152"/>
                  <a:gd name="T11" fmla="*/ 378 h 1152"/>
                  <a:gd name="T12" fmla="*/ 395 w 1152"/>
                  <a:gd name="T13" fmla="*/ 276 h 1152"/>
                  <a:gd name="T14" fmla="*/ 454 w 1152"/>
                  <a:gd name="T15" fmla="*/ 190 h 1152"/>
                  <a:gd name="T16" fmla="*/ 534 w 1152"/>
                  <a:gd name="T17" fmla="*/ 124 h 1152"/>
                  <a:gd name="T18" fmla="*/ 630 w 1152"/>
                  <a:gd name="T19" fmla="*/ 83 h 1152"/>
                  <a:gd name="T20" fmla="*/ 739 w 1152"/>
                  <a:gd name="T21" fmla="*/ 72 h 1152"/>
                  <a:gd name="T22" fmla="*/ 844 w 1152"/>
                  <a:gd name="T23" fmla="*/ 94 h 1152"/>
                  <a:gd name="T24" fmla="*/ 936 w 1152"/>
                  <a:gd name="T25" fmla="*/ 143 h 1152"/>
                  <a:gd name="T26" fmla="*/ 1009 w 1152"/>
                  <a:gd name="T27" fmla="*/ 217 h 1152"/>
                  <a:gd name="T28" fmla="*/ 1059 w 1152"/>
                  <a:gd name="T29" fmla="*/ 309 h 1152"/>
                  <a:gd name="T30" fmla="*/ 1079 w 1152"/>
                  <a:gd name="T31" fmla="*/ 413 h 1152"/>
                  <a:gd name="T32" fmla="*/ 1068 w 1152"/>
                  <a:gd name="T33" fmla="*/ 522 h 1152"/>
                  <a:gd name="T34" fmla="*/ 1028 w 1152"/>
                  <a:gd name="T35" fmla="*/ 618 h 1152"/>
                  <a:gd name="T36" fmla="*/ 963 w 1152"/>
                  <a:gd name="T37" fmla="*/ 698 h 1152"/>
                  <a:gd name="T38" fmla="*/ 876 w 1152"/>
                  <a:gd name="T39" fmla="*/ 757 h 1152"/>
                  <a:gd name="T40" fmla="*/ 775 w 1152"/>
                  <a:gd name="T41" fmla="*/ 788 h 1152"/>
                  <a:gd name="T42" fmla="*/ 163 w 1152"/>
                  <a:gd name="T43" fmla="*/ 1077 h 1152"/>
                  <a:gd name="T44" fmla="*/ 127 w 1152"/>
                  <a:gd name="T45" fmla="*/ 1088 h 1152"/>
                  <a:gd name="T46" fmla="*/ 92 w 1152"/>
                  <a:gd name="T47" fmla="*/ 1077 h 1152"/>
                  <a:gd name="T48" fmla="*/ 68 w 1152"/>
                  <a:gd name="T49" fmla="*/ 1049 h 1152"/>
                  <a:gd name="T50" fmla="*/ 65 w 1152"/>
                  <a:gd name="T51" fmla="*/ 1012 h 1152"/>
                  <a:gd name="T52" fmla="*/ 83 w 1152"/>
                  <a:gd name="T53" fmla="*/ 979 h 1152"/>
                  <a:gd name="T54" fmla="*/ 415 w 1152"/>
                  <a:gd name="T55" fmla="*/ 737 h 1152"/>
                  <a:gd name="T56" fmla="*/ 719 w 1152"/>
                  <a:gd name="T57" fmla="*/ 0 h 1152"/>
                  <a:gd name="T58" fmla="*/ 592 w 1152"/>
                  <a:gd name="T59" fmla="*/ 19 h 1152"/>
                  <a:gd name="T60" fmla="*/ 479 w 1152"/>
                  <a:gd name="T61" fmla="*/ 74 h 1152"/>
                  <a:gd name="T62" fmla="*/ 387 w 1152"/>
                  <a:gd name="T63" fmla="*/ 157 h 1152"/>
                  <a:gd name="T64" fmla="*/ 322 w 1152"/>
                  <a:gd name="T65" fmla="*/ 264 h 1152"/>
                  <a:gd name="T66" fmla="*/ 291 w 1152"/>
                  <a:gd name="T67" fmla="*/ 387 h 1152"/>
                  <a:gd name="T68" fmla="*/ 302 w 1152"/>
                  <a:gd name="T69" fmla="*/ 537 h 1152"/>
                  <a:gd name="T70" fmla="*/ 38 w 1152"/>
                  <a:gd name="T71" fmla="*/ 934 h 1152"/>
                  <a:gd name="T72" fmla="*/ 2 w 1152"/>
                  <a:gd name="T73" fmla="*/ 999 h 1152"/>
                  <a:gd name="T74" fmla="*/ 10 w 1152"/>
                  <a:gd name="T75" fmla="*/ 1074 h 1152"/>
                  <a:gd name="T76" fmla="*/ 56 w 1152"/>
                  <a:gd name="T77" fmla="*/ 1130 h 1152"/>
                  <a:gd name="T78" fmla="*/ 127 w 1152"/>
                  <a:gd name="T79" fmla="*/ 1152 h 1152"/>
                  <a:gd name="T80" fmla="*/ 199 w 1152"/>
                  <a:gd name="T81" fmla="*/ 1129 h 1152"/>
                  <a:gd name="T82" fmla="*/ 565 w 1152"/>
                  <a:gd name="T83" fmla="*/ 834 h 1152"/>
                  <a:gd name="T84" fmla="*/ 719 w 1152"/>
                  <a:gd name="T85" fmla="*/ 864 h 1152"/>
                  <a:gd name="T86" fmla="*/ 848 w 1152"/>
                  <a:gd name="T87" fmla="*/ 844 h 1152"/>
                  <a:gd name="T88" fmla="*/ 961 w 1152"/>
                  <a:gd name="T89" fmla="*/ 790 h 1152"/>
                  <a:gd name="T90" fmla="*/ 1053 w 1152"/>
                  <a:gd name="T91" fmla="*/ 707 h 1152"/>
                  <a:gd name="T92" fmla="*/ 1118 w 1152"/>
                  <a:gd name="T93" fmla="*/ 600 h 1152"/>
                  <a:gd name="T94" fmla="*/ 1149 w 1152"/>
                  <a:gd name="T95" fmla="*/ 476 h 1152"/>
                  <a:gd name="T96" fmla="*/ 1143 w 1152"/>
                  <a:gd name="T97" fmla="*/ 345 h 1152"/>
                  <a:gd name="T98" fmla="*/ 1100 w 1152"/>
                  <a:gd name="T99" fmla="*/ 226 h 1152"/>
                  <a:gd name="T100" fmla="*/ 1025 w 1152"/>
                  <a:gd name="T101" fmla="*/ 126 h 1152"/>
                  <a:gd name="T102" fmla="*/ 926 w 1152"/>
                  <a:gd name="T103" fmla="*/ 53 h 1152"/>
                  <a:gd name="T104" fmla="*/ 807 w 1152"/>
                  <a:gd name="T105" fmla="*/ 8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52" h="1152">
                    <a:moveTo>
                      <a:pt x="719" y="792"/>
                    </a:moveTo>
                    <a:lnTo>
                      <a:pt x="701" y="791"/>
                    </a:lnTo>
                    <a:lnTo>
                      <a:pt x="683" y="790"/>
                    </a:lnTo>
                    <a:lnTo>
                      <a:pt x="665" y="788"/>
                    </a:lnTo>
                    <a:lnTo>
                      <a:pt x="647" y="785"/>
                    </a:lnTo>
                    <a:lnTo>
                      <a:pt x="630" y="780"/>
                    </a:lnTo>
                    <a:lnTo>
                      <a:pt x="613" y="776"/>
                    </a:lnTo>
                    <a:lnTo>
                      <a:pt x="596" y="770"/>
                    </a:lnTo>
                    <a:lnTo>
                      <a:pt x="580" y="763"/>
                    </a:lnTo>
                    <a:lnTo>
                      <a:pt x="564" y="757"/>
                    </a:lnTo>
                    <a:lnTo>
                      <a:pt x="549" y="748"/>
                    </a:lnTo>
                    <a:lnTo>
                      <a:pt x="534" y="739"/>
                    </a:lnTo>
                    <a:lnTo>
                      <a:pt x="519" y="731"/>
                    </a:lnTo>
                    <a:lnTo>
                      <a:pt x="505" y="720"/>
                    </a:lnTo>
                    <a:lnTo>
                      <a:pt x="491" y="709"/>
                    </a:lnTo>
                    <a:lnTo>
                      <a:pt x="478" y="698"/>
                    </a:lnTo>
                    <a:lnTo>
                      <a:pt x="466" y="687"/>
                    </a:lnTo>
                    <a:lnTo>
                      <a:pt x="454" y="674"/>
                    </a:lnTo>
                    <a:lnTo>
                      <a:pt x="442" y="661"/>
                    </a:lnTo>
                    <a:lnTo>
                      <a:pt x="431" y="648"/>
                    </a:lnTo>
                    <a:lnTo>
                      <a:pt x="421" y="634"/>
                    </a:lnTo>
                    <a:lnTo>
                      <a:pt x="412" y="618"/>
                    </a:lnTo>
                    <a:lnTo>
                      <a:pt x="403" y="603"/>
                    </a:lnTo>
                    <a:lnTo>
                      <a:pt x="395" y="588"/>
                    </a:lnTo>
                    <a:lnTo>
                      <a:pt x="388" y="572"/>
                    </a:lnTo>
                    <a:lnTo>
                      <a:pt x="381" y="556"/>
                    </a:lnTo>
                    <a:lnTo>
                      <a:pt x="376" y="539"/>
                    </a:lnTo>
                    <a:lnTo>
                      <a:pt x="372" y="522"/>
                    </a:lnTo>
                    <a:lnTo>
                      <a:pt x="367" y="504"/>
                    </a:lnTo>
                    <a:lnTo>
                      <a:pt x="364" y="487"/>
                    </a:lnTo>
                    <a:lnTo>
                      <a:pt x="362" y="468"/>
                    </a:lnTo>
                    <a:lnTo>
                      <a:pt x="361" y="450"/>
                    </a:lnTo>
                    <a:lnTo>
                      <a:pt x="360" y="432"/>
                    </a:lnTo>
                    <a:lnTo>
                      <a:pt x="361" y="413"/>
                    </a:lnTo>
                    <a:lnTo>
                      <a:pt x="362" y="395"/>
                    </a:lnTo>
                    <a:lnTo>
                      <a:pt x="364" y="378"/>
                    </a:lnTo>
                    <a:lnTo>
                      <a:pt x="367" y="359"/>
                    </a:lnTo>
                    <a:lnTo>
                      <a:pt x="372" y="342"/>
                    </a:lnTo>
                    <a:lnTo>
                      <a:pt x="376" y="325"/>
                    </a:lnTo>
                    <a:lnTo>
                      <a:pt x="381" y="309"/>
                    </a:lnTo>
                    <a:lnTo>
                      <a:pt x="388" y="292"/>
                    </a:lnTo>
                    <a:lnTo>
                      <a:pt x="395" y="276"/>
                    </a:lnTo>
                    <a:lnTo>
                      <a:pt x="403" y="260"/>
                    </a:lnTo>
                    <a:lnTo>
                      <a:pt x="412" y="245"/>
                    </a:lnTo>
                    <a:lnTo>
                      <a:pt x="421" y="231"/>
                    </a:lnTo>
                    <a:lnTo>
                      <a:pt x="431" y="217"/>
                    </a:lnTo>
                    <a:lnTo>
                      <a:pt x="442" y="203"/>
                    </a:lnTo>
                    <a:lnTo>
                      <a:pt x="454" y="190"/>
                    </a:lnTo>
                    <a:lnTo>
                      <a:pt x="466" y="178"/>
                    </a:lnTo>
                    <a:lnTo>
                      <a:pt x="478" y="166"/>
                    </a:lnTo>
                    <a:lnTo>
                      <a:pt x="491" y="154"/>
                    </a:lnTo>
                    <a:lnTo>
                      <a:pt x="505" y="143"/>
                    </a:lnTo>
                    <a:lnTo>
                      <a:pt x="519" y="134"/>
                    </a:lnTo>
                    <a:lnTo>
                      <a:pt x="534" y="124"/>
                    </a:lnTo>
                    <a:lnTo>
                      <a:pt x="549" y="115"/>
                    </a:lnTo>
                    <a:lnTo>
                      <a:pt x="564" y="108"/>
                    </a:lnTo>
                    <a:lnTo>
                      <a:pt x="580" y="100"/>
                    </a:lnTo>
                    <a:lnTo>
                      <a:pt x="596" y="94"/>
                    </a:lnTo>
                    <a:lnTo>
                      <a:pt x="613" y="88"/>
                    </a:lnTo>
                    <a:lnTo>
                      <a:pt x="630" y="83"/>
                    </a:lnTo>
                    <a:lnTo>
                      <a:pt x="647" y="80"/>
                    </a:lnTo>
                    <a:lnTo>
                      <a:pt x="665" y="76"/>
                    </a:lnTo>
                    <a:lnTo>
                      <a:pt x="683" y="74"/>
                    </a:lnTo>
                    <a:lnTo>
                      <a:pt x="701" y="72"/>
                    </a:lnTo>
                    <a:lnTo>
                      <a:pt x="719" y="72"/>
                    </a:lnTo>
                    <a:lnTo>
                      <a:pt x="739" y="72"/>
                    </a:lnTo>
                    <a:lnTo>
                      <a:pt x="757" y="74"/>
                    </a:lnTo>
                    <a:lnTo>
                      <a:pt x="775" y="76"/>
                    </a:lnTo>
                    <a:lnTo>
                      <a:pt x="793" y="80"/>
                    </a:lnTo>
                    <a:lnTo>
                      <a:pt x="810" y="83"/>
                    </a:lnTo>
                    <a:lnTo>
                      <a:pt x="827" y="88"/>
                    </a:lnTo>
                    <a:lnTo>
                      <a:pt x="844" y="94"/>
                    </a:lnTo>
                    <a:lnTo>
                      <a:pt x="860" y="100"/>
                    </a:lnTo>
                    <a:lnTo>
                      <a:pt x="876" y="108"/>
                    </a:lnTo>
                    <a:lnTo>
                      <a:pt x="891" y="115"/>
                    </a:lnTo>
                    <a:lnTo>
                      <a:pt x="906" y="124"/>
                    </a:lnTo>
                    <a:lnTo>
                      <a:pt x="921" y="134"/>
                    </a:lnTo>
                    <a:lnTo>
                      <a:pt x="936" y="143"/>
                    </a:lnTo>
                    <a:lnTo>
                      <a:pt x="948" y="154"/>
                    </a:lnTo>
                    <a:lnTo>
                      <a:pt x="963" y="166"/>
                    </a:lnTo>
                    <a:lnTo>
                      <a:pt x="974" y="178"/>
                    </a:lnTo>
                    <a:lnTo>
                      <a:pt x="986" y="190"/>
                    </a:lnTo>
                    <a:lnTo>
                      <a:pt x="998" y="203"/>
                    </a:lnTo>
                    <a:lnTo>
                      <a:pt x="1009" y="217"/>
                    </a:lnTo>
                    <a:lnTo>
                      <a:pt x="1019" y="231"/>
                    </a:lnTo>
                    <a:lnTo>
                      <a:pt x="1028" y="245"/>
                    </a:lnTo>
                    <a:lnTo>
                      <a:pt x="1037" y="260"/>
                    </a:lnTo>
                    <a:lnTo>
                      <a:pt x="1045" y="276"/>
                    </a:lnTo>
                    <a:lnTo>
                      <a:pt x="1052" y="292"/>
                    </a:lnTo>
                    <a:lnTo>
                      <a:pt x="1059" y="309"/>
                    </a:lnTo>
                    <a:lnTo>
                      <a:pt x="1064" y="325"/>
                    </a:lnTo>
                    <a:lnTo>
                      <a:pt x="1068" y="342"/>
                    </a:lnTo>
                    <a:lnTo>
                      <a:pt x="1073" y="359"/>
                    </a:lnTo>
                    <a:lnTo>
                      <a:pt x="1076" y="378"/>
                    </a:lnTo>
                    <a:lnTo>
                      <a:pt x="1078" y="395"/>
                    </a:lnTo>
                    <a:lnTo>
                      <a:pt x="1079" y="413"/>
                    </a:lnTo>
                    <a:lnTo>
                      <a:pt x="1080" y="432"/>
                    </a:lnTo>
                    <a:lnTo>
                      <a:pt x="1079" y="450"/>
                    </a:lnTo>
                    <a:lnTo>
                      <a:pt x="1078" y="468"/>
                    </a:lnTo>
                    <a:lnTo>
                      <a:pt x="1076" y="487"/>
                    </a:lnTo>
                    <a:lnTo>
                      <a:pt x="1073" y="504"/>
                    </a:lnTo>
                    <a:lnTo>
                      <a:pt x="1068" y="522"/>
                    </a:lnTo>
                    <a:lnTo>
                      <a:pt x="1064" y="539"/>
                    </a:lnTo>
                    <a:lnTo>
                      <a:pt x="1059" y="556"/>
                    </a:lnTo>
                    <a:lnTo>
                      <a:pt x="1052" y="572"/>
                    </a:lnTo>
                    <a:lnTo>
                      <a:pt x="1045" y="588"/>
                    </a:lnTo>
                    <a:lnTo>
                      <a:pt x="1037" y="603"/>
                    </a:lnTo>
                    <a:lnTo>
                      <a:pt x="1028" y="618"/>
                    </a:lnTo>
                    <a:lnTo>
                      <a:pt x="1019" y="634"/>
                    </a:lnTo>
                    <a:lnTo>
                      <a:pt x="1009" y="648"/>
                    </a:lnTo>
                    <a:lnTo>
                      <a:pt x="998" y="661"/>
                    </a:lnTo>
                    <a:lnTo>
                      <a:pt x="986" y="674"/>
                    </a:lnTo>
                    <a:lnTo>
                      <a:pt x="974" y="687"/>
                    </a:lnTo>
                    <a:lnTo>
                      <a:pt x="963" y="698"/>
                    </a:lnTo>
                    <a:lnTo>
                      <a:pt x="948" y="709"/>
                    </a:lnTo>
                    <a:lnTo>
                      <a:pt x="936" y="720"/>
                    </a:lnTo>
                    <a:lnTo>
                      <a:pt x="921" y="731"/>
                    </a:lnTo>
                    <a:lnTo>
                      <a:pt x="906" y="739"/>
                    </a:lnTo>
                    <a:lnTo>
                      <a:pt x="891" y="748"/>
                    </a:lnTo>
                    <a:lnTo>
                      <a:pt x="876" y="757"/>
                    </a:lnTo>
                    <a:lnTo>
                      <a:pt x="860" y="763"/>
                    </a:lnTo>
                    <a:lnTo>
                      <a:pt x="844" y="770"/>
                    </a:lnTo>
                    <a:lnTo>
                      <a:pt x="827" y="776"/>
                    </a:lnTo>
                    <a:lnTo>
                      <a:pt x="810" y="780"/>
                    </a:lnTo>
                    <a:lnTo>
                      <a:pt x="793" y="785"/>
                    </a:lnTo>
                    <a:lnTo>
                      <a:pt x="775" y="788"/>
                    </a:lnTo>
                    <a:lnTo>
                      <a:pt x="757" y="790"/>
                    </a:lnTo>
                    <a:lnTo>
                      <a:pt x="739" y="791"/>
                    </a:lnTo>
                    <a:lnTo>
                      <a:pt x="719" y="792"/>
                    </a:lnTo>
                    <a:close/>
                    <a:moveTo>
                      <a:pt x="173" y="1069"/>
                    </a:moveTo>
                    <a:lnTo>
                      <a:pt x="168" y="1073"/>
                    </a:lnTo>
                    <a:lnTo>
                      <a:pt x="163" y="1077"/>
                    </a:lnTo>
                    <a:lnTo>
                      <a:pt x="158" y="1081"/>
                    </a:lnTo>
                    <a:lnTo>
                      <a:pt x="152" y="1083"/>
                    </a:lnTo>
                    <a:lnTo>
                      <a:pt x="146" y="1085"/>
                    </a:lnTo>
                    <a:lnTo>
                      <a:pt x="141" y="1087"/>
                    </a:lnTo>
                    <a:lnTo>
                      <a:pt x="134" y="1088"/>
                    </a:lnTo>
                    <a:lnTo>
                      <a:pt x="127" y="1088"/>
                    </a:lnTo>
                    <a:lnTo>
                      <a:pt x="120" y="1088"/>
                    </a:lnTo>
                    <a:lnTo>
                      <a:pt x="115" y="1087"/>
                    </a:lnTo>
                    <a:lnTo>
                      <a:pt x="108" y="1085"/>
                    </a:lnTo>
                    <a:lnTo>
                      <a:pt x="103" y="1083"/>
                    </a:lnTo>
                    <a:lnTo>
                      <a:pt x="96" y="1081"/>
                    </a:lnTo>
                    <a:lnTo>
                      <a:pt x="92" y="1077"/>
                    </a:lnTo>
                    <a:lnTo>
                      <a:pt x="87" y="1074"/>
                    </a:lnTo>
                    <a:lnTo>
                      <a:pt x="82" y="1070"/>
                    </a:lnTo>
                    <a:lnTo>
                      <a:pt x="78" y="1066"/>
                    </a:lnTo>
                    <a:lnTo>
                      <a:pt x="75" y="1060"/>
                    </a:lnTo>
                    <a:lnTo>
                      <a:pt x="71" y="1055"/>
                    </a:lnTo>
                    <a:lnTo>
                      <a:pt x="68" y="1049"/>
                    </a:lnTo>
                    <a:lnTo>
                      <a:pt x="66" y="1044"/>
                    </a:lnTo>
                    <a:lnTo>
                      <a:pt x="65" y="1038"/>
                    </a:lnTo>
                    <a:lnTo>
                      <a:pt x="64" y="1031"/>
                    </a:lnTo>
                    <a:lnTo>
                      <a:pt x="64" y="1025"/>
                    </a:lnTo>
                    <a:lnTo>
                      <a:pt x="64" y="1018"/>
                    </a:lnTo>
                    <a:lnTo>
                      <a:pt x="65" y="1012"/>
                    </a:lnTo>
                    <a:lnTo>
                      <a:pt x="66" y="1006"/>
                    </a:lnTo>
                    <a:lnTo>
                      <a:pt x="69" y="1000"/>
                    </a:lnTo>
                    <a:lnTo>
                      <a:pt x="71" y="994"/>
                    </a:lnTo>
                    <a:lnTo>
                      <a:pt x="75" y="989"/>
                    </a:lnTo>
                    <a:lnTo>
                      <a:pt x="79" y="984"/>
                    </a:lnTo>
                    <a:lnTo>
                      <a:pt x="83" y="979"/>
                    </a:lnTo>
                    <a:lnTo>
                      <a:pt x="82" y="979"/>
                    </a:lnTo>
                    <a:lnTo>
                      <a:pt x="373" y="689"/>
                    </a:lnTo>
                    <a:lnTo>
                      <a:pt x="383" y="702"/>
                    </a:lnTo>
                    <a:lnTo>
                      <a:pt x="393" y="714"/>
                    </a:lnTo>
                    <a:lnTo>
                      <a:pt x="404" y="725"/>
                    </a:lnTo>
                    <a:lnTo>
                      <a:pt x="415" y="737"/>
                    </a:lnTo>
                    <a:lnTo>
                      <a:pt x="426" y="748"/>
                    </a:lnTo>
                    <a:lnTo>
                      <a:pt x="438" y="759"/>
                    </a:lnTo>
                    <a:lnTo>
                      <a:pt x="451" y="769"/>
                    </a:lnTo>
                    <a:lnTo>
                      <a:pt x="462" y="778"/>
                    </a:lnTo>
                    <a:lnTo>
                      <a:pt x="173" y="1069"/>
                    </a:lnTo>
                    <a:close/>
                    <a:moveTo>
                      <a:pt x="719" y="0"/>
                    </a:moveTo>
                    <a:lnTo>
                      <a:pt x="698" y="1"/>
                    </a:lnTo>
                    <a:lnTo>
                      <a:pt x="676" y="2"/>
                    </a:lnTo>
                    <a:lnTo>
                      <a:pt x="655" y="5"/>
                    </a:lnTo>
                    <a:lnTo>
                      <a:pt x="633" y="8"/>
                    </a:lnTo>
                    <a:lnTo>
                      <a:pt x="611" y="14"/>
                    </a:lnTo>
                    <a:lnTo>
                      <a:pt x="592" y="19"/>
                    </a:lnTo>
                    <a:lnTo>
                      <a:pt x="572" y="27"/>
                    </a:lnTo>
                    <a:lnTo>
                      <a:pt x="552" y="34"/>
                    </a:lnTo>
                    <a:lnTo>
                      <a:pt x="533" y="43"/>
                    </a:lnTo>
                    <a:lnTo>
                      <a:pt x="514" y="53"/>
                    </a:lnTo>
                    <a:lnTo>
                      <a:pt x="496" y="62"/>
                    </a:lnTo>
                    <a:lnTo>
                      <a:pt x="479" y="74"/>
                    </a:lnTo>
                    <a:lnTo>
                      <a:pt x="461" y="86"/>
                    </a:lnTo>
                    <a:lnTo>
                      <a:pt x="445" y="99"/>
                    </a:lnTo>
                    <a:lnTo>
                      <a:pt x="430" y="112"/>
                    </a:lnTo>
                    <a:lnTo>
                      <a:pt x="415" y="126"/>
                    </a:lnTo>
                    <a:lnTo>
                      <a:pt x="400" y="141"/>
                    </a:lnTo>
                    <a:lnTo>
                      <a:pt x="387" y="157"/>
                    </a:lnTo>
                    <a:lnTo>
                      <a:pt x="374" y="174"/>
                    </a:lnTo>
                    <a:lnTo>
                      <a:pt x="362" y="191"/>
                    </a:lnTo>
                    <a:lnTo>
                      <a:pt x="350" y="208"/>
                    </a:lnTo>
                    <a:lnTo>
                      <a:pt x="340" y="226"/>
                    </a:lnTo>
                    <a:lnTo>
                      <a:pt x="331" y="245"/>
                    </a:lnTo>
                    <a:lnTo>
                      <a:pt x="322" y="264"/>
                    </a:lnTo>
                    <a:lnTo>
                      <a:pt x="314" y="284"/>
                    </a:lnTo>
                    <a:lnTo>
                      <a:pt x="307" y="303"/>
                    </a:lnTo>
                    <a:lnTo>
                      <a:pt x="302" y="324"/>
                    </a:lnTo>
                    <a:lnTo>
                      <a:pt x="297" y="345"/>
                    </a:lnTo>
                    <a:lnTo>
                      <a:pt x="293" y="366"/>
                    </a:lnTo>
                    <a:lnTo>
                      <a:pt x="291" y="387"/>
                    </a:lnTo>
                    <a:lnTo>
                      <a:pt x="289" y="410"/>
                    </a:lnTo>
                    <a:lnTo>
                      <a:pt x="287" y="432"/>
                    </a:lnTo>
                    <a:lnTo>
                      <a:pt x="289" y="459"/>
                    </a:lnTo>
                    <a:lnTo>
                      <a:pt x="292" y="486"/>
                    </a:lnTo>
                    <a:lnTo>
                      <a:pt x="295" y="512"/>
                    </a:lnTo>
                    <a:lnTo>
                      <a:pt x="302" y="537"/>
                    </a:lnTo>
                    <a:lnTo>
                      <a:pt x="308" y="562"/>
                    </a:lnTo>
                    <a:lnTo>
                      <a:pt x="317" y="587"/>
                    </a:lnTo>
                    <a:lnTo>
                      <a:pt x="326" y="611"/>
                    </a:lnTo>
                    <a:lnTo>
                      <a:pt x="338" y="634"/>
                    </a:lnTo>
                    <a:lnTo>
                      <a:pt x="38" y="934"/>
                    </a:lnTo>
                    <a:lnTo>
                      <a:pt x="38" y="934"/>
                    </a:lnTo>
                    <a:lnTo>
                      <a:pt x="29" y="944"/>
                    </a:lnTo>
                    <a:lnTo>
                      <a:pt x="22" y="953"/>
                    </a:lnTo>
                    <a:lnTo>
                      <a:pt x="15" y="964"/>
                    </a:lnTo>
                    <a:lnTo>
                      <a:pt x="10" y="975"/>
                    </a:lnTo>
                    <a:lnTo>
                      <a:pt x="6" y="987"/>
                    </a:lnTo>
                    <a:lnTo>
                      <a:pt x="2" y="999"/>
                    </a:lnTo>
                    <a:lnTo>
                      <a:pt x="0" y="1012"/>
                    </a:lnTo>
                    <a:lnTo>
                      <a:pt x="0" y="1025"/>
                    </a:lnTo>
                    <a:lnTo>
                      <a:pt x="0" y="1038"/>
                    </a:lnTo>
                    <a:lnTo>
                      <a:pt x="2" y="1050"/>
                    </a:lnTo>
                    <a:lnTo>
                      <a:pt x="6" y="1062"/>
                    </a:lnTo>
                    <a:lnTo>
                      <a:pt x="10" y="1074"/>
                    </a:lnTo>
                    <a:lnTo>
                      <a:pt x="15" y="1085"/>
                    </a:lnTo>
                    <a:lnTo>
                      <a:pt x="22" y="1096"/>
                    </a:lnTo>
                    <a:lnTo>
                      <a:pt x="29" y="1106"/>
                    </a:lnTo>
                    <a:lnTo>
                      <a:pt x="37" y="1114"/>
                    </a:lnTo>
                    <a:lnTo>
                      <a:pt x="47" y="1123"/>
                    </a:lnTo>
                    <a:lnTo>
                      <a:pt x="56" y="1130"/>
                    </a:lnTo>
                    <a:lnTo>
                      <a:pt x="66" y="1137"/>
                    </a:lnTo>
                    <a:lnTo>
                      <a:pt x="78" y="1142"/>
                    </a:lnTo>
                    <a:lnTo>
                      <a:pt x="89" y="1147"/>
                    </a:lnTo>
                    <a:lnTo>
                      <a:pt x="102" y="1150"/>
                    </a:lnTo>
                    <a:lnTo>
                      <a:pt x="114" y="1151"/>
                    </a:lnTo>
                    <a:lnTo>
                      <a:pt x="127" y="1152"/>
                    </a:lnTo>
                    <a:lnTo>
                      <a:pt x="141" y="1151"/>
                    </a:lnTo>
                    <a:lnTo>
                      <a:pt x="152" y="1149"/>
                    </a:lnTo>
                    <a:lnTo>
                      <a:pt x="165" y="1147"/>
                    </a:lnTo>
                    <a:lnTo>
                      <a:pt x="177" y="1141"/>
                    </a:lnTo>
                    <a:lnTo>
                      <a:pt x="188" y="1136"/>
                    </a:lnTo>
                    <a:lnTo>
                      <a:pt x="199" y="1129"/>
                    </a:lnTo>
                    <a:lnTo>
                      <a:pt x="209" y="1122"/>
                    </a:lnTo>
                    <a:lnTo>
                      <a:pt x="217" y="1114"/>
                    </a:lnTo>
                    <a:lnTo>
                      <a:pt x="217" y="1114"/>
                    </a:lnTo>
                    <a:lnTo>
                      <a:pt x="518" y="814"/>
                    </a:lnTo>
                    <a:lnTo>
                      <a:pt x="541" y="825"/>
                    </a:lnTo>
                    <a:lnTo>
                      <a:pt x="565" y="834"/>
                    </a:lnTo>
                    <a:lnTo>
                      <a:pt x="589" y="843"/>
                    </a:lnTo>
                    <a:lnTo>
                      <a:pt x="614" y="851"/>
                    </a:lnTo>
                    <a:lnTo>
                      <a:pt x="640" y="856"/>
                    </a:lnTo>
                    <a:lnTo>
                      <a:pt x="667" y="860"/>
                    </a:lnTo>
                    <a:lnTo>
                      <a:pt x="692" y="864"/>
                    </a:lnTo>
                    <a:lnTo>
                      <a:pt x="719" y="864"/>
                    </a:lnTo>
                    <a:lnTo>
                      <a:pt x="742" y="864"/>
                    </a:lnTo>
                    <a:lnTo>
                      <a:pt x="764" y="861"/>
                    </a:lnTo>
                    <a:lnTo>
                      <a:pt x="785" y="859"/>
                    </a:lnTo>
                    <a:lnTo>
                      <a:pt x="807" y="855"/>
                    </a:lnTo>
                    <a:lnTo>
                      <a:pt x="827" y="851"/>
                    </a:lnTo>
                    <a:lnTo>
                      <a:pt x="848" y="844"/>
                    </a:lnTo>
                    <a:lnTo>
                      <a:pt x="869" y="838"/>
                    </a:lnTo>
                    <a:lnTo>
                      <a:pt x="888" y="830"/>
                    </a:lnTo>
                    <a:lnTo>
                      <a:pt x="907" y="822"/>
                    </a:lnTo>
                    <a:lnTo>
                      <a:pt x="926" y="812"/>
                    </a:lnTo>
                    <a:lnTo>
                      <a:pt x="944" y="801"/>
                    </a:lnTo>
                    <a:lnTo>
                      <a:pt x="961" y="790"/>
                    </a:lnTo>
                    <a:lnTo>
                      <a:pt x="979" y="778"/>
                    </a:lnTo>
                    <a:lnTo>
                      <a:pt x="995" y="765"/>
                    </a:lnTo>
                    <a:lnTo>
                      <a:pt x="1010" y="751"/>
                    </a:lnTo>
                    <a:lnTo>
                      <a:pt x="1025" y="737"/>
                    </a:lnTo>
                    <a:lnTo>
                      <a:pt x="1040" y="722"/>
                    </a:lnTo>
                    <a:lnTo>
                      <a:pt x="1053" y="707"/>
                    </a:lnTo>
                    <a:lnTo>
                      <a:pt x="1066" y="691"/>
                    </a:lnTo>
                    <a:lnTo>
                      <a:pt x="1078" y="674"/>
                    </a:lnTo>
                    <a:lnTo>
                      <a:pt x="1090" y="656"/>
                    </a:lnTo>
                    <a:lnTo>
                      <a:pt x="1100" y="638"/>
                    </a:lnTo>
                    <a:lnTo>
                      <a:pt x="1109" y="620"/>
                    </a:lnTo>
                    <a:lnTo>
                      <a:pt x="1118" y="600"/>
                    </a:lnTo>
                    <a:lnTo>
                      <a:pt x="1126" y="581"/>
                    </a:lnTo>
                    <a:lnTo>
                      <a:pt x="1132" y="560"/>
                    </a:lnTo>
                    <a:lnTo>
                      <a:pt x="1139" y="540"/>
                    </a:lnTo>
                    <a:lnTo>
                      <a:pt x="1143" y="519"/>
                    </a:lnTo>
                    <a:lnTo>
                      <a:pt x="1147" y="498"/>
                    </a:lnTo>
                    <a:lnTo>
                      <a:pt x="1149" y="476"/>
                    </a:lnTo>
                    <a:lnTo>
                      <a:pt x="1152" y="454"/>
                    </a:lnTo>
                    <a:lnTo>
                      <a:pt x="1152" y="432"/>
                    </a:lnTo>
                    <a:lnTo>
                      <a:pt x="1152" y="410"/>
                    </a:lnTo>
                    <a:lnTo>
                      <a:pt x="1149" y="387"/>
                    </a:lnTo>
                    <a:lnTo>
                      <a:pt x="1147" y="366"/>
                    </a:lnTo>
                    <a:lnTo>
                      <a:pt x="1143" y="345"/>
                    </a:lnTo>
                    <a:lnTo>
                      <a:pt x="1139" y="324"/>
                    </a:lnTo>
                    <a:lnTo>
                      <a:pt x="1132" y="303"/>
                    </a:lnTo>
                    <a:lnTo>
                      <a:pt x="1126" y="284"/>
                    </a:lnTo>
                    <a:lnTo>
                      <a:pt x="1118" y="264"/>
                    </a:lnTo>
                    <a:lnTo>
                      <a:pt x="1109" y="245"/>
                    </a:lnTo>
                    <a:lnTo>
                      <a:pt x="1100" y="226"/>
                    </a:lnTo>
                    <a:lnTo>
                      <a:pt x="1090" y="208"/>
                    </a:lnTo>
                    <a:lnTo>
                      <a:pt x="1078" y="191"/>
                    </a:lnTo>
                    <a:lnTo>
                      <a:pt x="1066" y="174"/>
                    </a:lnTo>
                    <a:lnTo>
                      <a:pt x="1053" y="157"/>
                    </a:lnTo>
                    <a:lnTo>
                      <a:pt x="1040" y="141"/>
                    </a:lnTo>
                    <a:lnTo>
                      <a:pt x="1025" y="126"/>
                    </a:lnTo>
                    <a:lnTo>
                      <a:pt x="1010" y="112"/>
                    </a:lnTo>
                    <a:lnTo>
                      <a:pt x="995" y="99"/>
                    </a:lnTo>
                    <a:lnTo>
                      <a:pt x="979" y="86"/>
                    </a:lnTo>
                    <a:lnTo>
                      <a:pt x="961" y="74"/>
                    </a:lnTo>
                    <a:lnTo>
                      <a:pt x="944" y="62"/>
                    </a:lnTo>
                    <a:lnTo>
                      <a:pt x="926" y="53"/>
                    </a:lnTo>
                    <a:lnTo>
                      <a:pt x="907" y="43"/>
                    </a:lnTo>
                    <a:lnTo>
                      <a:pt x="888" y="34"/>
                    </a:lnTo>
                    <a:lnTo>
                      <a:pt x="869" y="27"/>
                    </a:lnTo>
                    <a:lnTo>
                      <a:pt x="848" y="19"/>
                    </a:lnTo>
                    <a:lnTo>
                      <a:pt x="827" y="14"/>
                    </a:lnTo>
                    <a:lnTo>
                      <a:pt x="807" y="8"/>
                    </a:lnTo>
                    <a:lnTo>
                      <a:pt x="785" y="5"/>
                    </a:lnTo>
                    <a:lnTo>
                      <a:pt x="764" y="2"/>
                    </a:lnTo>
                    <a:lnTo>
                      <a:pt x="742" y="1"/>
                    </a:lnTo>
                    <a:lnTo>
                      <a:pt x="7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128">
                <a:extLst>
                  <a:ext uri="{FF2B5EF4-FFF2-40B4-BE49-F238E27FC236}">
                    <a16:creationId xmlns="" xmlns:a16="http://schemas.microsoft.com/office/drawing/2014/main" id="{AF964AE7-DA12-477E-89AC-56A67AC5E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606" y="2825353"/>
                <a:ext cx="106363" cy="107950"/>
              </a:xfrm>
              <a:custGeom>
                <a:avLst/>
                <a:gdLst>
                  <a:gd name="T0" fmla="*/ 239 w 270"/>
                  <a:gd name="T1" fmla="*/ 0 h 270"/>
                  <a:gd name="T2" fmla="*/ 214 w 270"/>
                  <a:gd name="T3" fmla="*/ 3 h 270"/>
                  <a:gd name="T4" fmla="*/ 189 w 270"/>
                  <a:gd name="T5" fmla="*/ 8 h 270"/>
                  <a:gd name="T6" fmla="*/ 165 w 270"/>
                  <a:gd name="T7" fmla="*/ 15 h 270"/>
                  <a:gd name="T8" fmla="*/ 142 w 270"/>
                  <a:gd name="T9" fmla="*/ 25 h 270"/>
                  <a:gd name="T10" fmla="*/ 121 w 270"/>
                  <a:gd name="T11" fmla="*/ 37 h 270"/>
                  <a:gd name="T12" fmla="*/ 101 w 270"/>
                  <a:gd name="T13" fmla="*/ 50 h 270"/>
                  <a:gd name="T14" fmla="*/ 83 w 270"/>
                  <a:gd name="T15" fmla="*/ 66 h 270"/>
                  <a:gd name="T16" fmla="*/ 66 w 270"/>
                  <a:gd name="T17" fmla="*/ 82 h 270"/>
                  <a:gd name="T18" fmla="*/ 50 w 270"/>
                  <a:gd name="T19" fmla="*/ 102 h 270"/>
                  <a:gd name="T20" fmla="*/ 37 w 270"/>
                  <a:gd name="T21" fmla="*/ 121 h 270"/>
                  <a:gd name="T22" fmla="*/ 25 w 270"/>
                  <a:gd name="T23" fmla="*/ 143 h 270"/>
                  <a:gd name="T24" fmla="*/ 15 w 270"/>
                  <a:gd name="T25" fmla="*/ 165 h 270"/>
                  <a:gd name="T26" fmla="*/ 7 w 270"/>
                  <a:gd name="T27" fmla="*/ 189 h 270"/>
                  <a:gd name="T28" fmla="*/ 3 w 270"/>
                  <a:gd name="T29" fmla="*/ 214 h 270"/>
                  <a:gd name="T30" fmla="*/ 0 w 270"/>
                  <a:gd name="T31" fmla="*/ 239 h 270"/>
                  <a:gd name="T32" fmla="*/ 0 w 270"/>
                  <a:gd name="T33" fmla="*/ 256 h 270"/>
                  <a:gd name="T34" fmla="*/ 3 w 270"/>
                  <a:gd name="T35" fmla="*/ 262 h 270"/>
                  <a:gd name="T36" fmla="*/ 7 w 270"/>
                  <a:gd name="T37" fmla="*/ 267 h 270"/>
                  <a:gd name="T38" fmla="*/ 14 w 270"/>
                  <a:gd name="T39" fmla="*/ 270 h 270"/>
                  <a:gd name="T40" fmla="*/ 21 w 270"/>
                  <a:gd name="T41" fmla="*/ 270 h 270"/>
                  <a:gd name="T42" fmla="*/ 28 w 270"/>
                  <a:gd name="T43" fmla="*/ 267 h 270"/>
                  <a:gd name="T44" fmla="*/ 33 w 270"/>
                  <a:gd name="T45" fmla="*/ 262 h 270"/>
                  <a:gd name="T46" fmla="*/ 35 w 270"/>
                  <a:gd name="T47" fmla="*/ 256 h 270"/>
                  <a:gd name="T48" fmla="*/ 37 w 270"/>
                  <a:gd name="T49" fmla="*/ 241 h 270"/>
                  <a:gd name="T50" fmla="*/ 39 w 270"/>
                  <a:gd name="T51" fmla="*/ 219 h 270"/>
                  <a:gd name="T52" fmla="*/ 45 w 270"/>
                  <a:gd name="T53" fmla="*/ 188 h 270"/>
                  <a:gd name="T54" fmla="*/ 62 w 270"/>
                  <a:gd name="T55" fmla="*/ 149 h 270"/>
                  <a:gd name="T56" fmla="*/ 85 w 270"/>
                  <a:gd name="T57" fmla="*/ 114 h 270"/>
                  <a:gd name="T58" fmla="*/ 114 w 270"/>
                  <a:gd name="T59" fmla="*/ 85 h 270"/>
                  <a:gd name="T60" fmla="*/ 149 w 270"/>
                  <a:gd name="T61" fmla="*/ 62 h 270"/>
                  <a:gd name="T62" fmla="*/ 188 w 270"/>
                  <a:gd name="T63" fmla="*/ 45 h 270"/>
                  <a:gd name="T64" fmla="*/ 219 w 270"/>
                  <a:gd name="T65" fmla="*/ 39 h 270"/>
                  <a:gd name="T66" fmla="*/ 241 w 270"/>
                  <a:gd name="T67" fmla="*/ 37 h 270"/>
                  <a:gd name="T68" fmla="*/ 256 w 270"/>
                  <a:gd name="T69" fmla="*/ 36 h 270"/>
                  <a:gd name="T70" fmla="*/ 262 w 270"/>
                  <a:gd name="T71" fmla="*/ 32 h 270"/>
                  <a:gd name="T72" fmla="*/ 267 w 270"/>
                  <a:gd name="T73" fmla="*/ 28 h 270"/>
                  <a:gd name="T74" fmla="*/ 270 w 270"/>
                  <a:gd name="T75" fmla="*/ 22 h 270"/>
                  <a:gd name="T76" fmla="*/ 270 w 270"/>
                  <a:gd name="T77" fmla="*/ 14 h 270"/>
                  <a:gd name="T78" fmla="*/ 267 w 270"/>
                  <a:gd name="T79" fmla="*/ 8 h 270"/>
                  <a:gd name="T80" fmla="*/ 262 w 270"/>
                  <a:gd name="T81" fmla="*/ 3 h 270"/>
                  <a:gd name="T82" fmla="*/ 256 w 270"/>
                  <a:gd name="T83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0" h="270">
                    <a:moveTo>
                      <a:pt x="251" y="0"/>
                    </a:moveTo>
                    <a:lnTo>
                      <a:pt x="239" y="0"/>
                    </a:lnTo>
                    <a:lnTo>
                      <a:pt x="227" y="1"/>
                    </a:lnTo>
                    <a:lnTo>
                      <a:pt x="214" y="3"/>
                    </a:lnTo>
                    <a:lnTo>
                      <a:pt x="201" y="5"/>
                    </a:lnTo>
                    <a:lnTo>
                      <a:pt x="189" y="8"/>
                    </a:lnTo>
                    <a:lnTo>
                      <a:pt x="177" y="11"/>
                    </a:lnTo>
                    <a:lnTo>
                      <a:pt x="165" y="15"/>
                    </a:lnTo>
                    <a:lnTo>
                      <a:pt x="154" y="19"/>
                    </a:lnTo>
                    <a:lnTo>
                      <a:pt x="142" y="25"/>
                    </a:lnTo>
                    <a:lnTo>
                      <a:pt x="132" y="30"/>
                    </a:lnTo>
                    <a:lnTo>
                      <a:pt x="121" y="37"/>
                    </a:lnTo>
                    <a:lnTo>
                      <a:pt x="111" y="43"/>
                    </a:lnTo>
                    <a:lnTo>
                      <a:pt x="101" y="50"/>
                    </a:lnTo>
                    <a:lnTo>
                      <a:pt x="92" y="57"/>
                    </a:lnTo>
                    <a:lnTo>
                      <a:pt x="83" y="66"/>
                    </a:lnTo>
                    <a:lnTo>
                      <a:pt x="73" y="73"/>
                    </a:lnTo>
                    <a:lnTo>
                      <a:pt x="66" y="82"/>
                    </a:lnTo>
                    <a:lnTo>
                      <a:pt x="57" y="92"/>
                    </a:lnTo>
                    <a:lnTo>
                      <a:pt x="50" y="102"/>
                    </a:lnTo>
                    <a:lnTo>
                      <a:pt x="43" y="111"/>
                    </a:lnTo>
                    <a:lnTo>
                      <a:pt x="37" y="121"/>
                    </a:lnTo>
                    <a:lnTo>
                      <a:pt x="30" y="132"/>
                    </a:lnTo>
                    <a:lnTo>
                      <a:pt x="25" y="143"/>
                    </a:lnTo>
                    <a:lnTo>
                      <a:pt x="19" y="153"/>
                    </a:lnTo>
                    <a:lnTo>
                      <a:pt x="15" y="165"/>
                    </a:lnTo>
                    <a:lnTo>
                      <a:pt x="12" y="177"/>
                    </a:lnTo>
                    <a:lnTo>
                      <a:pt x="7" y="189"/>
                    </a:lnTo>
                    <a:lnTo>
                      <a:pt x="5" y="201"/>
                    </a:lnTo>
                    <a:lnTo>
                      <a:pt x="3" y="214"/>
                    </a:lnTo>
                    <a:lnTo>
                      <a:pt x="1" y="226"/>
                    </a:lnTo>
                    <a:lnTo>
                      <a:pt x="0" y="239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1" y="259"/>
                    </a:lnTo>
                    <a:lnTo>
                      <a:pt x="3" y="262"/>
                    </a:lnTo>
                    <a:lnTo>
                      <a:pt x="5" y="265"/>
                    </a:lnTo>
                    <a:lnTo>
                      <a:pt x="7" y="267"/>
                    </a:lnTo>
                    <a:lnTo>
                      <a:pt x="11" y="269"/>
                    </a:lnTo>
                    <a:lnTo>
                      <a:pt x="14" y="270"/>
                    </a:lnTo>
                    <a:lnTo>
                      <a:pt x="18" y="270"/>
                    </a:lnTo>
                    <a:lnTo>
                      <a:pt x="21" y="270"/>
                    </a:lnTo>
                    <a:lnTo>
                      <a:pt x="25" y="269"/>
                    </a:lnTo>
                    <a:lnTo>
                      <a:pt x="28" y="267"/>
                    </a:lnTo>
                    <a:lnTo>
                      <a:pt x="31" y="265"/>
                    </a:lnTo>
                    <a:lnTo>
                      <a:pt x="33" y="262"/>
                    </a:lnTo>
                    <a:lnTo>
                      <a:pt x="34" y="259"/>
                    </a:lnTo>
                    <a:lnTo>
                      <a:pt x="35" y="256"/>
                    </a:lnTo>
                    <a:lnTo>
                      <a:pt x="35" y="252"/>
                    </a:lnTo>
                    <a:lnTo>
                      <a:pt x="37" y="241"/>
                    </a:lnTo>
                    <a:lnTo>
                      <a:pt x="37" y="230"/>
                    </a:lnTo>
                    <a:lnTo>
                      <a:pt x="39" y="219"/>
                    </a:lnTo>
                    <a:lnTo>
                      <a:pt x="41" y="208"/>
                    </a:lnTo>
                    <a:lnTo>
                      <a:pt x="45" y="188"/>
                    </a:lnTo>
                    <a:lnTo>
                      <a:pt x="53" y="167"/>
                    </a:lnTo>
                    <a:lnTo>
                      <a:pt x="62" y="149"/>
                    </a:lnTo>
                    <a:lnTo>
                      <a:pt x="73" y="131"/>
                    </a:lnTo>
                    <a:lnTo>
                      <a:pt x="85" y="114"/>
                    </a:lnTo>
                    <a:lnTo>
                      <a:pt x="99" y="99"/>
                    </a:lnTo>
                    <a:lnTo>
                      <a:pt x="114" y="85"/>
                    </a:lnTo>
                    <a:lnTo>
                      <a:pt x="132" y="72"/>
                    </a:lnTo>
                    <a:lnTo>
                      <a:pt x="149" y="62"/>
                    </a:lnTo>
                    <a:lnTo>
                      <a:pt x="168" y="53"/>
                    </a:lnTo>
                    <a:lnTo>
                      <a:pt x="188" y="45"/>
                    </a:lnTo>
                    <a:lnTo>
                      <a:pt x="208" y="40"/>
                    </a:lnTo>
                    <a:lnTo>
                      <a:pt x="219" y="39"/>
                    </a:lnTo>
                    <a:lnTo>
                      <a:pt x="230" y="37"/>
                    </a:lnTo>
                    <a:lnTo>
                      <a:pt x="241" y="37"/>
                    </a:lnTo>
                    <a:lnTo>
                      <a:pt x="251" y="36"/>
                    </a:lnTo>
                    <a:lnTo>
                      <a:pt x="256" y="36"/>
                    </a:lnTo>
                    <a:lnTo>
                      <a:pt x="259" y="35"/>
                    </a:lnTo>
                    <a:lnTo>
                      <a:pt x="262" y="32"/>
                    </a:lnTo>
                    <a:lnTo>
                      <a:pt x="264" y="30"/>
                    </a:lnTo>
                    <a:lnTo>
                      <a:pt x="267" y="28"/>
                    </a:lnTo>
                    <a:lnTo>
                      <a:pt x="269" y="25"/>
                    </a:lnTo>
                    <a:lnTo>
                      <a:pt x="270" y="22"/>
                    </a:lnTo>
                    <a:lnTo>
                      <a:pt x="270" y="18"/>
                    </a:lnTo>
                    <a:lnTo>
                      <a:pt x="270" y="14"/>
                    </a:lnTo>
                    <a:lnTo>
                      <a:pt x="269" y="11"/>
                    </a:lnTo>
                    <a:lnTo>
                      <a:pt x="267" y="8"/>
                    </a:lnTo>
                    <a:lnTo>
                      <a:pt x="264" y="5"/>
                    </a:lnTo>
                    <a:lnTo>
                      <a:pt x="262" y="3"/>
                    </a:lnTo>
                    <a:lnTo>
                      <a:pt x="259" y="1"/>
                    </a:lnTo>
                    <a:lnTo>
                      <a:pt x="256" y="0"/>
                    </a:ln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43">
              <a:extLst>
                <a:ext uri="{FF2B5EF4-FFF2-40B4-BE49-F238E27FC236}">
                  <a16:creationId xmlns="" xmlns:a16="http://schemas.microsoft.com/office/drawing/2014/main" id="{7827D6D1-0707-4A05-A065-BFCC5530A0D1}"/>
                </a:ext>
              </a:extLst>
            </p:cNvPr>
            <p:cNvGrpSpPr/>
            <p:nvPr/>
          </p:nvGrpSpPr>
          <p:grpSpPr>
            <a:xfrm>
              <a:off x="6070016" y="4875856"/>
              <a:ext cx="457201" cy="457201"/>
              <a:chOff x="7171531" y="3646884"/>
              <a:chExt cx="457201" cy="457201"/>
            </a:xfrm>
            <a:solidFill>
              <a:srgbClr val="2D2D2D"/>
            </a:solidFill>
          </p:grpSpPr>
          <p:sp>
            <p:nvSpPr>
              <p:cNvPr id="32" name="Freeform 38">
                <a:extLst>
                  <a:ext uri="{FF2B5EF4-FFF2-40B4-BE49-F238E27FC236}">
                    <a16:creationId xmlns="" xmlns:a16="http://schemas.microsoft.com/office/drawing/2014/main" id="{4F80DAE6-0701-49DF-8DCD-DB6AD7D3F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1531" y="3689747"/>
                <a:ext cx="415925" cy="414338"/>
              </a:xfrm>
              <a:custGeom>
                <a:avLst/>
                <a:gdLst>
                  <a:gd name="T0" fmla="*/ 914 w 1049"/>
                  <a:gd name="T1" fmla="*/ 435 h 1043"/>
                  <a:gd name="T2" fmla="*/ 902 w 1049"/>
                  <a:gd name="T3" fmla="*/ 435 h 1043"/>
                  <a:gd name="T4" fmla="*/ 781 w 1049"/>
                  <a:gd name="T5" fmla="*/ 497 h 1043"/>
                  <a:gd name="T6" fmla="*/ 723 w 1049"/>
                  <a:gd name="T7" fmla="*/ 435 h 1043"/>
                  <a:gd name="T8" fmla="*/ 642 w 1049"/>
                  <a:gd name="T9" fmla="*/ 391 h 1043"/>
                  <a:gd name="T10" fmla="*/ 562 w 1049"/>
                  <a:gd name="T11" fmla="*/ 367 h 1043"/>
                  <a:gd name="T12" fmla="*/ 443 w 1049"/>
                  <a:gd name="T13" fmla="*/ 349 h 1043"/>
                  <a:gd name="T14" fmla="*/ 679 w 1049"/>
                  <a:gd name="T15" fmla="*/ 215 h 1043"/>
                  <a:gd name="T16" fmla="*/ 612 w 1049"/>
                  <a:gd name="T17" fmla="*/ 144 h 1043"/>
                  <a:gd name="T18" fmla="*/ 615 w 1049"/>
                  <a:gd name="T19" fmla="*/ 131 h 1043"/>
                  <a:gd name="T20" fmla="*/ 674 w 1049"/>
                  <a:gd name="T21" fmla="*/ 73 h 1043"/>
                  <a:gd name="T22" fmla="*/ 688 w 1049"/>
                  <a:gd name="T23" fmla="*/ 73 h 1043"/>
                  <a:gd name="T24" fmla="*/ 974 w 1049"/>
                  <a:gd name="T25" fmla="*/ 357 h 1043"/>
                  <a:gd name="T26" fmla="*/ 977 w 1049"/>
                  <a:gd name="T27" fmla="*/ 372 h 1043"/>
                  <a:gd name="T28" fmla="*/ 972 w 1049"/>
                  <a:gd name="T29" fmla="*/ 380 h 1043"/>
                  <a:gd name="T30" fmla="*/ 593 w 1049"/>
                  <a:gd name="T31" fmla="*/ 960 h 1043"/>
                  <a:gd name="T32" fmla="*/ 578 w 1049"/>
                  <a:gd name="T33" fmla="*/ 970 h 1043"/>
                  <a:gd name="T34" fmla="*/ 558 w 1049"/>
                  <a:gd name="T35" fmla="*/ 971 h 1043"/>
                  <a:gd name="T36" fmla="*/ 83 w 1049"/>
                  <a:gd name="T37" fmla="*/ 508 h 1043"/>
                  <a:gd name="T38" fmla="*/ 73 w 1049"/>
                  <a:gd name="T39" fmla="*/ 476 h 1043"/>
                  <a:gd name="T40" fmla="*/ 94 w 1049"/>
                  <a:gd name="T41" fmla="*/ 449 h 1043"/>
                  <a:gd name="T42" fmla="*/ 403 w 1049"/>
                  <a:gd name="T43" fmla="*/ 380 h 1043"/>
                  <a:gd name="T44" fmla="*/ 572 w 1049"/>
                  <a:gd name="T45" fmla="*/ 406 h 1043"/>
                  <a:gd name="T46" fmla="*/ 642 w 1049"/>
                  <a:gd name="T47" fmla="*/ 430 h 1043"/>
                  <a:gd name="T48" fmla="*/ 700 w 1049"/>
                  <a:gd name="T49" fmla="*/ 461 h 1043"/>
                  <a:gd name="T50" fmla="*/ 756 w 1049"/>
                  <a:gd name="T51" fmla="*/ 509 h 1043"/>
                  <a:gd name="T52" fmla="*/ 737 w 1049"/>
                  <a:gd name="T53" fmla="*/ 21 h 1043"/>
                  <a:gd name="T54" fmla="*/ 707 w 1049"/>
                  <a:gd name="T55" fmla="*/ 3 h 1043"/>
                  <a:gd name="T56" fmla="*/ 671 w 1049"/>
                  <a:gd name="T57" fmla="*/ 0 h 1043"/>
                  <a:gd name="T58" fmla="*/ 638 w 1049"/>
                  <a:gd name="T59" fmla="*/ 11 h 1043"/>
                  <a:gd name="T60" fmla="*/ 567 w 1049"/>
                  <a:gd name="T61" fmla="*/ 77 h 1043"/>
                  <a:gd name="T62" fmla="*/ 547 w 1049"/>
                  <a:gd name="T63" fmla="*/ 106 h 1043"/>
                  <a:gd name="T64" fmla="*/ 540 w 1049"/>
                  <a:gd name="T65" fmla="*/ 140 h 1043"/>
                  <a:gd name="T66" fmla="*/ 554 w 1049"/>
                  <a:gd name="T67" fmla="*/ 188 h 1043"/>
                  <a:gd name="T68" fmla="*/ 32 w 1049"/>
                  <a:gd name="T69" fmla="*/ 406 h 1043"/>
                  <a:gd name="T70" fmla="*/ 5 w 1049"/>
                  <a:gd name="T71" fmla="*/ 449 h 1043"/>
                  <a:gd name="T72" fmla="*/ 2 w 1049"/>
                  <a:gd name="T73" fmla="*/ 502 h 1043"/>
                  <a:gd name="T74" fmla="*/ 23 w 1049"/>
                  <a:gd name="T75" fmla="*/ 550 h 1043"/>
                  <a:gd name="T76" fmla="*/ 506 w 1049"/>
                  <a:gd name="T77" fmla="*/ 1025 h 1043"/>
                  <a:gd name="T78" fmla="*/ 543 w 1049"/>
                  <a:gd name="T79" fmla="*/ 1041 h 1043"/>
                  <a:gd name="T80" fmla="*/ 567 w 1049"/>
                  <a:gd name="T81" fmla="*/ 1043 h 1043"/>
                  <a:gd name="T82" fmla="*/ 613 w 1049"/>
                  <a:gd name="T83" fmla="*/ 1032 h 1043"/>
                  <a:gd name="T84" fmla="*/ 654 w 1049"/>
                  <a:gd name="T85" fmla="*/ 999 h 1043"/>
                  <a:gd name="T86" fmla="*/ 870 w 1049"/>
                  <a:gd name="T87" fmla="*/ 500 h 1043"/>
                  <a:gd name="T88" fmla="*/ 917 w 1049"/>
                  <a:gd name="T89" fmla="*/ 509 h 1043"/>
                  <a:gd name="T90" fmla="*/ 950 w 1049"/>
                  <a:gd name="T91" fmla="*/ 498 h 1043"/>
                  <a:gd name="T92" fmla="*/ 1022 w 1049"/>
                  <a:gd name="T93" fmla="*/ 432 h 1043"/>
                  <a:gd name="T94" fmla="*/ 1042 w 1049"/>
                  <a:gd name="T95" fmla="*/ 403 h 1043"/>
                  <a:gd name="T96" fmla="*/ 1049 w 1049"/>
                  <a:gd name="T97" fmla="*/ 368 h 1043"/>
                  <a:gd name="T98" fmla="*/ 1042 w 1049"/>
                  <a:gd name="T99" fmla="*/ 334 h 1043"/>
                  <a:gd name="T100" fmla="*/ 1022 w 1049"/>
                  <a:gd name="T101" fmla="*/ 305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9" h="1043">
                    <a:moveTo>
                      <a:pt x="972" y="380"/>
                    </a:moveTo>
                    <a:lnTo>
                      <a:pt x="921" y="432"/>
                    </a:lnTo>
                    <a:lnTo>
                      <a:pt x="918" y="434"/>
                    </a:lnTo>
                    <a:lnTo>
                      <a:pt x="914" y="435"/>
                    </a:lnTo>
                    <a:lnTo>
                      <a:pt x="911" y="436"/>
                    </a:lnTo>
                    <a:lnTo>
                      <a:pt x="908" y="436"/>
                    </a:lnTo>
                    <a:lnTo>
                      <a:pt x="905" y="436"/>
                    </a:lnTo>
                    <a:lnTo>
                      <a:pt x="902" y="435"/>
                    </a:lnTo>
                    <a:lnTo>
                      <a:pt x="898" y="434"/>
                    </a:lnTo>
                    <a:lnTo>
                      <a:pt x="895" y="432"/>
                    </a:lnTo>
                    <a:lnTo>
                      <a:pt x="831" y="368"/>
                    </a:lnTo>
                    <a:lnTo>
                      <a:pt x="781" y="497"/>
                    </a:lnTo>
                    <a:lnTo>
                      <a:pt x="785" y="486"/>
                    </a:lnTo>
                    <a:lnTo>
                      <a:pt x="764" y="467"/>
                    </a:lnTo>
                    <a:lnTo>
                      <a:pt x="744" y="450"/>
                    </a:lnTo>
                    <a:lnTo>
                      <a:pt x="723" y="435"/>
                    </a:lnTo>
                    <a:lnTo>
                      <a:pt x="703" y="421"/>
                    </a:lnTo>
                    <a:lnTo>
                      <a:pt x="682" y="409"/>
                    </a:lnTo>
                    <a:lnTo>
                      <a:pt x="663" y="400"/>
                    </a:lnTo>
                    <a:lnTo>
                      <a:pt x="642" y="391"/>
                    </a:lnTo>
                    <a:lnTo>
                      <a:pt x="622" y="383"/>
                    </a:lnTo>
                    <a:lnTo>
                      <a:pt x="602" y="377"/>
                    </a:lnTo>
                    <a:lnTo>
                      <a:pt x="582" y="372"/>
                    </a:lnTo>
                    <a:lnTo>
                      <a:pt x="562" y="367"/>
                    </a:lnTo>
                    <a:lnTo>
                      <a:pt x="543" y="363"/>
                    </a:lnTo>
                    <a:lnTo>
                      <a:pt x="504" y="357"/>
                    </a:lnTo>
                    <a:lnTo>
                      <a:pt x="466" y="352"/>
                    </a:lnTo>
                    <a:lnTo>
                      <a:pt x="443" y="349"/>
                    </a:lnTo>
                    <a:lnTo>
                      <a:pt x="420" y="346"/>
                    </a:lnTo>
                    <a:lnTo>
                      <a:pt x="396" y="342"/>
                    </a:lnTo>
                    <a:lnTo>
                      <a:pt x="373" y="338"/>
                    </a:lnTo>
                    <a:lnTo>
                      <a:pt x="679" y="215"/>
                    </a:lnTo>
                    <a:lnTo>
                      <a:pt x="617" y="153"/>
                    </a:lnTo>
                    <a:lnTo>
                      <a:pt x="615" y="150"/>
                    </a:lnTo>
                    <a:lnTo>
                      <a:pt x="613" y="148"/>
                    </a:lnTo>
                    <a:lnTo>
                      <a:pt x="612" y="144"/>
                    </a:lnTo>
                    <a:lnTo>
                      <a:pt x="612" y="140"/>
                    </a:lnTo>
                    <a:lnTo>
                      <a:pt x="612" y="137"/>
                    </a:lnTo>
                    <a:lnTo>
                      <a:pt x="613" y="134"/>
                    </a:lnTo>
                    <a:lnTo>
                      <a:pt x="615" y="131"/>
                    </a:lnTo>
                    <a:lnTo>
                      <a:pt x="617" y="129"/>
                    </a:lnTo>
                    <a:lnTo>
                      <a:pt x="668" y="77"/>
                    </a:lnTo>
                    <a:lnTo>
                      <a:pt x="671" y="75"/>
                    </a:lnTo>
                    <a:lnTo>
                      <a:pt x="674" y="73"/>
                    </a:lnTo>
                    <a:lnTo>
                      <a:pt x="678" y="72"/>
                    </a:lnTo>
                    <a:lnTo>
                      <a:pt x="681" y="71"/>
                    </a:lnTo>
                    <a:lnTo>
                      <a:pt x="684" y="72"/>
                    </a:lnTo>
                    <a:lnTo>
                      <a:pt x="688" y="73"/>
                    </a:lnTo>
                    <a:lnTo>
                      <a:pt x="691" y="75"/>
                    </a:lnTo>
                    <a:lnTo>
                      <a:pt x="693" y="77"/>
                    </a:lnTo>
                    <a:lnTo>
                      <a:pt x="972" y="355"/>
                    </a:lnTo>
                    <a:lnTo>
                      <a:pt x="974" y="357"/>
                    </a:lnTo>
                    <a:lnTo>
                      <a:pt x="976" y="361"/>
                    </a:lnTo>
                    <a:lnTo>
                      <a:pt x="977" y="364"/>
                    </a:lnTo>
                    <a:lnTo>
                      <a:pt x="977" y="368"/>
                    </a:lnTo>
                    <a:lnTo>
                      <a:pt x="977" y="372"/>
                    </a:lnTo>
                    <a:lnTo>
                      <a:pt x="976" y="375"/>
                    </a:lnTo>
                    <a:lnTo>
                      <a:pt x="974" y="378"/>
                    </a:lnTo>
                    <a:lnTo>
                      <a:pt x="972" y="380"/>
                    </a:lnTo>
                    <a:lnTo>
                      <a:pt x="972" y="380"/>
                    </a:lnTo>
                    <a:close/>
                    <a:moveTo>
                      <a:pt x="600" y="949"/>
                    </a:moveTo>
                    <a:lnTo>
                      <a:pt x="598" y="953"/>
                    </a:lnTo>
                    <a:lnTo>
                      <a:pt x="596" y="957"/>
                    </a:lnTo>
                    <a:lnTo>
                      <a:pt x="593" y="960"/>
                    </a:lnTo>
                    <a:lnTo>
                      <a:pt x="589" y="963"/>
                    </a:lnTo>
                    <a:lnTo>
                      <a:pt x="586" y="966"/>
                    </a:lnTo>
                    <a:lnTo>
                      <a:pt x="582" y="968"/>
                    </a:lnTo>
                    <a:lnTo>
                      <a:pt x="578" y="970"/>
                    </a:lnTo>
                    <a:lnTo>
                      <a:pt x="573" y="971"/>
                    </a:lnTo>
                    <a:lnTo>
                      <a:pt x="569" y="972"/>
                    </a:lnTo>
                    <a:lnTo>
                      <a:pt x="566" y="972"/>
                    </a:lnTo>
                    <a:lnTo>
                      <a:pt x="558" y="971"/>
                    </a:lnTo>
                    <a:lnTo>
                      <a:pt x="552" y="969"/>
                    </a:lnTo>
                    <a:lnTo>
                      <a:pt x="546" y="966"/>
                    </a:lnTo>
                    <a:lnTo>
                      <a:pt x="541" y="961"/>
                    </a:lnTo>
                    <a:lnTo>
                      <a:pt x="83" y="508"/>
                    </a:lnTo>
                    <a:lnTo>
                      <a:pt x="77" y="501"/>
                    </a:lnTo>
                    <a:lnTo>
                      <a:pt x="73" y="494"/>
                    </a:lnTo>
                    <a:lnTo>
                      <a:pt x="72" y="485"/>
                    </a:lnTo>
                    <a:lnTo>
                      <a:pt x="73" y="476"/>
                    </a:lnTo>
                    <a:lnTo>
                      <a:pt x="75" y="468"/>
                    </a:lnTo>
                    <a:lnTo>
                      <a:pt x="80" y="460"/>
                    </a:lnTo>
                    <a:lnTo>
                      <a:pt x="86" y="454"/>
                    </a:lnTo>
                    <a:lnTo>
                      <a:pt x="94" y="449"/>
                    </a:lnTo>
                    <a:lnTo>
                      <a:pt x="317" y="360"/>
                    </a:lnTo>
                    <a:lnTo>
                      <a:pt x="345" y="368"/>
                    </a:lnTo>
                    <a:lnTo>
                      <a:pt x="374" y="375"/>
                    </a:lnTo>
                    <a:lnTo>
                      <a:pt x="403" y="380"/>
                    </a:lnTo>
                    <a:lnTo>
                      <a:pt x="431" y="384"/>
                    </a:lnTo>
                    <a:lnTo>
                      <a:pt x="487" y="391"/>
                    </a:lnTo>
                    <a:lnTo>
                      <a:pt x="544" y="400"/>
                    </a:lnTo>
                    <a:lnTo>
                      <a:pt x="572" y="406"/>
                    </a:lnTo>
                    <a:lnTo>
                      <a:pt x="600" y="414"/>
                    </a:lnTo>
                    <a:lnTo>
                      <a:pt x="614" y="418"/>
                    </a:lnTo>
                    <a:lnTo>
                      <a:pt x="628" y="423"/>
                    </a:lnTo>
                    <a:lnTo>
                      <a:pt x="642" y="430"/>
                    </a:lnTo>
                    <a:lnTo>
                      <a:pt x="656" y="436"/>
                    </a:lnTo>
                    <a:lnTo>
                      <a:pt x="670" y="444"/>
                    </a:lnTo>
                    <a:lnTo>
                      <a:pt x="686" y="453"/>
                    </a:lnTo>
                    <a:lnTo>
                      <a:pt x="700" y="461"/>
                    </a:lnTo>
                    <a:lnTo>
                      <a:pt x="714" y="472"/>
                    </a:lnTo>
                    <a:lnTo>
                      <a:pt x="728" y="483"/>
                    </a:lnTo>
                    <a:lnTo>
                      <a:pt x="742" y="495"/>
                    </a:lnTo>
                    <a:lnTo>
                      <a:pt x="756" y="509"/>
                    </a:lnTo>
                    <a:lnTo>
                      <a:pt x="770" y="523"/>
                    </a:lnTo>
                    <a:lnTo>
                      <a:pt x="600" y="949"/>
                    </a:lnTo>
                    <a:close/>
                    <a:moveTo>
                      <a:pt x="745" y="26"/>
                    </a:moveTo>
                    <a:lnTo>
                      <a:pt x="737" y="21"/>
                    </a:lnTo>
                    <a:lnTo>
                      <a:pt x="731" y="15"/>
                    </a:lnTo>
                    <a:lnTo>
                      <a:pt x="723" y="11"/>
                    </a:lnTo>
                    <a:lnTo>
                      <a:pt x="716" y="6"/>
                    </a:lnTo>
                    <a:lnTo>
                      <a:pt x="707" y="3"/>
                    </a:lnTo>
                    <a:lnTo>
                      <a:pt x="698" y="1"/>
                    </a:lnTo>
                    <a:lnTo>
                      <a:pt x="690" y="0"/>
                    </a:lnTo>
                    <a:lnTo>
                      <a:pt x="681" y="0"/>
                    </a:lnTo>
                    <a:lnTo>
                      <a:pt x="671" y="0"/>
                    </a:lnTo>
                    <a:lnTo>
                      <a:pt x="663" y="1"/>
                    </a:lnTo>
                    <a:lnTo>
                      <a:pt x="654" y="3"/>
                    </a:lnTo>
                    <a:lnTo>
                      <a:pt x="647" y="6"/>
                    </a:lnTo>
                    <a:lnTo>
                      <a:pt x="638" y="11"/>
                    </a:lnTo>
                    <a:lnTo>
                      <a:pt x="630" y="15"/>
                    </a:lnTo>
                    <a:lnTo>
                      <a:pt x="624" y="21"/>
                    </a:lnTo>
                    <a:lnTo>
                      <a:pt x="617" y="26"/>
                    </a:lnTo>
                    <a:lnTo>
                      <a:pt x="567" y="77"/>
                    </a:lnTo>
                    <a:lnTo>
                      <a:pt x="560" y="83"/>
                    </a:lnTo>
                    <a:lnTo>
                      <a:pt x="555" y="91"/>
                    </a:lnTo>
                    <a:lnTo>
                      <a:pt x="551" y="98"/>
                    </a:lnTo>
                    <a:lnTo>
                      <a:pt x="547" y="106"/>
                    </a:lnTo>
                    <a:lnTo>
                      <a:pt x="544" y="114"/>
                    </a:lnTo>
                    <a:lnTo>
                      <a:pt x="542" y="123"/>
                    </a:lnTo>
                    <a:lnTo>
                      <a:pt x="541" y="132"/>
                    </a:lnTo>
                    <a:lnTo>
                      <a:pt x="540" y="140"/>
                    </a:lnTo>
                    <a:lnTo>
                      <a:pt x="541" y="153"/>
                    </a:lnTo>
                    <a:lnTo>
                      <a:pt x="543" y="165"/>
                    </a:lnTo>
                    <a:lnTo>
                      <a:pt x="547" y="177"/>
                    </a:lnTo>
                    <a:lnTo>
                      <a:pt x="554" y="188"/>
                    </a:lnTo>
                    <a:lnTo>
                      <a:pt x="65" y="383"/>
                    </a:lnTo>
                    <a:lnTo>
                      <a:pt x="53" y="390"/>
                    </a:lnTo>
                    <a:lnTo>
                      <a:pt x="42" y="397"/>
                    </a:lnTo>
                    <a:lnTo>
                      <a:pt x="32" y="406"/>
                    </a:lnTo>
                    <a:lnTo>
                      <a:pt x="23" y="416"/>
                    </a:lnTo>
                    <a:lnTo>
                      <a:pt x="16" y="426"/>
                    </a:lnTo>
                    <a:lnTo>
                      <a:pt x="9" y="437"/>
                    </a:lnTo>
                    <a:lnTo>
                      <a:pt x="5" y="449"/>
                    </a:lnTo>
                    <a:lnTo>
                      <a:pt x="2" y="462"/>
                    </a:lnTo>
                    <a:lnTo>
                      <a:pt x="0" y="475"/>
                    </a:lnTo>
                    <a:lnTo>
                      <a:pt x="0" y="489"/>
                    </a:lnTo>
                    <a:lnTo>
                      <a:pt x="2" y="502"/>
                    </a:lnTo>
                    <a:lnTo>
                      <a:pt x="5" y="514"/>
                    </a:lnTo>
                    <a:lnTo>
                      <a:pt x="9" y="527"/>
                    </a:lnTo>
                    <a:lnTo>
                      <a:pt x="16" y="538"/>
                    </a:lnTo>
                    <a:lnTo>
                      <a:pt x="23" y="550"/>
                    </a:lnTo>
                    <a:lnTo>
                      <a:pt x="32" y="559"/>
                    </a:lnTo>
                    <a:lnTo>
                      <a:pt x="490" y="1012"/>
                    </a:lnTo>
                    <a:lnTo>
                      <a:pt x="498" y="1020"/>
                    </a:lnTo>
                    <a:lnTo>
                      <a:pt x="506" y="1025"/>
                    </a:lnTo>
                    <a:lnTo>
                      <a:pt x="515" y="1030"/>
                    </a:lnTo>
                    <a:lnTo>
                      <a:pt x="524" y="1035"/>
                    </a:lnTo>
                    <a:lnTo>
                      <a:pt x="533" y="1039"/>
                    </a:lnTo>
                    <a:lnTo>
                      <a:pt x="543" y="1041"/>
                    </a:lnTo>
                    <a:lnTo>
                      <a:pt x="553" y="1043"/>
                    </a:lnTo>
                    <a:lnTo>
                      <a:pt x="563" y="1043"/>
                    </a:lnTo>
                    <a:lnTo>
                      <a:pt x="565" y="1043"/>
                    </a:lnTo>
                    <a:lnTo>
                      <a:pt x="567" y="1043"/>
                    </a:lnTo>
                    <a:lnTo>
                      <a:pt x="578" y="1043"/>
                    </a:lnTo>
                    <a:lnTo>
                      <a:pt x="588" y="1041"/>
                    </a:lnTo>
                    <a:lnTo>
                      <a:pt x="601" y="1038"/>
                    </a:lnTo>
                    <a:lnTo>
                      <a:pt x="613" y="1032"/>
                    </a:lnTo>
                    <a:lnTo>
                      <a:pt x="625" y="1026"/>
                    </a:lnTo>
                    <a:lnTo>
                      <a:pt x="636" y="1018"/>
                    </a:lnTo>
                    <a:lnTo>
                      <a:pt x="646" y="1010"/>
                    </a:lnTo>
                    <a:lnTo>
                      <a:pt x="654" y="999"/>
                    </a:lnTo>
                    <a:lnTo>
                      <a:pt x="661" y="988"/>
                    </a:lnTo>
                    <a:lnTo>
                      <a:pt x="666" y="975"/>
                    </a:lnTo>
                    <a:lnTo>
                      <a:pt x="858" y="495"/>
                    </a:lnTo>
                    <a:lnTo>
                      <a:pt x="870" y="500"/>
                    </a:lnTo>
                    <a:lnTo>
                      <a:pt x="882" y="505"/>
                    </a:lnTo>
                    <a:lnTo>
                      <a:pt x="895" y="508"/>
                    </a:lnTo>
                    <a:lnTo>
                      <a:pt x="908" y="509"/>
                    </a:lnTo>
                    <a:lnTo>
                      <a:pt x="917" y="509"/>
                    </a:lnTo>
                    <a:lnTo>
                      <a:pt x="925" y="508"/>
                    </a:lnTo>
                    <a:lnTo>
                      <a:pt x="934" y="505"/>
                    </a:lnTo>
                    <a:lnTo>
                      <a:pt x="943" y="502"/>
                    </a:lnTo>
                    <a:lnTo>
                      <a:pt x="950" y="498"/>
                    </a:lnTo>
                    <a:lnTo>
                      <a:pt x="958" y="494"/>
                    </a:lnTo>
                    <a:lnTo>
                      <a:pt x="965" y="488"/>
                    </a:lnTo>
                    <a:lnTo>
                      <a:pt x="972" y="483"/>
                    </a:lnTo>
                    <a:lnTo>
                      <a:pt x="1022" y="432"/>
                    </a:lnTo>
                    <a:lnTo>
                      <a:pt x="1029" y="426"/>
                    </a:lnTo>
                    <a:lnTo>
                      <a:pt x="1033" y="418"/>
                    </a:lnTo>
                    <a:lnTo>
                      <a:pt x="1039" y="410"/>
                    </a:lnTo>
                    <a:lnTo>
                      <a:pt x="1042" y="403"/>
                    </a:lnTo>
                    <a:lnTo>
                      <a:pt x="1045" y="394"/>
                    </a:lnTo>
                    <a:lnTo>
                      <a:pt x="1047" y="386"/>
                    </a:lnTo>
                    <a:lnTo>
                      <a:pt x="1048" y="377"/>
                    </a:lnTo>
                    <a:lnTo>
                      <a:pt x="1049" y="368"/>
                    </a:lnTo>
                    <a:lnTo>
                      <a:pt x="1048" y="359"/>
                    </a:lnTo>
                    <a:lnTo>
                      <a:pt x="1047" y="350"/>
                    </a:lnTo>
                    <a:lnTo>
                      <a:pt x="1045" y="341"/>
                    </a:lnTo>
                    <a:lnTo>
                      <a:pt x="1042" y="334"/>
                    </a:lnTo>
                    <a:lnTo>
                      <a:pt x="1039" y="325"/>
                    </a:lnTo>
                    <a:lnTo>
                      <a:pt x="1034" y="318"/>
                    </a:lnTo>
                    <a:lnTo>
                      <a:pt x="1029" y="311"/>
                    </a:lnTo>
                    <a:lnTo>
                      <a:pt x="1022" y="305"/>
                    </a:lnTo>
                    <a:lnTo>
                      <a:pt x="745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="" xmlns:a16="http://schemas.microsoft.com/office/drawing/2014/main" id="{5EF6F2BB-54D4-44DA-9EDB-AF37199B7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1556" y="3875484"/>
                <a:ext cx="71438" cy="71438"/>
              </a:xfrm>
              <a:custGeom>
                <a:avLst/>
                <a:gdLst>
                  <a:gd name="T0" fmla="*/ 95 w 180"/>
                  <a:gd name="T1" fmla="*/ 36 h 180"/>
                  <a:gd name="T2" fmla="*/ 106 w 180"/>
                  <a:gd name="T3" fmla="*/ 39 h 180"/>
                  <a:gd name="T4" fmla="*/ 120 w 180"/>
                  <a:gd name="T5" fmla="*/ 45 h 180"/>
                  <a:gd name="T6" fmla="*/ 135 w 180"/>
                  <a:gd name="T7" fmla="*/ 59 h 180"/>
                  <a:gd name="T8" fmla="*/ 142 w 180"/>
                  <a:gd name="T9" fmla="*/ 74 h 180"/>
                  <a:gd name="T10" fmla="*/ 144 w 180"/>
                  <a:gd name="T11" fmla="*/ 84 h 180"/>
                  <a:gd name="T12" fmla="*/ 144 w 180"/>
                  <a:gd name="T13" fmla="*/ 96 h 180"/>
                  <a:gd name="T14" fmla="*/ 142 w 180"/>
                  <a:gd name="T15" fmla="*/ 105 h 180"/>
                  <a:gd name="T16" fmla="*/ 135 w 180"/>
                  <a:gd name="T17" fmla="*/ 120 h 180"/>
                  <a:gd name="T18" fmla="*/ 120 w 180"/>
                  <a:gd name="T19" fmla="*/ 135 h 180"/>
                  <a:gd name="T20" fmla="*/ 106 w 180"/>
                  <a:gd name="T21" fmla="*/ 141 h 180"/>
                  <a:gd name="T22" fmla="*/ 95 w 180"/>
                  <a:gd name="T23" fmla="*/ 143 h 180"/>
                  <a:gd name="T24" fmla="*/ 84 w 180"/>
                  <a:gd name="T25" fmla="*/ 143 h 180"/>
                  <a:gd name="T26" fmla="*/ 74 w 180"/>
                  <a:gd name="T27" fmla="*/ 141 h 180"/>
                  <a:gd name="T28" fmla="*/ 59 w 180"/>
                  <a:gd name="T29" fmla="*/ 135 h 180"/>
                  <a:gd name="T30" fmla="*/ 45 w 180"/>
                  <a:gd name="T31" fmla="*/ 120 h 180"/>
                  <a:gd name="T32" fmla="*/ 39 w 180"/>
                  <a:gd name="T33" fmla="*/ 105 h 180"/>
                  <a:gd name="T34" fmla="*/ 37 w 180"/>
                  <a:gd name="T35" fmla="*/ 96 h 180"/>
                  <a:gd name="T36" fmla="*/ 37 w 180"/>
                  <a:gd name="T37" fmla="*/ 84 h 180"/>
                  <a:gd name="T38" fmla="*/ 39 w 180"/>
                  <a:gd name="T39" fmla="*/ 74 h 180"/>
                  <a:gd name="T40" fmla="*/ 45 w 180"/>
                  <a:gd name="T41" fmla="*/ 59 h 180"/>
                  <a:gd name="T42" fmla="*/ 59 w 180"/>
                  <a:gd name="T43" fmla="*/ 45 h 180"/>
                  <a:gd name="T44" fmla="*/ 74 w 180"/>
                  <a:gd name="T45" fmla="*/ 39 h 180"/>
                  <a:gd name="T46" fmla="*/ 84 w 180"/>
                  <a:gd name="T47" fmla="*/ 36 h 180"/>
                  <a:gd name="T48" fmla="*/ 90 w 180"/>
                  <a:gd name="T49" fmla="*/ 180 h 180"/>
                  <a:gd name="T50" fmla="*/ 108 w 180"/>
                  <a:gd name="T51" fmla="*/ 178 h 180"/>
                  <a:gd name="T52" fmla="*/ 125 w 180"/>
                  <a:gd name="T53" fmla="*/ 172 h 180"/>
                  <a:gd name="T54" fmla="*/ 140 w 180"/>
                  <a:gd name="T55" fmla="*/ 165 h 180"/>
                  <a:gd name="T56" fmla="*/ 153 w 180"/>
                  <a:gd name="T57" fmla="*/ 153 h 180"/>
                  <a:gd name="T58" fmla="*/ 164 w 180"/>
                  <a:gd name="T59" fmla="*/ 140 h 180"/>
                  <a:gd name="T60" fmla="*/ 173 w 180"/>
                  <a:gd name="T61" fmla="*/ 125 h 180"/>
                  <a:gd name="T62" fmla="*/ 178 w 180"/>
                  <a:gd name="T63" fmla="*/ 108 h 180"/>
                  <a:gd name="T64" fmla="*/ 180 w 180"/>
                  <a:gd name="T65" fmla="*/ 89 h 180"/>
                  <a:gd name="T66" fmla="*/ 178 w 180"/>
                  <a:gd name="T67" fmla="*/ 72 h 180"/>
                  <a:gd name="T68" fmla="*/ 173 w 180"/>
                  <a:gd name="T69" fmla="*/ 55 h 180"/>
                  <a:gd name="T70" fmla="*/ 164 w 180"/>
                  <a:gd name="T71" fmla="*/ 40 h 180"/>
                  <a:gd name="T72" fmla="*/ 153 w 180"/>
                  <a:gd name="T73" fmla="*/ 27 h 180"/>
                  <a:gd name="T74" fmla="*/ 140 w 180"/>
                  <a:gd name="T75" fmla="*/ 15 h 180"/>
                  <a:gd name="T76" fmla="*/ 125 w 180"/>
                  <a:gd name="T77" fmla="*/ 7 h 180"/>
                  <a:gd name="T78" fmla="*/ 108 w 180"/>
                  <a:gd name="T79" fmla="*/ 2 h 180"/>
                  <a:gd name="T80" fmla="*/ 90 w 180"/>
                  <a:gd name="T81" fmla="*/ 0 h 180"/>
                  <a:gd name="T82" fmla="*/ 71 w 180"/>
                  <a:gd name="T83" fmla="*/ 2 h 180"/>
                  <a:gd name="T84" fmla="*/ 55 w 180"/>
                  <a:gd name="T85" fmla="*/ 7 h 180"/>
                  <a:gd name="T86" fmla="*/ 40 w 180"/>
                  <a:gd name="T87" fmla="*/ 15 h 180"/>
                  <a:gd name="T88" fmla="*/ 26 w 180"/>
                  <a:gd name="T89" fmla="*/ 27 h 180"/>
                  <a:gd name="T90" fmla="*/ 15 w 180"/>
                  <a:gd name="T91" fmla="*/ 40 h 180"/>
                  <a:gd name="T92" fmla="*/ 7 w 180"/>
                  <a:gd name="T93" fmla="*/ 55 h 180"/>
                  <a:gd name="T94" fmla="*/ 2 w 180"/>
                  <a:gd name="T95" fmla="*/ 72 h 180"/>
                  <a:gd name="T96" fmla="*/ 0 w 180"/>
                  <a:gd name="T97" fmla="*/ 89 h 180"/>
                  <a:gd name="T98" fmla="*/ 2 w 180"/>
                  <a:gd name="T99" fmla="*/ 108 h 180"/>
                  <a:gd name="T100" fmla="*/ 7 w 180"/>
                  <a:gd name="T101" fmla="*/ 125 h 180"/>
                  <a:gd name="T102" fmla="*/ 15 w 180"/>
                  <a:gd name="T103" fmla="*/ 140 h 180"/>
                  <a:gd name="T104" fmla="*/ 26 w 180"/>
                  <a:gd name="T105" fmla="*/ 153 h 180"/>
                  <a:gd name="T106" fmla="*/ 40 w 180"/>
                  <a:gd name="T107" fmla="*/ 165 h 180"/>
                  <a:gd name="T108" fmla="*/ 55 w 180"/>
                  <a:gd name="T109" fmla="*/ 172 h 180"/>
                  <a:gd name="T110" fmla="*/ 71 w 180"/>
                  <a:gd name="T111" fmla="*/ 178 h 180"/>
                  <a:gd name="T112" fmla="*/ 90 w 180"/>
                  <a:gd name="T1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" h="180">
                    <a:moveTo>
                      <a:pt x="90" y="35"/>
                    </a:moveTo>
                    <a:lnTo>
                      <a:pt x="95" y="36"/>
                    </a:lnTo>
                    <a:lnTo>
                      <a:pt x="101" y="36"/>
                    </a:lnTo>
                    <a:lnTo>
                      <a:pt x="106" y="39"/>
                    </a:lnTo>
                    <a:lnTo>
                      <a:pt x="111" y="40"/>
                    </a:lnTo>
                    <a:lnTo>
                      <a:pt x="120" y="45"/>
                    </a:lnTo>
                    <a:lnTo>
                      <a:pt x="129" y="51"/>
                    </a:lnTo>
                    <a:lnTo>
                      <a:pt x="135" y="59"/>
                    </a:lnTo>
                    <a:lnTo>
                      <a:pt x="139" y="69"/>
                    </a:lnTo>
                    <a:lnTo>
                      <a:pt x="142" y="74"/>
                    </a:lnTo>
                    <a:lnTo>
                      <a:pt x="143" y="78"/>
                    </a:lnTo>
                    <a:lnTo>
                      <a:pt x="144" y="84"/>
                    </a:lnTo>
                    <a:lnTo>
                      <a:pt x="144" y="89"/>
                    </a:lnTo>
                    <a:lnTo>
                      <a:pt x="144" y="96"/>
                    </a:lnTo>
                    <a:lnTo>
                      <a:pt x="143" y="101"/>
                    </a:lnTo>
                    <a:lnTo>
                      <a:pt x="142" y="105"/>
                    </a:lnTo>
                    <a:lnTo>
                      <a:pt x="139" y="111"/>
                    </a:lnTo>
                    <a:lnTo>
                      <a:pt x="135" y="120"/>
                    </a:lnTo>
                    <a:lnTo>
                      <a:pt x="129" y="128"/>
                    </a:lnTo>
                    <a:lnTo>
                      <a:pt x="120" y="135"/>
                    </a:lnTo>
                    <a:lnTo>
                      <a:pt x="111" y="139"/>
                    </a:lnTo>
                    <a:lnTo>
                      <a:pt x="106" y="141"/>
                    </a:lnTo>
                    <a:lnTo>
                      <a:pt x="101" y="142"/>
                    </a:lnTo>
                    <a:lnTo>
                      <a:pt x="95" y="143"/>
                    </a:lnTo>
                    <a:lnTo>
                      <a:pt x="90" y="143"/>
                    </a:lnTo>
                    <a:lnTo>
                      <a:pt x="84" y="143"/>
                    </a:lnTo>
                    <a:lnTo>
                      <a:pt x="79" y="142"/>
                    </a:lnTo>
                    <a:lnTo>
                      <a:pt x="74" y="141"/>
                    </a:lnTo>
                    <a:lnTo>
                      <a:pt x="69" y="139"/>
                    </a:lnTo>
                    <a:lnTo>
                      <a:pt x="59" y="135"/>
                    </a:lnTo>
                    <a:lnTo>
                      <a:pt x="52" y="128"/>
                    </a:lnTo>
                    <a:lnTo>
                      <a:pt x="45" y="120"/>
                    </a:lnTo>
                    <a:lnTo>
                      <a:pt x="40" y="111"/>
                    </a:lnTo>
                    <a:lnTo>
                      <a:pt x="39" y="105"/>
                    </a:lnTo>
                    <a:lnTo>
                      <a:pt x="37" y="101"/>
                    </a:lnTo>
                    <a:lnTo>
                      <a:pt x="37" y="96"/>
                    </a:lnTo>
                    <a:lnTo>
                      <a:pt x="36" y="89"/>
                    </a:lnTo>
                    <a:lnTo>
                      <a:pt x="37" y="84"/>
                    </a:lnTo>
                    <a:lnTo>
                      <a:pt x="37" y="78"/>
                    </a:lnTo>
                    <a:lnTo>
                      <a:pt x="39" y="74"/>
                    </a:lnTo>
                    <a:lnTo>
                      <a:pt x="40" y="69"/>
                    </a:lnTo>
                    <a:lnTo>
                      <a:pt x="45" y="59"/>
                    </a:lnTo>
                    <a:lnTo>
                      <a:pt x="52" y="51"/>
                    </a:lnTo>
                    <a:lnTo>
                      <a:pt x="59" y="45"/>
                    </a:lnTo>
                    <a:lnTo>
                      <a:pt x="69" y="40"/>
                    </a:lnTo>
                    <a:lnTo>
                      <a:pt x="74" y="39"/>
                    </a:lnTo>
                    <a:lnTo>
                      <a:pt x="79" y="36"/>
                    </a:lnTo>
                    <a:lnTo>
                      <a:pt x="84" y="36"/>
                    </a:lnTo>
                    <a:lnTo>
                      <a:pt x="90" y="35"/>
                    </a:lnTo>
                    <a:close/>
                    <a:moveTo>
                      <a:pt x="90" y="180"/>
                    </a:moveTo>
                    <a:lnTo>
                      <a:pt x="99" y="179"/>
                    </a:lnTo>
                    <a:lnTo>
                      <a:pt x="108" y="178"/>
                    </a:lnTo>
                    <a:lnTo>
                      <a:pt x="117" y="176"/>
                    </a:lnTo>
                    <a:lnTo>
                      <a:pt x="125" y="172"/>
                    </a:lnTo>
                    <a:lnTo>
                      <a:pt x="133" y="169"/>
                    </a:lnTo>
                    <a:lnTo>
                      <a:pt x="140" y="165"/>
                    </a:lnTo>
                    <a:lnTo>
                      <a:pt x="147" y="159"/>
                    </a:lnTo>
                    <a:lnTo>
                      <a:pt x="153" y="153"/>
                    </a:lnTo>
                    <a:lnTo>
                      <a:pt x="160" y="147"/>
                    </a:lnTo>
                    <a:lnTo>
                      <a:pt x="164" y="140"/>
                    </a:lnTo>
                    <a:lnTo>
                      <a:pt x="170" y="132"/>
                    </a:lnTo>
                    <a:lnTo>
                      <a:pt x="173" y="125"/>
                    </a:lnTo>
                    <a:lnTo>
                      <a:pt x="176" y="116"/>
                    </a:lnTo>
                    <a:lnTo>
                      <a:pt x="178" y="108"/>
                    </a:lnTo>
                    <a:lnTo>
                      <a:pt x="179" y="99"/>
                    </a:lnTo>
                    <a:lnTo>
                      <a:pt x="180" y="89"/>
                    </a:lnTo>
                    <a:lnTo>
                      <a:pt x="179" y="81"/>
                    </a:lnTo>
                    <a:lnTo>
                      <a:pt x="178" y="72"/>
                    </a:lnTo>
                    <a:lnTo>
                      <a:pt x="176" y="63"/>
                    </a:lnTo>
                    <a:lnTo>
                      <a:pt x="173" y="55"/>
                    </a:lnTo>
                    <a:lnTo>
                      <a:pt x="170" y="47"/>
                    </a:lnTo>
                    <a:lnTo>
                      <a:pt x="164" y="40"/>
                    </a:lnTo>
                    <a:lnTo>
                      <a:pt x="160" y="32"/>
                    </a:lnTo>
                    <a:lnTo>
                      <a:pt x="153" y="27"/>
                    </a:lnTo>
                    <a:lnTo>
                      <a:pt x="147" y="20"/>
                    </a:lnTo>
                    <a:lnTo>
                      <a:pt x="140" y="15"/>
                    </a:lnTo>
                    <a:lnTo>
                      <a:pt x="133" y="10"/>
                    </a:lnTo>
                    <a:lnTo>
                      <a:pt x="125" y="7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9" y="1"/>
                    </a:lnTo>
                    <a:lnTo>
                      <a:pt x="90" y="0"/>
                    </a:lnTo>
                    <a:lnTo>
                      <a:pt x="81" y="1"/>
                    </a:lnTo>
                    <a:lnTo>
                      <a:pt x="71" y="2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0"/>
                    </a:lnTo>
                    <a:lnTo>
                      <a:pt x="40" y="15"/>
                    </a:lnTo>
                    <a:lnTo>
                      <a:pt x="32" y="20"/>
                    </a:lnTo>
                    <a:lnTo>
                      <a:pt x="26" y="27"/>
                    </a:lnTo>
                    <a:lnTo>
                      <a:pt x="21" y="32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4" y="63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0" y="99"/>
                    </a:lnTo>
                    <a:lnTo>
                      <a:pt x="2" y="108"/>
                    </a:lnTo>
                    <a:lnTo>
                      <a:pt x="4" y="116"/>
                    </a:lnTo>
                    <a:lnTo>
                      <a:pt x="7" y="125"/>
                    </a:lnTo>
                    <a:lnTo>
                      <a:pt x="11" y="132"/>
                    </a:lnTo>
                    <a:lnTo>
                      <a:pt x="15" y="140"/>
                    </a:lnTo>
                    <a:lnTo>
                      <a:pt x="21" y="147"/>
                    </a:lnTo>
                    <a:lnTo>
                      <a:pt x="26" y="153"/>
                    </a:lnTo>
                    <a:lnTo>
                      <a:pt x="32" y="159"/>
                    </a:lnTo>
                    <a:lnTo>
                      <a:pt x="40" y="165"/>
                    </a:lnTo>
                    <a:lnTo>
                      <a:pt x="48" y="169"/>
                    </a:lnTo>
                    <a:lnTo>
                      <a:pt x="55" y="172"/>
                    </a:lnTo>
                    <a:lnTo>
                      <a:pt x="64" y="176"/>
                    </a:lnTo>
                    <a:lnTo>
                      <a:pt x="71" y="178"/>
                    </a:lnTo>
                    <a:lnTo>
                      <a:pt x="81" y="179"/>
                    </a:lnTo>
                    <a:lnTo>
                      <a:pt x="9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40">
                <a:extLst>
                  <a:ext uri="{FF2B5EF4-FFF2-40B4-BE49-F238E27FC236}">
                    <a16:creationId xmlns="" xmlns:a16="http://schemas.microsoft.com/office/drawing/2014/main" id="{EBF57372-A5A6-428D-8423-5AE8888100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7294" y="3646884"/>
                <a:ext cx="71438" cy="71438"/>
              </a:xfrm>
              <a:custGeom>
                <a:avLst/>
                <a:gdLst>
                  <a:gd name="T0" fmla="*/ 84 w 180"/>
                  <a:gd name="T1" fmla="*/ 144 h 179"/>
                  <a:gd name="T2" fmla="*/ 74 w 180"/>
                  <a:gd name="T3" fmla="*/ 141 h 179"/>
                  <a:gd name="T4" fmla="*/ 60 w 180"/>
                  <a:gd name="T5" fmla="*/ 135 h 179"/>
                  <a:gd name="T6" fmla="*/ 45 w 180"/>
                  <a:gd name="T7" fmla="*/ 120 h 179"/>
                  <a:gd name="T8" fmla="*/ 39 w 180"/>
                  <a:gd name="T9" fmla="*/ 106 h 179"/>
                  <a:gd name="T10" fmla="*/ 36 w 180"/>
                  <a:gd name="T11" fmla="*/ 95 h 179"/>
                  <a:gd name="T12" fmla="*/ 36 w 180"/>
                  <a:gd name="T13" fmla="*/ 84 h 179"/>
                  <a:gd name="T14" fmla="*/ 39 w 180"/>
                  <a:gd name="T15" fmla="*/ 73 h 179"/>
                  <a:gd name="T16" fmla="*/ 45 w 180"/>
                  <a:gd name="T17" fmla="*/ 59 h 179"/>
                  <a:gd name="T18" fmla="*/ 60 w 180"/>
                  <a:gd name="T19" fmla="*/ 45 h 179"/>
                  <a:gd name="T20" fmla="*/ 74 w 180"/>
                  <a:gd name="T21" fmla="*/ 38 h 179"/>
                  <a:gd name="T22" fmla="*/ 84 w 180"/>
                  <a:gd name="T23" fmla="*/ 36 h 179"/>
                  <a:gd name="T24" fmla="*/ 96 w 180"/>
                  <a:gd name="T25" fmla="*/ 36 h 179"/>
                  <a:gd name="T26" fmla="*/ 106 w 180"/>
                  <a:gd name="T27" fmla="*/ 38 h 179"/>
                  <a:gd name="T28" fmla="*/ 121 w 180"/>
                  <a:gd name="T29" fmla="*/ 45 h 179"/>
                  <a:gd name="T30" fmla="*/ 135 w 180"/>
                  <a:gd name="T31" fmla="*/ 59 h 179"/>
                  <a:gd name="T32" fmla="*/ 141 w 180"/>
                  <a:gd name="T33" fmla="*/ 73 h 179"/>
                  <a:gd name="T34" fmla="*/ 143 w 180"/>
                  <a:gd name="T35" fmla="*/ 84 h 179"/>
                  <a:gd name="T36" fmla="*/ 143 w 180"/>
                  <a:gd name="T37" fmla="*/ 95 h 179"/>
                  <a:gd name="T38" fmla="*/ 141 w 180"/>
                  <a:gd name="T39" fmla="*/ 106 h 179"/>
                  <a:gd name="T40" fmla="*/ 135 w 180"/>
                  <a:gd name="T41" fmla="*/ 120 h 179"/>
                  <a:gd name="T42" fmla="*/ 121 w 180"/>
                  <a:gd name="T43" fmla="*/ 135 h 179"/>
                  <a:gd name="T44" fmla="*/ 106 w 180"/>
                  <a:gd name="T45" fmla="*/ 141 h 179"/>
                  <a:gd name="T46" fmla="*/ 96 w 180"/>
                  <a:gd name="T47" fmla="*/ 144 h 179"/>
                  <a:gd name="T48" fmla="*/ 90 w 180"/>
                  <a:gd name="T49" fmla="*/ 0 h 179"/>
                  <a:gd name="T50" fmla="*/ 72 w 180"/>
                  <a:gd name="T51" fmla="*/ 1 h 179"/>
                  <a:gd name="T52" fmla="*/ 55 w 180"/>
                  <a:gd name="T53" fmla="*/ 6 h 179"/>
                  <a:gd name="T54" fmla="*/ 40 w 180"/>
                  <a:gd name="T55" fmla="*/ 15 h 179"/>
                  <a:gd name="T56" fmla="*/ 27 w 180"/>
                  <a:gd name="T57" fmla="*/ 26 h 179"/>
                  <a:gd name="T58" fmla="*/ 15 w 180"/>
                  <a:gd name="T59" fmla="*/ 40 h 179"/>
                  <a:gd name="T60" fmla="*/ 7 w 180"/>
                  <a:gd name="T61" fmla="*/ 55 h 179"/>
                  <a:gd name="T62" fmla="*/ 2 w 180"/>
                  <a:gd name="T63" fmla="*/ 71 h 179"/>
                  <a:gd name="T64" fmla="*/ 0 w 180"/>
                  <a:gd name="T65" fmla="*/ 90 h 179"/>
                  <a:gd name="T66" fmla="*/ 2 w 180"/>
                  <a:gd name="T67" fmla="*/ 108 h 179"/>
                  <a:gd name="T68" fmla="*/ 7 w 180"/>
                  <a:gd name="T69" fmla="*/ 125 h 179"/>
                  <a:gd name="T70" fmla="*/ 15 w 180"/>
                  <a:gd name="T71" fmla="*/ 140 h 179"/>
                  <a:gd name="T72" fmla="*/ 27 w 180"/>
                  <a:gd name="T73" fmla="*/ 153 h 179"/>
                  <a:gd name="T74" fmla="*/ 40 w 180"/>
                  <a:gd name="T75" fmla="*/ 164 h 179"/>
                  <a:gd name="T76" fmla="*/ 55 w 180"/>
                  <a:gd name="T77" fmla="*/ 173 h 179"/>
                  <a:gd name="T78" fmla="*/ 72 w 180"/>
                  <a:gd name="T79" fmla="*/ 178 h 179"/>
                  <a:gd name="T80" fmla="*/ 90 w 180"/>
                  <a:gd name="T81" fmla="*/ 179 h 179"/>
                  <a:gd name="T82" fmla="*/ 108 w 180"/>
                  <a:gd name="T83" fmla="*/ 178 h 179"/>
                  <a:gd name="T84" fmla="*/ 125 w 180"/>
                  <a:gd name="T85" fmla="*/ 173 h 179"/>
                  <a:gd name="T86" fmla="*/ 140 w 180"/>
                  <a:gd name="T87" fmla="*/ 164 h 179"/>
                  <a:gd name="T88" fmla="*/ 153 w 180"/>
                  <a:gd name="T89" fmla="*/ 153 h 179"/>
                  <a:gd name="T90" fmla="*/ 165 w 180"/>
                  <a:gd name="T91" fmla="*/ 140 h 179"/>
                  <a:gd name="T92" fmla="*/ 173 w 180"/>
                  <a:gd name="T93" fmla="*/ 125 h 179"/>
                  <a:gd name="T94" fmla="*/ 178 w 180"/>
                  <a:gd name="T95" fmla="*/ 108 h 179"/>
                  <a:gd name="T96" fmla="*/ 180 w 180"/>
                  <a:gd name="T97" fmla="*/ 90 h 179"/>
                  <a:gd name="T98" fmla="*/ 178 w 180"/>
                  <a:gd name="T99" fmla="*/ 71 h 179"/>
                  <a:gd name="T100" fmla="*/ 173 w 180"/>
                  <a:gd name="T101" fmla="*/ 55 h 179"/>
                  <a:gd name="T102" fmla="*/ 165 w 180"/>
                  <a:gd name="T103" fmla="*/ 40 h 179"/>
                  <a:gd name="T104" fmla="*/ 153 w 180"/>
                  <a:gd name="T105" fmla="*/ 26 h 179"/>
                  <a:gd name="T106" fmla="*/ 140 w 180"/>
                  <a:gd name="T107" fmla="*/ 15 h 179"/>
                  <a:gd name="T108" fmla="*/ 125 w 180"/>
                  <a:gd name="T109" fmla="*/ 6 h 179"/>
                  <a:gd name="T110" fmla="*/ 108 w 180"/>
                  <a:gd name="T111" fmla="*/ 1 h 179"/>
                  <a:gd name="T112" fmla="*/ 90 w 180"/>
                  <a:gd name="T1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" h="179">
                    <a:moveTo>
                      <a:pt x="90" y="144"/>
                    </a:moveTo>
                    <a:lnTo>
                      <a:pt x="84" y="144"/>
                    </a:lnTo>
                    <a:lnTo>
                      <a:pt x="79" y="143"/>
                    </a:lnTo>
                    <a:lnTo>
                      <a:pt x="74" y="141"/>
                    </a:lnTo>
                    <a:lnTo>
                      <a:pt x="69" y="139"/>
                    </a:lnTo>
                    <a:lnTo>
                      <a:pt x="60" y="135"/>
                    </a:lnTo>
                    <a:lnTo>
                      <a:pt x="52" y="127"/>
                    </a:lnTo>
                    <a:lnTo>
                      <a:pt x="45" y="120"/>
                    </a:lnTo>
                    <a:lnTo>
                      <a:pt x="40" y="111"/>
                    </a:lnTo>
                    <a:lnTo>
                      <a:pt x="39" y="106"/>
                    </a:lnTo>
                    <a:lnTo>
                      <a:pt x="38" y="100"/>
                    </a:lnTo>
                    <a:lnTo>
                      <a:pt x="36" y="95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38" y="79"/>
                    </a:lnTo>
                    <a:lnTo>
                      <a:pt x="39" y="73"/>
                    </a:lnTo>
                    <a:lnTo>
                      <a:pt x="41" y="69"/>
                    </a:lnTo>
                    <a:lnTo>
                      <a:pt x="45" y="59"/>
                    </a:lnTo>
                    <a:lnTo>
                      <a:pt x="52" y="52"/>
                    </a:lnTo>
                    <a:lnTo>
                      <a:pt x="60" y="45"/>
                    </a:lnTo>
                    <a:lnTo>
                      <a:pt x="69" y="40"/>
                    </a:lnTo>
                    <a:lnTo>
                      <a:pt x="74" y="38"/>
                    </a:lnTo>
                    <a:lnTo>
                      <a:pt x="79" y="37"/>
                    </a:lnTo>
                    <a:lnTo>
                      <a:pt x="84" y="36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101" y="37"/>
                    </a:lnTo>
                    <a:lnTo>
                      <a:pt x="106" y="38"/>
                    </a:lnTo>
                    <a:lnTo>
                      <a:pt x="111" y="40"/>
                    </a:lnTo>
                    <a:lnTo>
                      <a:pt x="121" y="45"/>
                    </a:lnTo>
                    <a:lnTo>
                      <a:pt x="128" y="52"/>
                    </a:lnTo>
                    <a:lnTo>
                      <a:pt x="135" y="59"/>
                    </a:lnTo>
                    <a:lnTo>
                      <a:pt x="140" y="69"/>
                    </a:lnTo>
                    <a:lnTo>
                      <a:pt x="141" y="73"/>
                    </a:lnTo>
                    <a:lnTo>
                      <a:pt x="143" y="79"/>
                    </a:lnTo>
                    <a:lnTo>
                      <a:pt x="143" y="84"/>
                    </a:lnTo>
                    <a:lnTo>
                      <a:pt x="144" y="90"/>
                    </a:lnTo>
                    <a:lnTo>
                      <a:pt x="143" y="95"/>
                    </a:lnTo>
                    <a:lnTo>
                      <a:pt x="143" y="100"/>
                    </a:lnTo>
                    <a:lnTo>
                      <a:pt x="141" y="106"/>
                    </a:lnTo>
                    <a:lnTo>
                      <a:pt x="140" y="111"/>
                    </a:lnTo>
                    <a:lnTo>
                      <a:pt x="135" y="120"/>
                    </a:lnTo>
                    <a:lnTo>
                      <a:pt x="128" y="127"/>
                    </a:lnTo>
                    <a:lnTo>
                      <a:pt x="121" y="135"/>
                    </a:lnTo>
                    <a:lnTo>
                      <a:pt x="111" y="139"/>
                    </a:lnTo>
                    <a:lnTo>
                      <a:pt x="106" y="141"/>
                    </a:lnTo>
                    <a:lnTo>
                      <a:pt x="101" y="143"/>
                    </a:lnTo>
                    <a:lnTo>
                      <a:pt x="96" y="144"/>
                    </a:lnTo>
                    <a:lnTo>
                      <a:pt x="90" y="144"/>
                    </a:lnTo>
                    <a:close/>
                    <a:moveTo>
                      <a:pt x="90" y="0"/>
                    </a:moveTo>
                    <a:lnTo>
                      <a:pt x="81" y="0"/>
                    </a:lnTo>
                    <a:lnTo>
                      <a:pt x="72" y="1"/>
                    </a:lnTo>
                    <a:lnTo>
                      <a:pt x="63" y="4"/>
                    </a:lnTo>
                    <a:lnTo>
                      <a:pt x="55" y="6"/>
                    </a:lnTo>
                    <a:lnTo>
                      <a:pt x="47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0" y="32"/>
                    </a:lnTo>
                    <a:lnTo>
                      <a:pt x="15" y="40"/>
                    </a:lnTo>
                    <a:lnTo>
                      <a:pt x="11" y="46"/>
                    </a:lnTo>
                    <a:lnTo>
                      <a:pt x="7" y="55"/>
                    </a:lnTo>
                    <a:lnTo>
                      <a:pt x="4" y="63"/>
                    </a:lnTo>
                    <a:lnTo>
                      <a:pt x="2" y="71"/>
                    </a:lnTo>
                    <a:lnTo>
                      <a:pt x="1" y="81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2" y="108"/>
                    </a:lnTo>
                    <a:lnTo>
                      <a:pt x="4" y="117"/>
                    </a:lnTo>
                    <a:lnTo>
                      <a:pt x="7" y="125"/>
                    </a:lnTo>
                    <a:lnTo>
                      <a:pt x="11" y="133"/>
                    </a:lnTo>
                    <a:lnTo>
                      <a:pt x="15" y="140"/>
                    </a:lnTo>
                    <a:lnTo>
                      <a:pt x="20" y="147"/>
                    </a:lnTo>
                    <a:lnTo>
                      <a:pt x="27" y="153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7" y="168"/>
                    </a:lnTo>
                    <a:lnTo>
                      <a:pt x="55" y="173"/>
                    </a:lnTo>
                    <a:lnTo>
                      <a:pt x="63" y="176"/>
                    </a:lnTo>
                    <a:lnTo>
                      <a:pt x="72" y="178"/>
                    </a:lnTo>
                    <a:lnTo>
                      <a:pt x="81" y="179"/>
                    </a:lnTo>
                    <a:lnTo>
                      <a:pt x="90" y="179"/>
                    </a:lnTo>
                    <a:lnTo>
                      <a:pt x="99" y="179"/>
                    </a:lnTo>
                    <a:lnTo>
                      <a:pt x="108" y="178"/>
                    </a:lnTo>
                    <a:lnTo>
                      <a:pt x="116" y="176"/>
                    </a:lnTo>
                    <a:lnTo>
                      <a:pt x="125" y="173"/>
                    </a:lnTo>
                    <a:lnTo>
                      <a:pt x="133" y="168"/>
                    </a:lnTo>
                    <a:lnTo>
                      <a:pt x="140" y="164"/>
                    </a:lnTo>
                    <a:lnTo>
                      <a:pt x="148" y="159"/>
                    </a:lnTo>
                    <a:lnTo>
                      <a:pt x="153" y="153"/>
                    </a:lnTo>
                    <a:lnTo>
                      <a:pt x="160" y="147"/>
                    </a:lnTo>
                    <a:lnTo>
                      <a:pt x="165" y="140"/>
                    </a:lnTo>
                    <a:lnTo>
                      <a:pt x="169" y="133"/>
                    </a:lnTo>
                    <a:lnTo>
                      <a:pt x="173" y="125"/>
                    </a:lnTo>
                    <a:lnTo>
                      <a:pt x="176" y="117"/>
                    </a:lnTo>
                    <a:lnTo>
                      <a:pt x="178" y="108"/>
                    </a:lnTo>
                    <a:lnTo>
                      <a:pt x="179" y="99"/>
                    </a:lnTo>
                    <a:lnTo>
                      <a:pt x="180" y="90"/>
                    </a:lnTo>
                    <a:lnTo>
                      <a:pt x="179" y="81"/>
                    </a:lnTo>
                    <a:lnTo>
                      <a:pt x="178" y="71"/>
                    </a:lnTo>
                    <a:lnTo>
                      <a:pt x="176" y="63"/>
                    </a:lnTo>
                    <a:lnTo>
                      <a:pt x="173" y="55"/>
                    </a:lnTo>
                    <a:lnTo>
                      <a:pt x="169" y="46"/>
                    </a:lnTo>
                    <a:lnTo>
                      <a:pt x="165" y="40"/>
                    </a:lnTo>
                    <a:lnTo>
                      <a:pt x="160" y="32"/>
                    </a:lnTo>
                    <a:lnTo>
                      <a:pt x="153" y="26"/>
                    </a:lnTo>
                    <a:lnTo>
                      <a:pt x="148" y="21"/>
                    </a:lnTo>
                    <a:lnTo>
                      <a:pt x="140" y="15"/>
                    </a:lnTo>
                    <a:lnTo>
                      <a:pt x="133" y="11"/>
                    </a:lnTo>
                    <a:lnTo>
                      <a:pt x="125" y="6"/>
                    </a:lnTo>
                    <a:lnTo>
                      <a:pt x="116" y="4"/>
                    </a:lnTo>
                    <a:lnTo>
                      <a:pt x="108" y="1"/>
                    </a:lnTo>
                    <a:lnTo>
                      <a:pt x="99" y="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41">
                <a:extLst>
                  <a:ext uri="{FF2B5EF4-FFF2-40B4-BE49-F238E27FC236}">
                    <a16:creationId xmlns="" xmlns:a16="http://schemas.microsoft.com/office/drawing/2014/main" id="{394ADF25-9662-4B3C-A4AB-104EF091D7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5831" y="3861197"/>
                <a:ext cx="57150" cy="57150"/>
              </a:xfrm>
              <a:custGeom>
                <a:avLst/>
                <a:gdLst>
                  <a:gd name="T0" fmla="*/ 79 w 144"/>
                  <a:gd name="T1" fmla="*/ 37 h 144"/>
                  <a:gd name="T2" fmla="*/ 92 w 144"/>
                  <a:gd name="T3" fmla="*/ 42 h 144"/>
                  <a:gd name="T4" fmla="*/ 102 w 144"/>
                  <a:gd name="T5" fmla="*/ 52 h 144"/>
                  <a:gd name="T6" fmla="*/ 107 w 144"/>
                  <a:gd name="T7" fmla="*/ 65 h 144"/>
                  <a:gd name="T8" fmla="*/ 107 w 144"/>
                  <a:gd name="T9" fmla="*/ 79 h 144"/>
                  <a:gd name="T10" fmla="*/ 102 w 144"/>
                  <a:gd name="T11" fmla="*/ 92 h 144"/>
                  <a:gd name="T12" fmla="*/ 92 w 144"/>
                  <a:gd name="T13" fmla="*/ 102 h 144"/>
                  <a:gd name="T14" fmla="*/ 79 w 144"/>
                  <a:gd name="T15" fmla="*/ 107 h 144"/>
                  <a:gd name="T16" fmla="*/ 65 w 144"/>
                  <a:gd name="T17" fmla="*/ 107 h 144"/>
                  <a:gd name="T18" fmla="*/ 52 w 144"/>
                  <a:gd name="T19" fmla="*/ 102 h 144"/>
                  <a:gd name="T20" fmla="*/ 42 w 144"/>
                  <a:gd name="T21" fmla="*/ 92 h 144"/>
                  <a:gd name="T22" fmla="*/ 37 w 144"/>
                  <a:gd name="T23" fmla="*/ 79 h 144"/>
                  <a:gd name="T24" fmla="*/ 37 w 144"/>
                  <a:gd name="T25" fmla="*/ 65 h 144"/>
                  <a:gd name="T26" fmla="*/ 42 w 144"/>
                  <a:gd name="T27" fmla="*/ 52 h 144"/>
                  <a:gd name="T28" fmla="*/ 52 w 144"/>
                  <a:gd name="T29" fmla="*/ 42 h 144"/>
                  <a:gd name="T30" fmla="*/ 65 w 144"/>
                  <a:gd name="T31" fmla="*/ 37 h 144"/>
                  <a:gd name="T32" fmla="*/ 72 w 144"/>
                  <a:gd name="T33" fmla="*/ 36 h 144"/>
                  <a:gd name="T34" fmla="*/ 0 w 144"/>
                  <a:gd name="T35" fmla="*/ 79 h 144"/>
                  <a:gd name="T36" fmla="*/ 3 w 144"/>
                  <a:gd name="T37" fmla="*/ 93 h 144"/>
                  <a:gd name="T38" fmla="*/ 9 w 144"/>
                  <a:gd name="T39" fmla="*/ 106 h 144"/>
                  <a:gd name="T40" fmla="*/ 16 w 144"/>
                  <a:gd name="T41" fmla="*/ 118 h 144"/>
                  <a:gd name="T42" fmla="*/ 26 w 144"/>
                  <a:gd name="T43" fmla="*/ 127 h 144"/>
                  <a:gd name="T44" fmla="*/ 38 w 144"/>
                  <a:gd name="T45" fmla="*/ 135 h 144"/>
                  <a:gd name="T46" fmla="*/ 51 w 144"/>
                  <a:gd name="T47" fmla="*/ 140 h 144"/>
                  <a:gd name="T48" fmla="*/ 65 w 144"/>
                  <a:gd name="T49" fmla="*/ 144 h 144"/>
                  <a:gd name="T50" fmla="*/ 79 w 144"/>
                  <a:gd name="T51" fmla="*/ 144 h 144"/>
                  <a:gd name="T52" fmla="*/ 93 w 144"/>
                  <a:gd name="T53" fmla="*/ 140 h 144"/>
                  <a:gd name="T54" fmla="*/ 106 w 144"/>
                  <a:gd name="T55" fmla="*/ 135 h 144"/>
                  <a:gd name="T56" fmla="*/ 118 w 144"/>
                  <a:gd name="T57" fmla="*/ 127 h 144"/>
                  <a:gd name="T58" fmla="*/ 128 w 144"/>
                  <a:gd name="T59" fmla="*/ 118 h 144"/>
                  <a:gd name="T60" fmla="*/ 135 w 144"/>
                  <a:gd name="T61" fmla="*/ 106 h 144"/>
                  <a:gd name="T62" fmla="*/ 140 w 144"/>
                  <a:gd name="T63" fmla="*/ 93 h 144"/>
                  <a:gd name="T64" fmla="*/ 144 w 144"/>
                  <a:gd name="T65" fmla="*/ 79 h 144"/>
                  <a:gd name="T66" fmla="*/ 144 w 144"/>
                  <a:gd name="T67" fmla="*/ 65 h 144"/>
                  <a:gd name="T68" fmla="*/ 140 w 144"/>
                  <a:gd name="T69" fmla="*/ 51 h 144"/>
                  <a:gd name="T70" fmla="*/ 135 w 144"/>
                  <a:gd name="T71" fmla="*/ 38 h 144"/>
                  <a:gd name="T72" fmla="*/ 128 w 144"/>
                  <a:gd name="T73" fmla="*/ 26 h 144"/>
                  <a:gd name="T74" fmla="*/ 118 w 144"/>
                  <a:gd name="T75" fmla="*/ 16 h 144"/>
                  <a:gd name="T76" fmla="*/ 106 w 144"/>
                  <a:gd name="T77" fmla="*/ 9 h 144"/>
                  <a:gd name="T78" fmla="*/ 93 w 144"/>
                  <a:gd name="T79" fmla="*/ 3 h 144"/>
                  <a:gd name="T80" fmla="*/ 79 w 144"/>
                  <a:gd name="T81" fmla="*/ 0 h 144"/>
                  <a:gd name="T82" fmla="*/ 65 w 144"/>
                  <a:gd name="T83" fmla="*/ 0 h 144"/>
                  <a:gd name="T84" fmla="*/ 51 w 144"/>
                  <a:gd name="T85" fmla="*/ 3 h 144"/>
                  <a:gd name="T86" fmla="*/ 38 w 144"/>
                  <a:gd name="T87" fmla="*/ 9 h 144"/>
                  <a:gd name="T88" fmla="*/ 26 w 144"/>
                  <a:gd name="T89" fmla="*/ 16 h 144"/>
                  <a:gd name="T90" fmla="*/ 16 w 144"/>
                  <a:gd name="T91" fmla="*/ 26 h 144"/>
                  <a:gd name="T92" fmla="*/ 9 w 144"/>
                  <a:gd name="T93" fmla="*/ 38 h 144"/>
                  <a:gd name="T94" fmla="*/ 3 w 144"/>
                  <a:gd name="T95" fmla="*/ 51 h 144"/>
                  <a:gd name="T96" fmla="*/ 0 w 144"/>
                  <a:gd name="T97" fmla="*/ 6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144">
                    <a:moveTo>
                      <a:pt x="72" y="36"/>
                    </a:moveTo>
                    <a:lnTo>
                      <a:pt x="79" y="37"/>
                    </a:lnTo>
                    <a:lnTo>
                      <a:pt x="86" y="39"/>
                    </a:lnTo>
                    <a:lnTo>
                      <a:pt x="92" y="42"/>
                    </a:lnTo>
                    <a:lnTo>
                      <a:pt x="97" y="46"/>
                    </a:lnTo>
                    <a:lnTo>
                      <a:pt x="102" y="52"/>
                    </a:lnTo>
                    <a:lnTo>
                      <a:pt x="105" y="57"/>
                    </a:lnTo>
                    <a:lnTo>
                      <a:pt x="107" y="65"/>
                    </a:lnTo>
                    <a:lnTo>
                      <a:pt x="108" y="71"/>
                    </a:lnTo>
                    <a:lnTo>
                      <a:pt x="107" y="79"/>
                    </a:lnTo>
                    <a:lnTo>
                      <a:pt x="105" y="85"/>
                    </a:lnTo>
                    <a:lnTo>
                      <a:pt x="102" y="92"/>
                    </a:lnTo>
                    <a:lnTo>
                      <a:pt x="97" y="97"/>
                    </a:lnTo>
                    <a:lnTo>
                      <a:pt x="92" y="102"/>
                    </a:lnTo>
                    <a:lnTo>
                      <a:pt x="86" y="105"/>
                    </a:lnTo>
                    <a:lnTo>
                      <a:pt x="79" y="107"/>
                    </a:lnTo>
                    <a:lnTo>
                      <a:pt x="72" y="108"/>
                    </a:lnTo>
                    <a:lnTo>
                      <a:pt x="65" y="107"/>
                    </a:lnTo>
                    <a:lnTo>
                      <a:pt x="58" y="105"/>
                    </a:lnTo>
                    <a:lnTo>
                      <a:pt x="52" y="102"/>
                    </a:lnTo>
                    <a:lnTo>
                      <a:pt x="47" y="97"/>
                    </a:lnTo>
                    <a:lnTo>
                      <a:pt x="42" y="92"/>
                    </a:lnTo>
                    <a:lnTo>
                      <a:pt x="39" y="85"/>
                    </a:lnTo>
                    <a:lnTo>
                      <a:pt x="37" y="79"/>
                    </a:lnTo>
                    <a:lnTo>
                      <a:pt x="36" y="71"/>
                    </a:lnTo>
                    <a:lnTo>
                      <a:pt x="37" y="65"/>
                    </a:lnTo>
                    <a:lnTo>
                      <a:pt x="39" y="57"/>
                    </a:lnTo>
                    <a:lnTo>
                      <a:pt x="42" y="52"/>
                    </a:lnTo>
                    <a:lnTo>
                      <a:pt x="47" y="46"/>
                    </a:lnTo>
                    <a:lnTo>
                      <a:pt x="52" y="42"/>
                    </a:lnTo>
                    <a:lnTo>
                      <a:pt x="58" y="39"/>
                    </a:lnTo>
                    <a:lnTo>
                      <a:pt x="65" y="37"/>
                    </a:lnTo>
                    <a:lnTo>
                      <a:pt x="72" y="36"/>
                    </a:lnTo>
                    <a:lnTo>
                      <a:pt x="72" y="36"/>
                    </a:lnTo>
                    <a:close/>
                    <a:moveTo>
                      <a:pt x="0" y="71"/>
                    </a:moveTo>
                    <a:lnTo>
                      <a:pt x="0" y="79"/>
                    </a:lnTo>
                    <a:lnTo>
                      <a:pt x="1" y="86"/>
                    </a:lnTo>
                    <a:lnTo>
                      <a:pt x="3" y="93"/>
                    </a:lnTo>
                    <a:lnTo>
                      <a:pt x="5" y="99"/>
                    </a:lnTo>
                    <a:lnTo>
                      <a:pt x="9" y="106"/>
                    </a:lnTo>
                    <a:lnTo>
                      <a:pt x="12" y="112"/>
                    </a:lnTo>
                    <a:lnTo>
                      <a:pt x="16" y="118"/>
                    </a:lnTo>
                    <a:lnTo>
                      <a:pt x="21" y="123"/>
                    </a:lnTo>
                    <a:lnTo>
                      <a:pt x="26" y="127"/>
                    </a:lnTo>
                    <a:lnTo>
                      <a:pt x="31" y="132"/>
                    </a:lnTo>
                    <a:lnTo>
                      <a:pt x="38" y="135"/>
                    </a:lnTo>
                    <a:lnTo>
                      <a:pt x="44" y="138"/>
                    </a:lnTo>
                    <a:lnTo>
                      <a:pt x="51" y="140"/>
                    </a:lnTo>
                    <a:lnTo>
                      <a:pt x="57" y="143"/>
                    </a:lnTo>
                    <a:lnTo>
                      <a:pt x="65" y="144"/>
                    </a:lnTo>
                    <a:lnTo>
                      <a:pt x="72" y="144"/>
                    </a:lnTo>
                    <a:lnTo>
                      <a:pt x="79" y="144"/>
                    </a:lnTo>
                    <a:lnTo>
                      <a:pt x="86" y="143"/>
                    </a:lnTo>
                    <a:lnTo>
                      <a:pt x="93" y="140"/>
                    </a:lnTo>
                    <a:lnTo>
                      <a:pt x="101" y="138"/>
                    </a:lnTo>
                    <a:lnTo>
                      <a:pt x="106" y="135"/>
                    </a:lnTo>
                    <a:lnTo>
                      <a:pt x="112" y="132"/>
                    </a:lnTo>
                    <a:lnTo>
                      <a:pt x="118" y="127"/>
                    </a:lnTo>
                    <a:lnTo>
                      <a:pt x="123" y="123"/>
                    </a:lnTo>
                    <a:lnTo>
                      <a:pt x="128" y="118"/>
                    </a:lnTo>
                    <a:lnTo>
                      <a:pt x="132" y="112"/>
                    </a:lnTo>
                    <a:lnTo>
                      <a:pt x="135" y="106"/>
                    </a:lnTo>
                    <a:lnTo>
                      <a:pt x="138" y="99"/>
                    </a:lnTo>
                    <a:lnTo>
                      <a:pt x="140" y="93"/>
                    </a:lnTo>
                    <a:lnTo>
                      <a:pt x="143" y="86"/>
                    </a:lnTo>
                    <a:lnTo>
                      <a:pt x="144" y="79"/>
                    </a:lnTo>
                    <a:lnTo>
                      <a:pt x="144" y="71"/>
                    </a:lnTo>
                    <a:lnTo>
                      <a:pt x="144" y="65"/>
                    </a:lnTo>
                    <a:lnTo>
                      <a:pt x="143" y="57"/>
                    </a:lnTo>
                    <a:lnTo>
                      <a:pt x="140" y="51"/>
                    </a:lnTo>
                    <a:lnTo>
                      <a:pt x="138" y="43"/>
                    </a:lnTo>
                    <a:lnTo>
                      <a:pt x="135" y="38"/>
                    </a:lnTo>
                    <a:lnTo>
                      <a:pt x="132" y="31"/>
                    </a:lnTo>
                    <a:lnTo>
                      <a:pt x="128" y="26"/>
                    </a:lnTo>
                    <a:lnTo>
                      <a:pt x="123" y="21"/>
                    </a:lnTo>
                    <a:lnTo>
                      <a:pt x="118" y="16"/>
                    </a:lnTo>
                    <a:lnTo>
                      <a:pt x="112" y="12"/>
                    </a:lnTo>
                    <a:lnTo>
                      <a:pt x="106" y="9"/>
                    </a:lnTo>
                    <a:lnTo>
                      <a:pt x="101" y="5"/>
                    </a:lnTo>
                    <a:lnTo>
                      <a:pt x="93" y="3"/>
                    </a:lnTo>
                    <a:lnTo>
                      <a:pt x="86" y="1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7" y="1"/>
                    </a:lnTo>
                    <a:lnTo>
                      <a:pt x="51" y="3"/>
                    </a:lnTo>
                    <a:lnTo>
                      <a:pt x="44" y="5"/>
                    </a:lnTo>
                    <a:lnTo>
                      <a:pt x="38" y="9"/>
                    </a:lnTo>
                    <a:lnTo>
                      <a:pt x="31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1"/>
                    </a:lnTo>
                    <a:lnTo>
                      <a:pt x="9" y="38"/>
                    </a:lnTo>
                    <a:lnTo>
                      <a:pt x="5" y="43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42">
                <a:extLst>
                  <a:ext uri="{FF2B5EF4-FFF2-40B4-BE49-F238E27FC236}">
                    <a16:creationId xmlns="" xmlns:a16="http://schemas.microsoft.com/office/drawing/2014/main" id="{880DF5DE-4624-4C85-8908-0B75266E0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2981" y="3961209"/>
                <a:ext cx="28575" cy="28575"/>
              </a:xfrm>
              <a:custGeom>
                <a:avLst/>
                <a:gdLst>
                  <a:gd name="T0" fmla="*/ 36 w 72"/>
                  <a:gd name="T1" fmla="*/ 72 h 72"/>
                  <a:gd name="T2" fmla="*/ 43 w 72"/>
                  <a:gd name="T3" fmla="*/ 71 h 72"/>
                  <a:gd name="T4" fmla="*/ 50 w 72"/>
                  <a:gd name="T5" fmla="*/ 69 h 72"/>
                  <a:gd name="T6" fmla="*/ 56 w 72"/>
                  <a:gd name="T7" fmla="*/ 66 h 72"/>
                  <a:gd name="T8" fmla="*/ 61 w 72"/>
                  <a:gd name="T9" fmla="*/ 61 h 72"/>
                  <a:gd name="T10" fmla="*/ 66 w 72"/>
                  <a:gd name="T11" fmla="*/ 56 h 72"/>
                  <a:gd name="T12" fmla="*/ 69 w 72"/>
                  <a:gd name="T13" fmla="*/ 49 h 72"/>
                  <a:gd name="T14" fmla="*/ 71 w 72"/>
                  <a:gd name="T15" fmla="*/ 43 h 72"/>
                  <a:gd name="T16" fmla="*/ 72 w 72"/>
                  <a:gd name="T17" fmla="*/ 35 h 72"/>
                  <a:gd name="T18" fmla="*/ 71 w 72"/>
                  <a:gd name="T19" fmla="*/ 29 h 72"/>
                  <a:gd name="T20" fmla="*/ 69 w 72"/>
                  <a:gd name="T21" fmla="*/ 21 h 72"/>
                  <a:gd name="T22" fmla="*/ 66 w 72"/>
                  <a:gd name="T23" fmla="*/ 16 h 72"/>
                  <a:gd name="T24" fmla="*/ 61 w 72"/>
                  <a:gd name="T25" fmla="*/ 10 h 72"/>
                  <a:gd name="T26" fmla="*/ 56 w 72"/>
                  <a:gd name="T27" fmla="*/ 6 h 72"/>
                  <a:gd name="T28" fmla="*/ 50 w 72"/>
                  <a:gd name="T29" fmla="*/ 3 h 72"/>
                  <a:gd name="T30" fmla="*/ 43 w 72"/>
                  <a:gd name="T31" fmla="*/ 1 h 72"/>
                  <a:gd name="T32" fmla="*/ 36 w 72"/>
                  <a:gd name="T33" fmla="*/ 0 h 72"/>
                  <a:gd name="T34" fmla="*/ 29 w 72"/>
                  <a:gd name="T35" fmla="*/ 1 h 72"/>
                  <a:gd name="T36" fmla="*/ 22 w 72"/>
                  <a:gd name="T37" fmla="*/ 3 h 72"/>
                  <a:gd name="T38" fmla="*/ 16 w 72"/>
                  <a:gd name="T39" fmla="*/ 6 h 72"/>
                  <a:gd name="T40" fmla="*/ 11 w 72"/>
                  <a:gd name="T41" fmla="*/ 10 h 72"/>
                  <a:gd name="T42" fmla="*/ 6 w 72"/>
                  <a:gd name="T43" fmla="*/ 16 h 72"/>
                  <a:gd name="T44" fmla="*/ 3 w 72"/>
                  <a:gd name="T45" fmla="*/ 21 h 72"/>
                  <a:gd name="T46" fmla="*/ 1 w 72"/>
                  <a:gd name="T47" fmla="*/ 29 h 72"/>
                  <a:gd name="T48" fmla="*/ 0 w 72"/>
                  <a:gd name="T49" fmla="*/ 35 h 72"/>
                  <a:gd name="T50" fmla="*/ 1 w 72"/>
                  <a:gd name="T51" fmla="*/ 43 h 72"/>
                  <a:gd name="T52" fmla="*/ 3 w 72"/>
                  <a:gd name="T53" fmla="*/ 49 h 72"/>
                  <a:gd name="T54" fmla="*/ 6 w 72"/>
                  <a:gd name="T55" fmla="*/ 56 h 72"/>
                  <a:gd name="T56" fmla="*/ 11 w 72"/>
                  <a:gd name="T57" fmla="*/ 61 h 72"/>
                  <a:gd name="T58" fmla="*/ 16 w 72"/>
                  <a:gd name="T59" fmla="*/ 66 h 72"/>
                  <a:gd name="T60" fmla="*/ 22 w 72"/>
                  <a:gd name="T61" fmla="*/ 69 h 72"/>
                  <a:gd name="T62" fmla="*/ 29 w 72"/>
                  <a:gd name="T63" fmla="*/ 71 h 72"/>
                  <a:gd name="T64" fmla="*/ 36 w 72"/>
                  <a:gd name="T6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43" y="71"/>
                    </a:lnTo>
                    <a:lnTo>
                      <a:pt x="50" y="69"/>
                    </a:lnTo>
                    <a:lnTo>
                      <a:pt x="56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1" y="29"/>
                    </a:lnTo>
                    <a:lnTo>
                      <a:pt x="69" y="21"/>
                    </a:lnTo>
                    <a:lnTo>
                      <a:pt x="66" y="16"/>
                    </a:lnTo>
                    <a:lnTo>
                      <a:pt x="61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1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3">
                <a:extLst>
                  <a:ext uri="{FF2B5EF4-FFF2-40B4-BE49-F238E27FC236}">
                    <a16:creationId xmlns="" xmlns:a16="http://schemas.microsoft.com/office/drawing/2014/main" id="{9FEAE6C3-441A-4610-A98E-F5C8065E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1581" y="3746897"/>
                <a:ext cx="28575" cy="28575"/>
              </a:xfrm>
              <a:custGeom>
                <a:avLst/>
                <a:gdLst>
                  <a:gd name="T0" fmla="*/ 36 w 72"/>
                  <a:gd name="T1" fmla="*/ 0 h 72"/>
                  <a:gd name="T2" fmla="*/ 29 w 72"/>
                  <a:gd name="T3" fmla="*/ 1 h 72"/>
                  <a:gd name="T4" fmla="*/ 22 w 72"/>
                  <a:gd name="T5" fmla="*/ 3 h 72"/>
                  <a:gd name="T6" fmla="*/ 16 w 72"/>
                  <a:gd name="T7" fmla="*/ 6 h 72"/>
                  <a:gd name="T8" fmla="*/ 10 w 72"/>
                  <a:gd name="T9" fmla="*/ 10 h 72"/>
                  <a:gd name="T10" fmla="*/ 6 w 72"/>
                  <a:gd name="T11" fmla="*/ 16 h 72"/>
                  <a:gd name="T12" fmla="*/ 3 w 72"/>
                  <a:gd name="T13" fmla="*/ 21 h 72"/>
                  <a:gd name="T14" fmla="*/ 0 w 72"/>
                  <a:gd name="T15" fmla="*/ 29 h 72"/>
                  <a:gd name="T16" fmla="*/ 0 w 72"/>
                  <a:gd name="T17" fmla="*/ 35 h 72"/>
                  <a:gd name="T18" fmla="*/ 0 w 72"/>
                  <a:gd name="T19" fmla="*/ 43 h 72"/>
                  <a:gd name="T20" fmla="*/ 3 w 72"/>
                  <a:gd name="T21" fmla="*/ 49 h 72"/>
                  <a:gd name="T22" fmla="*/ 6 w 72"/>
                  <a:gd name="T23" fmla="*/ 56 h 72"/>
                  <a:gd name="T24" fmla="*/ 10 w 72"/>
                  <a:gd name="T25" fmla="*/ 61 h 72"/>
                  <a:gd name="T26" fmla="*/ 16 w 72"/>
                  <a:gd name="T27" fmla="*/ 66 h 72"/>
                  <a:gd name="T28" fmla="*/ 22 w 72"/>
                  <a:gd name="T29" fmla="*/ 69 h 72"/>
                  <a:gd name="T30" fmla="*/ 29 w 72"/>
                  <a:gd name="T31" fmla="*/ 71 h 72"/>
                  <a:gd name="T32" fmla="*/ 36 w 72"/>
                  <a:gd name="T33" fmla="*/ 72 h 72"/>
                  <a:gd name="T34" fmla="*/ 44 w 72"/>
                  <a:gd name="T35" fmla="*/ 71 h 72"/>
                  <a:gd name="T36" fmla="*/ 50 w 72"/>
                  <a:gd name="T37" fmla="*/ 69 h 72"/>
                  <a:gd name="T38" fmla="*/ 57 w 72"/>
                  <a:gd name="T39" fmla="*/ 66 h 72"/>
                  <a:gd name="T40" fmla="*/ 61 w 72"/>
                  <a:gd name="T41" fmla="*/ 61 h 72"/>
                  <a:gd name="T42" fmla="*/ 66 w 72"/>
                  <a:gd name="T43" fmla="*/ 56 h 72"/>
                  <a:gd name="T44" fmla="*/ 70 w 72"/>
                  <a:gd name="T45" fmla="*/ 49 h 72"/>
                  <a:gd name="T46" fmla="*/ 72 w 72"/>
                  <a:gd name="T47" fmla="*/ 43 h 72"/>
                  <a:gd name="T48" fmla="*/ 72 w 72"/>
                  <a:gd name="T49" fmla="*/ 35 h 72"/>
                  <a:gd name="T50" fmla="*/ 72 w 72"/>
                  <a:gd name="T51" fmla="*/ 29 h 72"/>
                  <a:gd name="T52" fmla="*/ 70 w 72"/>
                  <a:gd name="T53" fmla="*/ 21 h 72"/>
                  <a:gd name="T54" fmla="*/ 66 w 72"/>
                  <a:gd name="T55" fmla="*/ 16 h 72"/>
                  <a:gd name="T56" fmla="*/ 61 w 72"/>
                  <a:gd name="T57" fmla="*/ 10 h 72"/>
                  <a:gd name="T58" fmla="*/ 57 w 72"/>
                  <a:gd name="T59" fmla="*/ 6 h 72"/>
                  <a:gd name="T60" fmla="*/ 50 w 72"/>
                  <a:gd name="T61" fmla="*/ 3 h 72"/>
                  <a:gd name="T62" fmla="*/ 44 w 72"/>
                  <a:gd name="T63" fmla="*/ 1 h 72"/>
                  <a:gd name="T64" fmla="*/ 36 w 72"/>
                  <a:gd name="T6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70" y="49"/>
                    </a:lnTo>
                    <a:lnTo>
                      <a:pt x="72" y="43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70" y="21"/>
                    </a:lnTo>
                    <a:lnTo>
                      <a:pt x="66" y="16"/>
                    </a:lnTo>
                    <a:lnTo>
                      <a:pt x="61" y="10"/>
                    </a:lnTo>
                    <a:lnTo>
                      <a:pt x="57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50">
              <a:extLst>
                <a:ext uri="{FF2B5EF4-FFF2-40B4-BE49-F238E27FC236}">
                  <a16:creationId xmlns="" xmlns:a16="http://schemas.microsoft.com/office/drawing/2014/main" id="{ECA1B4EC-A277-4592-93F8-3CCE6AEEFAF1}"/>
                </a:ext>
              </a:extLst>
            </p:cNvPr>
            <p:cNvGrpSpPr/>
            <p:nvPr/>
          </p:nvGrpSpPr>
          <p:grpSpPr>
            <a:xfrm>
              <a:off x="8767737" y="4237239"/>
              <a:ext cx="314325" cy="457200"/>
              <a:chOff x="3720306" y="3668315"/>
              <a:chExt cx="314325" cy="457200"/>
            </a:xfrm>
            <a:solidFill>
              <a:srgbClr val="2D2D2D"/>
            </a:solidFill>
          </p:grpSpPr>
          <p:sp>
            <p:nvSpPr>
              <p:cNvPr id="39" name="Freeform 114">
                <a:extLst>
                  <a:ext uri="{FF2B5EF4-FFF2-40B4-BE49-F238E27FC236}">
                    <a16:creationId xmlns="" xmlns:a16="http://schemas.microsoft.com/office/drawing/2014/main" id="{72DCB23F-B367-454B-BFFD-DB456A4699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0306" y="3668315"/>
                <a:ext cx="314325" cy="457200"/>
              </a:xfrm>
              <a:custGeom>
                <a:avLst/>
                <a:gdLst>
                  <a:gd name="T0" fmla="*/ 184 w 793"/>
                  <a:gd name="T1" fmla="*/ 669 h 1152"/>
                  <a:gd name="T2" fmla="*/ 103 w 793"/>
                  <a:gd name="T3" fmla="*/ 514 h 1152"/>
                  <a:gd name="T4" fmla="*/ 78 w 793"/>
                  <a:gd name="T5" fmla="*/ 439 h 1152"/>
                  <a:gd name="T6" fmla="*/ 75 w 793"/>
                  <a:gd name="T7" fmla="*/ 363 h 1152"/>
                  <a:gd name="T8" fmla="*/ 92 w 793"/>
                  <a:gd name="T9" fmla="*/ 284 h 1152"/>
                  <a:gd name="T10" fmla="*/ 128 w 793"/>
                  <a:gd name="T11" fmla="*/ 215 h 1152"/>
                  <a:gd name="T12" fmla="*/ 180 w 793"/>
                  <a:gd name="T13" fmla="*/ 156 h 1152"/>
                  <a:gd name="T14" fmla="*/ 242 w 793"/>
                  <a:gd name="T15" fmla="*/ 112 h 1152"/>
                  <a:gd name="T16" fmla="*/ 316 w 793"/>
                  <a:gd name="T17" fmla="*/ 82 h 1152"/>
                  <a:gd name="T18" fmla="*/ 397 w 793"/>
                  <a:gd name="T19" fmla="*/ 72 h 1152"/>
                  <a:gd name="T20" fmla="*/ 478 w 793"/>
                  <a:gd name="T21" fmla="*/ 82 h 1152"/>
                  <a:gd name="T22" fmla="*/ 551 w 793"/>
                  <a:gd name="T23" fmla="*/ 112 h 1152"/>
                  <a:gd name="T24" fmla="*/ 615 w 793"/>
                  <a:gd name="T25" fmla="*/ 156 h 1152"/>
                  <a:gd name="T26" fmla="*/ 666 w 793"/>
                  <a:gd name="T27" fmla="*/ 215 h 1152"/>
                  <a:gd name="T28" fmla="*/ 701 w 793"/>
                  <a:gd name="T29" fmla="*/ 284 h 1152"/>
                  <a:gd name="T30" fmla="*/ 720 w 793"/>
                  <a:gd name="T31" fmla="*/ 363 h 1152"/>
                  <a:gd name="T32" fmla="*/ 717 w 793"/>
                  <a:gd name="T33" fmla="*/ 438 h 1152"/>
                  <a:gd name="T34" fmla="*/ 691 w 793"/>
                  <a:gd name="T35" fmla="*/ 513 h 1152"/>
                  <a:gd name="T36" fmla="*/ 610 w 793"/>
                  <a:gd name="T37" fmla="*/ 669 h 1152"/>
                  <a:gd name="T38" fmla="*/ 397 w 793"/>
                  <a:gd name="T39" fmla="*/ 1080 h 1152"/>
                  <a:gd name="T40" fmla="*/ 346 w 793"/>
                  <a:gd name="T41" fmla="*/ 1067 h 1152"/>
                  <a:gd name="T42" fmla="*/ 469 w 793"/>
                  <a:gd name="T43" fmla="*/ 1036 h 1152"/>
                  <a:gd name="T44" fmla="*/ 445 w 793"/>
                  <a:gd name="T45" fmla="*/ 1071 h 1152"/>
                  <a:gd name="T46" fmla="*/ 412 w 793"/>
                  <a:gd name="T47" fmla="*/ 1079 h 1152"/>
                  <a:gd name="T48" fmla="*/ 263 w 793"/>
                  <a:gd name="T49" fmla="*/ 846 h 1152"/>
                  <a:gd name="T50" fmla="*/ 528 w 793"/>
                  <a:gd name="T51" fmla="*/ 857 h 1152"/>
                  <a:gd name="T52" fmla="*/ 307 w 793"/>
                  <a:gd name="T53" fmla="*/ 986 h 1152"/>
                  <a:gd name="T54" fmla="*/ 290 w 793"/>
                  <a:gd name="T55" fmla="*/ 931 h 1152"/>
                  <a:gd name="T56" fmla="*/ 496 w 793"/>
                  <a:gd name="T57" fmla="*/ 958 h 1152"/>
                  <a:gd name="T58" fmla="*/ 376 w 793"/>
                  <a:gd name="T59" fmla="*/ 0 h 1152"/>
                  <a:gd name="T60" fmla="*/ 279 w 793"/>
                  <a:gd name="T61" fmla="*/ 18 h 1152"/>
                  <a:gd name="T62" fmla="*/ 192 w 793"/>
                  <a:gd name="T63" fmla="*/ 58 h 1152"/>
                  <a:gd name="T64" fmla="*/ 117 w 793"/>
                  <a:gd name="T65" fmla="*/ 116 h 1152"/>
                  <a:gd name="T66" fmla="*/ 59 w 793"/>
                  <a:gd name="T67" fmla="*/ 190 h 1152"/>
                  <a:gd name="T68" fmla="*/ 19 w 793"/>
                  <a:gd name="T69" fmla="*/ 278 h 1152"/>
                  <a:gd name="T70" fmla="*/ 2 w 793"/>
                  <a:gd name="T71" fmla="*/ 375 h 1152"/>
                  <a:gd name="T72" fmla="*/ 7 w 793"/>
                  <a:gd name="T73" fmla="*/ 451 h 1152"/>
                  <a:gd name="T74" fmla="*/ 59 w 793"/>
                  <a:gd name="T75" fmla="*/ 589 h 1152"/>
                  <a:gd name="T76" fmla="*/ 160 w 793"/>
                  <a:gd name="T77" fmla="*/ 778 h 1152"/>
                  <a:gd name="T78" fmla="*/ 234 w 793"/>
                  <a:gd name="T79" fmla="*/ 994 h 1152"/>
                  <a:gd name="T80" fmla="*/ 270 w 793"/>
                  <a:gd name="T81" fmla="*/ 1086 h 1152"/>
                  <a:gd name="T82" fmla="*/ 302 w 793"/>
                  <a:gd name="T83" fmla="*/ 1125 h 1152"/>
                  <a:gd name="T84" fmla="*/ 347 w 793"/>
                  <a:gd name="T85" fmla="*/ 1146 h 1152"/>
                  <a:gd name="T86" fmla="*/ 411 w 793"/>
                  <a:gd name="T87" fmla="*/ 1152 h 1152"/>
                  <a:gd name="T88" fmla="*/ 467 w 793"/>
                  <a:gd name="T89" fmla="*/ 1140 h 1152"/>
                  <a:gd name="T90" fmla="*/ 507 w 793"/>
                  <a:gd name="T91" fmla="*/ 1111 h 1152"/>
                  <a:gd name="T92" fmla="*/ 535 w 793"/>
                  <a:gd name="T93" fmla="*/ 1066 h 1152"/>
                  <a:gd name="T94" fmla="*/ 578 w 793"/>
                  <a:gd name="T95" fmla="*/ 935 h 1152"/>
                  <a:gd name="T96" fmla="*/ 633 w 793"/>
                  <a:gd name="T97" fmla="*/ 779 h 1152"/>
                  <a:gd name="T98" fmla="*/ 735 w 793"/>
                  <a:gd name="T99" fmla="*/ 589 h 1152"/>
                  <a:gd name="T100" fmla="*/ 787 w 793"/>
                  <a:gd name="T101" fmla="*/ 451 h 1152"/>
                  <a:gd name="T102" fmla="*/ 792 w 793"/>
                  <a:gd name="T103" fmla="*/ 375 h 1152"/>
                  <a:gd name="T104" fmla="*/ 775 w 793"/>
                  <a:gd name="T105" fmla="*/ 278 h 1152"/>
                  <a:gd name="T106" fmla="*/ 736 w 793"/>
                  <a:gd name="T107" fmla="*/ 190 h 1152"/>
                  <a:gd name="T108" fmla="*/ 677 w 793"/>
                  <a:gd name="T109" fmla="*/ 116 h 1152"/>
                  <a:gd name="T110" fmla="*/ 602 w 793"/>
                  <a:gd name="T111" fmla="*/ 58 h 1152"/>
                  <a:gd name="T112" fmla="*/ 515 w 793"/>
                  <a:gd name="T113" fmla="*/ 18 h 1152"/>
                  <a:gd name="T114" fmla="*/ 417 w 793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3" h="1152">
                    <a:moveTo>
                      <a:pt x="565" y="756"/>
                    </a:moveTo>
                    <a:lnTo>
                      <a:pt x="229" y="756"/>
                    </a:lnTo>
                    <a:lnTo>
                      <a:pt x="215" y="727"/>
                    </a:lnTo>
                    <a:lnTo>
                      <a:pt x="200" y="698"/>
                    </a:lnTo>
                    <a:lnTo>
                      <a:pt x="184" y="669"/>
                    </a:lnTo>
                    <a:lnTo>
                      <a:pt x="169" y="640"/>
                    </a:lnTo>
                    <a:lnTo>
                      <a:pt x="151" y="608"/>
                    </a:lnTo>
                    <a:lnTo>
                      <a:pt x="133" y="577"/>
                    </a:lnTo>
                    <a:lnTo>
                      <a:pt x="117" y="545"/>
                    </a:lnTo>
                    <a:lnTo>
                      <a:pt x="103" y="514"/>
                    </a:lnTo>
                    <a:lnTo>
                      <a:pt x="97" y="498"/>
                    </a:lnTo>
                    <a:lnTo>
                      <a:pt x="91" y="483"/>
                    </a:lnTo>
                    <a:lnTo>
                      <a:pt x="86" y="468"/>
                    </a:lnTo>
                    <a:lnTo>
                      <a:pt x="81" y="453"/>
                    </a:lnTo>
                    <a:lnTo>
                      <a:pt x="78" y="439"/>
                    </a:lnTo>
                    <a:lnTo>
                      <a:pt x="75" y="424"/>
                    </a:lnTo>
                    <a:lnTo>
                      <a:pt x="74" y="410"/>
                    </a:lnTo>
                    <a:lnTo>
                      <a:pt x="73" y="396"/>
                    </a:lnTo>
                    <a:lnTo>
                      <a:pt x="74" y="379"/>
                    </a:lnTo>
                    <a:lnTo>
                      <a:pt x="75" y="363"/>
                    </a:lnTo>
                    <a:lnTo>
                      <a:pt x="77" y="347"/>
                    </a:lnTo>
                    <a:lnTo>
                      <a:pt x="79" y="331"/>
                    </a:lnTo>
                    <a:lnTo>
                      <a:pt x="84" y="315"/>
                    </a:lnTo>
                    <a:lnTo>
                      <a:pt x="88" y="300"/>
                    </a:lnTo>
                    <a:lnTo>
                      <a:pt x="92" y="284"/>
                    </a:lnTo>
                    <a:lnTo>
                      <a:pt x="99" y="270"/>
                    </a:lnTo>
                    <a:lnTo>
                      <a:pt x="105" y="255"/>
                    </a:lnTo>
                    <a:lnTo>
                      <a:pt x="112" y="241"/>
                    </a:lnTo>
                    <a:lnTo>
                      <a:pt x="120" y="228"/>
                    </a:lnTo>
                    <a:lnTo>
                      <a:pt x="128" y="215"/>
                    </a:lnTo>
                    <a:lnTo>
                      <a:pt x="138" y="202"/>
                    </a:lnTo>
                    <a:lnTo>
                      <a:pt x="147" y="190"/>
                    </a:lnTo>
                    <a:lnTo>
                      <a:pt x="157" y="179"/>
                    </a:lnTo>
                    <a:lnTo>
                      <a:pt x="168" y="167"/>
                    </a:lnTo>
                    <a:lnTo>
                      <a:pt x="180" y="156"/>
                    </a:lnTo>
                    <a:lnTo>
                      <a:pt x="191" y="146"/>
                    </a:lnTo>
                    <a:lnTo>
                      <a:pt x="204" y="136"/>
                    </a:lnTo>
                    <a:lnTo>
                      <a:pt x="216" y="128"/>
                    </a:lnTo>
                    <a:lnTo>
                      <a:pt x="229" y="119"/>
                    </a:lnTo>
                    <a:lnTo>
                      <a:pt x="242" y="112"/>
                    </a:lnTo>
                    <a:lnTo>
                      <a:pt x="256" y="104"/>
                    </a:lnTo>
                    <a:lnTo>
                      <a:pt x="270" y="98"/>
                    </a:lnTo>
                    <a:lnTo>
                      <a:pt x="286" y="91"/>
                    </a:lnTo>
                    <a:lnTo>
                      <a:pt x="301" y="87"/>
                    </a:lnTo>
                    <a:lnTo>
                      <a:pt x="316" y="82"/>
                    </a:lnTo>
                    <a:lnTo>
                      <a:pt x="332" y="78"/>
                    </a:lnTo>
                    <a:lnTo>
                      <a:pt x="348" y="76"/>
                    </a:lnTo>
                    <a:lnTo>
                      <a:pt x="364" y="74"/>
                    </a:lnTo>
                    <a:lnTo>
                      <a:pt x="381" y="73"/>
                    </a:lnTo>
                    <a:lnTo>
                      <a:pt x="397" y="72"/>
                    </a:lnTo>
                    <a:lnTo>
                      <a:pt x="414" y="73"/>
                    </a:lnTo>
                    <a:lnTo>
                      <a:pt x="430" y="74"/>
                    </a:lnTo>
                    <a:lnTo>
                      <a:pt x="447" y="76"/>
                    </a:lnTo>
                    <a:lnTo>
                      <a:pt x="463" y="78"/>
                    </a:lnTo>
                    <a:lnTo>
                      <a:pt x="478" y="82"/>
                    </a:lnTo>
                    <a:lnTo>
                      <a:pt x="493" y="87"/>
                    </a:lnTo>
                    <a:lnTo>
                      <a:pt x="508" y="91"/>
                    </a:lnTo>
                    <a:lnTo>
                      <a:pt x="523" y="98"/>
                    </a:lnTo>
                    <a:lnTo>
                      <a:pt x="537" y="104"/>
                    </a:lnTo>
                    <a:lnTo>
                      <a:pt x="551" y="112"/>
                    </a:lnTo>
                    <a:lnTo>
                      <a:pt x="565" y="119"/>
                    </a:lnTo>
                    <a:lnTo>
                      <a:pt x="578" y="128"/>
                    </a:lnTo>
                    <a:lnTo>
                      <a:pt x="591" y="136"/>
                    </a:lnTo>
                    <a:lnTo>
                      <a:pt x="603" y="146"/>
                    </a:lnTo>
                    <a:lnTo>
                      <a:pt x="615" y="156"/>
                    </a:lnTo>
                    <a:lnTo>
                      <a:pt x="626" y="167"/>
                    </a:lnTo>
                    <a:lnTo>
                      <a:pt x="637" y="179"/>
                    </a:lnTo>
                    <a:lnTo>
                      <a:pt x="647" y="190"/>
                    </a:lnTo>
                    <a:lnTo>
                      <a:pt x="656" y="202"/>
                    </a:lnTo>
                    <a:lnTo>
                      <a:pt x="666" y="215"/>
                    </a:lnTo>
                    <a:lnTo>
                      <a:pt x="674" y="228"/>
                    </a:lnTo>
                    <a:lnTo>
                      <a:pt x="682" y="241"/>
                    </a:lnTo>
                    <a:lnTo>
                      <a:pt x="688" y="255"/>
                    </a:lnTo>
                    <a:lnTo>
                      <a:pt x="696" y="270"/>
                    </a:lnTo>
                    <a:lnTo>
                      <a:pt x="701" y="284"/>
                    </a:lnTo>
                    <a:lnTo>
                      <a:pt x="707" y="300"/>
                    </a:lnTo>
                    <a:lnTo>
                      <a:pt x="711" y="315"/>
                    </a:lnTo>
                    <a:lnTo>
                      <a:pt x="714" y="331"/>
                    </a:lnTo>
                    <a:lnTo>
                      <a:pt x="718" y="347"/>
                    </a:lnTo>
                    <a:lnTo>
                      <a:pt x="720" y="363"/>
                    </a:lnTo>
                    <a:lnTo>
                      <a:pt x="721" y="379"/>
                    </a:lnTo>
                    <a:lnTo>
                      <a:pt x="721" y="396"/>
                    </a:lnTo>
                    <a:lnTo>
                      <a:pt x="721" y="410"/>
                    </a:lnTo>
                    <a:lnTo>
                      <a:pt x="719" y="424"/>
                    </a:lnTo>
                    <a:lnTo>
                      <a:pt x="717" y="438"/>
                    </a:lnTo>
                    <a:lnTo>
                      <a:pt x="712" y="453"/>
                    </a:lnTo>
                    <a:lnTo>
                      <a:pt x="708" y="468"/>
                    </a:lnTo>
                    <a:lnTo>
                      <a:pt x="704" y="483"/>
                    </a:lnTo>
                    <a:lnTo>
                      <a:pt x="697" y="498"/>
                    </a:lnTo>
                    <a:lnTo>
                      <a:pt x="691" y="513"/>
                    </a:lnTo>
                    <a:lnTo>
                      <a:pt x="677" y="545"/>
                    </a:lnTo>
                    <a:lnTo>
                      <a:pt x="660" y="577"/>
                    </a:lnTo>
                    <a:lnTo>
                      <a:pt x="643" y="608"/>
                    </a:lnTo>
                    <a:lnTo>
                      <a:pt x="626" y="641"/>
                    </a:lnTo>
                    <a:lnTo>
                      <a:pt x="610" y="669"/>
                    </a:lnTo>
                    <a:lnTo>
                      <a:pt x="594" y="698"/>
                    </a:lnTo>
                    <a:lnTo>
                      <a:pt x="579" y="727"/>
                    </a:lnTo>
                    <a:lnTo>
                      <a:pt x="565" y="756"/>
                    </a:lnTo>
                    <a:lnTo>
                      <a:pt x="565" y="756"/>
                    </a:lnTo>
                    <a:close/>
                    <a:moveTo>
                      <a:pt x="397" y="1080"/>
                    </a:moveTo>
                    <a:lnTo>
                      <a:pt x="384" y="1079"/>
                    </a:lnTo>
                    <a:lnTo>
                      <a:pt x="373" y="1078"/>
                    </a:lnTo>
                    <a:lnTo>
                      <a:pt x="363" y="1076"/>
                    </a:lnTo>
                    <a:lnTo>
                      <a:pt x="355" y="1073"/>
                    </a:lnTo>
                    <a:lnTo>
                      <a:pt x="346" y="1067"/>
                    </a:lnTo>
                    <a:lnTo>
                      <a:pt x="339" y="1059"/>
                    </a:lnTo>
                    <a:lnTo>
                      <a:pt x="332" y="1049"/>
                    </a:lnTo>
                    <a:lnTo>
                      <a:pt x="326" y="1035"/>
                    </a:lnTo>
                    <a:lnTo>
                      <a:pt x="478" y="1016"/>
                    </a:lnTo>
                    <a:lnTo>
                      <a:pt x="469" y="1036"/>
                    </a:lnTo>
                    <a:lnTo>
                      <a:pt x="462" y="1051"/>
                    </a:lnTo>
                    <a:lnTo>
                      <a:pt x="457" y="1057"/>
                    </a:lnTo>
                    <a:lnTo>
                      <a:pt x="454" y="1062"/>
                    </a:lnTo>
                    <a:lnTo>
                      <a:pt x="450" y="1066"/>
                    </a:lnTo>
                    <a:lnTo>
                      <a:pt x="445" y="1071"/>
                    </a:lnTo>
                    <a:lnTo>
                      <a:pt x="440" y="1073"/>
                    </a:lnTo>
                    <a:lnTo>
                      <a:pt x="436" y="1075"/>
                    </a:lnTo>
                    <a:lnTo>
                      <a:pt x="430" y="1077"/>
                    </a:lnTo>
                    <a:lnTo>
                      <a:pt x="425" y="1078"/>
                    </a:lnTo>
                    <a:lnTo>
                      <a:pt x="412" y="1079"/>
                    </a:lnTo>
                    <a:lnTo>
                      <a:pt x="397" y="1080"/>
                    </a:lnTo>
                    <a:close/>
                    <a:moveTo>
                      <a:pt x="279" y="897"/>
                    </a:moveTo>
                    <a:lnTo>
                      <a:pt x="275" y="881"/>
                    </a:lnTo>
                    <a:lnTo>
                      <a:pt x="269" y="863"/>
                    </a:lnTo>
                    <a:lnTo>
                      <a:pt x="263" y="846"/>
                    </a:lnTo>
                    <a:lnTo>
                      <a:pt x="258" y="828"/>
                    </a:lnTo>
                    <a:lnTo>
                      <a:pt x="537" y="828"/>
                    </a:lnTo>
                    <a:lnTo>
                      <a:pt x="534" y="837"/>
                    </a:lnTo>
                    <a:lnTo>
                      <a:pt x="531" y="847"/>
                    </a:lnTo>
                    <a:lnTo>
                      <a:pt x="528" y="857"/>
                    </a:lnTo>
                    <a:lnTo>
                      <a:pt x="524" y="867"/>
                    </a:lnTo>
                    <a:lnTo>
                      <a:pt x="279" y="897"/>
                    </a:lnTo>
                    <a:close/>
                    <a:moveTo>
                      <a:pt x="491" y="978"/>
                    </a:moveTo>
                    <a:lnTo>
                      <a:pt x="312" y="1000"/>
                    </a:lnTo>
                    <a:lnTo>
                      <a:pt x="307" y="986"/>
                    </a:lnTo>
                    <a:lnTo>
                      <a:pt x="302" y="970"/>
                    </a:lnTo>
                    <a:lnTo>
                      <a:pt x="296" y="952"/>
                    </a:lnTo>
                    <a:lnTo>
                      <a:pt x="290" y="932"/>
                    </a:lnTo>
                    <a:lnTo>
                      <a:pt x="290" y="931"/>
                    </a:lnTo>
                    <a:lnTo>
                      <a:pt x="290" y="931"/>
                    </a:lnTo>
                    <a:lnTo>
                      <a:pt x="512" y="903"/>
                    </a:lnTo>
                    <a:lnTo>
                      <a:pt x="508" y="919"/>
                    </a:lnTo>
                    <a:lnTo>
                      <a:pt x="504" y="936"/>
                    </a:lnTo>
                    <a:lnTo>
                      <a:pt x="499" y="946"/>
                    </a:lnTo>
                    <a:lnTo>
                      <a:pt x="496" y="958"/>
                    </a:lnTo>
                    <a:lnTo>
                      <a:pt x="493" y="968"/>
                    </a:lnTo>
                    <a:lnTo>
                      <a:pt x="491" y="978"/>
                    </a:lnTo>
                    <a:lnTo>
                      <a:pt x="491" y="978"/>
                    </a:lnTo>
                    <a:close/>
                    <a:moveTo>
                      <a:pt x="397" y="0"/>
                    </a:moveTo>
                    <a:lnTo>
                      <a:pt x="376" y="0"/>
                    </a:lnTo>
                    <a:lnTo>
                      <a:pt x="357" y="1"/>
                    </a:lnTo>
                    <a:lnTo>
                      <a:pt x="336" y="5"/>
                    </a:lnTo>
                    <a:lnTo>
                      <a:pt x="317" y="8"/>
                    </a:lnTo>
                    <a:lnTo>
                      <a:pt x="299" y="12"/>
                    </a:lnTo>
                    <a:lnTo>
                      <a:pt x="279" y="18"/>
                    </a:lnTo>
                    <a:lnTo>
                      <a:pt x="261" y="24"/>
                    </a:lnTo>
                    <a:lnTo>
                      <a:pt x="242" y="31"/>
                    </a:lnTo>
                    <a:lnTo>
                      <a:pt x="225" y="39"/>
                    </a:lnTo>
                    <a:lnTo>
                      <a:pt x="208" y="48"/>
                    </a:lnTo>
                    <a:lnTo>
                      <a:pt x="192" y="58"/>
                    </a:lnTo>
                    <a:lnTo>
                      <a:pt x="175" y="67"/>
                    </a:lnTo>
                    <a:lnTo>
                      <a:pt x="160" y="78"/>
                    </a:lnTo>
                    <a:lnTo>
                      <a:pt x="145" y="90"/>
                    </a:lnTo>
                    <a:lnTo>
                      <a:pt x="131" y="103"/>
                    </a:lnTo>
                    <a:lnTo>
                      <a:pt x="117" y="116"/>
                    </a:lnTo>
                    <a:lnTo>
                      <a:pt x="104" y="130"/>
                    </a:lnTo>
                    <a:lnTo>
                      <a:pt x="91" y="144"/>
                    </a:lnTo>
                    <a:lnTo>
                      <a:pt x="79" y="159"/>
                    </a:lnTo>
                    <a:lnTo>
                      <a:pt x="69" y="174"/>
                    </a:lnTo>
                    <a:lnTo>
                      <a:pt x="59" y="190"/>
                    </a:lnTo>
                    <a:lnTo>
                      <a:pt x="49" y="207"/>
                    </a:lnTo>
                    <a:lnTo>
                      <a:pt x="40" y="224"/>
                    </a:lnTo>
                    <a:lnTo>
                      <a:pt x="32" y="242"/>
                    </a:lnTo>
                    <a:lnTo>
                      <a:pt x="25" y="260"/>
                    </a:lnTo>
                    <a:lnTo>
                      <a:pt x="19" y="278"/>
                    </a:lnTo>
                    <a:lnTo>
                      <a:pt x="13" y="297"/>
                    </a:lnTo>
                    <a:lnTo>
                      <a:pt x="9" y="316"/>
                    </a:lnTo>
                    <a:lnTo>
                      <a:pt x="6" y="335"/>
                    </a:lnTo>
                    <a:lnTo>
                      <a:pt x="3" y="356"/>
                    </a:lnTo>
                    <a:lnTo>
                      <a:pt x="2" y="375"/>
                    </a:lnTo>
                    <a:lnTo>
                      <a:pt x="0" y="396"/>
                    </a:lnTo>
                    <a:lnTo>
                      <a:pt x="2" y="410"/>
                    </a:lnTo>
                    <a:lnTo>
                      <a:pt x="3" y="424"/>
                    </a:lnTo>
                    <a:lnTo>
                      <a:pt x="5" y="437"/>
                    </a:lnTo>
                    <a:lnTo>
                      <a:pt x="7" y="451"/>
                    </a:lnTo>
                    <a:lnTo>
                      <a:pt x="13" y="479"/>
                    </a:lnTo>
                    <a:lnTo>
                      <a:pt x="22" y="506"/>
                    </a:lnTo>
                    <a:lnTo>
                      <a:pt x="33" y="534"/>
                    </a:lnTo>
                    <a:lnTo>
                      <a:pt x="46" y="561"/>
                    </a:lnTo>
                    <a:lnTo>
                      <a:pt x="59" y="589"/>
                    </a:lnTo>
                    <a:lnTo>
                      <a:pt x="74" y="617"/>
                    </a:lnTo>
                    <a:lnTo>
                      <a:pt x="103" y="671"/>
                    </a:lnTo>
                    <a:lnTo>
                      <a:pt x="133" y="725"/>
                    </a:lnTo>
                    <a:lnTo>
                      <a:pt x="147" y="752"/>
                    </a:lnTo>
                    <a:lnTo>
                      <a:pt x="160" y="778"/>
                    </a:lnTo>
                    <a:lnTo>
                      <a:pt x="172" y="804"/>
                    </a:lnTo>
                    <a:lnTo>
                      <a:pt x="182" y="830"/>
                    </a:lnTo>
                    <a:lnTo>
                      <a:pt x="206" y="901"/>
                    </a:lnTo>
                    <a:lnTo>
                      <a:pt x="225" y="965"/>
                    </a:lnTo>
                    <a:lnTo>
                      <a:pt x="234" y="994"/>
                    </a:lnTo>
                    <a:lnTo>
                      <a:pt x="242" y="1020"/>
                    </a:lnTo>
                    <a:lnTo>
                      <a:pt x="251" y="1045"/>
                    </a:lnTo>
                    <a:lnTo>
                      <a:pt x="260" y="1066"/>
                    </a:lnTo>
                    <a:lnTo>
                      <a:pt x="265" y="1076"/>
                    </a:lnTo>
                    <a:lnTo>
                      <a:pt x="270" y="1086"/>
                    </a:lnTo>
                    <a:lnTo>
                      <a:pt x="276" y="1094"/>
                    </a:lnTo>
                    <a:lnTo>
                      <a:pt x="281" y="1103"/>
                    </a:lnTo>
                    <a:lnTo>
                      <a:pt x="288" y="1111"/>
                    </a:lnTo>
                    <a:lnTo>
                      <a:pt x="295" y="1118"/>
                    </a:lnTo>
                    <a:lnTo>
                      <a:pt x="302" y="1125"/>
                    </a:lnTo>
                    <a:lnTo>
                      <a:pt x="310" y="1130"/>
                    </a:lnTo>
                    <a:lnTo>
                      <a:pt x="318" y="1135"/>
                    </a:lnTo>
                    <a:lnTo>
                      <a:pt x="328" y="1140"/>
                    </a:lnTo>
                    <a:lnTo>
                      <a:pt x="337" y="1143"/>
                    </a:lnTo>
                    <a:lnTo>
                      <a:pt x="347" y="1146"/>
                    </a:lnTo>
                    <a:lnTo>
                      <a:pt x="359" y="1148"/>
                    </a:lnTo>
                    <a:lnTo>
                      <a:pt x="371" y="1151"/>
                    </a:lnTo>
                    <a:lnTo>
                      <a:pt x="383" y="1152"/>
                    </a:lnTo>
                    <a:lnTo>
                      <a:pt x="397" y="1152"/>
                    </a:lnTo>
                    <a:lnTo>
                      <a:pt x="411" y="1152"/>
                    </a:lnTo>
                    <a:lnTo>
                      <a:pt x="424" y="1151"/>
                    </a:lnTo>
                    <a:lnTo>
                      <a:pt x="436" y="1148"/>
                    </a:lnTo>
                    <a:lnTo>
                      <a:pt x="448" y="1146"/>
                    </a:lnTo>
                    <a:lnTo>
                      <a:pt x="457" y="1143"/>
                    </a:lnTo>
                    <a:lnTo>
                      <a:pt x="467" y="1140"/>
                    </a:lnTo>
                    <a:lnTo>
                      <a:pt x="477" y="1135"/>
                    </a:lnTo>
                    <a:lnTo>
                      <a:pt x="485" y="1130"/>
                    </a:lnTo>
                    <a:lnTo>
                      <a:pt x="493" y="1125"/>
                    </a:lnTo>
                    <a:lnTo>
                      <a:pt x="501" y="1118"/>
                    </a:lnTo>
                    <a:lnTo>
                      <a:pt x="507" y="1111"/>
                    </a:lnTo>
                    <a:lnTo>
                      <a:pt x="513" y="1103"/>
                    </a:lnTo>
                    <a:lnTo>
                      <a:pt x="519" y="1095"/>
                    </a:lnTo>
                    <a:lnTo>
                      <a:pt x="524" y="1086"/>
                    </a:lnTo>
                    <a:lnTo>
                      <a:pt x="530" y="1077"/>
                    </a:lnTo>
                    <a:lnTo>
                      <a:pt x="535" y="1066"/>
                    </a:lnTo>
                    <a:lnTo>
                      <a:pt x="544" y="1045"/>
                    </a:lnTo>
                    <a:lnTo>
                      <a:pt x="552" y="1021"/>
                    </a:lnTo>
                    <a:lnTo>
                      <a:pt x="561" y="994"/>
                    </a:lnTo>
                    <a:lnTo>
                      <a:pt x="570" y="966"/>
                    </a:lnTo>
                    <a:lnTo>
                      <a:pt x="578" y="935"/>
                    </a:lnTo>
                    <a:lnTo>
                      <a:pt x="588" y="902"/>
                    </a:lnTo>
                    <a:lnTo>
                      <a:pt x="599" y="868"/>
                    </a:lnTo>
                    <a:lnTo>
                      <a:pt x="612" y="831"/>
                    </a:lnTo>
                    <a:lnTo>
                      <a:pt x="621" y="805"/>
                    </a:lnTo>
                    <a:lnTo>
                      <a:pt x="633" y="779"/>
                    </a:lnTo>
                    <a:lnTo>
                      <a:pt x="646" y="753"/>
                    </a:lnTo>
                    <a:lnTo>
                      <a:pt x="660" y="726"/>
                    </a:lnTo>
                    <a:lnTo>
                      <a:pt x="691" y="672"/>
                    </a:lnTo>
                    <a:lnTo>
                      <a:pt x="721" y="617"/>
                    </a:lnTo>
                    <a:lnTo>
                      <a:pt x="735" y="589"/>
                    </a:lnTo>
                    <a:lnTo>
                      <a:pt x="749" y="561"/>
                    </a:lnTo>
                    <a:lnTo>
                      <a:pt x="761" y="533"/>
                    </a:lnTo>
                    <a:lnTo>
                      <a:pt x="772" y="506"/>
                    </a:lnTo>
                    <a:lnTo>
                      <a:pt x="780" y="478"/>
                    </a:lnTo>
                    <a:lnTo>
                      <a:pt x="787" y="451"/>
                    </a:lnTo>
                    <a:lnTo>
                      <a:pt x="790" y="437"/>
                    </a:lnTo>
                    <a:lnTo>
                      <a:pt x="791" y="423"/>
                    </a:lnTo>
                    <a:lnTo>
                      <a:pt x="792" y="410"/>
                    </a:lnTo>
                    <a:lnTo>
                      <a:pt x="793" y="396"/>
                    </a:lnTo>
                    <a:lnTo>
                      <a:pt x="792" y="375"/>
                    </a:lnTo>
                    <a:lnTo>
                      <a:pt x="791" y="356"/>
                    </a:lnTo>
                    <a:lnTo>
                      <a:pt x="789" y="335"/>
                    </a:lnTo>
                    <a:lnTo>
                      <a:pt x="785" y="316"/>
                    </a:lnTo>
                    <a:lnTo>
                      <a:pt x="780" y="297"/>
                    </a:lnTo>
                    <a:lnTo>
                      <a:pt x="775" y="278"/>
                    </a:lnTo>
                    <a:lnTo>
                      <a:pt x="769" y="260"/>
                    </a:lnTo>
                    <a:lnTo>
                      <a:pt x="762" y="242"/>
                    </a:lnTo>
                    <a:lnTo>
                      <a:pt x="754" y="224"/>
                    </a:lnTo>
                    <a:lnTo>
                      <a:pt x="746" y="207"/>
                    </a:lnTo>
                    <a:lnTo>
                      <a:pt x="736" y="190"/>
                    </a:lnTo>
                    <a:lnTo>
                      <a:pt x="725" y="174"/>
                    </a:lnTo>
                    <a:lnTo>
                      <a:pt x="714" y="159"/>
                    </a:lnTo>
                    <a:lnTo>
                      <a:pt x="703" y="144"/>
                    </a:lnTo>
                    <a:lnTo>
                      <a:pt x="691" y="130"/>
                    </a:lnTo>
                    <a:lnTo>
                      <a:pt x="677" y="116"/>
                    </a:lnTo>
                    <a:lnTo>
                      <a:pt x="664" y="103"/>
                    </a:lnTo>
                    <a:lnTo>
                      <a:pt x="648" y="90"/>
                    </a:lnTo>
                    <a:lnTo>
                      <a:pt x="633" y="78"/>
                    </a:lnTo>
                    <a:lnTo>
                      <a:pt x="618" y="67"/>
                    </a:lnTo>
                    <a:lnTo>
                      <a:pt x="602" y="58"/>
                    </a:lnTo>
                    <a:lnTo>
                      <a:pt x="586" y="48"/>
                    </a:lnTo>
                    <a:lnTo>
                      <a:pt x="569" y="39"/>
                    </a:lnTo>
                    <a:lnTo>
                      <a:pt x="551" y="31"/>
                    </a:lnTo>
                    <a:lnTo>
                      <a:pt x="533" y="24"/>
                    </a:lnTo>
                    <a:lnTo>
                      <a:pt x="515" y="18"/>
                    </a:lnTo>
                    <a:lnTo>
                      <a:pt x="496" y="12"/>
                    </a:lnTo>
                    <a:lnTo>
                      <a:pt x="477" y="8"/>
                    </a:lnTo>
                    <a:lnTo>
                      <a:pt x="457" y="5"/>
                    </a:lnTo>
                    <a:lnTo>
                      <a:pt x="438" y="1"/>
                    </a:lnTo>
                    <a:lnTo>
                      <a:pt x="417" y="0"/>
                    </a:lnTo>
                    <a:lnTo>
                      <a:pt x="3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15">
                <a:extLst>
                  <a:ext uri="{FF2B5EF4-FFF2-40B4-BE49-F238E27FC236}">
                    <a16:creationId xmlns="" xmlns:a16="http://schemas.microsoft.com/office/drawing/2014/main" id="{1770D68E-A57E-4A0E-955A-B40F19352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743" y="3739753"/>
                <a:ext cx="93663" cy="93663"/>
              </a:xfrm>
              <a:custGeom>
                <a:avLst/>
                <a:gdLst>
                  <a:gd name="T0" fmla="*/ 205 w 234"/>
                  <a:gd name="T1" fmla="*/ 1 h 234"/>
                  <a:gd name="T2" fmla="*/ 183 w 234"/>
                  <a:gd name="T3" fmla="*/ 3 h 234"/>
                  <a:gd name="T4" fmla="*/ 152 w 234"/>
                  <a:gd name="T5" fmla="*/ 9 h 234"/>
                  <a:gd name="T6" fmla="*/ 113 w 234"/>
                  <a:gd name="T7" fmla="*/ 26 h 234"/>
                  <a:gd name="T8" fmla="*/ 79 w 234"/>
                  <a:gd name="T9" fmla="*/ 49 h 234"/>
                  <a:gd name="T10" fmla="*/ 50 w 234"/>
                  <a:gd name="T11" fmla="*/ 78 h 234"/>
                  <a:gd name="T12" fmla="*/ 26 w 234"/>
                  <a:gd name="T13" fmla="*/ 113 h 234"/>
                  <a:gd name="T14" fmla="*/ 10 w 234"/>
                  <a:gd name="T15" fmla="*/ 152 h 234"/>
                  <a:gd name="T16" fmla="*/ 2 w 234"/>
                  <a:gd name="T17" fmla="*/ 183 h 234"/>
                  <a:gd name="T18" fmla="*/ 0 w 234"/>
                  <a:gd name="T19" fmla="*/ 205 h 234"/>
                  <a:gd name="T20" fmla="*/ 0 w 234"/>
                  <a:gd name="T21" fmla="*/ 220 h 234"/>
                  <a:gd name="T22" fmla="*/ 3 w 234"/>
                  <a:gd name="T23" fmla="*/ 226 h 234"/>
                  <a:gd name="T24" fmla="*/ 7 w 234"/>
                  <a:gd name="T25" fmla="*/ 231 h 234"/>
                  <a:gd name="T26" fmla="*/ 14 w 234"/>
                  <a:gd name="T27" fmla="*/ 234 h 234"/>
                  <a:gd name="T28" fmla="*/ 21 w 234"/>
                  <a:gd name="T29" fmla="*/ 234 h 234"/>
                  <a:gd name="T30" fmla="*/ 28 w 234"/>
                  <a:gd name="T31" fmla="*/ 231 h 234"/>
                  <a:gd name="T32" fmla="*/ 33 w 234"/>
                  <a:gd name="T33" fmla="*/ 226 h 234"/>
                  <a:gd name="T34" fmla="*/ 35 w 234"/>
                  <a:gd name="T35" fmla="*/ 220 h 234"/>
                  <a:gd name="T36" fmla="*/ 37 w 234"/>
                  <a:gd name="T37" fmla="*/ 197 h 234"/>
                  <a:gd name="T38" fmla="*/ 44 w 234"/>
                  <a:gd name="T39" fmla="*/ 163 h 234"/>
                  <a:gd name="T40" fmla="*/ 58 w 234"/>
                  <a:gd name="T41" fmla="*/ 130 h 234"/>
                  <a:gd name="T42" fmla="*/ 78 w 234"/>
                  <a:gd name="T43" fmla="*/ 101 h 234"/>
                  <a:gd name="T44" fmla="*/ 101 w 234"/>
                  <a:gd name="T45" fmla="*/ 77 h 234"/>
                  <a:gd name="T46" fmla="*/ 131 w 234"/>
                  <a:gd name="T47" fmla="*/ 58 h 234"/>
                  <a:gd name="T48" fmla="*/ 163 w 234"/>
                  <a:gd name="T49" fmla="*/ 44 h 234"/>
                  <a:gd name="T50" fmla="*/ 197 w 234"/>
                  <a:gd name="T51" fmla="*/ 36 h 234"/>
                  <a:gd name="T52" fmla="*/ 219 w 234"/>
                  <a:gd name="T53" fmla="*/ 35 h 234"/>
                  <a:gd name="T54" fmla="*/ 226 w 234"/>
                  <a:gd name="T55" fmla="*/ 33 h 234"/>
                  <a:gd name="T56" fmla="*/ 231 w 234"/>
                  <a:gd name="T57" fmla="*/ 28 h 234"/>
                  <a:gd name="T58" fmla="*/ 233 w 234"/>
                  <a:gd name="T59" fmla="*/ 21 h 234"/>
                  <a:gd name="T60" fmla="*/ 233 w 234"/>
                  <a:gd name="T61" fmla="*/ 15 h 234"/>
                  <a:gd name="T62" fmla="*/ 231 w 234"/>
                  <a:gd name="T63" fmla="*/ 8 h 234"/>
                  <a:gd name="T64" fmla="*/ 226 w 234"/>
                  <a:gd name="T65" fmla="*/ 3 h 234"/>
                  <a:gd name="T66" fmla="*/ 219 w 234"/>
                  <a:gd name="T67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4" h="234">
                    <a:moveTo>
                      <a:pt x="216" y="0"/>
                    </a:moveTo>
                    <a:lnTo>
                      <a:pt x="205" y="1"/>
                    </a:lnTo>
                    <a:lnTo>
                      <a:pt x="194" y="1"/>
                    </a:lnTo>
                    <a:lnTo>
                      <a:pt x="183" y="3"/>
                    </a:lnTo>
                    <a:lnTo>
                      <a:pt x="173" y="4"/>
                    </a:lnTo>
                    <a:lnTo>
                      <a:pt x="152" y="9"/>
                    </a:lnTo>
                    <a:lnTo>
                      <a:pt x="132" y="17"/>
                    </a:lnTo>
                    <a:lnTo>
                      <a:pt x="113" y="26"/>
                    </a:lnTo>
                    <a:lnTo>
                      <a:pt x="95" y="36"/>
                    </a:lnTo>
                    <a:lnTo>
                      <a:pt x="79" y="49"/>
                    </a:lnTo>
                    <a:lnTo>
                      <a:pt x="64" y="63"/>
                    </a:lnTo>
                    <a:lnTo>
                      <a:pt x="50" y="78"/>
                    </a:lnTo>
                    <a:lnTo>
                      <a:pt x="37" y="95"/>
                    </a:lnTo>
                    <a:lnTo>
                      <a:pt x="26" y="113"/>
                    </a:lnTo>
                    <a:lnTo>
                      <a:pt x="17" y="131"/>
                    </a:lnTo>
                    <a:lnTo>
                      <a:pt x="10" y="152"/>
                    </a:lnTo>
                    <a:lnTo>
                      <a:pt x="4" y="172"/>
                    </a:lnTo>
                    <a:lnTo>
                      <a:pt x="2" y="183"/>
                    </a:lnTo>
                    <a:lnTo>
                      <a:pt x="1" y="194"/>
                    </a:lnTo>
                    <a:lnTo>
                      <a:pt x="0" y="20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1" y="223"/>
                    </a:lnTo>
                    <a:lnTo>
                      <a:pt x="3" y="226"/>
                    </a:lnTo>
                    <a:lnTo>
                      <a:pt x="5" y="229"/>
                    </a:lnTo>
                    <a:lnTo>
                      <a:pt x="7" y="231"/>
                    </a:lnTo>
                    <a:lnTo>
                      <a:pt x="11" y="233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1" y="234"/>
                    </a:lnTo>
                    <a:lnTo>
                      <a:pt x="25" y="233"/>
                    </a:lnTo>
                    <a:lnTo>
                      <a:pt x="28" y="231"/>
                    </a:lnTo>
                    <a:lnTo>
                      <a:pt x="31" y="229"/>
                    </a:lnTo>
                    <a:lnTo>
                      <a:pt x="33" y="226"/>
                    </a:lnTo>
                    <a:lnTo>
                      <a:pt x="34" y="223"/>
                    </a:lnTo>
                    <a:lnTo>
                      <a:pt x="35" y="220"/>
                    </a:lnTo>
                    <a:lnTo>
                      <a:pt x="35" y="216"/>
                    </a:lnTo>
                    <a:lnTo>
                      <a:pt x="37" y="197"/>
                    </a:lnTo>
                    <a:lnTo>
                      <a:pt x="40" y="180"/>
                    </a:lnTo>
                    <a:lnTo>
                      <a:pt x="44" y="163"/>
                    </a:lnTo>
                    <a:lnTo>
                      <a:pt x="51" y="145"/>
                    </a:lnTo>
                    <a:lnTo>
                      <a:pt x="58" y="130"/>
                    </a:lnTo>
                    <a:lnTo>
                      <a:pt x="67" y="115"/>
                    </a:lnTo>
                    <a:lnTo>
                      <a:pt x="78" y="101"/>
                    </a:lnTo>
                    <a:lnTo>
                      <a:pt x="88" y="88"/>
                    </a:lnTo>
                    <a:lnTo>
                      <a:pt x="101" y="77"/>
                    </a:lnTo>
                    <a:lnTo>
                      <a:pt x="115" y="67"/>
                    </a:lnTo>
                    <a:lnTo>
                      <a:pt x="131" y="58"/>
                    </a:lnTo>
                    <a:lnTo>
                      <a:pt x="146" y="50"/>
                    </a:lnTo>
                    <a:lnTo>
                      <a:pt x="163" y="44"/>
                    </a:lnTo>
                    <a:lnTo>
                      <a:pt x="180" y="40"/>
                    </a:lnTo>
                    <a:lnTo>
                      <a:pt x="197" y="36"/>
                    </a:lnTo>
                    <a:lnTo>
                      <a:pt x="216" y="36"/>
                    </a:lnTo>
                    <a:lnTo>
                      <a:pt x="219" y="35"/>
                    </a:lnTo>
                    <a:lnTo>
                      <a:pt x="223" y="34"/>
                    </a:lnTo>
                    <a:lnTo>
                      <a:pt x="226" y="33"/>
                    </a:lnTo>
                    <a:lnTo>
                      <a:pt x="229" y="31"/>
                    </a:lnTo>
                    <a:lnTo>
                      <a:pt x="231" y="28"/>
                    </a:lnTo>
                    <a:lnTo>
                      <a:pt x="232" y="24"/>
                    </a:lnTo>
                    <a:lnTo>
                      <a:pt x="233" y="21"/>
                    </a:lnTo>
                    <a:lnTo>
                      <a:pt x="234" y="18"/>
                    </a:lnTo>
                    <a:lnTo>
                      <a:pt x="233" y="15"/>
                    </a:lnTo>
                    <a:lnTo>
                      <a:pt x="232" y="10"/>
                    </a:lnTo>
                    <a:lnTo>
                      <a:pt x="231" y="8"/>
                    </a:lnTo>
                    <a:lnTo>
                      <a:pt x="229" y="5"/>
                    </a:lnTo>
                    <a:lnTo>
                      <a:pt x="226" y="3"/>
                    </a:lnTo>
                    <a:lnTo>
                      <a:pt x="223" y="2"/>
                    </a:lnTo>
                    <a:lnTo>
                      <a:pt x="219" y="1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131">
              <a:extLst>
                <a:ext uri="{FF2B5EF4-FFF2-40B4-BE49-F238E27FC236}">
                  <a16:creationId xmlns="" xmlns:a16="http://schemas.microsoft.com/office/drawing/2014/main" id="{17E18D47-A67E-4C6B-853D-8E82CCA82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3332" y="2820862"/>
              <a:ext cx="457200" cy="457200"/>
            </a:xfrm>
            <a:custGeom>
              <a:avLst/>
              <a:gdLst>
                <a:gd name="T0" fmla="*/ 161 w 1152"/>
                <a:gd name="T1" fmla="*/ 1032 h 1152"/>
                <a:gd name="T2" fmla="*/ 285 w 1152"/>
                <a:gd name="T3" fmla="*/ 982 h 1152"/>
                <a:gd name="T4" fmla="*/ 482 w 1152"/>
                <a:gd name="T5" fmla="*/ 946 h 1152"/>
                <a:gd name="T6" fmla="*/ 547 w 1152"/>
                <a:gd name="T7" fmla="*/ 969 h 1152"/>
                <a:gd name="T8" fmla="*/ 617 w 1152"/>
                <a:gd name="T9" fmla="*/ 966 h 1152"/>
                <a:gd name="T10" fmla="*/ 681 w 1152"/>
                <a:gd name="T11" fmla="*/ 938 h 1152"/>
                <a:gd name="T12" fmla="*/ 894 w 1152"/>
                <a:gd name="T13" fmla="*/ 992 h 1152"/>
                <a:gd name="T14" fmla="*/ 1027 w 1152"/>
                <a:gd name="T15" fmla="*/ 1049 h 1152"/>
                <a:gd name="T16" fmla="*/ 730 w 1152"/>
                <a:gd name="T17" fmla="*/ 842 h 1152"/>
                <a:gd name="T18" fmla="*/ 650 w 1152"/>
                <a:gd name="T19" fmla="*/ 912 h 1152"/>
                <a:gd name="T20" fmla="*/ 603 w 1152"/>
                <a:gd name="T21" fmla="*/ 928 h 1152"/>
                <a:gd name="T22" fmla="*/ 557 w 1152"/>
                <a:gd name="T23" fmla="*/ 930 h 1152"/>
                <a:gd name="T24" fmla="*/ 512 w 1152"/>
                <a:gd name="T25" fmla="*/ 917 h 1152"/>
                <a:gd name="T26" fmla="*/ 434 w 1152"/>
                <a:gd name="T27" fmla="*/ 857 h 1152"/>
                <a:gd name="T28" fmla="*/ 357 w 1152"/>
                <a:gd name="T29" fmla="*/ 741 h 1152"/>
                <a:gd name="T30" fmla="*/ 305 w 1152"/>
                <a:gd name="T31" fmla="*/ 598 h 1152"/>
                <a:gd name="T32" fmla="*/ 289 w 1152"/>
                <a:gd name="T33" fmla="*/ 447 h 1152"/>
                <a:gd name="T34" fmla="*/ 312 w 1152"/>
                <a:gd name="T35" fmla="*/ 301 h 1152"/>
                <a:gd name="T36" fmla="*/ 360 w 1152"/>
                <a:gd name="T37" fmla="*/ 195 h 1152"/>
                <a:gd name="T38" fmla="*/ 405 w 1152"/>
                <a:gd name="T39" fmla="*/ 140 h 1152"/>
                <a:gd name="T40" fmla="*/ 461 w 1152"/>
                <a:gd name="T41" fmla="*/ 99 h 1152"/>
                <a:gd name="T42" fmla="*/ 529 w 1152"/>
                <a:gd name="T43" fmla="*/ 76 h 1152"/>
                <a:gd name="T44" fmla="*/ 608 w 1152"/>
                <a:gd name="T45" fmla="*/ 74 h 1152"/>
                <a:gd name="T46" fmla="*/ 678 w 1152"/>
                <a:gd name="T47" fmla="*/ 94 h 1152"/>
                <a:gd name="T48" fmla="*/ 736 w 1152"/>
                <a:gd name="T49" fmla="*/ 131 h 1152"/>
                <a:gd name="T50" fmla="*/ 784 w 1152"/>
                <a:gd name="T51" fmla="*/ 183 h 1152"/>
                <a:gd name="T52" fmla="*/ 830 w 1152"/>
                <a:gd name="T53" fmla="*/ 273 h 1152"/>
                <a:gd name="T54" fmla="*/ 862 w 1152"/>
                <a:gd name="T55" fmla="*/ 418 h 1152"/>
                <a:gd name="T56" fmla="*/ 853 w 1152"/>
                <a:gd name="T57" fmla="*/ 568 h 1152"/>
                <a:gd name="T58" fmla="*/ 809 w 1152"/>
                <a:gd name="T59" fmla="*/ 712 h 1152"/>
                <a:gd name="T60" fmla="*/ 730 w 1152"/>
                <a:gd name="T61" fmla="*/ 842 h 1152"/>
                <a:gd name="T62" fmla="*/ 1024 w 1152"/>
                <a:gd name="T63" fmla="*/ 967 h 1152"/>
                <a:gd name="T64" fmla="*/ 889 w 1152"/>
                <a:gd name="T65" fmla="*/ 914 h 1152"/>
                <a:gd name="T66" fmla="*/ 812 w 1152"/>
                <a:gd name="T67" fmla="*/ 852 h 1152"/>
                <a:gd name="T68" fmla="*/ 866 w 1152"/>
                <a:gd name="T69" fmla="*/ 756 h 1152"/>
                <a:gd name="T70" fmla="*/ 923 w 1152"/>
                <a:gd name="T71" fmla="*/ 593 h 1152"/>
                <a:gd name="T72" fmla="*/ 936 w 1152"/>
                <a:gd name="T73" fmla="*/ 462 h 1152"/>
                <a:gd name="T74" fmla="*/ 916 w 1152"/>
                <a:gd name="T75" fmla="*/ 302 h 1152"/>
                <a:gd name="T76" fmla="*/ 876 w 1152"/>
                <a:gd name="T77" fmla="*/ 192 h 1152"/>
                <a:gd name="T78" fmla="*/ 831 w 1152"/>
                <a:gd name="T79" fmla="*/ 123 h 1152"/>
                <a:gd name="T80" fmla="*/ 765 w 1152"/>
                <a:gd name="T81" fmla="*/ 59 h 1152"/>
                <a:gd name="T82" fmla="*/ 686 w 1152"/>
                <a:gd name="T83" fmla="*/ 18 h 1152"/>
                <a:gd name="T84" fmla="*/ 595 w 1152"/>
                <a:gd name="T85" fmla="*/ 1 h 1152"/>
                <a:gd name="T86" fmla="*/ 501 w 1152"/>
                <a:gd name="T87" fmla="*/ 8 h 1152"/>
                <a:gd name="T88" fmla="*/ 417 w 1152"/>
                <a:gd name="T89" fmla="*/ 40 h 1152"/>
                <a:gd name="T90" fmla="*/ 345 w 1152"/>
                <a:gd name="T91" fmla="*/ 95 h 1152"/>
                <a:gd name="T92" fmla="*/ 292 w 1152"/>
                <a:gd name="T93" fmla="*/ 163 h 1152"/>
                <a:gd name="T94" fmla="*/ 257 w 1152"/>
                <a:gd name="T95" fmla="*/ 238 h 1152"/>
                <a:gd name="T96" fmla="*/ 220 w 1152"/>
                <a:gd name="T97" fmla="*/ 399 h 1152"/>
                <a:gd name="T98" fmla="*/ 220 w 1152"/>
                <a:gd name="T99" fmla="*/ 546 h 1152"/>
                <a:gd name="T100" fmla="*/ 262 w 1152"/>
                <a:gd name="T101" fmla="*/ 697 h 1152"/>
                <a:gd name="T102" fmla="*/ 317 w 1152"/>
                <a:gd name="T103" fmla="*/ 814 h 1152"/>
                <a:gd name="T104" fmla="*/ 330 w 1152"/>
                <a:gd name="T105" fmla="*/ 895 h 1152"/>
                <a:gd name="T106" fmla="*/ 177 w 1152"/>
                <a:gd name="T107" fmla="*/ 947 h 1152"/>
                <a:gd name="T108" fmla="*/ 41 w 1152"/>
                <a:gd name="T109" fmla="*/ 1015 h 1152"/>
                <a:gd name="T110" fmla="*/ 4 w 1152"/>
                <a:gd name="T111" fmla="*/ 1056 h 1152"/>
                <a:gd name="T112" fmla="*/ 7 w 1152"/>
                <a:gd name="T113" fmla="*/ 1112 h 1152"/>
                <a:gd name="T114" fmla="*/ 49 w 1152"/>
                <a:gd name="T115" fmla="*/ 1149 h 1152"/>
                <a:gd name="T116" fmla="*/ 1102 w 1152"/>
                <a:gd name="T117" fmla="*/ 1149 h 1152"/>
                <a:gd name="T118" fmla="*/ 1145 w 1152"/>
                <a:gd name="T119" fmla="*/ 1112 h 1152"/>
                <a:gd name="T120" fmla="*/ 1148 w 1152"/>
                <a:gd name="T121" fmla="*/ 105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152">
                  <a:moveTo>
                    <a:pt x="72" y="1080"/>
                  </a:moveTo>
                  <a:lnTo>
                    <a:pt x="80" y="1075"/>
                  </a:lnTo>
                  <a:lnTo>
                    <a:pt x="97" y="1065"/>
                  </a:lnTo>
                  <a:lnTo>
                    <a:pt x="124" y="1050"/>
                  </a:lnTo>
                  <a:lnTo>
                    <a:pt x="161" y="1032"/>
                  </a:lnTo>
                  <a:lnTo>
                    <a:pt x="181" y="1022"/>
                  </a:lnTo>
                  <a:lnTo>
                    <a:pt x="205" y="1013"/>
                  </a:lnTo>
                  <a:lnTo>
                    <a:pt x="230" y="1003"/>
                  </a:lnTo>
                  <a:lnTo>
                    <a:pt x="257" y="992"/>
                  </a:lnTo>
                  <a:lnTo>
                    <a:pt x="285" y="982"/>
                  </a:lnTo>
                  <a:lnTo>
                    <a:pt x="316" y="974"/>
                  </a:lnTo>
                  <a:lnTo>
                    <a:pt x="347" y="965"/>
                  </a:lnTo>
                  <a:lnTo>
                    <a:pt x="381" y="958"/>
                  </a:lnTo>
                  <a:lnTo>
                    <a:pt x="471" y="938"/>
                  </a:lnTo>
                  <a:lnTo>
                    <a:pt x="482" y="946"/>
                  </a:lnTo>
                  <a:lnTo>
                    <a:pt x="495" y="952"/>
                  </a:lnTo>
                  <a:lnTo>
                    <a:pt x="507" y="958"/>
                  </a:lnTo>
                  <a:lnTo>
                    <a:pt x="520" y="963"/>
                  </a:lnTo>
                  <a:lnTo>
                    <a:pt x="534" y="966"/>
                  </a:lnTo>
                  <a:lnTo>
                    <a:pt x="547" y="969"/>
                  </a:lnTo>
                  <a:lnTo>
                    <a:pt x="561" y="972"/>
                  </a:lnTo>
                  <a:lnTo>
                    <a:pt x="576" y="972"/>
                  </a:lnTo>
                  <a:lnTo>
                    <a:pt x="590" y="972"/>
                  </a:lnTo>
                  <a:lnTo>
                    <a:pt x="605" y="969"/>
                  </a:lnTo>
                  <a:lnTo>
                    <a:pt x="617" y="966"/>
                  </a:lnTo>
                  <a:lnTo>
                    <a:pt x="632" y="963"/>
                  </a:lnTo>
                  <a:lnTo>
                    <a:pt x="644" y="958"/>
                  </a:lnTo>
                  <a:lnTo>
                    <a:pt x="657" y="952"/>
                  </a:lnTo>
                  <a:lnTo>
                    <a:pt x="669" y="946"/>
                  </a:lnTo>
                  <a:lnTo>
                    <a:pt x="681" y="938"/>
                  </a:lnTo>
                  <a:lnTo>
                    <a:pt x="771" y="958"/>
                  </a:lnTo>
                  <a:lnTo>
                    <a:pt x="804" y="965"/>
                  </a:lnTo>
                  <a:lnTo>
                    <a:pt x="836" y="974"/>
                  </a:lnTo>
                  <a:lnTo>
                    <a:pt x="866" y="982"/>
                  </a:lnTo>
                  <a:lnTo>
                    <a:pt x="894" y="992"/>
                  </a:lnTo>
                  <a:lnTo>
                    <a:pt x="921" y="1002"/>
                  </a:lnTo>
                  <a:lnTo>
                    <a:pt x="946" y="1012"/>
                  </a:lnTo>
                  <a:lnTo>
                    <a:pt x="970" y="1022"/>
                  </a:lnTo>
                  <a:lnTo>
                    <a:pt x="991" y="1031"/>
                  </a:lnTo>
                  <a:lnTo>
                    <a:pt x="1027" y="1049"/>
                  </a:lnTo>
                  <a:lnTo>
                    <a:pt x="1054" y="1065"/>
                  </a:lnTo>
                  <a:lnTo>
                    <a:pt x="1072" y="1075"/>
                  </a:lnTo>
                  <a:lnTo>
                    <a:pt x="1080" y="1080"/>
                  </a:lnTo>
                  <a:lnTo>
                    <a:pt x="72" y="1080"/>
                  </a:lnTo>
                  <a:close/>
                  <a:moveTo>
                    <a:pt x="730" y="842"/>
                  </a:moveTo>
                  <a:lnTo>
                    <a:pt x="718" y="857"/>
                  </a:lnTo>
                  <a:lnTo>
                    <a:pt x="702" y="874"/>
                  </a:lnTo>
                  <a:lnTo>
                    <a:pt x="684" y="890"/>
                  </a:lnTo>
                  <a:lnTo>
                    <a:pt x="667" y="903"/>
                  </a:lnTo>
                  <a:lnTo>
                    <a:pt x="650" y="912"/>
                  </a:lnTo>
                  <a:lnTo>
                    <a:pt x="640" y="917"/>
                  </a:lnTo>
                  <a:lnTo>
                    <a:pt x="632" y="921"/>
                  </a:lnTo>
                  <a:lnTo>
                    <a:pt x="622" y="924"/>
                  </a:lnTo>
                  <a:lnTo>
                    <a:pt x="613" y="926"/>
                  </a:lnTo>
                  <a:lnTo>
                    <a:pt x="603" y="928"/>
                  </a:lnTo>
                  <a:lnTo>
                    <a:pt x="595" y="930"/>
                  </a:lnTo>
                  <a:lnTo>
                    <a:pt x="585" y="931"/>
                  </a:lnTo>
                  <a:lnTo>
                    <a:pt x="576" y="932"/>
                  </a:lnTo>
                  <a:lnTo>
                    <a:pt x="567" y="931"/>
                  </a:lnTo>
                  <a:lnTo>
                    <a:pt x="557" y="930"/>
                  </a:lnTo>
                  <a:lnTo>
                    <a:pt x="548" y="928"/>
                  </a:lnTo>
                  <a:lnTo>
                    <a:pt x="539" y="926"/>
                  </a:lnTo>
                  <a:lnTo>
                    <a:pt x="530" y="924"/>
                  </a:lnTo>
                  <a:lnTo>
                    <a:pt x="520" y="921"/>
                  </a:lnTo>
                  <a:lnTo>
                    <a:pt x="512" y="917"/>
                  </a:lnTo>
                  <a:lnTo>
                    <a:pt x="503" y="912"/>
                  </a:lnTo>
                  <a:lnTo>
                    <a:pt x="485" y="903"/>
                  </a:lnTo>
                  <a:lnTo>
                    <a:pt x="467" y="890"/>
                  </a:lnTo>
                  <a:lnTo>
                    <a:pt x="450" y="874"/>
                  </a:lnTo>
                  <a:lnTo>
                    <a:pt x="434" y="857"/>
                  </a:lnTo>
                  <a:lnTo>
                    <a:pt x="422" y="842"/>
                  </a:lnTo>
                  <a:lnTo>
                    <a:pt x="405" y="818"/>
                  </a:lnTo>
                  <a:lnTo>
                    <a:pt x="387" y="792"/>
                  </a:lnTo>
                  <a:lnTo>
                    <a:pt x="371" y="766"/>
                  </a:lnTo>
                  <a:lnTo>
                    <a:pt x="357" y="741"/>
                  </a:lnTo>
                  <a:lnTo>
                    <a:pt x="344" y="712"/>
                  </a:lnTo>
                  <a:lnTo>
                    <a:pt x="332" y="684"/>
                  </a:lnTo>
                  <a:lnTo>
                    <a:pt x="322" y="656"/>
                  </a:lnTo>
                  <a:lnTo>
                    <a:pt x="313" y="627"/>
                  </a:lnTo>
                  <a:lnTo>
                    <a:pt x="305" y="598"/>
                  </a:lnTo>
                  <a:lnTo>
                    <a:pt x="299" y="568"/>
                  </a:lnTo>
                  <a:lnTo>
                    <a:pt x="293" y="537"/>
                  </a:lnTo>
                  <a:lnTo>
                    <a:pt x="290" y="508"/>
                  </a:lnTo>
                  <a:lnTo>
                    <a:pt x="289" y="478"/>
                  </a:lnTo>
                  <a:lnTo>
                    <a:pt x="289" y="447"/>
                  </a:lnTo>
                  <a:lnTo>
                    <a:pt x="290" y="417"/>
                  </a:lnTo>
                  <a:lnTo>
                    <a:pt x="293" y="387"/>
                  </a:lnTo>
                  <a:lnTo>
                    <a:pt x="298" y="358"/>
                  </a:lnTo>
                  <a:lnTo>
                    <a:pt x="304" y="329"/>
                  </a:lnTo>
                  <a:lnTo>
                    <a:pt x="312" y="301"/>
                  </a:lnTo>
                  <a:lnTo>
                    <a:pt x="322" y="273"/>
                  </a:lnTo>
                  <a:lnTo>
                    <a:pt x="332" y="246"/>
                  </a:lnTo>
                  <a:lnTo>
                    <a:pt x="345" y="220"/>
                  </a:lnTo>
                  <a:lnTo>
                    <a:pt x="353" y="207"/>
                  </a:lnTo>
                  <a:lnTo>
                    <a:pt x="360" y="195"/>
                  </a:lnTo>
                  <a:lnTo>
                    <a:pt x="368" y="183"/>
                  </a:lnTo>
                  <a:lnTo>
                    <a:pt x="377" y="171"/>
                  </a:lnTo>
                  <a:lnTo>
                    <a:pt x="386" y="161"/>
                  </a:lnTo>
                  <a:lnTo>
                    <a:pt x="395" y="151"/>
                  </a:lnTo>
                  <a:lnTo>
                    <a:pt x="405" y="140"/>
                  </a:lnTo>
                  <a:lnTo>
                    <a:pt x="416" y="131"/>
                  </a:lnTo>
                  <a:lnTo>
                    <a:pt x="426" y="122"/>
                  </a:lnTo>
                  <a:lnTo>
                    <a:pt x="437" y="114"/>
                  </a:lnTo>
                  <a:lnTo>
                    <a:pt x="449" y="107"/>
                  </a:lnTo>
                  <a:lnTo>
                    <a:pt x="461" y="99"/>
                  </a:lnTo>
                  <a:lnTo>
                    <a:pt x="474" y="94"/>
                  </a:lnTo>
                  <a:lnTo>
                    <a:pt x="487" y="88"/>
                  </a:lnTo>
                  <a:lnTo>
                    <a:pt x="501" y="83"/>
                  </a:lnTo>
                  <a:lnTo>
                    <a:pt x="515" y="80"/>
                  </a:lnTo>
                  <a:lnTo>
                    <a:pt x="529" y="76"/>
                  </a:lnTo>
                  <a:lnTo>
                    <a:pt x="544" y="74"/>
                  </a:lnTo>
                  <a:lnTo>
                    <a:pt x="560" y="72"/>
                  </a:lnTo>
                  <a:lnTo>
                    <a:pt x="576" y="72"/>
                  </a:lnTo>
                  <a:lnTo>
                    <a:pt x="592" y="72"/>
                  </a:lnTo>
                  <a:lnTo>
                    <a:pt x="608" y="74"/>
                  </a:lnTo>
                  <a:lnTo>
                    <a:pt x="623" y="76"/>
                  </a:lnTo>
                  <a:lnTo>
                    <a:pt x="637" y="80"/>
                  </a:lnTo>
                  <a:lnTo>
                    <a:pt x="651" y="83"/>
                  </a:lnTo>
                  <a:lnTo>
                    <a:pt x="665" y="88"/>
                  </a:lnTo>
                  <a:lnTo>
                    <a:pt x="678" y="94"/>
                  </a:lnTo>
                  <a:lnTo>
                    <a:pt x="691" y="99"/>
                  </a:lnTo>
                  <a:lnTo>
                    <a:pt x="703" y="107"/>
                  </a:lnTo>
                  <a:lnTo>
                    <a:pt x="715" y="114"/>
                  </a:lnTo>
                  <a:lnTo>
                    <a:pt x="725" y="122"/>
                  </a:lnTo>
                  <a:lnTo>
                    <a:pt x="736" y="131"/>
                  </a:lnTo>
                  <a:lnTo>
                    <a:pt x="747" y="140"/>
                  </a:lnTo>
                  <a:lnTo>
                    <a:pt x="757" y="151"/>
                  </a:lnTo>
                  <a:lnTo>
                    <a:pt x="767" y="161"/>
                  </a:lnTo>
                  <a:lnTo>
                    <a:pt x="775" y="171"/>
                  </a:lnTo>
                  <a:lnTo>
                    <a:pt x="784" y="183"/>
                  </a:lnTo>
                  <a:lnTo>
                    <a:pt x="791" y="195"/>
                  </a:lnTo>
                  <a:lnTo>
                    <a:pt x="799" y="207"/>
                  </a:lnTo>
                  <a:lnTo>
                    <a:pt x="806" y="220"/>
                  </a:lnTo>
                  <a:lnTo>
                    <a:pt x="819" y="246"/>
                  </a:lnTo>
                  <a:lnTo>
                    <a:pt x="830" y="273"/>
                  </a:lnTo>
                  <a:lnTo>
                    <a:pt x="840" y="301"/>
                  </a:lnTo>
                  <a:lnTo>
                    <a:pt x="848" y="329"/>
                  </a:lnTo>
                  <a:lnTo>
                    <a:pt x="854" y="358"/>
                  </a:lnTo>
                  <a:lnTo>
                    <a:pt x="858" y="387"/>
                  </a:lnTo>
                  <a:lnTo>
                    <a:pt x="862" y="418"/>
                  </a:lnTo>
                  <a:lnTo>
                    <a:pt x="863" y="448"/>
                  </a:lnTo>
                  <a:lnTo>
                    <a:pt x="863" y="478"/>
                  </a:lnTo>
                  <a:lnTo>
                    <a:pt x="862" y="508"/>
                  </a:lnTo>
                  <a:lnTo>
                    <a:pt x="858" y="537"/>
                  </a:lnTo>
                  <a:lnTo>
                    <a:pt x="853" y="568"/>
                  </a:lnTo>
                  <a:lnTo>
                    <a:pt x="848" y="598"/>
                  </a:lnTo>
                  <a:lnTo>
                    <a:pt x="840" y="627"/>
                  </a:lnTo>
                  <a:lnTo>
                    <a:pt x="830" y="656"/>
                  </a:lnTo>
                  <a:lnTo>
                    <a:pt x="821" y="684"/>
                  </a:lnTo>
                  <a:lnTo>
                    <a:pt x="809" y="712"/>
                  </a:lnTo>
                  <a:lnTo>
                    <a:pt x="795" y="741"/>
                  </a:lnTo>
                  <a:lnTo>
                    <a:pt x="781" y="766"/>
                  </a:lnTo>
                  <a:lnTo>
                    <a:pt x="764" y="792"/>
                  </a:lnTo>
                  <a:lnTo>
                    <a:pt x="748" y="818"/>
                  </a:lnTo>
                  <a:lnTo>
                    <a:pt x="730" y="842"/>
                  </a:lnTo>
                  <a:close/>
                  <a:moveTo>
                    <a:pt x="1120" y="1020"/>
                  </a:moveTo>
                  <a:lnTo>
                    <a:pt x="1111" y="1015"/>
                  </a:lnTo>
                  <a:lnTo>
                    <a:pt x="1093" y="1003"/>
                  </a:lnTo>
                  <a:lnTo>
                    <a:pt x="1062" y="987"/>
                  </a:lnTo>
                  <a:lnTo>
                    <a:pt x="1024" y="967"/>
                  </a:lnTo>
                  <a:lnTo>
                    <a:pt x="1001" y="957"/>
                  </a:lnTo>
                  <a:lnTo>
                    <a:pt x="976" y="947"/>
                  </a:lnTo>
                  <a:lnTo>
                    <a:pt x="949" y="936"/>
                  </a:lnTo>
                  <a:lnTo>
                    <a:pt x="920" y="925"/>
                  </a:lnTo>
                  <a:lnTo>
                    <a:pt x="889" y="914"/>
                  </a:lnTo>
                  <a:lnTo>
                    <a:pt x="856" y="905"/>
                  </a:lnTo>
                  <a:lnTo>
                    <a:pt x="822" y="895"/>
                  </a:lnTo>
                  <a:lnTo>
                    <a:pt x="786" y="887"/>
                  </a:lnTo>
                  <a:lnTo>
                    <a:pt x="799" y="869"/>
                  </a:lnTo>
                  <a:lnTo>
                    <a:pt x="812" y="852"/>
                  </a:lnTo>
                  <a:lnTo>
                    <a:pt x="824" y="833"/>
                  </a:lnTo>
                  <a:lnTo>
                    <a:pt x="835" y="814"/>
                  </a:lnTo>
                  <a:lnTo>
                    <a:pt x="845" y="795"/>
                  </a:lnTo>
                  <a:lnTo>
                    <a:pt x="856" y="775"/>
                  </a:lnTo>
                  <a:lnTo>
                    <a:pt x="866" y="756"/>
                  </a:lnTo>
                  <a:lnTo>
                    <a:pt x="875" y="736"/>
                  </a:lnTo>
                  <a:lnTo>
                    <a:pt x="890" y="697"/>
                  </a:lnTo>
                  <a:lnTo>
                    <a:pt x="904" y="661"/>
                  </a:lnTo>
                  <a:lnTo>
                    <a:pt x="914" y="625"/>
                  </a:lnTo>
                  <a:lnTo>
                    <a:pt x="923" y="593"/>
                  </a:lnTo>
                  <a:lnTo>
                    <a:pt x="927" y="571"/>
                  </a:lnTo>
                  <a:lnTo>
                    <a:pt x="932" y="546"/>
                  </a:lnTo>
                  <a:lnTo>
                    <a:pt x="934" y="519"/>
                  </a:lnTo>
                  <a:lnTo>
                    <a:pt x="936" y="491"/>
                  </a:lnTo>
                  <a:lnTo>
                    <a:pt x="936" y="462"/>
                  </a:lnTo>
                  <a:lnTo>
                    <a:pt x="935" y="431"/>
                  </a:lnTo>
                  <a:lnTo>
                    <a:pt x="932" y="399"/>
                  </a:lnTo>
                  <a:lnTo>
                    <a:pt x="929" y="367"/>
                  </a:lnTo>
                  <a:lnTo>
                    <a:pt x="923" y="334"/>
                  </a:lnTo>
                  <a:lnTo>
                    <a:pt x="916" y="302"/>
                  </a:lnTo>
                  <a:lnTo>
                    <a:pt x="906" y="270"/>
                  </a:lnTo>
                  <a:lnTo>
                    <a:pt x="895" y="238"/>
                  </a:lnTo>
                  <a:lnTo>
                    <a:pt x="890" y="222"/>
                  </a:lnTo>
                  <a:lnTo>
                    <a:pt x="883" y="207"/>
                  </a:lnTo>
                  <a:lnTo>
                    <a:pt x="876" y="192"/>
                  </a:lnTo>
                  <a:lnTo>
                    <a:pt x="868" y="178"/>
                  </a:lnTo>
                  <a:lnTo>
                    <a:pt x="859" y="163"/>
                  </a:lnTo>
                  <a:lnTo>
                    <a:pt x="851" y="150"/>
                  </a:lnTo>
                  <a:lnTo>
                    <a:pt x="841" y="136"/>
                  </a:lnTo>
                  <a:lnTo>
                    <a:pt x="831" y="123"/>
                  </a:lnTo>
                  <a:lnTo>
                    <a:pt x="819" y="108"/>
                  </a:lnTo>
                  <a:lnTo>
                    <a:pt x="806" y="95"/>
                  </a:lnTo>
                  <a:lnTo>
                    <a:pt x="794" y="82"/>
                  </a:lnTo>
                  <a:lnTo>
                    <a:pt x="779" y="70"/>
                  </a:lnTo>
                  <a:lnTo>
                    <a:pt x="765" y="59"/>
                  </a:lnTo>
                  <a:lnTo>
                    <a:pt x="750" y="48"/>
                  </a:lnTo>
                  <a:lnTo>
                    <a:pt x="735" y="40"/>
                  </a:lnTo>
                  <a:lnTo>
                    <a:pt x="719" y="31"/>
                  </a:lnTo>
                  <a:lnTo>
                    <a:pt x="703" y="23"/>
                  </a:lnTo>
                  <a:lnTo>
                    <a:pt x="686" y="18"/>
                  </a:lnTo>
                  <a:lnTo>
                    <a:pt x="668" y="13"/>
                  </a:lnTo>
                  <a:lnTo>
                    <a:pt x="651" y="8"/>
                  </a:lnTo>
                  <a:lnTo>
                    <a:pt x="633" y="4"/>
                  </a:lnTo>
                  <a:lnTo>
                    <a:pt x="614" y="2"/>
                  </a:lnTo>
                  <a:lnTo>
                    <a:pt x="595" y="1"/>
                  </a:lnTo>
                  <a:lnTo>
                    <a:pt x="576" y="0"/>
                  </a:lnTo>
                  <a:lnTo>
                    <a:pt x="557" y="1"/>
                  </a:lnTo>
                  <a:lnTo>
                    <a:pt x="538" y="2"/>
                  </a:lnTo>
                  <a:lnTo>
                    <a:pt x="519" y="4"/>
                  </a:lnTo>
                  <a:lnTo>
                    <a:pt x="501" y="8"/>
                  </a:lnTo>
                  <a:lnTo>
                    <a:pt x="484" y="13"/>
                  </a:lnTo>
                  <a:lnTo>
                    <a:pt x="466" y="18"/>
                  </a:lnTo>
                  <a:lnTo>
                    <a:pt x="449" y="23"/>
                  </a:lnTo>
                  <a:lnTo>
                    <a:pt x="433" y="31"/>
                  </a:lnTo>
                  <a:lnTo>
                    <a:pt x="417" y="40"/>
                  </a:lnTo>
                  <a:lnTo>
                    <a:pt x="401" y="48"/>
                  </a:lnTo>
                  <a:lnTo>
                    <a:pt x="386" y="59"/>
                  </a:lnTo>
                  <a:lnTo>
                    <a:pt x="372" y="70"/>
                  </a:lnTo>
                  <a:lnTo>
                    <a:pt x="358" y="82"/>
                  </a:lnTo>
                  <a:lnTo>
                    <a:pt x="345" y="95"/>
                  </a:lnTo>
                  <a:lnTo>
                    <a:pt x="332" y="108"/>
                  </a:lnTo>
                  <a:lnTo>
                    <a:pt x="320" y="123"/>
                  </a:lnTo>
                  <a:lnTo>
                    <a:pt x="311" y="136"/>
                  </a:lnTo>
                  <a:lnTo>
                    <a:pt x="301" y="150"/>
                  </a:lnTo>
                  <a:lnTo>
                    <a:pt x="292" y="163"/>
                  </a:lnTo>
                  <a:lnTo>
                    <a:pt x="284" y="178"/>
                  </a:lnTo>
                  <a:lnTo>
                    <a:pt x="276" y="192"/>
                  </a:lnTo>
                  <a:lnTo>
                    <a:pt x="270" y="207"/>
                  </a:lnTo>
                  <a:lnTo>
                    <a:pt x="262" y="222"/>
                  </a:lnTo>
                  <a:lnTo>
                    <a:pt x="257" y="238"/>
                  </a:lnTo>
                  <a:lnTo>
                    <a:pt x="246" y="270"/>
                  </a:lnTo>
                  <a:lnTo>
                    <a:pt x="236" y="302"/>
                  </a:lnTo>
                  <a:lnTo>
                    <a:pt x="230" y="334"/>
                  </a:lnTo>
                  <a:lnTo>
                    <a:pt x="223" y="367"/>
                  </a:lnTo>
                  <a:lnTo>
                    <a:pt x="220" y="399"/>
                  </a:lnTo>
                  <a:lnTo>
                    <a:pt x="217" y="431"/>
                  </a:lnTo>
                  <a:lnTo>
                    <a:pt x="216" y="462"/>
                  </a:lnTo>
                  <a:lnTo>
                    <a:pt x="217" y="491"/>
                  </a:lnTo>
                  <a:lnTo>
                    <a:pt x="218" y="519"/>
                  </a:lnTo>
                  <a:lnTo>
                    <a:pt x="220" y="546"/>
                  </a:lnTo>
                  <a:lnTo>
                    <a:pt x="224" y="571"/>
                  </a:lnTo>
                  <a:lnTo>
                    <a:pt x="229" y="593"/>
                  </a:lnTo>
                  <a:lnTo>
                    <a:pt x="237" y="625"/>
                  </a:lnTo>
                  <a:lnTo>
                    <a:pt x="248" y="661"/>
                  </a:lnTo>
                  <a:lnTo>
                    <a:pt x="262" y="697"/>
                  </a:lnTo>
                  <a:lnTo>
                    <a:pt x="277" y="736"/>
                  </a:lnTo>
                  <a:lnTo>
                    <a:pt x="287" y="756"/>
                  </a:lnTo>
                  <a:lnTo>
                    <a:pt x="296" y="775"/>
                  </a:lnTo>
                  <a:lnTo>
                    <a:pt x="306" y="795"/>
                  </a:lnTo>
                  <a:lnTo>
                    <a:pt x="317" y="814"/>
                  </a:lnTo>
                  <a:lnTo>
                    <a:pt x="328" y="833"/>
                  </a:lnTo>
                  <a:lnTo>
                    <a:pt x="340" y="852"/>
                  </a:lnTo>
                  <a:lnTo>
                    <a:pt x="353" y="869"/>
                  </a:lnTo>
                  <a:lnTo>
                    <a:pt x="366" y="887"/>
                  </a:lnTo>
                  <a:lnTo>
                    <a:pt x="330" y="895"/>
                  </a:lnTo>
                  <a:lnTo>
                    <a:pt x="296" y="905"/>
                  </a:lnTo>
                  <a:lnTo>
                    <a:pt x="263" y="914"/>
                  </a:lnTo>
                  <a:lnTo>
                    <a:pt x="232" y="925"/>
                  </a:lnTo>
                  <a:lnTo>
                    <a:pt x="204" y="936"/>
                  </a:lnTo>
                  <a:lnTo>
                    <a:pt x="177" y="947"/>
                  </a:lnTo>
                  <a:lnTo>
                    <a:pt x="151" y="957"/>
                  </a:lnTo>
                  <a:lnTo>
                    <a:pt x="128" y="967"/>
                  </a:lnTo>
                  <a:lnTo>
                    <a:pt x="89" y="987"/>
                  </a:lnTo>
                  <a:lnTo>
                    <a:pt x="60" y="1003"/>
                  </a:lnTo>
                  <a:lnTo>
                    <a:pt x="41" y="1015"/>
                  </a:lnTo>
                  <a:lnTo>
                    <a:pt x="32" y="1020"/>
                  </a:lnTo>
                  <a:lnTo>
                    <a:pt x="22" y="1028"/>
                  </a:lnTo>
                  <a:lnTo>
                    <a:pt x="15" y="1035"/>
                  </a:lnTo>
                  <a:lnTo>
                    <a:pt x="8" y="1045"/>
                  </a:lnTo>
                  <a:lnTo>
                    <a:pt x="4" y="1056"/>
                  </a:lnTo>
                  <a:lnTo>
                    <a:pt x="1" y="1067"/>
                  </a:lnTo>
                  <a:lnTo>
                    <a:pt x="0" y="1077"/>
                  </a:lnTo>
                  <a:lnTo>
                    <a:pt x="1" y="1089"/>
                  </a:lnTo>
                  <a:lnTo>
                    <a:pt x="3" y="1101"/>
                  </a:lnTo>
                  <a:lnTo>
                    <a:pt x="7" y="1112"/>
                  </a:lnTo>
                  <a:lnTo>
                    <a:pt x="14" y="1122"/>
                  </a:lnTo>
                  <a:lnTo>
                    <a:pt x="20" y="1130"/>
                  </a:lnTo>
                  <a:lnTo>
                    <a:pt x="29" y="1138"/>
                  </a:lnTo>
                  <a:lnTo>
                    <a:pt x="39" y="1143"/>
                  </a:lnTo>
                  <a:lnTo>
                    <a:pt x="49" y="1149"/>
                  </a:lnTo>
                  <a:lnTo>
                    <a:pt x="60" y="1151"/>
                  </a:lnTo>
                  <a:lnTo>
                    <a:pt x="72" y="1152"/>
                  </a:lnTo>
                  <a:lnTo>
                    <a:pt x="1080" y="1152"/>
                  </a:lnTo>
                  <a:lnTo>
                    <a:pt x="1092" y="1151"/>
                  </a:lnTo>
                  <a:lnTo>
                    <a:pt x="1102" y="1149"/>
                  </a:lnTo>
                  <a:lnTo>
                    <a:pt x="1113" y="1143"/>
                  </a:lnTo>
                  <a:lnTo>
                    <a:pt x="1123" y="1138"/>
                  </a:lnTo>
                  <a:lnTo>
                    <a:pt x="1132" y="1130"/>
                  </a:lnTo>
                  <a:lnTo>
                    <a:pt x="1139" y="1122"/>
                  </a:lnTo>
                  <a:lnTo>
                    <a:pt x="1145" y="1112"/>
                  </a:lnTo>
                  <a:lnTo>
                    <a:pt x="1149" y="1101"/>
                  </a:lnTo>
                  <a:lnTo>
                    <a:pt x="1151" y="1089"/>
                  </a:lnTo>
                  <a:lnTo>
                    <a:pt x="1152" y="1077"/>
                  </a:lnTo>
                  <a:lnTo>
                    <a:pt x="1151" y="1067"/>
                  </a:lnTo>
                  <a:lnTo>
                    <a:pt x="1148" y="1056"/>
                  </a:lnTo>
                  <a:lnTo>
                    <a:pt x="1143" y="1045"/>
                  </a:lnTo>
                  <a:lnTo>
                    <a:pt x="1137" y="1035"/>
                  </a:lnTo>
                  <a:lnTo>
                    <a:pt x="1129" y="1028"/>
                  </a:lnTo>
                  <a:lnTo>
                    <a:pt x="1120" y="102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2" name="Group 54">
              <a:extLst>
                <a:ext uri="{FF2B5EF4-FFF2-40B4-BE49-F238E27FC236}">
                  <a16:creationId xmlns="" xmlns:a16="http://schemas.microsoft.com/office/drawing/2014/main" id="{A1EA6FFC-373F-44A6-8FA8-B180C35BCF91}"/>
                </a:ext>
              </a:extLst>
            </p:cNvPr>
            <p:cNvGrpSpPr/>
            <p:nvPr/>
          </p:nvGrpSpPr>
          <p:grpSpPr>
            <a:xfrm>
              <a:off x="10478968" y="2780210"/>
              <a:ext cx="430973" cy="430974"/>
              <a:chOff x="7208377" y="484986"/>
              <a:chExt cx="430973" cy="430974"/>
            </a:xfrm>
            <a:solidFill>
              <a:srgbClr val="2D2D2D"/>
            </a:solidFill>
          </p:grpSpPr>
          <p:sp>
            <p:nvSpPr>
              <p:cNvPr id="43" name="Freeform 231">
                <a:extLst>
                  <a:ext uri="{FF2B5EF4-FFF2-40B4-BE49-F238E27FC236}">
                    <a16:creationId xmlns="" xmlns:a16="http://schemas.microsoft.com/office/drawing/2014/main" id="{C329994A-88E9-42E4-A510-FC030882C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8344" y="729592"/>
                <a:ext cx="36400" cy="37856"/>
              </a:xfrm>
              <a:custGeom>
                <a:avLst/>
                <a:gdLst>
                  <a:gd name="T0" fmla="*/ 39 w 76"/>
                  <a:gd name="T1" fmla="*/ 0 h 78"/>
                  <a:gd name="T2" fmla="*/ 30 w 76"/>
                  <a:gd name="T3" fmla="*/ 2 h 78"/>
                  <a:gd name="T4" fmla="*/ 23 w 76"/>
                  <a:gd name="T5" fmla="*/ 3 h 78"/>
                  <a:gd name="T6" fmla="*/ 17 w 76"/>
                  <a:gd name="T7" fmla="*/ 8 h 78"/>
                  <a:gd name="T8" fmla="*/ 11 w 76"/>
                  <a:gd name="T9" fmla="*/ 12 h 78"/>
                  <a:gd name="T10" fmla="*/ 5 w 76"/>
                  <a:gd name="T11" fmla="*/ 18 h 78"/>
                  <a:gd name="T12" fmla="*/ 3 w 76"/>
                  <a:gd name="T13" fmla="*/ 23 h 78"/>
                  <a:gd name="T14" fmla="*/ 0 w 76"/>
                  <a:gd name="T15" fmla="*/ 31 h 78"/>
                  <a:gd name="T16" fmla="*/ 0 w 76"/>
                  <a:gd name="T17" fmla="*/ 39 h 78"/>
                  <a:gd name="T18" fmla="*/ 0 w 76"/>
                  <a:gd name="T19" fmla="*/ 46 h 78"/>
                  <a:gd name="T20" fmla="*/ 3 w 76"/>
                  <a:gd name="T21" fmla="*/ 54 h 78"/>
                  <a:gd name="T22" fmla="*/ 5 w 76"/>
                  <a:gd name="T23" fmla="*/ 61 h 78"/>
                  <a:gd name="T24" fmla="*/ 11 w 76"/>
                  <a:gd name="T25" fmla="*/ 67 h 78"/>
                  <a:gd name="T26" fmla="*/ 17 w 76"/>
                  <a:gd name="T27" fmla="*/ 71 h 78"/>
                  <a:gd name="T28" fmla="*/ 23 w 76"/>
                  <a:gd name="T29" fmla="*/ 75 h 78"/>
                  <a:gd name="T30" fmla="*/ 30 w 76"/>
                  <a:gd name="T31" fmla="*/ 77 h 78"/>
                  <a:gd name="T32" fmla="*/ 39 w 76"/>
                  <a:gd name="T33" fmla="*/ 78 h 78"/>
                  <a:gd name="T34" fmla="*/ 46 w 76"/>
                  <a:gd name="T35" fmla="*/ 77 h 78"/>
                  <a:gd name="T36" fmla="*/ 53 w 76"/>
                  <a:gd name="T37" fmla="*/ 75 h 78"/>
                  <a:gd name="T38" fmla="*/ 60 w 76"/>
                  <a:gd name="T39" fmla="*/ 71 h 78"/>
                  <a:gd name="T40" fmla="*/ 64 w 76"/>
                  <a:gd name="T41" fmla="*/ 67 h 78"/>
                  <a:gd name="T42" fmla="*/ 70 w 76"/>
                  <a:gd name="T43" fmla="*/ 61 h 78"/>
                  <a:gd name="T44" fmla="*/ 73 w 76"/>
                  <a:gd name="T45" fmla="*/ 54 h 78"/>
                  <a:gd name="T46" fmla="*/ 76 w 76"/>
                  <a:gd name="T47" fmla="*/ 46 h 78"/>
                  <a:gd name="T48" fmla="*/ 76 w 76"/>
                  <a:gd name="T49" fmla="*/ 39 h 78"/>
                  <a:gd name="T50" fmla="*/ 76 w 76"/>
                  <a:gd name="T51" fmla="*/ 31 h 78"/>
                  <a:gd name="T52" fmla="*/ 73 w 76"/>
                  <a:gd name="T53" fmla="*/ 23 h 78"/>
                  <a:gd name="T54" fmla="*/ 70 w 76"/>
                  <a:gd name="T55" fmla="*/ 18 h 78"/>
                  <a:gd name="T56" fmla="*/ 64 w 76"/>
                  <a:gd name="T57" fmla="*/ 12 h 78"/>
                  <a:gd name="T58" fmla="*/ 60 w 76"/>
                  <a:gd name="T59" fmla="*/ 8 h 78"/>
                  <a:gd name="T60" fmla="*/ 53 w 76"/>
                  <a:gd name="T61" fmla="*/ 3 h 78"/>
                  <a:gd name="T62" fmla="*/ 46 w 76"/>
                  <a:gd name="T63" fmla="*/ 2 h 78"/>
                  <a:gd name="T64" fmla="*/ 39 w 76"/>
                  <a:gd name="T6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6" h="78">
                    <a:moveTo>
                      <a:pt x="39" y="0"/>
                    </a:moveTo>
                    <a:lnTo>
                      <a:pt x="30" y="2"/>
                    </a:lnTo>
                    <a:lnTo>
                      <a:pt x="23" y="3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5" y="18"/>
                    </a:lnTo>
                    <a:lnTo>
                      <a:pt x="3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3" y="54"/>
                    </a:lnTo>
                    <a:lnTo>
                      <a:pt x="5" y="61"/>
                    </a:lnTo>
                    <a:lnTo>
                      <a:pt x="11" y="67"/>
                    </a:lnTo>
                    <a:lnTo>
                      <a:pt x="17" y="71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9" y="78"/>
                    </a:lnTo>
                    <a:lnTo>
                      <a:pt x="46" y="77"/>
                    </a:lnTo>
                    <a:lnTo>
                      <a:pt x="53" y="75"/>
                    </a:lnTo>
                    <a:lnTo>
                      <a:pt x="60" y="71"/>
                    </a:lnTo>
                    <a:lnTo>
                      <a:pt x="64" y="67"/>
                    </a:lnTo>
                    <a:lnTo>
                      <a:pt x="70" y="61"/>
                    </a:lnTo>
                    <a:lnTo>
                      <a:pt x="73" y="54"/>
                    </a:lnTo>
                    <a:lnTo>
                      <a:pt x="76" y="46"/>
                    </a:lnTo>
                    <a:lnTo>
                      <a:pt x="76" y="39"/>
                    </a:lnTo>
                    <a:lnTo>
                      <a:pt x="76" y="31"/>
                    </a:lnTo>
                    <a:lnTo>
                      <a:pt x="73" y="23"/>
                    </a:lnTo>
                    <a:lnTo>
                      <a:pt x="70" y="18"/>
                    </a:lnTo>
                    <a:lnTo>
                      <a:pt x="64" y="12"/>
                    </a:lnTo>
                    <a:lnTo>
                      <a:pt x="60" y="8"/>
                    </a:lnTo>
                    <a:lnTo>
                      <a:pt x="53" y="3"/>
                    </a:lnTo>
                    <a:lnTo>
                      <a:pt x="46" y="2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232">
                <a:extLst>
                  <a:ext uri="{FF2B5EF4-FFF2-40B4-BE49-F238E27FC236}">
                    <a16:creationId xmlns="" xmlns:a16="http://schemas.microsoft.com/office/drawing/2014/main" id="{640D257D-DA7D-4F38-B5FC-0AA8FD0FDA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20488" y="691737"/>
                <a:ext cx="112111" cy="112111"/>
              </a:xfrm>
              <a:custGeom>
                <a:avLst/>
                <a:gdLst>
                  <a:gd name="T0" fmla="*/ 104 w 232"/>
                  <a:gd name="T1" fmla="*/ 1 h 232"/>
                  <a:gd name="T2" fmla="*/ 82 w 232"/>
                  <a:gd name="T3" fmla="*/ 5 h 232"/>
                  <a:gd name="T4" fmla="*/ 60 w 232"/>
                  <a:gd name="T5" fmla="*/ 14 h 232"/>
                  <a:gd name="T6" fmla="*/ 42 w 232"/>
                  <a:gd name="T7" fmla="*/ 27 h 232"/>
                  <a:gd name="T8" fmla="*/ 26 w 232"/>
                  <a:gd name="T9" fmla="*/ 43 h 232"/>
                  <a:gd name="T10" fmla="*/ 14 w 232"/>
                  <a:gd name="T11" fmla="*/ 62 h 232"/>
                  <a:gd name="T12" fmla="*/ 6 w 232"/>
                  <a:gd name="T13" fmla="*/ 82 h 232"/>
                  <a:gd name="T14" fmla="*/ 0 w 232"/>
                  <a:gd name="T15" fmla="*/ 105 h 232"/>
                  <a:gd name="T16" fmla="*/ 0 w 232"/>
                  <a:gd name="T17" fmla="*/ 128 h 232"/>
                  <a:gd name="T18" fmla="*/ 6 w 232"/>
                  <a:gd name="T19" fmla="*/ 151 h 232"/>
                  <a:gd name="T20" fmla="*/ 14 w 232"/>
                  <a:gd name="T21" fmla="*/ 171 h 232"/>
                  <a:gd name="T22" fmla="*/ 26 w 232"/>
                  <a:gd name="T23" fmla="*/ 190 h 232"/>
                  <a:gd name="T24" fmla="*/ 42 w 232"/>
                  <a:gd name="T25" fmla="*/ 206 h 232"/>
                  <a:gd name="T26" fmla="*/ 60 w 232"/>
                  <a:gd name="T27" fmla="*/ 219 h 232"/>
                  <a:gd name="T28" fmla="*/ 82 w 232"/>
                  <a:gd name="T29" fmla="*/ 227 h 232"/>
                  <a:gd name="T30" fmla="*/ 104 w 232"/>
                  <a:gd name="T31" fmla="*/ 232 h 232"/>
                  <a:gd name="T32" fmla="*/ 128 w 232"/>
                  <a:gd name="T33" fmla="*/ 232 h 232"/>
                  <a:gd name="T34" fmla="*/ 150 w 232"/>
                  <a:gd name="T35" fmla="*/ 227 h 232"/>
                  <a:gd name="T36" fmla="*/ 171 w 232"/>
                  <a:gd name="T37" fmla="*/ 219 h 232"/>
                  <a:gd name="T38" fmla="*/ 190 w 232"/>
                  <a:gd name="T39" fmla="*/ 206 h 232"/>
                  <a:gd name="T40" fmla="*/ 206 w 232"/>
                  <a:gd name="T41" fmla="*/ 190 h 232"/>
                  <a:gd name="T42" fmla="*/ 217 w 232"/>
                  <a:gd name="T43" fmla="*/ 171 h 232"/>
                  <a:gd name="T44" fmla="*/ 226 w 232"/>
                  <a:gd name="T45" fmla="*/ 151 h 232"/>
                  <a:gd name="T46" fmla="*/ 232 w 232"/>
                  <a:gd name="T47" fmla="*/ 128 h 232"/>
                  <a:gd name="T48" fmla="*/ 232 w 232"/>
                  <a:gd name="T49" fmla="*/ 105 h 232"/>
                  <a:gd name="T50" fmla="*/ 226 w 232"/>
                  <a:gd name="T51" fmla="*/ 82 h 232"/>
                  <a:gd name="T52" fmla="*/ 217 w 232"/>
                  <a:gd name="T53" fmla="*/ 62 h 232"/>
                  <a:gd name="T54" fmla="*/ 206 w 232"/>
                  <a:gd name="T55" fmla="*/ 43 h 232"/>
                  <a:gd name="T56" fmla="*/ 190 w 232"/>
                  <a:gd name="T57" fmla="*/ 27 h 232"/>
                  <a:gd name="T58" fmla="*/ 171 w 232"/>
                  <a:gd name="T59" fmla="*/ 14 h 232"/>
                  <a:gd name="T60" fmla="*/ 150 w 232"/>
                  <a:gd name="T61" fmla="*/ 5 h 232"/>
                  <a:gd name="T62" fmla="*/ 128 w 232"/>
                  <a:gd name="T63" fmla="*/ 1 h 232"/>
                  <a:gd name="T64" fmla="*/ 117 w 232"/>
                  <a:gd name="T65" fmla="*/ 39 h 232"/>
                  <a:gd name="T66" fmla="*/ 131 w 232"/>
                  <a:gd name="T67" fmla="*/ 40 h 232"/>
                  <a:gd name="T68" fmla="*/ 145 w 232"/>
                  <a:gd name="T69" fmla="*/ 44 h 232"/>
                  <a:gd name="T70" fmla="*/ 170 w 232"/>
                  <a:gd name="T71" fmla="*/ 62 h 232"/>
                  <a:gd name="T72" fmla="*/ 187 w 232"/>
                  <a:gd name="T73" fmla="*/ 86 h 232"/>
                  <a:gd name="T74" fmla="*/ 191 w 232"/>
                  <a:gd name="T75" fmla="*/ 100 h 232"/>
                  <a:gd name="T76" fmla="*/ 193 w 232"/>
                  <a:gd name="T77" fmla="*/ 116 h 232"/>
                  <a:gd name="T78" fmla="*/ 191 w 232"/>
                  <a:gd name="T79" fmla="*/ 132 h 232"/>
                  <a:gd name="T80" fmla="*/ 187 w 232"/>
                  <a:gd name="T81" fmla="*/ 147 h 232"/>
                  <a:gd name="T82" fmla="*/ 170 w 232"/>
                  <a:gd name="T83" fmla="*/ 171 h 232"/>
                  <a:gd name="T84" fmla="*/ 145 w 232"/>
                  <a:gd name="T85" fmla="*/ 187 h 232"/>
                  <a:gd name="T86" fmla="*/ 131 w 232"/>
                  <a:gd name="T87" fmla="*/ 191 h 232"/>
                  <a:gd name="T88" fmla="*/ 117 w 232"/>
                  <a:gd name="T89" fmla="*/ 194 h 232"/>
                  <a:gd name="T90" fmla="*/ 101 w 232"/>
                  <a:gd name="T91" fmla="*/ 191 h 232"/>
                  <a:gd name="T92" fmla="*/ 86 w 232"/>
                  <a:gd name="T93" fmla="*/ 187 h 232"/>
                  <a:gd name="T94" fmla="*/ 62 w 232"/>
                  <a:gd name="T95" fmla="*/ 171 h 232"/>
                  <a:gd name="T96" fmla="*/ 45 w 232"/>
                  <a:gd name="T97" fmla="*/ 147 h 232"/>
                  <a:gd name="T98" fmla="*/ 40 w 232"/>
                  <a:gd name="T99" fmla="*/ 132 h 232"/>
                  <a:gd name="T100" fmla="*/ 39 w 232"/>
                  <a:gd name="T101" fmla="*/ 116 h 232"/>
                  <a:gd name="T102" fmla="*/ 40 w 232"/>
                  <a:gd name="T103" fmla="*/ 100 h 232"/>
                  <a:gd name="T104" fmla="*/ 45 w 232"/>
                  <a:gd name="T105" fmla="*/ 86 h 232"/>
                  <a:gd name="T106" fmla="*/ 62 w 232"/>
                  <a:gd name="T107" fmla="*/ 62 h 232"/>
                  <a:gd name="T108" fmla="*/ 86 w 232"/>
                  <a:gd name="T109" fmla="*/ 44 h 232"/>
                  <a:gd name="T110" fmla="*/ 101 w 232"/>
                  <a:gd name="T111" fmla="*/ 40 h 232"/>
                  <a:gd name="T112" fmla="*/ 117 w 232"/>
                  <a:gd name="T113" fmla="*/ 3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2" h="232">
                    <a:moveTo>
                      <a:pt x="117" y="0"/>
                    </a:moveTo>
                    <a:lnTo>
                      <a:pt x="104" y="1"/>
                    </a:lnTo>
                    <a:lnTo>
                      <a:pt x="92" y="3"/>
                    </a:lnTo>
                    <a:lnTo>
                      <a:pt x="82" y="5"/>
                    </a:lnTo>
                    <a:lnTo>
                      <a:pt x="70" y="10"/>
                    </a:lnTo>
                    <a:lnTo>
                      <a:pt x="60" y="14"/>
                    </a:lnTo>
                    <a:lnTo>
                      <a:pt x="52" y="20"/>
                    </a:lnTo>
                    <a:lnTo>
                      <a:pt x="42" y="27"/>
                    </a:lnTo>
                    <a:lnTo>
                      <a:pt x="34" y="34"/>
                    </a:lnTo>
                    <a:lnTo>
                      <a:pt x="26" y="43"/>
                    </a:lnTo>
                    <a:lnTo>
                      <a:pt x="20" y="51"/>
                    </a:lnTo>
                    <a:lnTo>
                      <a:pt x="14" y="62"/>
                    </a:lnTo>
                    <a:lnTo>
                      <a:pt x="9" y="72"/>
                    </a:lnTo>
                    <a:lnTo>
                      <a:pt x="6" y="82"/>
                    </a:lnTo>
                    <a:lnTo>
                      <a:pt x="3" y="93"/>
                    </a:lnTo>
                    <a:lnTo>
                      <a:pt x="0" y="105"/>
                    </a:lnTo>
                    <a:lnTo>
                      <a:pt x="0" y="116"/>
                    </a:lnTo>
                    <a:lnTo>
                      <a:pt x="0" y="128"/>
                    </a:lnTo>
                    <a:lnTo>
                      <a:pt x="3" y="139"/>
                    </a:lnTo>
                    <a:lnTo>
                      <a:pt x="6" y="151"/>
                    </a:lnTo>
                    <a:lnTo>
                      <a:pt x="9" y="161"/>
                    </a:lnTo>
                    <a:lnTo>
                      <a:pt x="14" y="171"/>
                    </a:lnTo>
                    <a:lnTo>
                      <a:pt x="20" y="181"/>
                    </a:lnTo>
                    <a:lnTo>
                      <a:pt x="26" y="190"/>
                    </a:lnTo>
                    <a:lnTo>
                      <a:pt x="34" y="198"/>
                    </a:lnTo>
                    <a:lnTo>
                      <a:pt x="42" y="206"/>
                    </a:lnTo>
                    <a:lnTo>
                      <a:pt x="52" y="213"/>
                    </a:lnTo>
                    <a:lnTo>
                      <a:pt x="60" y="219"/>
                    </a:lnTo>
                    <a:lnTo>
                      <a:pt x="70" y="223"/>
                    </a:lnTo>
                    <a:lnTo>
                      <a:pt x="82" y="227"/>
                    </a:lnTo>
                    <a:lnTo>
                      <a:pt x="92" y="230"/>
                    </a:lnTo>
                    <a:lnTo>
                      <a:pt x="104" y="232"/>
                    </a:lnTo>
                    <a:lnTo>
                      <a:pt x="117" y="232"/>
                    </a:lnTo>
                    <a:lnTo>
                      <a:pt x="128" y="232"/>
                    </a:lnTo>
                    <a:lnTo>
                      <a:pt x="140" y="230"/>
                    </a:lnTo>
                    <a:lnTo>
                      <a:pt x="150" y="227"/>
                    </a:lnTo>
                    <a:lnTo>
                      <a:pt x="161" y="223"/>
                    </a:lnTo>
                    <a:lnTo>
                      <a:pt x="171" y="219"/>
                    </a:lnTo>
                    <a:lnTo>
                      <a:pt x="180" y="213"/>
                    </a:lnTo>
                    <a:lnTo>
                      <a:pt x="190" y="206"/>
                    </a:lnTo>
                    <a:lnTo>
                      <a:pt x="197" y="198"/>
                    </a:lnTo>
                    <a:lnTo>
                      <a:pt x="206" y="190"/>
                    </a:lnTo>
                    <a:lnTo>
                      <a:pt x="212" y="181"/>
                    </a:lnTo>
                    <a:lnTo>
                      <a:pt x="217" y="171"/>
                    </a:lnTo>
                    <a:lnTo>
                      <a:pt x="223" y="161"/>
                    </a:lnTo>
                    <a:lnTo>
                      <a:pt x="226" y="151"/>
                    </a:lnTo>
                    <a:lnTo>
                      <a:pt x="229" y="139"/>
                    </a:lnTo>
                    <a:lnTo>
                      <a:pt x="232" y="128"/>
                    </a:lnTo>
                    <a:lnTo>
                      <a:pt x="232" y="116"/>
                    </a:lnTo>
                    <a:lnTo>
                      <a:pt x="232" y="105"/>
                    </a:lnTo>
                    <a:lnTo>
                      <a:pt x="229" y="93"/>
                    </a:lnTo>
                    <a:lnTo>
                      <a:pt x="226" y="82"/>
                    </a:lnTo>
                    <a:lnTo>
                      <a:pt x="223" y="72"/>
                    </a:lnTo>
                    <a:lnTo>
                      <a:pt x="217" y="62"/>
                    </a:lnTo>
                    <a:lnTo>
                      <a:pt x="212" y="51"/>
                    </a:lnTo>
                    <a:lnTo>
                      <a:pt x="206" y="43"/>
                    </a:lnTo>
                    <a:lnTo>
                      <a:pt x="197" y="34"/>
                    </a:lnTo>
                    <a:lnTo>
                      <a:pt x="190" y="27"/>
                    </a:lnTo>
                    <a:lnTo>
                      <a:pt x="180" y="20"/>
                    </a:lnTo>
                    <a:lnTo>
                      <a:pt x="171" y="14"/>
                    </a:lnTo>
                    <a:lnTo>
                      <a:pt x="161" y="10"/>
                    </a:lnTo>
                    <a:lnTo>
                      <a:pt x="150" y="5"/>
                    </a:lnTo>
                    <a:lnTo>
                      <a:pt x="140" y="3"/>
                    </a:lnTo>
                    <a:lnTo>
                      <a:pt x="128" y="1"/>
                    </a:lnTo>
                    <a:lnTo>
                      <a:pt x="117" y="0"/>
                    </a:lnTo>
                    <a:close/>
                    <a:moveTo>
                      <a:pt x="117" y="39"/>
                    </a:moveTo>
                    <a:lnTo>
                      <a:pt x="124" y="40"/>
                    </a:lnTo>
                    <a:lnTo>
                      <a:pt x="131" y="40"/>
                    </a:lnTo>
                    <a:lnTo>
                      <a:pt x="138" y="43"/>
                    </a:lnTo>
                    <a:lnTo>
                      <a:pt x="145" y="44"/>
                    </a:lnTo>
                    <a:lnTo>
                      <a:pt x="158" y="51"/>
                    </a:lnTo>
                    <a:lnTo>
                      <a:pt x="170" y="62"/>
                    </a:lnTo>
                    <a:lnTo>
                      <a:pt x="180" y="73"/>
                    </a:lnTo>
                    <a:lnTo>
                      <a:pt x="187" y="86"/>
                    </a:lnTo>
                    <a:lnTo>
                      <a:pt x="190" y="93"/>
                    </a:lnTo>
                    <a:lnTo>
                      <a:pt x="191" y="100"/>
                    </a:lnTo>
                    <a:lnTo>
                      <a:pt x="193" y="108"/>
                    </a:lnTo>
                    <a:lnTo>
                      <a:pt x="193" y="116"/>
                    </a:lnTo>
                    <a:lnTo>
                      <a:pt x="193" y="123"/>
                    </a:lnTo>
                    <a:lnTo>
                      <a:pt x="191" y="132"/>
                    </a:lnTo>
                    <a:lnTo>
                      <a:pt x="190" y="139"/>
                    </a:lnTo>
                    <a:lnTo>
                      <a:pt x="187" y="147"/>
                    </a:lnTo>
                    <a:lnTo>
                      <a:pt x="180" y="160"/>
                    </a:lnTo>
                    <a:lnTo>
                      <a:pt x="170" y="171"/>
                    </a:lnTo>
                    <a:lnTo>
                      <a:pt x="158" y="180"/>
                    </a:lnTo>
                    <a:lnTo>
                      <a:pt x="145" y="187"/>
                    </a:lnTo>
                    <a:lnTo>
                      <a:pt x="138" y="190"/>
                    </a:lnTo>
                    <a:lnTo>
                      <a:pt x="131" y="191"/>
                    </a:lnTo>
                    <a:lnTo>
                      <a:pt x="124" y="193"/>
                    </a:lnTo>
                    <a:lnTo>
                      <a:pt x="117" y="194"/>
                    </a:lnTo>
                    <a:lnTo>
                      <a:pt x="108" y="193"/>
                    </a:lnTo>
                    <a:lnTo>
                      <a:pt x="101" y="191"/>
                    </a:lnTo>
                    <a:lnTo>
                      <a:pt x="93" y="190"/>
                    </a:lnTo>
                    <a:lnTo>
                      <a:pt x="86" y="187"/>
                    </a:lnTo>
                    <a:lnTo>
                      <a:pt x="73" y="180"/>
                    </a:lnTo>
                    <a:lnTo>
                      <a:pt x="62" y="171"/>
                    </a:lnTo>
                    <a:lnTo>
                      <a:pt x="52" y="160"/>
                    </a:lnTo>
                    <a:lnTo>
                      <a:pt x="45" y="147"/>
                    </a:lnTo>
                    <a:lnTo>
                      <a:pt x="42" y="139"/>
                    </a:lnTo>
                    <a:lnTo>
                      <a:pt x="40" y="132"/>
                    </a:lnTo>
                    <a:lnTo>
                      <a:pt x="39" y="123"/>
                    </a:lnTo>
                    <a:lnTo>
                      <a:pt x="39" y="116"/>
                    </a:lnTo>
                    <a:lnTo>
                      <a:pt x="39" y="108"/>
                    </a:lnTo>
                    <a:lnTo>
                      <a:pt x="40" y="100"/>
                    </a:lnTo>
                    <a:lnTo>
                      <a:pt x="42" y="93"/>
                    </a:lnTo>
                    <a:lnTo>
                      <a:pt x="45" y="86"/>
                    </a:lnTo>
                    <a:lnTo>
                      <a:pt x="52" y="73"/>
                    </a:lnTo>
                    <a:lnTo>
                      <a:pt x="62" y="62"/>
                    </a:lnTo>
                    <a:lnTo>
                      <a:pt x="73" y="51"/>
                    </a:lnTo>
                    <a:lnTo>
                      <a:pt x="86" y="44"/>
                    </a:lnTo>
                    <a:lnTo>
                      <a:pt x="93" y="43"/>
                    </a:lnTo>
                    <a:lnTo>
                      <a:pt x="101" y="40"/>
                    </a:lnTo>
                    <a:lnTo>
                      <a:pt x="108" y="40"/>
                    </a:lnTo>
                    <a:lnTo>
                      <a:pt x="117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233">
                <a:extLst>
                  <a:ext uri="{FF2B5EF4-FFF2-40B4-BE49-F238E27FC236}">
                    <a16:creationId xmlns="" xmlns:a16="http://schemas.microsoft.com/office/drawing/2014/main" id="{61B3C06E-3166-4521-B9EA-E09528B26B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65161" y="634953"/>
                <a:ext cx="224223" cy="225679"/>
              </a:xfrm>
              <a:custGeom>
                <a:avLst/>
                <a:gdLst>
                  <a:gd name="T0" fmla="*/ 184 w 462"/>
                  <a:gd name="T1" fmla="*/ 5 h 464"/>
                  <a:gd name="T2" fmla="*/ 121 w 462"/>
                  <a:gd name="T3" fmla="*/ 28 h 464"/>
                  <a:gd name="T4" fmla="*/ 67 w 462"/>
                  <a:gd name="T5" fmla="*/ 68 h 464"/>
                  <a:gd name="T6" fmla="*/ 27 w 462"/>
                  <a:gd name="T7" fmla="*/ 121 h 464"/>
                  <a:gd name="T8" fmla="*/ 4 w 462"/>
                  <a:gd name="T9" fmla="*/ 185 h 464"/>
                  <a:gd name="T10" fmla="*/ 0 w 462"/>
                  <a:gd name="T11" fmla="*/ 255 h 464"/>
                  <a:gd name="T12" fmla="*/ 17 w 462"/>
                  <a:gd name="T13" fmla="*/ 323 h 464"/>
                  <a:gd name="T14" fmla="*/ 52 w 462"/>
                  <a:gd name="T15" fmla="*/ 379 h 464"/>
                  <a:gd name="T16" fmla="*/ 102 w 462"/>
                  <a:gd name="T17" fmla="*/ 424 h 464"/>
                  <a:gd name="T18" fmla="*/ 162 w 462"/>
                  <a:gd name="T19" fmla="*/ 454 h 464"/>
                  <a:gd name="T20" fmla="*/ 232 w 462"/>
                  <a:gd name="T21" fmla="*/ 464 h 464"/>
                  <a:gd name="T22" fmla="*/ 299 w 462"/>
                  <a:gd name="T23" fmla="*/ 454 h 464"/>
                  <a:gd name="T24" fmla="*/ 360 w 462"/>
                  <a:gd name="T25" fmla="*/ 424 h 464"/>
                  <a:gd name="T26" fmla="*/ 410 w 462"/>
                  <a:gd name="T27" fmla="*/ 379 h 464"/>
                  <a:gd name="T28" fmla="*/ 445 w 462"/>
                  <a:gd name="T29" fmla="*/ 323 h 464"/>
                  <a:gd name="T30" fmla="*/ 462 w 462"/>
                  <a:gd name="T31" fmla="*/ 255 h 464"/>
                  <a:gd name="T32" fmla="*/ 458 w 462"/>
                  <a:gd name="T33" fmla="*/ 185 h 464"/>
                  <a:gd name="T34" fmla="*/ 435 w 462"/>
                  <a:gd name="T35" fmla="*/ 121 h 464"/>
                  <a:gd name="T36" fmla="*/ 394 w 462"/>
                  <a:gd name="T37" fmla="*/ 68 h 464"/>
                  <a:gd name="T38" fmla="*/ 341 w 462"/>
                  <a:gd name="T39" fmla="*/ 28 h 464"/>
                  <a:gd name="T40" fmla="*/ 278 w 462"/>
                  <a:gd name="T41" fmla="*/ 5 h 464"/>
                  <a:gd name="T42" fmla="*/ 232 w 462"/>
                  <a:gd name="T43" fmla="*/ 0 h 464"/>
                  <a:gd name="T44" fmla="*/ 270 w 462"/>
                  <a:gd name="T45" fmla="*/ 44 h 464"/>
                  <a:gd name="T46" fmla="*/ 322 w 462"/>
                  <a:gd name="T47" fmla="*/ 62 h 464"/>
                  <a:gd name="T48" fmla="*/ 367 w 462"/>
                  <a:gd name="T49" fmla="*/ 95 h 464"/>
                  <a:gd name="T50" fmla="*/ 400 w 462"/>
                  <a:gd name="T51" fmla="*/ 140 h 464"/>
                  <a:gd name="T52" fmla="*/ 420 w 462"/>
                  <a:gd name="T53" fmla="*/ 193 h 464"/>
                  <a:gd name="T54" fmla="*/ 423 w 462"/>
                  <a:gd name="T55" fmla="*/ 252 h 464"/>
                  <a:gd name="T56" fmla="*/ 409 w 462"/>
                  <a:gd name="T57" fmla="*/ 307 h 464"/>
                  <a:gd name="T58" fmla="*/ 380 w 462"/>
                  <a:gd name="T59" fmla="*/ 355 h 464"/>
                  <a:gd name="T60" fmla="*/ 338 w 462"/>
                  <a:gd name="T61" fmla="*/ 392 h 464"/>
                  <a:gd name="T62" fmla="*/ 288 w 462"/>
                  <a:gd name="T63" fmla="*/ 417 h 464"/>
                  <a:gd name="T64" fmla="*/ 232 w 462"/>
                  <a:gd name="T65" fmla="*/ 425 h 464"/>
                  <a:gd name="T66" fmla="*/ 174 w 462"/>
                  <a:gd name="T67" fmla="*/ 417 h 464"/>
                  <a:gd name="T68" fmla="*/ 124 w 462"/>
                  <a:gd name="T69" fmla="*/ 392 h 464"/>
                  <a:gd name="T70" fmla="*/ 82 w 462"/>
                  <a:gd name="T71" fmla="*/ 355 h 464"/>
                  <a:gd name="T72" fmla="*/ 53 w 462"/>
                  <a:gd name="T73" fmla="*/ 307 h 464"/>
                  <a:gd name="T74" fmla="*/ 39 w 462"/>
                  <a:gd name="T75" fmla="*/ 252 h 464"/>
                  <a:gd name="T76" fmla="*/ 41 w 462"/>
                  <a:gd name="T77" fmla="*/ 193 h 464"/>
                  <a:gd name="T78" fmla="*/ 62 w 462"/>
                  <a:gd name="T79" fmla="*/ 140 h 464"/>
                  <a:gd name="T80" fmla="*/ 95 w 462"/>
                  <a:gd name="T81" fmla="*/ 95 h 464"/>
                  <a:gd name="T82" fmla="*/ 139 w 462"/>
                  <a:gd name="T83" fmla="*/ 62 h 464"/>
                  <a:gd name="T84" fmla="*/ 193 w 462"/>
                  <a:gd name="T85" fmla="*/ 4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2" h="464">
                    <a:moveTo>
                      <a:pt x="232" y="0"/>
                    </a:moveTo>
                    <a:lnTo>
                      <a:pt x="207" y="2"/>
                    </a:lnTo>
                    <a:lnTo>
                      <a:pt x="184" y="5"/>
                    </a:lnTo>
                    <a:lnTo>
                      <a:pt x="162" y="10"/>
                    </a:lnTo>
                    <a:lnTo>
                      <a:pt x="141" y="19"/>
                    </a:lnTo>
                    <a:lnTo>
                      <a:pt x="121" y="28"/>
                    </a:lnTo>
                    <a:lnTo>
                      <a:pt x="102" y="39"/>
                    </a:lnTo>
                    <a:lnTo>
                      <a:pt x="83" y="54"/>
                    </a:lnTo>
                    <a:lnTo>
                      <a:pt x="67" y="68"/>
                    </a:lnTo>
                    <a:lnTo>
                      <a:pt x="52" y="85"/>
                    </a:lnTo>
                    <a:lnTo>
                      <a:pt x="39" y="103"/>
                    </a:lnTo>
                    <a:lnTo>
                      <a:pt x="27" y="121"/>
                    </a:lnTo>
                    <a:lnTo>
                      <a:pt x="17" y="142"/>
                    </a:lnTo>
                    <a:lnTo>
                      <a:pt x="10" y="163"/>
                    </a:lnTo>
                    <a:lnTo>
                      <a:pt x="4" y="185"/>
                    </a:lnTo>
                    <a:lnTo>
                      <a:pt x="0" y="208"/>
                    </a:lnTo>
                    <a:lnTo>
                      <a:pt x="0" y="232"/>
                    </a:lnTo>
                    <a:lnTo>
                      <a:pt x="0" y="255"/>
                    </a:lnTo>
                    <a:lnTo>
                      <a:pt x="4" y="278"/>
                    </a:lnTo>
                    <a:lnTo>
                      <a:pt x="10" y="301"/>
                    </a:lnTo>
                    <a:lnTo>
                      <a:pt x="17" y="323"/>
                    </a:lnTo>
                    <a:lnTo>
                      <a:pt x="27" y="343"/>
                    </a:lnTo>
                    <a:lnTo>
                      <a:pt x="39" y="362"/>
                    </a:lnTo>
                    <a:lnTo>
                      <a:pt x="52" y="379"/>
                    </a:lnTo>
                    <a:lnTo>
                      <a:pt x="67" y="396"/>
                    </a:lnTo>
                    <a:lnTo>
                      <a:pt x="83" y="411"/>
                    </a:lnTo>
                    <a:lnTo>
                      <a:pt x="102" y="424"/>
                    </a:lnTo>
                    <a:lnTo>
                      <a:pt x="121" y="435"/>
                    </a:lnTo>
                    <a:lnTo>
                      <a:pt x="141" y="445"/>
                    </a:lnTo>
                    <a:lnTo>
                      <a:pt x="162" y="454"/>
                    </a:lnTo>
                    <a:lnTo>
                      <a:pt x="184" y="460"/>
                    </a:lnTo>
                    <a:lnTo>
                      <a:pt x="207" y="463"/>
                    </a:lnTo>
                    <a:lnTo>
                      <a:pt x="232" y="464"/>
                    </a:lnTo>
                    <a:lnTo>
                      <a:pt x="255" y="463"/>
                    </a:lnTo>
                    <a:lnTo>
                      <a:pt x="278" y="460"/>
                    </a:lnTo>
                    <a:lnTo>
                      <a:pt x="299" y="454"/>
                    </a:lnTo>
                    <a:lnTo>
                      <a:pt x="321" y="445"/>
                    </a:lnTo>
                    <a:lnTo>
                      <a:pt x="341" y="435"/>
                    </a:lnTo>
                    <a:lnTo>
                      <a:pt x="360" y="424"/>
                    </a:lnTo>
                    <a:lnTo>
                      <a:pt x="378" y="411"/>
                    </a:lnTo>
                    <a:lnTo>
                      <a:pt x="394" y="396"/>
                    </a:lnTo>
                    <a:lnTo>
                      <a:pt x="410" y="379"/>
                    </a:lnTo>
                    <a:lnTo>
                      <a:pt x="423" y="362"/>
                    </a:lnTo>
                    <a:lnTo>
                      <a:pt x="435" y="343"/>
                    </a:lnTo>
                    <a:lnTo>
                      <a:pt x="445" y="323"/>
                    </a:lnTo>
                    <a:lnTo>
                      <a:pt x="452" y="301"/>
                    </a:lnTo>
                    <a:lnTo>
                      <a:pt x="458" y="278"/>
                    </a:lnTo>
                    <a:lnTo>
                      <a:pt x="462" y="255"/>
                    </a:lnTo>
                    <a:lnTo>
                      <a:pt x="462" y="232"/>
                    </a:lnTo>
                    <a:lnTo>
                      <a:pt x="462" y="208"/>
                    </a:lnTo>
                    <a:lnTo>
                      <a:pt x="458" y="185"/>
                    </a:lnTo>
                    <a:lnTo>
                      <a:pt x="452" y="163"/>
                    </a:lnTo>
                    <a:lnTo>
                      <a:pt x="445" y="142"/>
                    </a:lnTo>
                    <a:lnTo>
                      <a:pt x="435" y="121"/>
                    </a:lnTo>
                    <a:lnTo>
                      <a:pt x="423" y="103"/>
                    </a:lnTo>
                    <a:lnTo>
                      <a:pt x="410" y="85"/>
                    </a:lnTo>
                    <a:lnTo>
                      <a:pt x="394" y="68"/>
                    </a:lnTo>
                    <a:lnTo>
                      <a:pt x="378" y="54"/>
                    </a:lnTo>
                    <a:lnTo>
                      <a:pt x="360" y="39"/>
                    </a:lnTo>
                    <a:lnTo>
                      <a:pt x="341" y="28"/>
                    </a:lnTo>
                    <a:lnTo>
                      <a:pt x="321" y="19"/>
                    </a:lnTo>
                    <a:lnTo>
                      <a:pt x="299" y="10"/>
                    </a:lnTo>
                    <a:lnTo>
                      <a:pt x="278" y="5"/>
                    </a:lnTo>
                    <a:lnTo>
                      <a:pt x="255" y="2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  <a:moveTo>
                      <a:pt x="232" y="39"/>
                    </a:moveTo>
                    <a:lnTo>
                      <a:pt x="250" y="39"/>
                    </a:lnTo>
                    <a:lnTo>
                      <a:pt x="270" y="44"/>
                    </a:lnTo>
                    <a:lnTo>
                      <a:pt x="288" y="48"/>
                    </a:lnTo>
                    <a:lnTo>
                      <a:pt x="306" y="54"/>
                    </a:lnTo>
                    <a:lnTo>
                      <a:pt x="322" y="62"/>
                    </a:lnTo>
                    <a:lnTo>
                      <a:pt x="338" y="72"/>
                    </a:lnTo>
                    <a:lnTo>
                      <a:pt x="354" y="82"/>
                    </a:lnTo>
                    <a:lnTo>
                      <a:pt x="367" y="95"/>
                    </a:lnTo>
                    <a:lnTo>
                      <a:pt x="380" y="110"/>
                    </a:lnTo>
                    <a:lnTo>
                      <a:pt x="391" y="124"/>
                    </a:lnTo>
                    <a:lnTo>
                      <a:pt x="400" y="140"/>
                    </a:lnTo>
                    <a:lnTo>
                      <a:pt x="409" y="157"/>
                    </a:lnTo>
                    <a:lnTo>
                      <a:pt x="416" y="175"/>
                    </a:lnTo>
                    <a:lnTo>
                      <a:pt x="420" y="193"/>
                    </a:lnTo>
                    <a:lnTo>
                      <a:pt x="423" y="212"/>
                    </a:lnTo>
                    <a:lnTo>
                      <a:pt x="424" y="232"/>
                    </a:lnTo>
                    <a:lnTo>
                      <a:pt x="423" y="252"/>
                    </a:lnTo>
                    <a:lnTo>
                      <a:pt x="420" y="271"/>
                    </a:lnTo>
                    <a:lnTo>
                      <a:pt x="416" y="290"/>
                    </a:lnTo>
                    <a:lnTo>
                      <a:pt x="409" y="307"/>
                    </a:lnTo>
                    <a:lnTo>
                      <a:pt x="400" y="324"/>
                    </a:lnTo>
                    <a:lnTo>
                      <a:pt x="391" y="340"/>
                    </a:lnTo>
                    <a:lnTo>
                      <a:pt x="380" y="355"/>
                    </a:lnTo>
                    <a:lnTo>
                      <a:pt x="367" y="369"/>
                    </a:lnTo>
                    <a:lnTo>
                      <a:pt x="354" y="381"/>
                    </a:lnTo>
                    <a:lnTo>
                      <a:pt x="338" y="392"/>
                    </a:lnTo>
                    <a:lnTo>
                      <a:pt x="322" y="402"/>
                    </a:lnTo>
                    <a:lnTo>
                      <a:pt x="306" y="409"/>
                    </a:lnTo>
                    <a:lnTo>
                      <a:pt x="288" y="417"/>
                    </a:lnTo>
                    <a:lnTo>
                      <a:pt x="270" y="421"/>
                    </a:lnTo>
                    <a:lnTo>
                      <a:pt x="250" y="424"/>
                    </a:lnTo>
                    <a:lnTo>
                      <a:pt x="232" y="425"/>
                    </a:lnTo>
                    <a:lnTo>
                      <a:pt x="211" y="424"/>
                    </a:lnTo>
                    <a:lnTo>
                      <a:pt x="193" y="421"/>
                    </a:lnTo>
                    <a:lnTo>
                      <a:pt x="174" y="417"/>
                    </a:lnTo>
                    <a:lnTo>
                      <a:pt x="155" y="409"/>
                    </a:lnTo>
                    <a:lnTo>
                      <a:pt x="139" y="402"/>
                    </a:lnTo>
                    <a:lnTo>
                      <a:pt x="124" y="392"/>
                    </a:lnTo>
                    <a:lnTo>
                      <a:pt x="108" y="381"/>
                    </a:lnTo>
                    <a:lnTo>
                      <a:pt x="95" y="369"/>
                    </a:lnTo>
                    <a:lnTo>
                      <a:pt x="82" y="355"/>
                    </a:lnTo>
                    <a:lnTo>
                      <a:pt x="70" y="340"/>
                    </a:lnTo>
                    <a:lnTo>
                      <a:pt x="62" y="324"/>
                    </a:lnTo>
                    <a:lnTo>
                      <a:pt x="53" y="307"/>
                    </a:lnTo>
                    <a:lnTo>
                      <a:pt x="46" y="290"/>
                    </a:lnTo>
                    <a:lnTo>
                      <a:pt x="41" y="271"/>
                    </a:lnTo>
                    <a:lnTo>
                      <a:pt x="39" y="252"/>
                    </a:lnTo>
                    <a:lnTo>
                      <a:pt x="37" y="232"/>
                    </a:lnTo>
                    <a:lnTo>
                      <a:pt x="39" y="212"/>
                    </a:lnTo>
                    <a:lnTo>
                      <a:pt x="41" y="193"/>
                    </a:lnTo>
                    <a:lnTo>
                      <a:pt x="46" y="175"/>
                    </a:lnTo>
                    <a:lnTo>
                      <a:pt x="53" y="157"/>
                    </a:lnTo>
                    <a:lnTo>
                      <a:pt x="62" y="140"/>
                    </a:lnTo>
                    <a:lnTo>
                      <a:pt x="70" y="124"/>
                    </a:lnTo>
                    <a:lnTo>
                      <a:pt x="82" y="110"/>
                    </a:lnTo>
                    <a:lnTo>
                      <a:pt x="95" y="95"/>
                    </a:lnTo>
                    <a:lnTo>
                      <a:pt x="108" y="82"/>
                    </a:lnTo>
                    <a:lnTo>
                      <a:pt x="124" y="72"/>
                    </a:lnTo>
                    <a:lnTo>
                      <a:pt x="139" y="62"/>
                    </a:lnTo>
                    <a:lnTo>
                      <a:pt x="155" y="54"/>
                    </a:lnTo>
                    <a:lnTo>
                      <a:pt x="174" y="48"/>
                    </a:lnTo>
                    <a:lnTo>
                      <a:pt x="193" y="44"/>
                    </a:lnTo>
                    <a:lnTo>
                      <a:pt x="211" y="39"/>
                    </a:lnTo>
                    <a:lnTo>
                      <a:pt x="2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234">
                <a:extLst>
                  <a:ext uri="{FF2B5EF4-FFF2-40B4-BE49-F238E27FC236}">
                    <a16:creationId xmlns="" xmlns:a16="http://schemas.microsoft.com/office/drawing/2014/main" id="{69020873-5034-4D3C-88C5-992AC27ACA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377" y="579625"/>
                <a:ext cx="337790" cy="336334"/>
              </a:xfrm>
              <a:custGeom>
                <a:avLst/>
                <a:gdLst>
                  <a:gd name="T0" fmla="*/ 295 w 696"/>
                  <a:gd name="T1" fmla="*/ 3 h 694"/>
                  <a:gd name="T2" fmla="*/ 229 w 696"/>
                  <a:gd name="T3" fmla="*/ 20 h 694"/>
                  <a:gd name="T4" fmla="*/ 167 w 696"/>
                  <a:gd name="T5" fmla="*/ 49 h 694"/>
                  <a:gd name="T6" fmla="*/ 114 w 696"/>
                  <a:gd name="T7" fmla="*/ 89 h 694"/>
                  <a:gd name="T8" fmla="*/ 69 w 696"/>
                  <a:gd name="T9" fmla="*/ 138 h 694"/>
                  <a:gd name="T10" fmla="*/ 35 w 696"/>
                  <a:gd name="T11" fmla="*/ 196 h 694"/>
                  <a:gd name="T12" fmla="*/ 12 w 696"/>
                  <a:gd name="T13" fmla="*/ 261 h 694"/>
                  <a:gd name="T14" fmla="*/ 0 w 696"/>
                  <a:gd name="T15" fmla="*/ 329 h 694"/>
                  <a:gd name="T16" fmla="*/ 4 w 696"/>
                  <a:gd name="T17" fmla="*/ 401 h 694"/>
                  <a:gd name="T18" fmla="*/ 22 w 696"/>
                  <a:gd name="T19" fmla="*/ 467 h 694"/>
                  <a:gd name="T20" fmla="*/ 50 w 696"/>
                  <a:gd name="T21" fmla="*/ 527 h 694"/>
                  <a:gd name="T22" fmla="*/ 91 w 696"/>
                  <a:gd name="T23" fmla="*/ 581 h 694"/>
                  <a:gd name="T24" fmla="*/ 140 w 696"/>
                  <a:gd name="T25" fmla="*/ 625 h 694"/>
                  <a:gd name="T26" fmla="*/ 197 w 696"/>
                  <a:gd name="T27" fmla="*/ 660 h 694"/>
                  <a:gd name="T28" fmla="*/ 261 w 696"/>
                  <a:gd name="T29" fmla="*/ 684 h 694"/>
                  <a:gd name="T30" fmla="*/ 330 w 696"/>
                  <a:gd name="T31" fmla="*/ 694 h 694"/>
                  <a:gd name="T32" fmla="*/ 400 w 696"/>
                  <a:gd name="T33" fmla="*/ 690 h 694"/>
                  <a:gd name="T34" fmla="*/ 468 w 696"/>
                  <a:gd name="T35" fmla="*/ 674 h 694"/>
                  <a:gd name="T36" fmla="*/ 529 w 696"/>
                  <a:gd name="T37" fmla="*/ 644 h 694"/>
                  <a:gd name="T38" fmla="*/ 582 w 696"/>
                  <a:gd name="T39" fmla="*/ 605 h 694"/>
                  <a:gd name="T40" fmla="*/ 626 w 696"/>
                  <a:gd name="T41" fmla="*/ 555 h 694"/>
                  <a:gd name="T42" fmla="*/ 661 w 696"/>
                  <a:gd name="T43" fmla="*/ 499 h 694"/>
                  <a:gd name="T44" fmla="*/ 684 w 696"/>
                  <a:gd name="T45" fmla="*/ 434 h 694"/>
                  <a:gd name="T46" fmla="*/ 696 w 696"/>
                  <a:gd name="T47" fmla="*/ 365 h 694"/>
                  <a:gd name="T48" fmla="*/ 691 w 696"/>
                  <a:gd name="T49" fmla="*/ 294 h 694"/>
                  <a:gd name="T50" fmla="*/ 674 w 696"/>
                  <a:gd name="T51" fmla="*/ 228 h 694"/>
                  <a:gd name="T52" fmla="*/ 645 w 696"/>
                  <a:gd name="T53" fmla="*/ 167 h 694"/>
                  <a:gd name="T54" fmla="*/ 605 w 696"/>
                  <a:gd name="T55" fmla="*/ 114 h 694"/>
                  <a:gd name="T56" fmla="*/ 556 w 696"/>
                  <a:gd name="T57" fmla="*/ 68 h 694"/>
                  <a:gd name="T58" fmla="*/ 498 w 696"/>
                  <a:gd name="T59" fmla="*/ 33 h 694"/>
                  <a:gd name="T60" fmla="*/ 435 w 696"/>
                  <a:gd name="T61" fmla="*/ 10 h 694"/>
                  <a:gd name="T62" fmla="*/ 366 w 696"/>
                  <a:gd name="T63" fmla="*/ 0 h 694"/>
                  <a:gd name="T64" fmla="*/ 364 w 696"/>
                  <a:gd name="T65" fmla="*/ 39 h 694"/>
                  <a:gd name="T66" fmla="*/ 425 w 696"/>
                  <a:gd name="T67" fmla="*/ 48 h 694"/>
                  <a:gd name="T68" fmla="*/ 481 w 696"/>
                  <a:gd name="T69" fmla="*/ 69 h 694"/>
                  <a:gd name="T70" fmla="*/ 544 w 696"/>
                  <a:gd name="T71" fmla="*/ 108 h 694"/>
                  <a:gd name="T72" fmla="*/ 612 w 696"/>
                  <a:gd name="T73" fmla="*/ 187 h 694"/>
                  <a:gd name="T74" fmla="*/ 638 w 696"/>
                  <a:gd name="T75" fmla="*/ 241 h 694"/>
                  <a:gd name="T76" fmla="*/ 654 w 696"/>
                  <a:gd name="T77" fmla="*/ 300 h 694"/>
                  <a:gd name="T78" fmla="*/ 657 w 696"/>
                  <a:gd name="T79" fmla="*/ 363 h 694"/>
                  <a:gd name="T80" fmla="*/ 647 w 696"/>
                  <a:gd name="T81" fmla="*/ 424 h 694"/>
                  <a:gd name="T82" fmla="*/ 626 w 696"/>
                  <a:gd name="T83" fmla="*/ 481 h 694"/>
                  <a:gd name="T84" fmla="*/ 586 w 696"/>
                  <a:gd name="T85" fmla="*/ 543 h 694"/>
                  <a:gd name="T86" fmla="*/ 508 w 696"/>
                  <a:gd name="T87" fmla="*/ 611 h 694"/>
                  <a:gd name="T88" fmla="*/ 454 w 696"/>
                  <a:gd name="T89" fmla="*/ 637 h 694"/>
                  <a:gd name="T90" fmla="*/ 395 w 696"/>
                  <a:gd name="T91" fmla="*/ 653 h 694"/>
                  <a:gd name="T92" fmla="*/ 331 w 696"/>
                  <a:gd name="T93" fmla="*/ 656 h 694"/>
                  <a:gd name="T94" fmla="*/ 271 w 696"/>
                  <a:gd name="T95" fmla="*/ 647 h 694"/>
                  <a:gd name="T96" fmla="*/ 215 w 696"/>
                  <a:gd name="T97" fmla="*/ 625 h 694"/>
                  <a:gd name="T98" fmla="*/ 151 w 696"/>
                  <a:gd name="T99" fmla="*/ 585 h 694"/>
                  <a:gd name="T100" fmla="*/ 84 w 696"/>
                  <a:gd name="T101" fmla="*/ 507 h 694"/>
                  <a:gd name="T102" fmla="*/ 58 w 696"/>
                  <a:gd name="T103" fmla="*/ 454 h 694"/>
                  <a:gd name="T104" fmla="*/ 42 w 696"/>
                  <a:gd name="T105" fmla="*/ 395 h 694"/>
                  <a:gd name="T106" fmla="*/ 39 w 696"/>
                  <a:gd name="T107" fmla="*/ 331 h 694"/>
                  <a:gd name="T108" fmla="*/ 49 w 696"/>
                  <a:gd name="T109" fmla="*/ 270 h 694"/>
                  <a:gd name="T110" fmla="*/ 69 w 696"/>
                  <a:gd name="T111" fmla="*/ 213 h 694"/>
                  <a:gd name="T112" fmla="*/ 109 w 696"/>
                  <a:gd name="T113" fmla="*/ 150 h 694"/>
                  <a:gd name="T114" fmla="*/ 187 w 696"/>
                  <a:gd name="T115" fmla="*/ 82 h 694"/>
                  <a:gd name="T116" fmla="*/ 242 w 696"/>
                  <a:gd name="T117" fmla="*/ 56 h 694"/>
                  <a:gd name="T118" fmla="*/ 301 w 696"/>
                  <a:gd name="T119" fmla="*/ 42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96" h="694">
                    <a:moveTo>
                      <a:pt x="349" y="0"/>
                    </a:moveTo>
                    <a:lnTo>
                      <a:pt x="330" y="0"/>
                    </a:lnTo>
                    <a:lnTo>
                      <a:pt x="313" y="2"/>
                    </a:lnTo>
                    <a:lnTo>
                      <a:pt x="295" y="3"/>
                    </a:lnTo>
                    <a:lnTo>
                      <a:pt x="278" y="6"/>
                    </a:lnTo>
                    <a:lnTo>
                      <a:pt x="261" y="10"/>
                    </a:lnTo>
                    <a:lnTo>
                      <a:pt x="245" y="15"/>
                    </a:lnTo>
                    <a:lnTo>
                      <a:pt x="229" y="20"/>
                    </a:lnTo>
                    <a:lnTo>
                      <a:pt x="213" y="26"/>
                    </a:lnTo>
                    <a:lnTo>
                      <a:pt x="197" y="33"/>
                    </a:lnTo>
                    <a:lnTo>
                      <a:pt x="181" y="42"/>
                    </a:lnTo>
                    <a:lnTo>
                      <a:pt x="167" y="49"/>
                    </a:lnTo>
                    <a:lnTo>
                      <a:pt x="154" y="59"/>
                    </a:lnTo>
                    <a:lnTo>
                      <a:pt x="140" y="68"/>
                    </a:lnTo>
                    <a:lnTo>
                      <a:pt x="127" y="79"/>
                    </a:lnTo>
                    <a:lnTo>
                      <a:pt x="114" y="89"/>
                    </a:lnTo>
                    <a:lnTo>
                      <a:pt x="102" y="101"/>
                    </a:lnTo>
                    <a:lnTo>
                      <a:pt x="91" y="114"/>
                    </a:lnTo>
                    <a:lnTo>
                      <a:pt x="79" y="125"/>
                    </a:lnTo>
                    <a:lnTo>
                      <a:pt x="69" y="138"/>
                    </a:lnTo>
                    <a:lnTo>
                      <a:pt x="59" y="153"/>
                    </a:lnTo>
                    <a:lnTo>
                      <a:pt x="50" y="167"/>
                    </a:lnTo>
                    <a:lnTo>
                      <a:pt x="42" y="182"/>
                    </a:lnTo>
                    <a:lnTo>
                      <a:pt x="35" y="196"/>
                    </a:lnTo>
                    <a:lnTo>
                      <a:pt x="27" y="212"/>
                    </a:lnTo>
                    <a:lnTo>
                      <a:pt x="22" y="228"/>
                    </a:lnTo>
                    <a:lnTo>
                      <a:pt x="16" y="244"/>
                    </a:lnTo>
                    <a:lnTo>
                      <a:pt x="12" y="261"/>
                    </a:lnTo>
                    <a:lnTo>
                      <a:pt x="7" y="277"/>
                    </a:lnTo>
                    <a:lnTo>
                      <a:pt x="4" y="294"/>
                    </a:lnTo>
                    <a:lnTo>
                      <a:pt x="1" y="311"/>
                    </a:lnTo>
                    <a:lnTo>
                      <a:pt x="0" y="329"/>
                    </a:lnTo>
                    <a:lnTo>
                      <a:pt x="0" y="347"/>
                    </a:lnTo>
                    <a:lnTo>
                      <a:pt x="0" y="365"/>
                    </a:lnTo>
                    <a:lnTo>
                      <a:pt x="1" y="383"/>
                    </a:lnTo>
                    <a:lnTo>
                      <a:pt x="4" y="401"/>
                    </a:lnTo>
                    <a:lnTo>
                      <a:pt x="7" y="418"/>
                    </a:lnTo>
                    <a:lnTo>
                      <a:pt x="12" y="434"/>
                    </a:lnTo>
                    <a:lnTo>
                      <a:pt x="16" y="451"/>
                    </a:lnTo>
                    <a:lnTo>
                      <a:pt x="22" y="467"/>
                    </a:lnTo>
                    <a:lnTo>
                      <a:pt x="27" y="483"/>
                    </a:lnTo>
                    <a:lnTo>
                      <a:pt x="35" y="499"/>
                    </a:lnTo>
                    <a:lnTo>
                      <a:pt x="42" y="513"/>
                    </a:lnTo>
                    <a:lnTo>
                      <a:pt x="50" y="527"/>
                    </a:lnTo>
                    <a:lnTo>
                      <a:pt x="59" y="542"/>
                    </a:lnTo>
                    <a:lnTo>
                      <a:pt x="69" y="555"/>
                    </a:lnTo>
                    <a:lnTo>
                      <a:pt x="79" y="568"/>
                    </a:lnTo>
                    <a:lnTo>
                      <a:pt x="91" y="581"/>
                    </a:lnTo>
                    <a:lnTo>
                      <a:pt x="102" y="594"/>
                    </a:lnTo>
                    <a:lnTo>
                      <a:pt x="114" y="605"/>
                    </a:lnTo>
                    <a:lnTo>
                      <a:pt x="127" y="615"/>
                    </a:lnTo>
                    <a:lnTo>
                      <a:pt x="140" y="625"/>
                    </a:lnTo>
                    <a:lnTo>
                      <a:pt x="154" y="635"/>
                    </a:lnTo>
                    <a:lnTo>
                      <a:pt x="167" y="644"/>
                    </a:lnTo>
                    <a:lnTo>
                      <a:pt x="181" y="653"/>
                    </a:lnTo>
                    <a:lnTo>
                      <a:pt x="197" y="660"/>
                    </a:lnTo>
                    <a:lnTo>
                      <a:pt x="213" y="667"/>
                    </a:lnTo>
                    <a:lnTo>
                      <a:pt x="229" y="674"/>
                    </a:lnTo>
                    <a:lnTo>
                      <a:pt x="245" y="679"/>
                    </a:lnTo>
                    <a:lnTo>
                      <a:pt x="261" y="684"/>
                    </a:lnTo>
                    <a:lnTo>
                      <a:pt x="278" y="687"/>
                    </a:lnTo>
                    <a:lnTo>
                      <a:pt x="295" y="690"/>
                    </a:lnTo>
                    <a:lnTo>
                      <a:pt x="313" y="693"/>
                    </a:lnTo>
                    <a:lnTo>
                      <a:pt x="330" y="694"/>
                    </a:lnTo>
                    <a:lnTo>
                      <a:pt x="349" y="694"/>
                    </a:lnTo>
                    <a:lnTo>
                      <a:pt x="366" y="694"/>
                    </a:lnTo>
                    <a:lnTo>
                      <a:pt x="383" y="693"/>
                    </a:lnTo>
                    <a:lnTo>
                      <a:pt x="400" y="690"/>
                    </a:lnTo>
                    <a:lnTo>
                      <a:pt x="418" y="687"/>
                    </a:lnTo>
                    <a:lnTo>
                      <a:pt x="435" y="684"/>
                    </a:lnTo>
                    <a:lnTo>
                      <a:pt x="451" y="679"/>
                    </a:lnTo>
                    <a:lnTo>
                      <a:pt x="468" y="674"/>
                    </a:lnTo>
                    <a:lnTo>
                      <a:pt x="482" y="667"/>
                    </a:lnTo>
                    <a:lnTo>
                      <a:pt x="498" y="660"/>
                    </a:lnTo>
                    <a:lnTo>
                      <a:pt x="514" y="653"/>
                    </a:lnTo>
                    <a:lnTo>
                      <a:pt x="529" y="644"/>
                    </a:lnTo>
                    <a:lnTo>
                      <a:pt x="541" y="635"/>
                    </a:lnTo>
                    <a:lnTo>
                      <a:pt x="556" y="625"/>
                    </a:lnTo>
                    <a:lnTo>
                      <a:pt x="569" y="615"/>
                    </a:lnTo>
                    <a:lnTo>
                      <a:pt x="582" y="605"/>
                    </a:lnTo>
                    <a:lnTo>
                      <a:pt x="593" y="594"/>
                    </a:lnTo>
                    <a:lnTo>
                      <a:pt x="605" y="581"/>
                    </a:lnTo>
                    <a:lnTo>
                      <a:pt x="616" y="568"/>
                    </a:lnTo>
                    <a:lnTo>
                      <a:pt x="626" y="555"/>
                    </a:lnTo>
                    <a:lnTo>
                      <a:pt x="637" y="542"/>
                    </a:lnTo>
                    <a:lnTo>
                      <a:pt x="645" y="527"/>
                    </a:lnTo>
                    <a:lnTo>
                      <a:pt x="654" y="513"/>
                    </a:lnTo>
                    <a:lnTo>
                      <a:pt x="661" y="499"/>
                    </a:lnTo>
                    <a:lnTo>
                      <a:pt x="668" y="483"/>
                    </a:lnTo>
                    <a:lnTo>
                      <a:pt x="674" y="467"/>
                    </a:lnTo>
                    <a:lnTo>
                      <a:pt x="680" y="451"/>
                    </a:lnTo>
                    <a:lnTo>
                      <a:pt x="684" y="434"/>
                    </a:lnTo>
                    <a:lnTo>
                      <a:pt x="688" y="418"/>
                    </a:lnTo>
                    <a:lnTo>
                      <a:pt x="691" y="401"/>
                    </a:lnTo>
                    <a:lnTo>
                      <a:pt x="694" y="383"/>
                    </a:lnTo>
                    <a:lnTo>
                      <a:pt x="696" y="365"/>
                    </a:lnTo>
                    <a:lnTo>
                      <a:pt x="696" y="347"/>
                    </a:lnTo>
                    <a:lnTo>
                      <a:pt x="696" y="329"/>
                    </a:lnTo>
                    <a:lnTo>
                      <a:pt x="694" y="311"/>
                    </a:lnTo>
                    <a:lnTo>
                      <a:pt x="691" y="294"/>
                    </a:lnTo>
                    <a:lnTo>
                      <a:pt x="688" y="277"/>
                    </a:lnTo>
                    <a:lnTo>
                      <a:pt x="684" y="261"/>
                    </a:lnTo>
                    <a:lnTo>
                      <a:pt x="680" y="244"/>
                    </a:lnTo>
                    <a:lnTo>
                      <a:pt x="674" y="228"/>
                    </a:lnTo>
                    <a:lnTo>
                      <a:pt x="668" y="212"/>
                    </a:lnTo>
                    <a:lnTo>
                      <a:pt x="661" y="196"/>
                    </a:lnTo>
                    <a:lnTo>
                      <a:pt x="654" y="182"/>
                    </a:lnTo>
                    <a:lnTo>
                      <a:pt x="645" y="167"/>
                    </a:lnTo>
                    <a:lnTo>
                      <a:pt x="637" y="153"/>
                    </a:lnTo>
                    <a:lnTo>
                      <a:pt x="626" y="138"/>
                    </a:lnTo>
                    <a:lnTo>
                      <a:pt x="616" y="125"/>
                    </a:lnTo>
                    <a:lnTo>
                      <a:pt x="605" y="114"/>
                    </a:lnTo>
                    <a:lnTo>
                      <a:pt x="593" y="101"/>
                    </a:lnTo>
                    <a:lnTo>
                      <a:pt x="582" y="89"/>
                    </a:lnTo>
                    <a:lnTo>
                      <a:pt x="569" y="79"/>
                    </a:lnTo>
                    <a:lnTo>
                      <a:pt x="556" y="68"/>
                    </a:lnTo>
                    <a:lnTo>
                      <a:pt x="541" y="59"/>
                    </a:lnTo>
                    <a:lnTo>
                      <a:pt x="529" y="49"/>
                    </a:lnTo>
                    <a:lnTo>
                      <a:pt x="514" y="42"/>
                    </a:lnTo>
                    <a:lnTo>
                      <a:pt x="498" y="33"/>
                    </a:lnTo>
                    <a:lnTo>
                      <a:pt x="482" y="26"/>
                    </a:lnTo>
                    <a:lnTo>
                      <a:pt x="468" y="20"/>
                    </a:lnTo>
                    <a:lnTo>
                      <a:pt x="451" y="15"/>
                    </a:lnTo>
                    <a:lnTo>
                      <a:pt x="435" y="10"/>
                    </a:lnTo>
                    <a:lnTo>
                      <a:pt x="418" y="6"/>
                    </a:lnTo>
                    <a:lnTo>
                      <a:pt x="400" y="3"/>
                    </a:lnTo>
                    <a:lnTo>
                      <a:pt x="383" y="2"/>
                    </a:lnTo>
                    <a:lnTo>
                      <a:pt x="366" y="0"/>
                    </a:lnTo>
                    <a:lnTo>
                      <a:pt x="349" y="0"/>
                    </a:lnTo>
                    <a:lnTo>
                      <a:pt x="349" y="0"/>
                    </a:lnTo>
                    <a:close/>
                    <a:moveTo>
                      <a:pt x="349" y="38"/>
                    </a:moveTo>
                    <a:lnTo>
                      <a:pt x="364" y="39"/>
                    </a:lnTo>
                    <a:lnTo>
                      <a:pt x="379" y="39"/>
                    </a:lnTo>
                    <a:lnTo>
                      <a:pt x="395" y="42"/>
                    </a:lnTo>
                    <a:lnTo>
                      <a:pt x="410" y="45"/>
                    </a:lnTo>
                    <a:lnTo>
                      <a:pt x="425" y="48"/>
                    </a:lnTo>
                    <a:lnTo>
                      <a:pt x="439" y="52"/>
                    </a:lnTo>
                    <a:lnTo>
                      <a:pt x="454" y="56"/>
                    </a:lnTo>
                    <a:lnTo>
                      <a:pt x="468" y="62"/>
                    </a:lnTo>
                    <a:lnTo>
                      <a:pt x="481" y="69"/>
                    </a:lnTo>
                    <a:lnTo>
                      <a:pt x="495" y="75"/>
                    </a:lnTo>
                    <a:lnTo>
                      <a:pt x="508" y="82"/>
                    </a:lnTo>
                    <a:lnTo>
                      <a:pt x="520" y="91"/>
                    </a:lnTo>
                    <a:lnTo>
                      <a:pt x="544" y="108"/>
                    </a:lnTo>
                    <a:lnTo>
                      <a:pt x="566" y="128"/>
                    </a:lnTo>
                    <a:lnTo>
                      <a:pt x="586" y="150"/>
                    </a:lnTo>
                    <a:lnTo>
                      <a:pt x="603" y="174"/>
                    </a:lnTo>
                    <a:lnTo>
                      <a:pt x="612" y="187"/>
                    </a:lnTo>
                    <a:lnTo>
                      <a:pt x="619" y="200"/>
                    </a:lnTo>
                    <a:lnTo>
                      <a:pt x="626" y="213"/>
                    </a:lnTo>
                    <a:lnTo>
                      <a:pt x="632" y="226"/>
                    </a:lnTo>
                    <a:lnTo>
                      <a:pt x="638" y="241"/>
                    </a:lnTo>
                    <a:lnTo>
                      <a:pt x="642" y="255"/>
                    </a:lnTo>
                    <a:lnTo>
                      <a:pt x="647" y="270"/>
                    </a:lnTo>
                    <a:lnTo>
                      <a:pt x="651" y="285"/>
                    </a:lnTo>
                    <a:lnTo>
                      <a:pt x="654" y="300"/>
                    </a:lnTo>
                    <a:lnTo>
                      <a:pt x="655" y="316"/>
                    </a:lnTo>
                    <a:lnTo>
                      <a:pt x="657" y="331"/>
                    </a:lnTo>
                    <a:lnTo>
                      <a:pt x="657" y="347"/>
                    </a:lnTo>
                    <a:lnTo>
                      <a:pt x="657" y="363"/>
                    </a:lnTo>
                    <a:lnTo>
                      <a:pt x="655" y="379"/>
                    </a:lnTo>
                    <a:lnTo>
                      <a:pt x="654" y="395"/>
                    </a:lnTo>
                    <a:lnTo>
                      <a:pt x="651" y="409"/>
                    </a:lnTo>
                    <a:lnTo>
                      <a:pt x="647" y="424"/>
                    </a:lnTo>
                    <a:lnTo>
                      <a:pt x="642" y="439"/>
                    </a:lnTo>
                    <a:lnTo>
                      <a:pt x="638" y="454"/>
                    </a:lnTo>
                    <a:lnTo>
                      <a:pt x="632" y="467"/>
                    </a:lnTo>
                    <a:lnTo>
                      <a:pt x="626" y="481"/>
                    </a:lnTo>
                    <a:lnTo>
                      <a:pt x="619" y="494"/>
                    </a:lnTo>
                    <a:lnTo>
                      <a:pt x="612" y="507"/>
                    </a:lnTo>
                    <a:lnTo>
                      <a:pt x="603" y="520"/>
                    </a:lnTo>
                    <a:lnTo>
                      <a:pt x="586" y="543"/>
                    </a:lnTo>
                    <a:lnTo>
                      <a:pt x="566" y="566"/>
                    </a:lnTo>
                    <a:lnTo>
                      <a:pt x="544" y="585"/>
                    </a:lnTo>
                    <a:lnTo>
                      <a:pt x="520" y="604"/>
                    </a:lnTo>
                    <a:lnTo>
                      <a:pt x="508" y="611"/>
                    </a:lnTo>
                    <a:lnTo>
                      <a:pt x="495" y="618"/>
                    </a:lnTo>
                    <a:lnTo>
                      <a:pt x="481" y="625"/>
                    </a:lnTo>
                    <a:lnTo>
                      <a:pt x="468" y="632"/>
                    </a:lnTo>
                    <a:lnTo>
                      <a:pt x="454" y="637"/>
                    </a:lnTo>
                    <a:lnTo>
                      <a:pt x="439" y="643"/>
                    </a:lnTo>
                    <a:lnTo>
                      <a:pt x="425" y="647"/>
                    </a:lnTo>
                    <a:lnTo>
                      <a:pt x="410" y="650"/>
                    </a:lnTo>
                    <a:lnTo>
                      <a:pt x="395" y="653"/>
                    </a:lnTo>
                    <a:lnTo>
                      <a:pt x="379" y="654"/>
                    </a:lnTo>
                    <a:lnTo>
                      <a:pt x="364" y="656"/>
                    </a:lnTo>
                    <a:lnTo>
                      <a:pt x="349" y="656"/>
                    </a:lnTo>
                    <a:lnTo>
                      <a:pt x="331" y="656"/>
                    </a:lnTo>
                    <a:lnTo>
                      <a:pt x="317" y="654"/>
                    </a:lnTo>
                    <a:lnTo>
                      <a:pt x="301" y="653"/>
                    </a:lnTo>
                    <a:lnTo>
                      <a:pt x="285" y="650"/>
                    </a:lnTo>
                    <a:lnTo>
                      <a:pt x="271" y="647"/>
                    </a:lnTo>
                    <a:lnTo>
                      <a:pt x="256" y="643"/>
                    </a:lnTo>
                    <a:lnTo>
                      <a:pt x="242" y="637"/>
                    </a:lnTo>
                    <a:lnTo>
                      <a:pt x="228" y="632"/>
                    </a:lnTo>
                    <a:lnTo>
                      <a:pt x="215" y="625"/>
                    </a:lnTo>
                    <a:lnTo>
                      <a:pt x="200" y="618"/>
                    </a:lnTo>
                    <a:lnTo>
                      <a:pt x="187" y="611"/>
                    </a:lnTo>
                    <a:lnTo>
                      <a:pt x="176" y="604"/>
                    </a:lnTo>
                    <a:lnTo>
                      <a:pt x="151" y="585"/>
                    </a:lnTo>
                    <a:lnTo>
                      <a:pt x="130" y="566"/>
                    </a:lnTo>
                    <a:lnTo>
                      <a:pt x="109" y="543"/>
                    </a:lnTo>
                    <a:lnTo>
                      <a:pt x="92" y="520"/>
                    </a:lnTo>
                    <a:lnTo>
                      <a:pt x="84" y="507"/>
                    </a:lnTo>
                    <a:lnTo>
                      <a:pt x="76" y="494"/>
                    </a:lnTo>
                    <a:lnTo>
                      <a:pt x="69" y="481"/>
                    </a:lnTo>
                    <a:lnTo>
                      <a:pt x="63" y="467"/>
                    </a:lnTo>
                    <a:lnTo>
                      <a:pt x="58" y="454"/>
                    </a:lnTo>
                    <a:lnTo>
                      <a:pt x="53" y="439"/>
                    </a:lnTo>
                    <a:lnTo>
                      <a:pt x="49" y="424"/>
                    </a:lnTo>
                    <a:lnTo>
                      <a:pt x="45" y="409"/>
                    </a:lnTo>
                    <a:lnTo>
                      <a:pt x="42" y="395"/>
                    </a:lnTo>
                    <a:lnTo>
                      <a:pt x="40" y="379"/>
                    </a:lnTo>
                    <a:lnTo>
                      <a:pt x="39" y="363"/>
                    </a:lnTo>
                    <a:lnTo>
                      <a:pt x="39" y="347"/>
                    </a:lnTo>
                    <a:lnTo>
                      <a:pt x="39" y="331"/>
                    </a:lnTo>
                    <a:lnTo>
                      <a:pt x="40" y="316"/>
                    </a:lnTo>
                    <a:lnTo>
                      <a:pt x="42" y="300"/>
                    </a:lnTo>
                    <a:lnTo>
                      <a:pt x="45" y="285"/>
                    </a:lnTo>
                    <a:lnTo>
                      <a:pt x="49" y="270"/>
                    </a:lnTo>
                    <a:lnTo>
                      <a:pt x="53" y="255"/>
                    </a:lnTo>
                    <a:lnTo>
                      <a:pt x="58" y="241"/>
                    </a:lnTo>
                    <a:lnTo>
                      <a:pt x="63" y="226"/>
                    </a:lnTo>
                    <a:lnTo>
                      <a:pt x="69" y="213"/>
                    </a:lnTo>
                    <a:lnTo>
                      <a:pt x="76" y="200"/>
                    </a:lnTo>
                    <a:lnTo>
                      <a:pt x="84" y="187"/>
                    </a:lnTo>
                    <a:lnTo>
                      <a:pt x="92" y="174"/>
                    </a:lnTo>
                    <a:lnTo>
                      <a:pt x="109" y="150"/>
                    </a:lnTo>
                    <a:lnTo>
                      <a:pt x="130" y="128"/>
                    </a:lnTo>
                    <a:lnTo>
                      <a:pt x="151" y="108"/>
                    </a:lnTo>
                    <a:lnTo>
                      <a:pt x="176" y="91"/>
                    </a:lnTo>
                    <a:lnTo>
                      <a:pt x="187" y="82"/>
                    </a:lnTo>
                    <a:lnTo>
                      <a:pt x="200" y="75"/>
                    </a:lnTo>
                    <a:lnTo>
                      <a:pt x="215" y="69"/>
                    </a:lnTo>
                    <a:lnTo>
                      <a:pt x="228" y="62"/>
                    </a:lnTo>
                    <a:lnTo>
                      <a:pt x="242" y="56"/>
                    </a:lnTo>
                    <a:lnTo>
                      <a:pt x="256" y="52"/>
                    </a:lnTo>
                    <a:lnTo>
                      <a:pt x="271" y="48"/>
                    </a:lnTo>
                    <a:lnTo>
                      <a:pt x="285" y="45"/>
                    </a:lnTo>
                    <a:lnTo>
                      <a:pt x="301" y="42"/>
                    </a:lnTo>
                    <a:lnTo>
                      <a:pt x="317" y="39"/>
                    </a:lnTo>
                    <a:lnTo>
                      <a:pt x="331" y="39"/>
                    </a:lnTo>
                    <a:lnTo>
                      <a:pt x="34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235">
                <a:extLst>
                  <a:ext uri="{FF2B5EF4-FFF2-40B4-BE49-F238E27FC236}">
                    <a16:creationId xmlns="" xmlns:a16="http://schemas.microsoft.com/office/drawing/2014/main" id="{D1E57E30-E02F-4947-9D8C-6AF532AE0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992" y="534490"/>
                <a:ext cx="219855" cy="219855"/>
              </a:xfrm>
              <a:custGeom>
                <a:avLst/>
                <a:gdLst>
                  <a:gd name="T0" fmla="*/ 425 w 452"/>
                  <a:gd name="T1" fmla="*/ 0 h 452"/>
                  <a:gd name="T2" fmla="*/ 452 w 452"/>
                  <a:gd name="T3" fmla="*/ 27 h 452"/>
                  <a:gd name="T4" fmla="*/ 27 w 452"/>
                  <a:gd name="T5" fmla="*/ 452 h 452"/>
                  <a:gd name="T6" fmla="*/ 0 w 452"/>
                  <a:gd name="T7" fmla="*/ 425 h 452"/>
                  <a:gd name="T8" fmla="*/ 425 w 452"/>
                  <a:gd name="T9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452">
                    <a:moveTo>
                      <a:pt x="425" y="0"/>
                    </a:moveTo>
                    <a:lnTo>
                      <a:pt x="452" y="27"/>
                    </a:lnTo>
                    <a:lnTo>
                      <a:pt x="27" y="452"/>
                    </a:lnTo>
                    <a:lnTo>
                      <a:pt x="0" y="425"/>
                    </a:lnTo>
                    <a:lnTo>
                      <a:pt x="4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236">
                <a:extLst>
                  <a:ext uri="{FF2B5EF4-FFF2-40B4-BE49-F238E27FC236}">
                    <a16:creationId xmlns="" xmlns:a16="http://schemas.microsoft.com/office/drawing/2014/main" id="{C834945E-AF7B-4AC6-A999-94EE357811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96663" y="484986"/>
                <a:ext cx="142687" cy="144143"/>
              </a:xfrm>
              <a:custGeom>
                <a:avLst/>
                <a:gdLst>
                  <a:gd name="T0" fmla="*/ 184 w 294"/>
                  <a:gd name="T1" fmla="*/ 4 h 295"/>
                  <a:gd name="T2" fmla="*/ 129 w 294"/>
                  <a:gd name="T3" fmla="*/ 27 h 295"/>
                  <a:gd name="T4" fmla="*/ 85 w 294"/>
                  <a:gd name="T5" fmla="*/ 53 h 295"/>
                  <a:gd name="T6" fmla="*/ 52 w 294"/>
                  <a:gd name="T7" fmla="*/ 76 h 295"/>
                  <a:gd name="T8" fmla="*/ 31 w 294"/>
                  <a:gd name="T9" fmla="*/ 95 h 295"/>
                  <a:gd name="T10" fmla="*/ 16 w 294"/>
                  <a:gd name="T11" fmla="*/ 114 h 295"/>
                  <a:gd name="T12" fmla="*/ 6 w 294"/>
                  <a:gd name="T13" fmla="*/ 135 h 295"/>
                  <a:gd name="T14" fmla="*/ 0 w 294"/>
                  <a:gd name="T15" fmla="*/ 158 h 295"/>
                  <a:gd name="T16" fmla="*/ 1 w 294"/>
                  <a:gd name="T17" fmla="*/ 183 h 295"/>
                  <a:gd name="T18" fmla="*/ 11 w 294"/>
                  <a:gd name="T19" fmla="*/ 210 h 295"/>
                  <a:gd name="T20" fmla="*/ 30 w 294"/>
                  <a:gd name="T21" fmla="*/ 237 h 295"/>
                  <a:gd name="T22" fmla="*/ 54 w 294"/>
                  <a:gd name="T23" fmla="*/ 262 h 295"/>
                  <a:gd name="T24" fmla="*/ 76 w 294"/>
                  <a:gd name="T25" fmla="*/ 279 h 295"/>
                  <a:gd name="T26" fmla="*/ 98 w 294"/>
                  <a:gd name="T27" fmla="*/ 289 h 295"/>
                  <a:gd name="T28" fmla="*/ 118 w 294"/>
                  <a:gd name="T29" fmla="*/ 294 h 295"/>
                  <a:gd name="T30" fmla="*/ 138 w 294"/>
                  <a:gd name="T31" fmla="*/ 294 h 295"/>
                  <a:gd name="T32" fmla="*/ 155 w 294"/>
                  <a:gd name="T33" fmla="*/ 289 h 295"/>
                  <a:gd name="T34" fmla="*/ 174 w 294"/>
                  <a:gd name="T35" fmla="*/ 282 h 295"/>
                  <a:gd name="T36" fmla="*/ 190 w 294"/>
                  <a:gd name="T37" fmla="*/ 271 h 295"/>
                  <a:gd name="T38" fmla="*/ 213 w 294"/>
                  <a:gd name="T39" fmla="*/ 249 h 295"/>
                  <a:gd name="T40" fmla="*/ 239 w 294"/>
                  <a:gd name="T41" fmla="*/ 214 h 295"/>
                  <a:gd name="T42" fmla="*/ 269 w 294"/>
                  <a:gd name="T43" fmla="*/ 160 h 295"/>
                  <a:gd name="T44" fmla="*/ 291 w 294"/>
                  <a:gd name="T45" fmla="*/ 105 h 295"/>
                  <a:gd name="T46" fmla="*/ 197 w 294"/>
                  <a:gd name="T47" fmla="*/ 96 h 295"/>
                  <a:gd name="T48" fmla="*/ 158 w 294"/>
                  <a:gd name="T49" fmla="*/ 56 h 295"/>
                  <a:gd name="T50" fmla="*/ 158 w 294"/>
                  <a:gd name="T51" fmla="*/ 135 h 295"/>
                  <a:gd name="T52" fmla="*/ 237 w 294"/>
                  <a:gd name="T53" fmla="*/ 135 h 295"/>
                  <a:gd name="T54" fmla="*/ 216 w 294"/>
                  <a:gd name="T55" fmla="*/ 178 h 295"/>
                  <a:gd name="T56" fmla="*/ 188 w 294"/>
                  <a:gd name="T57" fmla="*/ 217 h 295"/>
                  <a:gd name="T58" fmla="*/ 174 w 294"/>
                  <a:gd name="T59" fmla="*/ 233 h 295"/>
                  <a:gd name="T60" fmla="*/ 160 w 294"/>
                  <a:gd name="T61" fmla="*/ 245 h 295"/>
                  <a:gd name="T62" fmla="*/ 144 w 294"/>
                  <a:gd name="T63" fmla="*/ 253 h 295"/>
                  <a:gd name="T64" fmla="*/ 128 w 294"/>
                  <a:gd name="T65" fmla="*/ 256 h 295"/>
                  <a:gd name="T66" fmla="*/ 115 w 294"/>
                  <a:gd name="T67" fmla="*/ 255 h 295"/>
                  <a:gd name="T68" fmla="*/ 101 w 294"/>
                  <a:gd name="T69" fmla="*/ 247 h 295"/>
                  <a:gd name="T70" fmla="*/ 70 w 294"/>
                  <a:gd name="T71" fmla="*/ 224 h 295"/>
                  <a:gd name="T72" fmla="*/ 49 w 294"/>
                  <a:gd name="T73" fmla="*/ 198 h 295"/>
                  <a:gd name="T74" fmla="*/ 40 w 294"/>
                  <a:gd name="T75" fmla="*/ 178 h 295"/>
                  <a:gd name="T76" fmla="*/ 37 w 294"/>
                  <a:gd name="T77" fmla="*/ 164 h 295"/>
                  <a:gd name="T78" fmla="*/ 39 w 294"/>
                  <a:gd name="T79" fmla="*/ 155 h 295"/>
                  <a:gd name="T80" fmla="*/ 44 w 294"/>
                  <a:gd name="T81" fmla="*/ 141 h 295"/>
                  <a:gd name="T82" fmla="*/ 54 w 294"/>
                  <a:gd name="T83" fmla="*/ 126 h 295"/>
                  <a:gd name="T84" fmla="*/ 82 w 294"/>
                  <a:gd name="T85" fmla="*/ 101 h 295"/>
                  <a:gd name="T86" fmla="*/ 119 w 294"/>
                  <a:gd name="T87" fmla="*/ 76 h 295"/>
                  <a:gd name="T88" fmla="*/ 158 w 294"/>
                  <a:gd name="T89" fmla="*/ 5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4" h="295">
                    <a:moveTo>
                      <a:pt x="197" y="0"/>
                    </a:moveTo>
                    <a:lnTo>
                      <a:pt x="184" y="4"/>
                    </a:lnTo>
                    <a:lnTo>
                      <a:pt x="151" y="18"/>
                    </a:lnTo>
                    <a:lnTo>
                      <a:pt x="129" y="27"/>
                    </a:lnTo>
                    <a:lnTo>
                      <a:pt x="108" y="39"/>
                    </a:lnTo>
                    <a:lnTo>
                      <a:pt x="85" y="53"/>
                    </a:lnTo>
                    <a:lnTo>
                      <a:pt x="62" y="67"/>
                    </a:lnTo>
                    <a:lnTo>
                      <a:pt x="52" y="76"/>
                    </a:lnTo>
                    <a:lnTo>
                      <a:pt x="42" y="85"/>
                    </a:lnTo>
                    <a:lnTo>
                      <a:pt x="31" y="95"/>
                    </a:lnTo>
                    <a:lnTo>
                      <a:pt x="23" y="103"/>
                    </a:lnTo>
                    <a:lnTo>
                      <a:pt x="16" y="114"/>
                    </a:lnTo>
                    <a:lnTo>
                      <a:pt x="10" y="125"/>
                    </a:lnTo>
                    <a:lnTo>
                      <a:pt x="6" y="135"/>
                    </a:lnTo>
                    <a:lnTo>
                      <a:pt x="1" y="147"/>
                    </a:lnTo>
                    <a:lnTo>
                      <a:pt x="0" y="158"/>
                    </a:lnTo>
                    <a:lnTo>
                      <a:pt x="0" y="171"/>
                    </a:lnTo>
                    <a:lnTo>
                      <a:pt x="1" y="183"/>
                    </a:lnTo>
                    <a:lnTo>
                      <a:pt x="4" y="196"/>
                    </a:lnTo>
                    <a:lnTo>
                      <a:pt x="11" y="210"/>
                    </a:lnTo>
                    <a:lnTo>
                      <a:pt x="18" y="223"/>
                    </a:lnTo>
                    <a:lnTo>
                      <a:pt x="30" y="237"/>
                    </a:lnTo>
                    <a:lnTo>
                      <a:pt x="43" y="252"/>
                    </a:lnTo>
                    <a:lnTo>
                      <a:pt x="54" y="262"/>
                    </a:lnTo>
                    <a:lnTo>
                      <a:pt x="65" y="271"/>
                    </a:lnTo>
                    <a:lnTo>
                      <a:pt x="76" y="279"/>
                    </a:lnTo>
                    <a:lnTo>
                      <a:pt x="88" y="285"/>
                    </a:lnTo>
                    <a:lnTo>
                      <a:pt x="98" y="289"/>
                    </a:lnTo>
                    <a:lnTo>
                      <a:pt x="108" y="292"/>
                    </a:lnTo>
                    <a:lnTo>
                      <a:pt x="118" y="294"/>
                    </a:lnTo>
                    <a:lnTo>
                      <a:pt x="128" y="295"/>
                    </a:lnTo>
                    <a:lnTo>
                      <a:pt x="138" y="294"/>
                    </a:lnTo>
                    <a:lnTo>
                      <a:pt x="147" y="292"/>
                    </a:lnTo>
                    <a:lnTo>
                      <a:pt x="155" y="289"/>
                    </a:lnTo>
                    <a:lnTo>
                      <a:pt x="165" y="286"/>
                    </a:lnTo>
                    <a:lnTo>
                      <a:pt x="174" y="282"/>
                    </a:lnTo>
                    <a:lnTo>
                      <a:pt x="181" y="276"/>
                    </a:lnTo>
                    <a:lnTo>
                      <a:pt x="190" y="271"/>
                    </a:lnTo>
                    <a:lnTo>
                      <a:pt x="197" y="263"/>
                    </a:lnTo>
                    <a:lnTo>
                      <a:pt x="213" y="249"/>
                    </a:lnTo>
                    <a:lnTo>
                      <a:pt x="226" y="232"/>
                    </a:lnTo>
                    <a:lnTo>
                      <a:pt x="239" y="214"/>
                    </a:lnTo>
                    <a:lnTo>
                      <a:pt x="250" y="196"/>
                    </a:lnTo>
                    <a:lnTo>
                      <a:pt x="269" y="160"/>
                    </a:lnTo>
                    <a:lnTo>
                      <a:pt x="282" y="128"/>
                    </a:lnTo>
                    <a:lnTo>
                      <a:pt x="291" y="105"/>
                    </a:lnTo>
                    <a:lnTo>
                      <a:pt x="294" y="96"/>
                    </a:lnTo>
                    <a:lnTo>
                      <a:pt x="197" y="96"/>
                    </a:lnTo>
                    <a:lnTo>
                      <a:pt x="197" y="0"/>
                    </a:lnTo>
                    <a:close/>
                    <a:moveTo>
                      <a:pt x="158" y="56"/>
                    </a:moveTo>
                    <a:lnTo>
                      <a:pt x="158" y="96"/>
                    </a:lnTo>
                    <a:lnTo>
                      <a:pt x="158" y="135"/>
                    </a:lnTo>
                    <a:lnTo>
                      <a:pt x="197" y="135"/>
                    </a:lnTo>
                    <a:lnTo>
                      <a:pt x="237" y="135"/>
                    </a:lnTo>
                    <a:lnTo>
                      <a:pt x="227" y="157"/>
                    </a:lnTo>
                    <a:lnTo>
                      <a:pt x="216" y="178"/>
                    </a:lnTo>
                    <a:lnTo>
                      <a:pt x="203" y="198"/>
                    </a:lnTo>
                    <a:lnTo>
                      <a:pt x="188" y="217"/>
                    </a:lnTo>
                    <a:lnTo>
                      <a:pt x="181" y="224"/>
                    </a:lnTo>
                    <a:lnTo>
                      <a:pt x="174" y="233"/>
                    </a:lnTo>
                    <a:lnTo>
                      <a:pt x="167" y="239"/>
                    </a:lnTo>
                    <a:lnTo>
                      <a:pt x="160" y="245"/>
                    </a:lnTo>
                    <a:lnTo>
                      <a:pt x="151" y="250"/>
                    </a:lnTo>
                    <a:lnTo>
                      <a:pt x="144" y="253"/>
                    </a:lnTo>
                    <a:lnTo>
                      <a:pt x="137" y="255"/>
                    </a:lnTo>
                    <a:lnTo>
                      <a:pt x="128" y="256"/>
                    </a:lnTo>
                    <a:lnTo>
                      <a:pt x="121" y="256"/>
                    </a:lnTo>
                    <a:lnTo>
                      <a:pt x="115" y="255"/>
                    </a:lnTo>
                    <a:lnTo>
                      <a:pt x="108" y="252"/>
                    </a:lnTo>
                    <a:lnTo>
                      <a:pt x="101" y="247"/>
                    </a:lnTo>
                    <a:lnTo>
                      <a:pt x="85" y="237"/>
                    </a:lnTo>
                    <a:lnTo>
                      <a:pt x="70" y="224"/>
                    </a:lnTo>
                    <a:lnTo>
                      <a:pt x="57" y="210"/>
                    </a:lnTo>
                    <a:lnTo>
                      <a:pt x="49" y="198"/>
                    </a:lnTo>
                    <a:lnTo>
                      <a:pt x="43" y="187"/>
                    </a:lnTo>
                    <a:lnTo>
                      <a:pt x="40" y="178"/>
                    </a:lnTo>
                    <a:lnTo>
                      <a:pt x="39" y="170"/>
                    </a:lnTo>
                    <a:lnTo>
                      <a:pt x="37" y="164"/>
                    </a:lnTo>
                    <a:lnTo>
                      <a:pt x="39" y="160"/>
                    </a:lnTo>
                    <a:lnTo>
                      <a:pt x="39" y="155"/>
                    </a:lnTo>
                    <a:lnTo>
                      <a:pt x="42" y="148"/>
                    </a:lnTo>
                    <a:lnTo>
                      <a:pt x="44" y="141"/>
                    </a:lnTo>
                    <a:lnTo>
                      <a:pt x="49" y="134"/>
                    </a:lnTo>
                    <a:lnTo>
                      <a:pt x="54" y="126"/>
                    </a:lnTo>
                    <a:lnTo>
                      <a:pt x="67" y="114"/>
                    </a:lnTo>
                    <a:lnTo>
                      <a:pt x="82" y="101"/>
                    </a:lnTo>
                    <a:lnTo>
                      <a:pt x="101" y="88"/>
                    </a:lnTo>
                    <a:lnTo>
                      <a:pt x="119" y="76"/>
                    </a:lnTo>
                    <a:lnTo>
                      <a:pt x="138" y="66"/>
                    </a:lnTo>
                    <a:lnTo>
                      <a:pt x="15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Rectangle 237">
                <a:extLst>
                  <a:ext uri="{FF2B5EF4-FFF2-40B4-BE49-F238E27FC236}">
                    <a16:creationId xmlns="" xmlns:a16="http://schemas.microsoft.com/office/drawing/2014/main" id="{7E054FCE-F843-4904-AFF3-0B825661C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5975" y="514106"/>
                <a:ext cx="18928" cy="6552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238">
                <a:extLst>
                  <a:ext uri="{FF2B5EF4-FFF2-40B4-BE49-F238E27FC236}">
                    <a16:creationId xmlns="" xmlns:a16="http://schemas.microsoft.com/office/drawing/2014/main" id="{6D145A81-9351-4B28-AA1F-4ABE8DD52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377" y="857720"/>
                <a:ext cx="58240" cy="58240"/>
              </a:xfrm>
              <a:custGeom>
                <a:avLst/>
                <a:gdLst>
                  <a:gd name="T0" fmla="*/ 20 w 121"/>
                  <a:gd name="T1" fmla="*/ 121 h 121"/>
                  <a:gd name="T2" fmla="*/ 16 w 121"/>
                  <a:gd name="T3" fmla="*/ 121 h 121"/>
                  <a:gd name="T4" fmla="*/ 13 w 121"/>
                  <a:gd name="T5" fmla="*/ 120 h 121"/>
                  <a:gd name="T6" fmla="*/ 9 w 121"/>
                  <a:gd name="T7" fmla="*/ 119 h 121"/>
                  <a:gd name="T8" fmla="*/ 6 w 121"/>
                  <a:gd name="T9" fmla="*/ 116 h 121"/>
                  <a:gd name="T10" fmla="*/ 3 w 121"/>
                  <a:gd name="T11" fmla="*/ 113 h 121"/>
                  <a:gd name="T12" fmla="*/ 1 w 121"/>
                  <a:gd name="T13" fmla="*/ 110 h 121"/>
                  <a:gd name="T14" fmla="*/ 0 w 121"/>
                  <a:gd name="T15" fmla="*/ 106 h 121"/>
                  <a:gd name="T16" fmla="*/ 0 w 121"/>
                  <a:gd name="T17" fmla="*/ 103 h 121"/>
                  <a:gd name="T18" fmla="*/ 0 w 121"/>
                  <a:gd name="T19" fmla="*/ 98 h 121"/>
                  <a:gd name="T20" fmla="*/ 1 w 121"/>
                  <a:gd name="T21" fmla="*/ 95 h 121"/>
                  <a:gd name="T22" fmla="*/ 3 w 121"/>
                  <a:gd name="T23" fmla="*/ 91 h 121"/>
                  <a:gd name="T24" fmla="*/ 6 w 121"/>
                  <a:gd name="T25" fmla="*/ 88 h 121"/>
                  <a:gd name="T26" fmla="*/ 88 w 121"/>
                  <a:gd name="T27" fmla="*/ 6 h 121"/>
                  <a:gd name="T28" fmla="*/ 91 w 121"/>
                  <a:gd name="T29" fmla="*/ 3 h 121"/>
                  <a:gd name="T30" fmla="*/ 95 w 121"/>
                  <a:gd name="T31" fmla="*/ 2 h 121"/>
                  <a:gd name="T32" fmla="*/ 98 w 121"/>
                  <a:gd name="T33" fmla="*/ 0 h 121"/>
                  <a:gd name="T34" fmla="*/ 102 w 121"/>
                  <a:gd name="T35" fmla="*/ 0 h 121"/>
                  <a:gd name="T36" fmla="*/ 105 w 121"/>
                  <a:gd name="T37" fmla="*/ 0 h 121"/>
                  <a:gd name="T38" fmla="*/ 109 w 121"/>
                  <a:gd name="T39" fmla="*/ 2 h 121"/>
                  <a:gd name="T40" fmla="*/ 112 w 121"/>
                  <a:gd name="T41" fmla="*/ 3 h 121"/>
                  <a:gd name="T42" fmla="*/ 115 w 121"/>
                  <a:gd name="T43" fmla="*/ 6 h 121"/>
                  <a:gd name="T44" fmla="*/ 118 w 121"/>
                  <a:gd name="T45" fmla="*/ 9 h 121"/>
                  <a:gd name="T46" fmla="*/ 120 w 121"/>
                  <a:gd name="T47" fmla="*/ 13 h 121"/>
                  <a:gd name="T48" fmla="*/ 121 w 121"/>
                  <a:gd name="T49" fmla="*/ 16 h 121"/>
                  <a:gd name="T50" fmla="*/ 121 w 121"/>
                  <a:gd name="T51" fmla="*/ 21 h 121"/>
                  <a:gd name="T52" fmla="*/ 121 w 121"/>
                  <a:gd name="T53" fmla="*/ 23 h 121"/>
                  <a:gd name="T54" fmla="*/ 120 w 121"/>
                  <a:gd name="T55" fmla="*/ 28 h 121"/>
                  <a:gd name="T56" fmla="*/ 118 w 121"/>
                  <a:gd name="T57" fmla="*/ 31 h 121"/>
                  <a:gd name="T58" fmla="*/ 115 w 121"/>
                  <a:gd name="T59" fmla="*/ 34 h 121"/>
                  <a:gd name="T60" fmla="*/ 33 w 121"/>
                  <a:gd name="T61" fmla="*/ 116 h 121"/>
                  <a:gd name="T62" fmla="*/ 30 w 121"/>
                  <a:gd name="T63" fmla="*/ 119 h 121"/>
                  <a:gd name="T64" fmla="*/ 27 w 121"/>
                  <a:gd name="T65" fmla="*/ 120 h 121"/>
                  <a:gd name="T66" fmla="*/ 23 w 121"/>
                  <a:gd name="T67" fmla="*/ 121 h 121"/>
                  <a:gd name="T68" fmla="*/ 20 w 121"/>
                  <a:gd name="T6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121">
                    <a:moveTo>
                      <a:pt x="20" y="121"/>
                    </a:moveTo>
                    <a:lnTo>
                      <a:pt x="16" y="121"/>
                    </a:lnTo>
                    <a:lnTo>
                      <a:pt x="13" y="120"/>
                    </a:lnTo>
                    <a:lnTo>
                      <a:pt x="9" y="119"/>
                    </a:lnTo>
                    <a:lnTo>
                      <a:pt x="6" y="116"/>
                    </a:lnTo>
                    <a:lnTo>
                      <a:pt x="3" y="113"/>
                    </a:lnTo>
                    <a:lnTo>
                      <a:pt x="1" y="110"/>
                    </a:lnTo>
                    <a:lnTo>
                      <a:pt x="0" y="106"/>
                    </a:lnTo>
                    <a:lnTo>
                      <a:pt x="0" y="103"/>
                    </a:lnTo>
                    <a:lnTo>
                      <a:pt x="0" y="98"/>
                    </a:lnTo>
                    <a:lnTo>
                      <a:pt x="1" y="95"/>
                    </a:lnTo>
                    <a:lnTo>
                      <a:pt x="3" y="91"/>
                    </a:lnTo>
                    <a:lnTo>
                      <a:pt x="6" y="88"/>
                    </a:lnTo>
                    <a:lnTo>
                      <a:pt x="88" y="6"/>
                    </a:lnTo>
                    <a:lnTo>
                      <a:pt x="91" y="3"/>
                    </a:lnTo>
                    <a:lnTo>
                      <a:pt x="95" y="2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9" y="2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9"/>
                    </a:lnTo>
                    <a:lnTo>
                      <a:pt x="120" y="13"/>
                    </a:lnTo>
                    <a:lnTo>
                      <a:pt x="121" y="16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0" y="28"/>
                    </a:lnTo>
                    <a:lnTo>
                      <a:pt x="118" y="31"/>
                    </a:lnTo>
                    <a:lnTo>
                      <a:pt x="115" y="34"/>
                    </a:lnTo>
                    <a:lnTo>
                      <a:pt x="33" y="116"/>
                    </a:lnTo>
                    <a:lnTo>
                      <a:pt x="30" y="119"/>
                    </a:lnTo>
                    <a:lnTo>
                      <a:pt x="27" y="120"/>
                    </a:lnTo>
                    <a:lnTo>
                      <a:pt x="23" y="121"/>
                    </a:lnTo>
                    <a:lnTo>
                      <a:pt x="2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239">
                <a:extLst>
                  <a:ext uri="{FF2B5EF4-FFF2-40B4-BE49-F238E27FC236}">
                    <a16:creationId xmlns="" xmlns:a16="http://schemas.microsoft.com/office/drawing/2014/main" id="{07E7C108-01E8-4D78-A9FE-C0780C5DE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6471" y="857720"/>
                <a:ext cx="59696" cy="58240"/>
              </a:xfrm>
              <a:custGeom>
                <a:avLst/>
                <a:gdLst>
                  <a:gd name="T0" fmla="*/ 100 w 121"/>
                  <a:gd name="T1" fmla="*/ 121 h 121"/>
                  <a:gd name="T2" fmla="*/ 98 w 121"/>
                  <a:gd name="T3" fmla="*/ 121 h 121"/>
                  <a:gd name="T4" fmla="*/ 93 w 121"/>
                  <a:gd name="T5" fmla="*/ 120 h 121"/>
                  <a:gd name="T6" fmla="*/ 90 w 121"/>
                  <a:gd name="T7" fmla="*/ 119 h 121"/>
                  <a:gd name="T8" fmla="*/ 87 w 121"/>
                  <a:gd name="T9" fmla="*/ 116 h 121"/>
                  <a:gd name="T10" fmla="*/ 5 w 121"/>
                  <a:gd name="T11" fmla="*/ 34 h 121"/>
                  <a:gd name="T12" fmla="*/ 2 w 121"/>
                  <a:gd name="T13" fmla="*/ 31 h 121"/>
                  <a:gd name="T14" fmla="*/ 1 w 121"/>
                  <a:gd name="T15" fmla="*/ 28 h 121"/>
                  <a:gd name="T16" fmla="*/ 0 w 121"/>
                  <a:gd name="T17" fmla="*/ 23 h 121"/>
                  <a:gd name="T18" fmla="*/ 0 w 121"/>
                  <a:gd name="T19" fmla="*/ 21 h 121"/>
                  <a:gd name="T20" fmla="*/ 0 w 121"/>
                  <a:gd name="T21" fmla="*/ 16 h 121"/>
                  <a:gd name="T22" fmla="*/ 1 w 121"/>
                  <a:gd name="T23" fmla="*/ 12 h 121"/>
                  <a:gd name="T24" fmla="*/ 2 w 121"/>
                  <a:gd name="T25" fmla="*/ 9 h 121"/>
                  <a:gd name="T26" fmla="*/ 5 w 121"/>
                  <a:gd name="T27" fmla="*/ 6 h 121"/>
                  <a:gd name="T28" fmla="*/ 8 w 121"/>
                  <a:gd name="T29" fmla="*/ 3 h 121"/>
                  <a:gd name="T30" fmla="*/ 11 w 121"/>
                  <a:gd name="T31" fmla="*/ 2 h 121"/>
                  <a:gd name="T32" fmla="*/ 15 w 121"/>
                  <a:gd name="T33" fmla="*/ 0 h 121"/>
                  <a:gd name="T34" fmla="*/ 18 w 121"/>
                  <a:gd name="T35" fmla="*/ 0 h 121"/>
                  <a:gd name="T36" fmla="*/ 23 w 121"/>
                  <a:gd name="T37" fmla="*/ 0 h 121"/>
                  <a:gd name="T38" fmla="*/ 26 w 121"/>
                  <a:gd name="T39" fmla="*/ 2 h 121"/>
                  <a:gd name="T40" fmla="*/ 30 w 121"/>
                  <a:gd name="T41" fmla="*/ 3 h 121"/>
                  <a:gd name="T42" fmla="*/ 33 w 121"/>
                  <a:gd name="T43" fmla="*/ 6 h 121"/>
                  <a:gd name="T44" fmla="*/ 115 w 121"/>
                  <a:gd name="T45" fmla="*/ 88 h 121"/>
                  <a:gd name="T46" fmla="*/ 118 w 121"/>
                  <a:gd name="T47" fmla="*/ 91 h 121"/>
                  <a:gd name="T48" fmla="*/ 119 w 121"/>
                  <a:gd name="T49" fmla="*/ 95 h 121"/>
                  <a:gd name="T50" fmla="*/ 121 w 121"/>
                  <a:gd name="T51" fmla="*/ 98 h 121"/>
                  <a:gd name="T52" fmla="*/ 121 w 121"/>
                  <a:gd name="T53" fmla="*/ 103 h 121"/>
                  <a:gd name="T54" fmla="*/ 121 w 121"/>
                  <a:gd name="T55" fmla="*/ 106 h 121"/>
                  <a:gd name="T56" fmla="*/ 119 w 121"/>
                  <a:gd name="T57" fmla="*/ 110 h 121"/>
                  <a:gd name="T58" fmla="*/ 118 w 121"/>
                  <a:gd name="T59" fmla="*/ 113 h 121"/>
                  <a:gd name="T60" fmla="*/ 115 w 121"/>
                  <a:gd name="T61" fmla="*/ 116 h 121"/>
                  <a:gd name="T62" fmla="*/ 112 w 121"/>
                  <a:gd name="T63" fmla="*/ 119 h 121"/>
                  <a:gd name="T64" fmla="*/ 109 w 121"/>
                  <a:gd name="T65" fmla="*/ 120 h 121"/>
                  <a:gd name="T66" fmla="*/ 105 w 121"/>
                  <a:gd name="T67" fmla="*/ 121 h 121"/>
                  <a:gd name="T68" fmla="*/ 100 w 121"/>
                  <a:gd name="T6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121">
                    <a:moveTo>
                      <a:pt x="100" y="121"/>
                    </a:moveTo>
                    <a:lnTo>
                      <a:pt x="98" y="121"/>
                    </a:lnTo>
                    <a:lnTo>
                      <a:pt x="93" y="120"/>
                    </a:lnTo>
                    <a:lnTo>
                      <a:pt x="90" y="119"/>
                    </a:lnTo>
                    <a:lnTo>
                      <a:pt x="87" y="116"/>
                    </a:lnTo>
                    <a:lnTo>
                      <a:pt x="5" y="34"/>
                    </a:lnTo>
                    <a:lnTo>
                      <a:pt x="2" y="31"/>
                    </a:lnTo>
                    <a:lnTo>
                      <a:pt x="1" y="28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115" y="88"/>
                    </a:lnTo>
                    <a:lnTo>
                      <a:pt x="118" y="91"/>
                    </a:lnTo>
                    <a:lnTo>
                      <a:pt x="119" y="95"/>
                    </a:lnTo>
                    <a:lnTo>
                      <a:pt x="121" y="98"/>
                    </a:lnTo>
                    <a:lnTo>
                      <a:pt x="121" y="103"/>
                    </a:lnTo>
                    <a:lnTo>
                      <a:pt x="121" y="106"/>
                    </a:lnTo>
                    <a:lnTo>
                      <a:pt x="119" y="110"/>
                    </a:lnTo>
                    <a:lnTo>
                      <a:pt x="118" y="113"/>
                    </a:lnTo>
                    <a:lnTo>
                      <a:pt x="115" y="116"/>
                    </a:lnTo>
                    <a:lnTo>
                      <a:pt x="112" y="119"/>
                    </a:lnTo>
                    <a:lnTo>
                      <a:pt x="109" y="120"/>
                    </a:lnTo>
                    <a:lnTo>
                      <a:pt x="105" y="121"/>
                    </a:lnTo>
                    <a:lnTo>
                      <a:pt x="10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3DE8E479-EA9A-4E84-A5B3-ED58317BA8D9}"/>
              </a:ext>
            </a:extLst>
          </p:cNvPr>
          <p:cNvGrpSpPr/>
          <p:nvPr/>
        </p:nvGrpSpPr>
        <p:grpSpPr>
          <a:xfrm>
            <a:off x="845522" y="2363851"/>
            <a:ext cx="1944826" cy="1944826"/>
            <a:chOff x="7080776" y="4778365"/>
            <a:chExt cx="1005573" cy="1005573"/>
          </a:xfrm>
        </p:grpSpPr>
        <p:pic>
          <p:nvPicPr>
            <p:cNvPr id="53" name="图片 52">
              <a:extLst>
                <a:ext uri="{FF2B5EF4-FFF2-40B4-BE49-F238E27FC236}">
                  <a16:creationId xmlns="" xmlns:a16="http://schemas.microsoft.com/office/drawing/2014/main" id="{0F6AE151-8563-4374-A992-7EA49CF2A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776" y="4778365"/>
              <a:ext cx="1005573" cy="1005573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="" xmlns:a16="http://schemas.microsoft.com/office/drawing/2014/main" id="{49C6494A-155E-4BC3-92C7-63B915052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7479410" y="5178226"/>
              <a:ext cx="222572" cy="232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9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0E17F078-9458-448F-923C-E6710E6DD695}"/>
              </a:ext>
            </a:extLst>
          </p:cNvPr>
          <p:cNvGrpSpPr/>
          <p:nvPr/>
        </p:nvGrpSpPr>
        <p:grpSpPr>
          <a:xfrm>
            <a:off x="6056923" y="1897570"/>
            <a:ext cx="5157177" cy="747917"/>
            <a:chOff x="6055378" y="1897570"/>
            <a:chExt cx="4983521" cy="593086"/>
          </a:xfrm>
        </p:grpSpPr>
        <p:sp>
          <p:nvSpPr>
            <p:cNvPr id="2" name="Rectangle 70">
              <a:extLst>
                <a:ext uri="{FF2B5EF4-FFF2-40B4-BE49-F238E27FC236}">
                  <a16:creationId xmlns="" xmlns:a16="http://schemas.microsoft.com/office/drawing/2014/main" id="{36C267A1-D68B-425A-957A-1550C3D194C4}"/>
                </a:ext>
              </a:extLst>
            </p:cNvPr>
            <p:cNvSpPr/>
            <p:nvPr/>
          </p:nvSpPr>
          <p:spPr>
            <a:xfrm>
              <a:off x="6055378" y="1897570"/>
              <a:ext cx="1456394" cy="366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" name="Rectangle 23">
              <a:extLst>
                <a:ext uri="{FF2B5EF4-FFF2-40B4-BE49-F238E27FC236}">
                  <a16:creationId xmlns="" xmlns:a16="http://schemas.microsoft.com/office/drawing/2014/main" id="{F4FA5270-5D81-4EB0-92C7-04E764F2435A}"/>
                </a:ext>
              </a:extLst>
            </p:cNvPr>
            <p:cNvSpPr/>
            <p:nvPr/>
          </p:nvSpPr>
          <p:spPr>
            <a:xfrm>
              <a:off x="6096000" y="2271000"/>
              <a:ext cx="4942899" cy="21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Freeform 5">
            <a:extLst>
              <a:ext uri="{FF2B5EF4-FFF2-40B4-BE49-F238E27FC236}">
                <a16:creationId xmlns="" xmlns:a16="http://schemas.microsoft.com/office/drawing/2014/main" id="{5ECFD652-ABB3-4E26-91F9-A2E63984B871}"/>
              </a:ext>
            </a:extLst>
          </p:cNvPr>
          <p:cNvSpPr>
            <a:spLocks noEditPoints="1"/>
          </p:cNvSpPr>
          <p:nvPr/>
        </p:nvSpPr>
        <p:spPr bwMode="auto">
          <a:xfrm>
            <a:off x="4975592" y="4045976"/>
            <a:ext cx="326989" cy="326989"/>
          </a:xfrm>
          <a:custGeom>
            <a:avLst/>
            <a:gdLst>
              <a:gd name="T0" fmla="*/ 795 w 1116"/>
              <a:gd name="T1" fmla="*/ 774 h 1117"/>
              <a:gd name="T2" fmla="*/ 1039 w 1116"/>
              <a:gd name="T3" fmla="*/ 623 h 1117"/>
              <a:gd name="T4" fmla="*/ 970 w 1116"/>
              <a:gd name="T5" fmla="*/ 816 h 1117"/>
              <a:gd name="T6" fmla="*/ 291 w 1116"/>
              <a:gd name="T7" fmla="*/ 610 h 1117"/>
              <a:gd name="T8" fmla="*/ 309 w 1116"/>
              <a:gd name="T9" fmla="*/ 848 h 1117"/>
              <a:gd name="T10" fmla="*/ 146 w 1116"/>
              <a:gd name="T11" fmla="*/ 816 h 1117"/>
              <a:gd name="T12" fmla="*/ 77 w 1116"/>
              <a:gd name="T13" fmla="*/ 623 h 1117"/>
              <a:gd name="T14" fmla="*/ 277 w 1116"/>
              <a:gd name="T15" fmla="*/ 290 h 1117"/>
              <a:gd name="T16" fmla="*/ 293 w 1116"/>
              <a:gd name="T17" fmla="*/ 482 h 1117"/>
              <a:gd name="T18" fmla="*/ 94 w 1116"/>
              <a:gd name="T19" fmla="*/ 415 h 1117"/>
              <a:gd name="T20" fmla="*/ 182 w 1116"/>
              <a:gd name="T21" fmla="*/ 252 h 1117"/>
              <a:gd name="T22" fmla="*/ 710 w 1116"/>
              <a:gd name="T23" fmla="*/ 340 h 1117"/>
              <a:gd name="T24" fmla="*/ 790 w 1116"/>
              <a:gd name="T25" fmla="*/ 512 h 1117"/>
              <a:gd name="T26" fmla="*/ 618 w 1116"/>
              <a:gd name="T27" fmla="*/ 796 h 1117"/>
              <a:gd name="T28" fmla="*/ 769 w 1116"/>
              <a:gd name="T29" fmla="*/ 735 h 1117"/>
              <a:gd name="T30" fmla="*/ 861 w 1116"/>
              <a:gd name="T31" fmla="*/ 938 h 1117"/>
              <a:gd name="T32" fmla="*/ 734 w 1116"/>
              <a:gd name="T33" fmla="*/ 1011 h 1117"/>
              <a:gd name="T34" fmla="*/ 689 w 1116"/>
              <a:gd name="T35" fmla="*/ 980 h 1117"/>
              <a:gd name="T36" fmla="*/ 615 w 1116"/>
              <a:gd name="T37" fmla="*/ 832 h 1117"/>
              <a:gd name="T38" fmla="*/ 678 w 1116"/>
              <a:gd name="T39" fmla="*/ 933 h 1117"/>
              <a:gd name="T40" fmla="*/ 445 w 1116"/>
              <a:gd name="T41" fmla="*/ 1031 h 1117"/>
              <a:gd name="T42" fmla="*/ 308 w 1116"/>
              <a:gd name="T43" fmla="*/ 976 h 1117"/>
              <a:gd name="T44" fmla="*/ 358 w 1116"/>
              <a:gd name="T45" fmla="*/ 866 h 1117"/>
              <a:gd name="T46" fmla="*/ 540 w 1116"/>
              <a:gd name="T47" fmla="*/ 577 h 1117"/>
              <a:gd name="T48" fmla="*/ 376 w 1116"/>
              <a:gd name="T49" fmla="*/ 821 h 1117"/>
              <a:gd name="T50" fmla="*/ 540 w 1116"/>
              <a:gd name="T51" fmla="*/ 577 h 1117"/>
              <a:gd name="T52" fmla="*/ 540 w 1116"/>
              <a:gd name="T53" fmla="*/ 360 h 1117"/>
              <a:gd name="T54" fmla="*/ 356 w 1116"/>
              <a:gd name="T55" fmla="*/ 352 h 1117"/>
              <a:gd name="T56" fmla="*/ 249 w 1116"/>
              <a:gd name="T57" fmla="*/ 230 h 1117"/>
              <a:gd name="T58" fmla="*/ 322 w 1116"/>
              <a:gd name="T59" fmla="*/ 134 h 1117"/>
              <a:gd name="T60" fmla="*/ 478 w 1116"/>
              <a:gd name="T61" fmla="*/ 80 h 1117"/>
              <a:gd name="T62" fmla="*/ 540 w 1116"/>
              <a:gd name="T63" fmla="*/ 74 h 1117"/>
              <a:gd name="T64" fmla="*/ 377 w 1116"/>
              <a:gd name="T65" fmla="*/ 294 h 1117"/>
              <a:gd name="T66" fmla="*/ 539 w 1116"/>
              <a:gd name="T67" fmla="*/ 74 h 1117"/>
              <a:gd name="T68" fmla="*/ 744 w 1116"/>
              <a:gd name="T69" fmla="*/ 110 h 1117"/>
              <a:gd name="T70" fmla="*/ 883 w 1116"/>
              <a:gd name="T71" fmla="*/ 198 h 1117"/>
              <a:gd name="T72" fmla="*/ 773 w 1116"/>
              <a:gd name="T73" fmla="*/ 282 h 1117"/>
              <a:gd name="T74" fmla="*/ 578 w 1116"/>
              <a:gd name="T75" fmla="*/ 74 h 1117"/>
              <a:gd name="T76" fmla="*/ 720 w 1116"/>
              <a:gd name="T77" fmla="*/ 301 h 1117"/>
              <a:gd name="T78" fmla="*/ 577 w 1116"/>
              <a:gd name="T79" fmla="*/ 74 h 1117"/>
              <a:gd name="T80" fmla="*/ 422 w 1116"/>
              <a:gd name="T81" fmla="*/ 909 h 1117"/>
              <a:gd name="T82" fmla="*/ 521 w 1116"/>
              <a:gd name="T83" fmla="*/ 831 h 1117"/>
              <a:gd name="T84" fmla="*/ 816 w 1116"/>
              <a:gd name="T85" fmla="*/ 424 h 1117"/>
              <a:gd name="T86" fmla="*/ 873 w 1116"/>
              <a:gd name="T87" fmla="*/ 269 h 1117"/>
              <a:gd name="T88" fmla="*/ 990 w 1116"/>
              <a:gd name="T89" fmla="*/ 337 h 1117"/>
              <a:gd name="T90" fmla="*/ 1041 w 1116"/>
              <a:gd name="T91" fmla="*/ 519 h 1117"/>
              <a:gd name="T92" fmla="*/ 392 w 1116"/>
              <a:gd name="T93" fmla="*/ 26 h 1117"/>
              <a:gd name="T94" fmla="*/ 183 w 1116"/>
              <a:gd name="T95" fmla="*/ 146 h 1117"/>
              <a:gd name="T96" fmla="*/ 44 w 1116"/>
              <a:gd name="T97" fmla="*/ 342 h 1117"/>
              <a:gd name="T98" fmla="*/ 0 w 1116"/>
              <a:gd name="T99" fmla="*/ 588 h 1117"/>
              <a:gd name="T100" fmla="*/ 67 w 1116"/>
              <a:gd name="T101" fmla="*/ 824 h 1117"/>
              <a:gd name="T102" fmla="*/ 224 w 1116"/>
              <a:gd name="T103" fmla="*/ 1006 h 1117"/>
              <a:gd name="T104" fmla="*/ 445 w 1116"/>
              <a:gd name="T105" fmla="*/ 1105 h 1117"/>
              <a:gd name="T106" fmla="*/ 697 w 1116"/>
              <a:gd name="T107" fmla="*/ 1099 h 1117"/>
              <a:gd name="T108" fmla="*/ 913 w 1116"/>
              <a:gd name="T109" fmla="*/ 990 h 1117"/>
              <a:gd name="T110" fmla="*/ 1061 w 1116"/>
              <a:gd name="T111" fmla="*/ 801 h 1117"/>
              <a:gd name="T112" fmla="*/ 1116 w 1116"/>
              <a:gd name="T113" fmla="*/ 559 h 1117"/>
              <a:gd name="T114" fmla="*/ 1061 w 1116"/>
              <a:gd name="T115" fmla="*/ 317 h 1117"/>
              <a:gd name="T116" fmla="*/ 913 w 1116"/>
              <a:gd name="T117" fmla="*/ 128 h 1117"/>
              <a:gd name="T118" fmla="*/ 697 w 1116"/>
              <a:gd name="T119" fmla="*/ 19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6" h="1117">
                <a:moveTo>
                  <a:pt x="900" y="903"/>
                </a:moveTo>
                <a:lnTo>
                  <a:pt x="871" y="883"/>
                </a:lnTo>
                <a:lnTo>
                  <a:pt x="840" y="864"/>
                </a:lnTo>
                <a:lnTo>
                  <a:pt x="823" y="856"/>
                </a:lnTo>
                <a:lnTo>
                  <a:pt x="807" y="848"/>
                </a:lnTo>
                <a:lnTo>
                  <a:pt x="790" y="841"/>
                </a:lnTo>
                <a:lnTo>
                  <a:pt x="774" y="834"/>
                </a:lnTo>
                <a:lnTo>
                  <a:pt x="784" y="804"/>
                </a:lnTo>
                <a:lnTo>
                  <a:pt x="795" y="774"/>
                </a:lnTo>
                <a:lnTo>
                  <a:pt x="804" y="742"/>
                </a:lnTo>
                <a:lnTo>
                  <a:pt x="811" y="710"/>
                </a:lnTo>
                <a:lnTo>
                  <a:pt x="818" y="677"/>
                </a:lnTo>
                <a:lnTo>
                  <a:pt x="822" y="645"/>
                </a:lnTo>
                <a:lnTo>
                  <a:pt x="825" y="610"/>
                </a:lnTo>
                <a:lnTo>
                  <a:pt x="828" y="577"/>
                </a:lnTo>
                <a:lnTo>
                  <a:pt x="1043" y="577"/>
                </a:lnTo>
                <a:lnTo>
                  <a:pt x="1041" y="601"/>
                </a:lnTo>
                <a:lnTo>
                  <a:pt x="1039" y="623"/>
                </a:lnTo>
                <a:lnTo>
                  <a:pt x="1035" y="647"/>
                </a:lnTo>
                <a:lnTo>
                  <a:pt x="1031" y="670"/>
                </a:lnTo>
                <a:lnTo>
                  <a:pt x="1025" y="691"/>
                </a:lnTo>
                <a:lnTo>
                  <a:pt x="1018" y="714"/>
                </a:lnTo>
                <a:lnTo>
                  <a:pt x="1010" y="735"/>
                </a:lnTo>
                <a:lnTo>
                  <a:pt x="1002" y="756"/>
                </a:lnTo>
                <a:lnTo>
                  <a:pt x="992" y="777"/>
                </a:lnTo>
                <a:lnTo>
                  <a:pt x="981" y="796"/>
                </a:lnTo>
                <a:lnTo>
                  <a:pt x="970" y="816"/>
                </a:lnTo>
                <a:lnTo>
                  <a:pt x="957" y="834"/>
                </a:lnTo>
                <a:lnTo>
                  <a:pt x="944" y="852"/>
                </a:lnTo>
                <a:lnTo>
                  <a:pt x="930" y="870"/>
                </a:lnTo>
                <a:lnTo>
                  <a:pt x="916" y="887"/>
                </a:lnTo>
                <a:lnTo>
                  <a:pt x="900" y="903"/>
                </a:lnTo>
                <a:lnTo>
                  <a:pt x="900" y="903"/>
                </a:lnTo>
                <a:close/>
                <a:moveTo>
                  <a:pt x="73" y="577"/>
                </a:moveTo>
                <a:lnTo>
                  <a:pt x="289" y="577"/>
                </a:lnTo>
                <a:lnTo>
                  <a:pt x="291" y="610"/>
                </a:lnTo>
                <a:lnTo>
                  <a:pt x="294" y="645"/>
                </a:lnTo>
                <a:lnTo>
                  <a:pt x="298" y="677"/>
                </a:lnTo>
                <a:lnTo>
                  <a:pt x="305" y="710"/>
                </a:lnTo>
                <a:lnTo>
                  <a:pt x="312" y="742"/>
                </a:lnTo>
                <a:lnTo>
                  <a:pt x="321" y="774"/>
                </a:lnTo>
                <a:lnTo>
                  <a:pt x="331" y="804"/>
                </a:lnTo>
                <a:lnTo>
                  <a:pt x="343" y="834"/>
                </a:lnTo>
                <a:lnTo>
                  <a:pt x="325" y="841"/>
                </a:lnTo>
                <a:lnTo>
                  <a:pt x="309" y="848"/>
                </a:lnTo>
                <a:lnTo>
                  <a:pt x="293" y="856"/>
                </a:lnTo>
                <a:lnTo>
                  <a:pt x="277" y="864"/>
                </a:lnTo>
                <a:lnTo>
                  <a:pt x="245" y="883"/>
                </a:lnTo>
                <a:lnTo>
                  <a:pt x="215" y="903"/>
                </a:lnTo>
                <a:lnTo>
                  <a:pt x="200" y="887"/>
                </a:lnTo>
                <a:lnTo>
                  <a:pt x="185" y="870"/>
                </a:lnTo>
                <a:lnTo>
                  <a:pt x="171" y="852"/>
                </a:lnTo>
                <a:lnTo>
                  <a:pt x="158" y="834"/>
                </a:lnTo>
                <a:lnTo>
                  <a:pt x="146" y="816"/>
                </a:lnTo>
                <a:lnTo>
                  <a:pt x="134" y="796"/>
                </a:lnTo>
                <a:lnTo>
                  <a:pt x="123" y="777"/>
                </a:lnTo>
                <a:lnTo>
                  <a:pt x="114" y="756"/>
                </a:lnTo>
                <a:lnTo>
                  <a:pt x="105" y="735"/>
                </a:lnTo>
                <a:lnTo>
                  <a:pt x="98" y="714"/>
                </a:lnTo>
                <a:lnTo>
                  <a:pt x="91" y="691"/>
                </a:lnTo>
                <a:lnTo>
                  <a:pt x="86" y="670"/>
                </a:lnTo>
                <a:lnTo>
                  <a:pt x="80" y="647"/>
                </a:lnTo>
                <a:lnTo>
                  <a:pt x="77" y="623"/>
                </a:lnTo>
                <a:lnTo>
                  <a:pt x="75" y="601"/>
                </a:lnTo>
                <a:lnTo>
                  <a:pt x="73" y="577"/>
                </a:lnTo>
                <a:lnTo>
                  <a:pt x="73" y="577"/>
                </a:lnTo>
                <a:close/>
                <a:moveTo>
                  <a:pt x="196" y="236"/>
                </a:moveTo>
                <a:lnTo>
                  <a:pt x="211" y="248"/>
                </a:lnTo>
                <a:lnTo>
                  <a:pt x="227" y="258"/>
                </a:lnTo>
                <a:lnTo>
                  <a:pt x="243" y="269"/>
                </a:lnTo>
                <a:lnTo>
                  <a:pt x="260" y="280"/>
                </a:lnTo>
                <a:lnTo>
                  <a:pt x="277" y="290"/>
                </a:lnTo>
                <a:lnTo>
                  <a:pt x="294" y="298"/>
                </a:lnTo>
                <a:lnTo>
                  <a:pt x="312" y="307"/>
                </a:lnTo>
                <a:lnTo>
                  <a:pt x="330" y="315"/>
                </a:lnTo>
                <a:lnTo>
                  <a:pt x="321" y="342"/>
                </a:lnTo>
                <a:lnTo>
                  <a:pt x="314" y="369"/>
                </a:lnTo>
                <a:lnTo>
                  <a:pt x="306" y="396"/>
                </a:lnTo>
                <a:lnTo>
                  <a:pt x="301" y="424"/>
                </a:lnTo>
                <a:lnTo>
                  <a:pt x="296" y="453"/>
                </a:lnTo>
                <a:lnTo>
                  <a:pt x="293" y="482"/>
                </a:lnTo>
                <a:lnTo>
                  <a:pt x="290" y="511"/>
                </a:lnTo>
                <a:lnTo>
                  <a:pt x="289" y="540"/>
                </a:lnTo>
                <a:lnTo>
                  <a:pt x="73" y="540"/>
                </a:lnTo>
                <a:lnTo>
                  <a:pt x="74" y="519"/>
                </a:lnTo>
                <a:lnTo>
                  <a:pt x="76" y="497"/>
                </a:lnTo>
                <a:lnTo>
                  <a:pt x="79" y="477"/>
                </a:lnTo>
                <a:lnTo>
                  <a:pt x="83" y="455"/>
                </a:lnTo>
                <a:lnTo>
                  <a:pt x="89" y="434"/>
                </a:lnTo>
                <a:lnTo>
                  <a:pt x="94" y="415"/>
                </a:lnTo>
                <a:lnTo>
                  <a:pt x="101" y="394"/>
                </a:lnTo>
                <a:lnTo>
                  <a:pt x="108" y="375"/>
                </a:lnTo>
                <a:lnTo>
                  <a:pt x="117" y="356"/>
                </a:lnTo>
                <a:lnTo>
                  <a:pt x="126" y="337"/>
                </a:lnTo>
                <a:lnTo>
                  <a:pt x="135" y="319"/>
                </a:lnTo>
                <a:lnTo>
                  <a:pt x="146" y="302"/>
                </a:lnTo>
                <a:lnTo>
                  <a:pt x="158" y="284"/>
                </a:lnTo>
                <a:lnTo>
                  <a:pt x="170" y="268"/>
                </a:lnTo>
                <a:lnTo>
                  <a:pt x="182" y="252"/>
                </a:lnTo>
                <a:lnTo>
                  <a:pt x="196" y="236"/>
                </a:lnTo>
                <a:close/>
                <a:moveTo>
                  <a:pt x="576" y="540"/>
                </a:moveTo>
                <a:lnTo>
                  <a:pt x="576" y="360"/>
                </a:lnTo>
                <a:lnTo>
                  <a:pt x="599" y="359"/>
                </a:lnTo>
                <a:lnTo>
                  <a:pt x="621" y="357"/>
                </a:lnTo>
                <a:lnTo>
                  <a:pt x="644" y="353"/>
                </a:lnTo>
                <a:lnTo>
                  <a:pt x="667" y="350"/>
                </a:lnTo>
                <a:lnTo>
                  <a:pt x="688" y="346"/>
                </a:lnTo>
                <a:lnTo>
                  <a:pt x="710" y="340"/>
                </a:lnTo>
                <a:lnTo>
                  <a:pt x="732" y="334"/>
                </a:lnTo>
                <a:lnTo>
                  <a:pt x="752" y="328"/>
                </a:lnTo>
                <a:lnTo>
                  <a:pt x="761" y="352"/>
                </a:lnTo>
                <a:lnTo>
                  <a:pt x="768" y="378"/>
                </a:lnTo>
                <a:lnTo>
                  <a:pt x="775" y="404"/>
                </a:lnTo>
                <a:lnTo>
                  <a:pt x="780" y="430"/>
                </a:lnTo>
                <a:lnTo>
                  <a:pt x="784" y="457"/>
                </a:lnTo>
                <a:lnTo>
                  <a:pt x="788" y="485"/>
                </a:lnTo>
                <a:lnTo>
                  <a:pt x="790" y="512"/>
                </a:lnTo>
                <a:lnTo>
                  <a:pt x="791" y="540"/>
                </a:lnTo>
                <a:lnTo>
                  <a:pt x="576" y="540"/>
                </a:lnTo>
                <a:close/>
                <a:moveTo>
                  <a:pt x="739" y="821"/>
                </a:moveTo>
                <a:lnTo>
                  <a:pt x="720" y="816"/>
                </a:lnTo>
                <a:lnTo>
                  <a:pt x="700" y="810"/>
                </a:lnTo>
                <a:lnTo>
                  <a:pt x="680" y="806"/>
                </a:lnTo>
                <a:lnTo>
                  <a:pt x="659" y="802"/>
                </a:lnTo>
                <a:lnTo>
                  <a:pt x="639" y="798"/>
                </a:lnTo>
                <a:lnTo>
                  <a:pt x="618" y="796"/>
                </a:lnTo>
                <a:lnTo>
                  <a:pt x="598" y="794"/>
                </a:lnTo>
                <a:lnTo>
                  <a:pt x="576" y="794"/>
                </a:lnTo>
                <a:lnTo>
                  <a:pt x="576" y="577"/>
                </a:lnTo>
                <a:lnTo>
                  <a:pt x="791" y="577"/>
                </a:lnTo>
                <a:lnTo>
                  <a:pt x="790" y="609"/>
                </a:lnTo>
                <a:lnTo>
                  <a:pt x="787" y="642"/>
                </a:lnTo>
                <a:lnTo>
                  <a:pt x="782" y="673"/>
                </a:lnTo>
                <a:lnTo>
                  <a:pt x="776" y="704"/>
                </a:lnTo>
                <a:lnTo>
                  <a:pt x="769" y="735"/>
                </a:lnTo>
                <a:lnTo>
                  <a:pt x="761" y="764"/>
                </a:lnTo>
                <a:lnTo>
                  <a:pt x="751" y="793"/>
                </a:lnTo>
                <a:lnTo>
                  <a:pt x="739" y="821"/>
                </a:lnTo>
                <a:close/>
                <a:moveTo>
                  <a:pt x="759" y="866"/>
                </a:moveTo>
                <a:lnTo>
                  <a:pt x="789" y="879"/>
                </a:lnTo>
                <a:lnTo>
                  <a:pt x="818" y="893"/>
                </a:lnTo>
                <a:lnTo>
                  <a:pt x="846" y="910"/>
                </a:lnTo>
                <a:lnTo>
                  <a:pt x="873" y="928"/>
                </a:lnTo>
                <a:lnTo>
                  <a:pt x="861" y="938"/>
                </a:lnTo>
                <a:lnTo>
                  <a:pt x="848" y="947"/>
                </a:lnTo>
                <a:lnTo>
                  <a:pt x="835" y="957"/>
                </a:lnTo>
                <a:lnTo>
                  <a:pt x="821" y="967"/>
                </a:lnTo>
                <a:lnTo>
                  <a:pt x="807" y="976"/>
                </a:lnTo>
                <a:lnTo>
                  <a:pt x="793" y="983"/>
                </a:lnTo>
                <a:lnTo>
                  <a:pt x="779" y="991"/>
                </a:lnTo>
                <a:lnTo>
                  <a:pt x="764" y="998"/>
                </a:lnTo>
                <a:lnTo>
                  <a:pt x="750" y="1005"/>
                </a:lnTo>
                <a:lnTo>
                  <a:pt x="734" y="1011"/>
                </a:lnTo>
                <a:lnTo>
                  <a:pt x="719" y="1017"/>
                </a:lnTo>
                <a:lnTo>
                  <a:pt x="703" y="1022"/>
                </a:lnTo>
                <a:lnTo>
                  <a:pt x="687" y="1026"/>
                </a:lnTo>
                <a:lnTo>
                  <a:pt x="671" y="1031"/>
                </a:lnTo>
                <a:lnTo>
                  <a:pt x="655" y="1035"/>
                </a:lnTo>
                <a:lnTo>
                  <a:pt x="638" y="1037"/>
                </a:lnTo>
                <a:lnTo>
                  <a:pt x="656" y="1019"/>
                </a:lnTo>
                <a:lnTo>
                  <a:pt x="673" y="999"/>
                </a:lnTo>
                <a:lnTo>
                  <a:pt x="689" y="980"/>
                </a:lnTo>
                <a:lnTo>
                  <a:pt x="705" y="958"/>
                </a:lnTo>
                <a:lnTo>
                  <a:pt x="720" y="937"/>
                </a:lnTo>
                <a:lnTo>
                  <a:pt x="734" y="914"/>
                </a:lnTo>
                <a:lnTo>
                  <a:pt x="747" y="890"/>
                </a:lnTo>
                <a:lnTo>
                  <a:pt x="759" y="866"/>
                </a:lnTo>
                <a:close/>
                <a:moveTo>
                  <a:pt x="576" y="1044"/>
                </a:moveTo>
                <a:lnTo>
                  <a:pt x="576" y="830"/>
                </a:lnTo>
                <a:lnTo>
                  <a:pt x="595" y="831"/>
                </a:lnTo>
                <a:lnTo>
                  <a:pt x="615" y="832"/>
                </a:lnTo>
                <a:lnTo>
                  <a:pt x="633" y="834"/>
                </a:lnTo>
                <a:lnTo>
                  <a:pt x="652" y="837"/>
                </a:lnTo>
                <a:lnTo>
                  <a:pt x="671" y="841"/>
                </a:lnTo>
                <a:lnTo>
                  <a:pt x="688" y="844"/>
                </a:lnTo>
                <a:lnTo>
                  <a:pt x="707" y="849"/>
                </a:lnTo>
                <a:lnTo>
                  <a:pt x="725" y="855"/>
                </a:lnTo>
                <a:lnTo>
                  <a:pt x="710" y="882"/>
                </a:lnTo>
                <a:lnTo>
                  <a:pt x="695" y="909"/>
                </a:lnTo>
                <a:lnTo>
                  <a:pt x="678" y="933"/>
                </a:lnTo>
                <a:lnTo>
                  <a:pt x="660" y="958"/>
                </a:lnTo>
                <a:lnTo>
                  <a:pt x="641" y="982"/>
                </a:lnTo>
                <a:lnTo>
                  <a:pt x="621" y="1004"/>
                </a:lnTo>
                <a:lnTo>
                  <a:pt x="600" y="1024"/>
                </a:lnTo>
                <a:lnTo>
                  <a:pt x="578" y="1044"/>
                </a:lnTo>
                <a:lnTo>
                  <a:pt x="576" y="1044"/>
                </a:lnTo>
                <a:close/>
                <a:moveTo>
                  <a:pt x="478" y="1037"/>
                </a:moveTo>
                <a:lnTo>
                  <a:pt x="462" y="1035"/>
                </a:lnTo>
                <a:lnTo>
                  <a:pt x="445" y="1031"/>
                </a:lnTo>
                <a:lnTo>
                  <a:pt x="429" y="1026"/>
                </a:lnTo>
                <a:lnTo>
                  <a:pt x="413" y="1022"/>
                </a:lnTo>
                <a:lnTo>
                  <a:pt x="398" y="1017"/>
                </a:lnTo>
                <a:lnTo>
                  <a:pt x="382" y="1011"/>
                </a:lnTo>
                <a:lnTo>
                  <a:pt x="366" y="1005"/>
                </a:lnTo>
                <a:lnTo>
                  <a:pt x="351" y="998"/>
                </a:lnTo>
                <a:lnTo>
                  <a:pt x="337" y="991"/>
                </a:lnTo>
                <a:lnTo>
                  <a:pt x="322" y="983"/>
                </a:lnTo>
                <a:lnTo>
                  <a:pt x="308" y="976"/>
                </a:lnTo>
                <a:lnTo>
                  <a:pt x="294" y="967"/>
                </a:lnTo>
                <a:lnTo>
                  <a:pt x="281" y="957"/>
                </a:lnTo>
                <a:lnTo>
                  <a:pt x="268" y="947"/>
                </a:lnTo>
                <a:lnTo>
                  <a:pt x="255" y="938"/>
                </a:lnTo>
                <a:lnTo>
                  <a:pt x="242" y="928"/>
                </a:lnTo>
                <a:lnTo>
                  <a:pt x="269" y="910"/>
                </a:lnTo>
                <a:lnTo>
                  <a:pt x="298" y="893"/>
                </a:lnTo>
                <a:lnTo>
                  <a:pt x="328" y="879"/>
                </a:lnTo>
                <a:lnTo>
                  <a:pt x="358" y="866"/>
                </a:lnTo>
                <a:lnTo>
                  <a:pt x="370" y="890"/>
                </a:lnTo>
                <a:lnTo>
                  <a:pt x="383" y="914"/>
                </a:lnTo>
                <a:lnTo>
                  <a:pt x="397" y="937"/>
                </a:lnTo>
                <a:lnTo>
                  <a:pt x="412" y="958"/>
                </a:lnTo>
                <a:lnTo>
                  <a:pt x="427" y="980"/>
                </a:lnTo>
                <a:lnTo>
                  <a:pt x="443" y="999"/>
                </a:lnTo>
                <a:lnTo>
                  <a:pt x="460" y="1019"/>
                </a:lnTo>
                <a:lnTo>
                  <a:pt x="478" y="1037"/>
                </a:lnTo>
                <a:close/>
                <a:moveTo>
                  <a:pt x="540" y="577"/>
                </a:moveTo>
                <a:lnTo>
                  <a:pt x="540" y="794"/>
                </a:lnTo>
                <a:lnTo>
                  <a:pt x="519" y="794"/>
                </a:lnTo>
                <a:lnTo>
                  <a:pt x="498" y="796"/>
                </a:lnTo>
                <a:lnTo>
                  <a:pt x="477" y="798"/>
                </a:lnTo>
                <a:lnTo>
                  <a:pt x="456" y="802"/>
                </a:lnTo>
                <a:lnTo>
                  <a:pt x="436" y="806"/>
                </a:lnTo>
                <a:lnTo>
                  <a:pt x="416" y="810"/>
                </a:lnTo>
                <a:lnTo>
                  <a:pt x="396" y="816"/>
                </a:lnTo>
                <a:lnTo>
                  <a:pt x="376" y="821"/>
                </a:lnTo>
                <a:lnTo>
                  <a:pt x="365" y="793"/>
                </a:lnTo>
                <a:lnTo>
                  <a:pt x="356" y="764"/>
                </a:lnTo>
                <a:lnTo>
                  <a:pt x="347" y="735"/>
                </a:lnTo>
                <a:lnTo>
                  <a:pt x="339" y="704"/>
                </a:lnTo>
                <a:lnTo>
                  <a:pt x="334" y="673"/>
                </a:lnTo>
                <a:lnTo>
                  <a:pt x="330" y="642"/>
                </a:lnTo>
                <a:lnTo>
                  <a:pt x="326" y="609"/>
                </a:lnTo>
                <a:lnTo>
                  <a:pt x="324" y="577"/>
                </a:lnTo>
                <a:lnTo>
                  <a:pt x="540" y="577"/>
                </a:lnTo>
                <a:close/>
                <a:moveTo>
                  <a:pt x="364" y="328"/>
                </a:moveTo>
                <a:lnTo>
                  <a:pt x="385" y="334"/>
                </a:lnTo>
                <a:lnTo>
                  <a:pt x="406" y="340"/>
                </a:lnTo>
                <a:lnTo>
                  <a:pt x="428" y="346"/>
                </a:lnTo>
                <a:lnTo>
                  <a:pt x="450" y="350"/>
                </a:lnTo>
                <a:lnTo>
                  <a:pt x="472" y="353"/>
                </a:lnTo>
                <a:lnTo>
                  <a:pt x="494" y="357"/>
                </a:lnTo>
                <a:lnTo>
                  <a:pt x="517" y="359"/>
                </a:lnTo>
                <a:lnTo>
                  <a:pt x="540" y="360"/>
                </a:lnTo>
                <a:lnTo>
                  <a:pt x="540" y="540"/>
                </a:lnTo>
                <a:lnTo>
                  <a:pt x="324" y="540"/>
                </a:lnTo>
                <a:lnTo>
                  <a:pt x="326" y="512"/>
                </a:lnTo>
                <a:lnTo>
                  <a:pt x="329" y="485"/>
                </a:lnTo>
                <a:lnTo>
                  <a:pt x="332" y="457"/>
                </a:lnTo>
                <a:lnTo>
                  <a:pt x="336" y="430"/>
                </a:lnTo>
                <a:lnTo>
                  <a:pt x="342" y="404"/>
                </a:lnTo>
                <a:lnTo>
                  <a:pt x="348" y="378"/>
                </a:lnTo>
                <a:lnTo>
                  <a:pt x="356" y="352"/>
                </a:lnTo>
                <a:lnTo>
                  <a:pt x="364" y="328"/>
                </a:lnTo>
                <a:lnTo>
                  <a:pt x="364" y="328"/>
                </a:lnTo>
                <a:close/>
                <a:moveTo>
                  <a:pt x="344" y="282"/>
                </a:moveTo>
                <a:lnTo>
                  <a:pt x="328" y="275"/>
                </a:lnTo>
                <a:lnTo>
                  <a:pt x="311" y="267"/>
                </a:lnTo>
                <a:lnTo>
                  <a:pt x="295" y="258"/>
                </a:lnTo>
                <a:lnTo>
                  <a:pt x="279" y="250"/>
                </a:lnTo>
                <a:lnTo>
                  <a:pt x="264" y="240"/>
                </a:lnTo>
                <a:lnTo>
                  <a:pt x="249" y="230"/>
                </a:lnTo>
                <a:lnTo>
                  <a:pt x="235" y="221"/>
                </a:lnTo>
                <a:lnTo>
                  <a:pt x="221" y="210"/>
                </a:lnTo>
                <a:lnTo>
                  <a:pt x="234" y="198"/>
                </a:lnTo>
                <a:lnTo>
                  <a:pt x="248" y="186"/>
                </a:lnTo>
                <a:lnTo>
                  <a:pt x="262" y="174"/>
                </a:lnTo>
                <a:lnTo>
                  <a:pt x="276" y="163"/>
                </a:lnTo>
                <a:lnTo>
                  <a:pt x="291" y="154"/>
                </a:lnTo>
                <a:lnTo>
                  <a:pt x="306" y="144"/>
                </a:lnTo>
                <a:lnTo>
                  <a:pt x="322" y="134"/>
                </a:lnTo>
                <a:lnTo>
                  <a:pt x="338" y="126"/>
                </a:lnTo>
                <a:lnTo>
                  <a:pt x="355" y="118"/>
                </a:lnTo>
                <a:lnTo>
                  <a:pt x="371" y="110"/>
                </a:lnTo>
                <a:lnTo>
                  <a:pt x="388" y="104"/>
                </a:lnTo>
                <a:lnTo>
                  <a:pt x="405" y="97"/>
                </a:lnTo>
                <a:lnTo>
                  <a:pt x="424" y="92"/>
                </a:lnTo>
                <a:lnTo>
                  <a:pt x="441" y="88"/>
                </a:lnTo>
                <a:lnTo>
                  <a:pt x="459" y="83"/>
                </a:lnTo>
                <a:lnTo>
                  <a:pt x="478" y="80"/>
                </a:lnTo>
                <a:lnTo>
                  <a:pt x="458" y="102"/>
                </a:lnTo>
                <a:lnTo>
                  <a:pt x="438" y="124"/>
                </a:lnTo>
                <a:lnTo>
                  <a:pt x="419" y="148"/>
                </a:lnTo>
                <a:lnTo>
                  <a:pt x="402" y="173"/>
                </a:lnTo>
                <a:lnTo>
                  <a:pt x="386" y="199"/>
                </a:lnTo>
                <a:lnTo>
                  <a:pt x="371" y="225"/>
                </a:lnTo>
                <a:lnTo>
                  <a:pt x="357" y="253"/>
                </a:lnTo>
                <a:lnTo>
                  <a:pt x="344" y="282"/>
                </a:lnTo>
                <a:close/>
                <a:moveTo>
                  <a:pt x="540" y="74"/>
                </a:moveTo>
                <a:lnTo>
                  <a:pt x="540" y="324"/>
                </a:lnTo>
                <a:lnTo>
                  <a:pt x="519" y="323"/>
                </a:lnTo>
                <a:lnTo>
                  <a:pt x="498" y="321"/>
                </a:lnTo>
                <a:lnTo>
                  <a:pt x="477" y="318"/>
                </a:lnTo>
                <a:lnTo>
                  <a:pt x="456" y="315"/>
                </a:lnTo>
                <a:lnTo>
                  <a:pt x="437" y="311"/>
                </a:lnTo>
                <a:lnTo>
                  <a:pt x="416" y="306"/>
                </a:lnTo>
                <a:lnTo>
                  <a:pt x="397" y="301"/>
                </a:lnTo>
                <a:lnTo>
                  <a:pt x="377" y="294"/>
                </a:lnTo>
                <a:lnTo>
                  <a:pt x="392" y="262"/>
                </a:lnTo>
                <a:lnTo>
                  <a:pt x="409" y="230"/>
                </a:lnTo>
                <a:lnTo>
                  <a:pt x="427" y="200"/>
                </a:lnTo>
                <a:lnTo>
                  <a:pt x="446" y="172"/>
                </a:lnTo>
                <a:lnTo>
                  <a:pt x="467" y="145"/>
                </a:lnTo>
                <a:lnTo>
                  <a:pt x="490" y="119"/>
                </a:lnTo>
                <a:lnTo>
                  <a:pt x="513" y="95"/>
                </a:lnTo>
                <a:lnTo>
                  <a:pt x="538" y="74"/>
                </a:lnTo>
                <a:lnTo>
                  <a:pt x="539" y="74"/>
                </a:lnTo>
                <a:lnTo>
                  <a:pt x="540" y="74"/>
                </a:lnTo>
                <a:lnTo>
                  <a:pt x="540" y="74"/>
                </a:lnTo>
                <a:close/>
                <a:moveTo>
                  <a:pt x="638" y="80"/>
                </a:moveTo>
                <a:lnTo>
                  <a:pt x="656" y="83"/>
                </a:lnTo>
                <a:lnTo>
                  <a:pt x="674" y="88"/>
                </a:lnTo>
                <a:lnTo>
                  <a:pt x="693" y="92"/>
                </a:lnTo>
                <a:lnTo>
                  <a:pt x="710" y="97"/>
                </a:lnTo>
                <a:lnTo>
                  <a:pt x="727" y="104"/>
                </a:lnTo>
                <a:lnTo>
                  <a:pt x="744" y="110"/>
                </a:lnTo>
                <a:lnTo>
                  <a:pt x="762" y="118"/>
                </a:lnTo>
                <a:lnTo>
                  <a:pt x="778" y="126"/>
                </a:lnTo>
                <a:lnTo>
                  <a:pt x="794" y="134"/>
                </a:lnTo>
                <a:lnTo>
                  <a:pt x="809" y="144"/>
                </a:lnTo>
                <a:lnTo>
                  <a:pt x="825" y="154"/>
                </a:lnTo>
                <a:lnTo>
                  <a:pt x="841" y="163"/>
                </a:lnTo>
                <a:lnTo>
                  <a:pt x="855" y="174"/>
                </a:lnTo>
                <a:lnTo>
                  <a:pt x="869" y="186"/>
                </a:lnTo>
                <a:lnTo>
                  <a:pt x="883" y="198"/>
                </a:lnTo>
                <a:lnTo>
                  <a:pt x="896" y="210"/>
                </a:lnTo>
                <a:lnTo>
                  <a:pt x="882" y="221"/>
                </a:lnTo>
                <a:lnTo>
                  <a:pt x="867" y="230"/>
                </a:lnTo>
                <a:lnTo>
                  <a:pt x="851" y="240"/>
                </a:lnTo>
                <a:lnTo>
                  <a:pt x="836" y="250"/>
                </a:lnTo>
                <a:lnTo>
                  <a:pt x="821" y="258"/>
                </a:lnTo>
                <a:lnTo>
                  <a:pt x="805" y="267"/>
                </a:lnTo>
                <a:lnTo>
                  <a:pt x="789" y="275"/>
                </a:lnTo>
                <a:lnTo>
                  <a:pt x="773" y="282"/>
                </a:lnTo>
                <a:lnTo>
                  <a:pt x="760" y="253"/>
                </a:lnTo>
                <a:lnTo>
                  <a:pt x="746" y="225"/>
                </a:lnTo>
                <a:lnTo>
                  <a:pt x="730" y="199"/>
                </a:lnTo>
                <a:lnTo>
                  <a:pt x="714" y="173"/>
                </a:lnTo>
                <a:lnTo>
                  <a:pt x="696" y="148"/>
                </a:lnTo>
                <a:lnTo>
                  <a:pt x="678" y="124"/>
                </a:lnTo>
                <a:lnTo>
                  <a:pt x="658" y="102"/>
                </a:lnTo>
                <a:lnTo>
                  <a:pt x="638" y="80"/>
                </a:lnTo>
                <a:close/>
                <a:moveTo>
                  <a:pt x="578" y="74"/>
                </a:moveTo>
                <a:lnTo>
                  <a:pt x="603" y="95"/>
                </a:lnTo>
                <a:lnTo>
                  <a:pt x="627" y="119"/>
                </a:lnTo>
                <a:lnTo>
                  <a:pt x="648" y="145"/>
                </a:lnTo>
                <a:lnTo>
                  <a:pt x="670" y="172"/>
                </a:lnTo>
                <a:lnTo>
                  <a:pt x="689" y="200"/>
                </a:lnTo>
                <a:lnTo>
                  <a:pt x="708" y="230"/>
                </a:lnTo>
                <a:lnTo>
                  <a:pt x="724" y="262"/>
                </a:lnTo>
                <a:lnTo>
                  <a:pt x="739" y="294"/>
                </a:lnTo>
                <a:lnTo>
                  <a:pt x="720" y="301"/>
                </a:lnTo>
                <a:lnTo>
                  <a:pt x="699" y="306"/>
                </a:lnTo>
                <a:lnTo>
                  <a:pt x="680" y="311"/>
                </a:lnTo>
                <a:lnTo>
                  <a:pt x="659" y="315"/>
                </a:lnTo>
                <a:lnTo>
                  <a:pt x="639" y="318"/>
                </a:lnTo>
                <a:lnTo>
                  <a:pt x="618" y="321"/>
                </a:lnTo>
                <a:lnTo>
                  <a:pt x="598" y="323"/>
                </a:lnTo>
                <a:lnTo>
                  <a:pt x="576" y="324"/>
                </a:lnTo>
                <a:lnTo>
                  <a:pt x="576" y="74"/>
                </a:lnTo>
                <a:lnTo>
                  <a:pt x="577" y="74"/>
                </a:lnTo>
                <a:lnTo>
                  <a:pt x="578" y="74"/>
                </a:lnTo>
                <a:lnTo>
                  <a:pt x="578" y="74"/>
                </a:lnTo>
                <a:close/>
                <a:moveTo>
                  <a:pt x="538" y="1044"/>
                </a:moveTo>
                <a:lnTo>
                  <a:pt x="517" y="1024"/>
                </a:lnTo>
                <a:lnTo>
                  <a:pt x="495" y="1004"/>
                </a:lnTo>
                <a:lnTo>
                  <a:pt x="476" y="982"/>
                </a:lnTo>
                <a:lnTo>
                  <a:pt x="456" y="958"/>
                </a:lnTo>
                <a:lnTo>
                  <a:pt x="438" y="933"/>
                </a:lnTo>
                <a:lnTo>
                  <a:pt x="422" y="909"/>
                </a:lnTo>
                <a:lnTo>
                  <a:pt x="405" y="882"/>
                </a:lnTo>
                <a:lnTo>
                  <a:pt x="391" y="855"/>
                </a:lnTo>
                <a:lnTo>
                  <a:pt x="410" y="849"/>
                </a:lnTo>
                <a:lnTo>
                  <a:pt x="427" y="844"/>
                </a:lnTo>
                <a:lnTo>
                  <a:pt x="445" y="841"/>
                </a:lnTo>
                <a:lnTo>
                  <a:pt x="464" y="837"/>
                </a:lnTo>
                <a:lnTo>
                  <a:pt x="483" y="834"/>
                </a:lnTo>
                <a:lnTo>
                  <a:pt x="501" y="832"/>
                </a:lnTo>
                <a:lnTo>
                  <a:pt x="521" y="831"/>
                </a:lnTo>
                <a:lnTo>
                  <a:pt x="540" y="830"/>
                </a:lnTo>
                <a:lnTo>
                  <a:pt x="540" y="1044"/>
                </a:lnTo>
                <a:lnTo>
                  <a:pt x="538" y="1044"/>
                </a:lnTo>
                <a:close/>
                <a:moveTo>
                  <a:pt x="1043" y="540"/>
                </a:moveTo>
                <a:lnTo>
                  <a:pt x="828" y="540"/>
                </a:lnTo>
                <a:lnTo>
                  <a:pt x="825" y="511"/>
                </a:lnTo>
                <a:lnTo>
                  <a:pt x="823" y="482"/>
                </a:lnTo>
                <a:lnTo>
                  <a:pt x="820" y="453"/>
                </a:lnTo>
                <a:lnTo>
                  <a:pt x="816" y="424"/>
                </a:lnTo>
                <a:lnTo>
                  <a:pt x="809" y="396"/>
                </a:lnTo>
                <a:lnTo>
                  <a:pt x="803" y="369"/>
                </a:lnTo>
                <a:lnTo>
                  <a:pt x="795" y="342"/>
                </a:lnTo>
                <a:lnTo>
                  <a:pt x="786" y="315"/>
                </a:lnTo>
                <a:lnTo>
                  <a:pt x="804" y="307"/>
                </a:lnTo>
                <a:lnTo>
                  <a:pt x="821" y="298"/>
                </a:lnTo>
                <a:lnTo>
                  <a:pt x="840" y="290"/>
                </a:lnTo>
                <a:lnTo>
                  <a:pt x="856" y="280"/>
                </a:lnTo>
                <a:lnTo>
                  <a:pt x="873" y="269"/>
                </a:lnTo>
                <a:lnTo>
                  <a:pt x="889" y="258"/>
                </a:lnTo>
                <a:lnTo>
                  <a:pt x="904" y="248"/>
                </a:lnTo>
                <a:lnTo>
                  <a:pt x="921" y="236"/>
                </a:lnTo>
                <a:lnTo>
                  <a:pt x="933" y="252"/>
                </a:lnTo>
                <a:lnTo>
                  <a:pt x="946" y="268"/>
                </a:lnTo>
                <a:lnTo>
                  <a:pt x="958" y="284"/>
                </a:lnTo>
                <a:lnTo>
                  <a:pt x="970" y="302"/>
                </a:lnTo>
                <a:lnTo>
                  <a:pt x="980" y="319"/>
                </a:lnTo>
                <a:lnTo>
                  <a:pt x="990" y="337"/>
                </a:lnTo>
                <a:lnTo>
                  <a:pt x="999" y="356"/>
                </a:lnTo>
                <a:lnTo>
                  <a:pt x="1007" y="375"/>
                </a:lnTo>
                <a:lnTo>
                  <a:pt x="1014" y="394"/>
                </a:lnTo>
                <a:lnTo>
                  <a:pt x="1022" y="415"/>
                </a:lnTo>
                <a:lnTo>
                  <a:pt x="1027" y="434"/>
                </a:lnTo>
                <a:lnTo>
                  <a:pt x="1033" y="455"/>
                </a:lnTo>
                <a:lnTo>
                  <a:pt x="1036" y="477"/>
                </a:lnTo>
                <a:lnTo>
                  <a:pt x="1039" y="497"/>
                </a:lnTo>
                <a:lnTo>
                  <a:pt x="1041" y="519"/>
                </a:lnTo>
                <a:lnTo>
                  <a:pt x="1043" y="540"/>
                </a:lnTo>
                <a:lnTo>
                  <a:pt x="1043" y="540"/>
                </a:lnTo>
                <a:close/>
                <a:moveTo>
                  <a:pt x="558" y="0"/>
                </a:moveTo>
                <a:lnTo>
                  <a:pt x="530" y="1"/>
                </a:lnTo>
                <a:lnTo>
                  <a:pt x="501" y="4"/>
                </a:lnTo>
                <a:lnTo>
                  <a:pt x="473" y="7"/>
                </a:lnTo>
                <a:lnTo>
                  <a:pt x="445" y="12"/>
                </a:lnTo>
                <a:lnTo>
                  <a:pt x="418" y="19"/>
                </a:lnTo>
                <a:lnTo>
                  <a:pt x="392" y="26"/>
                </a:lnTo>
                <a:lnTo>
                  <a:pt x="366" y="35"/>
                </a:lnTo>
                <a:lnTo>
                  <a:pt x="341" y="45"/>
                </a:lnTo>
                <a:lnTo>
                  <a:pt x="316" y="55"/>
                </a:lnTo>
                <a:lnTo>
                  <a:pt x="292" y="68"/>
                </a:lnTo>
                <a:lnTo>
                  <a:pt x="268" y="81"/>
                </a:lnTo>
                <a:lnTo>
                  <a:pt x="245" y="96"/>
                </a:lnTo>
                <a:lnTo>
                  <a:pt x="224" y="112"/>
                </a:lnTo>
                <a:lnTo>
                  <a:pt x="203" y="128"/>
                </a:lnTo>
                <a:lnTo>
                  <a:pt x="183" y="146"/>
                </a:lnTo>
                <a:lnTo>
                  <a:pt x="163" y="164"/>
                </a:lnTo>
                <a:lnTo>
                  <a:pt x="145" y="184"/>
                </a:lnTo>
                <a:lnTo>
                  <a:pt x="128" y="203"/>
                </a:lnTo>
                <a:lnTo>
                  <a:pt x="110" y="225"/>
                </a:lnTo>
                <a:lnTo>
                  <a:pt x="95" y="247"/>
                </a:lnTo>
                <a:lnTo>
                  <a:pt x="80" y="269"/>
                </a:lnTo>
                <a:lnTo>
                  <a:pt x="67" y="293"/>
                </a:lnTo>
                <a:lnTo>
                  <a:pt x="55" y="317"/>
                </a:lnTo>
                <a:lnTo>
                  <a:pt x="44" y="342"/>
                </a:lnTo>
                <a:lnTo>
                  <a:pt x="34" y="366"/>
                </a:lnTo>
                <a:lnTo>
                  <a:pt x="25" y="392"/>
                </a:lnTo>
                <a:lnTo>
                  <a:pt x="18" y="419"/>
                </a:lnTo>
                <a:lnTo>
                  <a:pt x="11" y="446"/>
                </a:lnTo>
                <a:lnTo>
                  <a:pt x="7" y="473"/>
                </a:lnTo>
                <a:lnTo>
                  <a:pt x="2" y="501"/>
                </a:lnTo>
                <a:lnTo>
                  <a:pt x="0" y="529"/>
                </a:lnTo>
                <a:lnTo>
                  <a:pt x="0" y="559"/>
                </a:lnTo>
                <a:lnTo>
                  <a:pt x="0" y="588"/>
                </a:lnTo>
                <a:lnTo>
                  <a:pt x="2" y="616"/>
                </a:lnTo>
                <a:lnTo>
                  <a:pt x="7" y="644"/>
                </a:lnTo>
                <a:lnTo>
                  <a:pt x="11" y="671"/>
                </a:lnTo>
                <a:lnTo>
                  <a:pt x="18" y="698"/>
                </a:lnTo>
                <a:lnTo>
                  <a:pt x="25" y="725"/>
                </a:lnTo>
                <a:lnTo>
                  <a:pt x="34" y="751"/>
                </a:lnTo>
                <a:lnTo>
                  <a:pt x="44" y="776"/>
                </a:lnTo>
                <a:lnTo>
                  <a:pt x="55" y="801"/>
                </a:lnTo>
                <a:lnTo>
                  <a:pt x="67" y="824"/>
                </a:lnTo>
                <a:lnTo>
                  <a:pt x="80" y="848"/>
                </a:lnTo>
                <a:lnTo>
                  <a:pt x="95" y="871"/>
                </a:lnTo>
                <a:lnTo>
                  <a:pt x="110" y="892"/>
                </a:lnTo>
                <a:lnTo>
                  <a:pt x="128" y="914"/>
                </a:lnTo>
                <a:lnTo>
                  <a:pt x="145" y="933"/>
                </a:lnTo>
                <a:lnTo>
                  <a:pt x="163" y="953"/>
                </a:lnTo>
                <a:lnTo>
                  <a:pt x="183" y="972"/>
                </a:lnTo>
                <a:lnTo>
                  <a:pt x="203" y="990"/>
                </a:lnTo>
                <a:lnTo>
                  <a:pt x="224" y="1006"/>
                </a:lnTo>
                <a:lnTo>
                  <a:pt x="245" y="1021"/>
                </a:lnTo>
                <a:lnTo>
                  <a:pt x="268" y="1036"/>
                </a:lnTo>
                <a:lnTo>
                  <a:pt x="292" y="1049"/>
                </a:lnTo>
                <a:lnTo>
                  <a:pt x="316" y="1062"/>
                </a:lnTo>
                <a:lnTo>
                  <a:pt x="341" y="1073"/>
                </a:lnTo>
                <a:lnTo>
                  <a:pt x="366" y="1082"/>
                </a:lnTo>
                <a:lnTo>
                  <a:pt x="392" y="1091"/>
                </a:lnTo>
                <a:lnTo>
                  <a:pt x="418" y="1099"/>
                </a:lnTo>
                <a:lnTo>
                  <a:pt x="445" y="1105"/>
                </a:lnTo>
                <a:lnTo>
                  <a:pt x="473" y="1111"/>
                </a:lnTo>
                <a:lnTo>
                  <a:pt x="501" y="1114"/>
                </a:lnTo>
                <a:lnTo>
                  <a:pt x="530" y="1116"/>
                </a:lnTo>
                <a:lnTo>
                  <a:pt x="558" y="1117"/>
                </a:lnTo>
                <a:lnTo>
                  <a:pt x="587" y="1116"/>
                </a:lnTo>
                <a:lnTo>
                  <a:pt x="615" y="1114"/>
                </a:lnTo>
                <a:lnTo>
                  <a:pt x="643" y="1111"/>
                </a:lnTo>
                <a:lnTo>
                  <a:pt x="670" y="1105"/>
                </a:lnTo>
                <a:lnTo>
                  <a:pt x="697" y="1099"/>
                </a:lnTo>
                <a:lnTo>
                  <a:pt x="724" y="1091"/>
                </a:lnTo>
                <a:lnTo>
                  <a:pt x="750" y="1082"/>
                </a:lnTo>
                <a:lnTo>
                  <a:pt x="775" y="1073"/>
                </a:lnTo>
                <a:lnTo>
                  <a:pt x="800" y="1062"/>
                </a:lnTo>
                <a:lnTo>
                  <a:pt x="824" y="1049"/>
                </a:lnTo>
                <a:lnTo>
                  <a:pt x="847" y="1036"/>
                </a:lnTo>
                <a:lnTo>
                  <a:pt x="870" y="1021"/>
                </a:lnTo>
                <a:lnTo>
                  <a:pt x="891" y="1006"/>
                </a:lnTo>
                <a:lnTo>
                  <a:pt x="913" y="990"/>
                </a:lnTo>
                <a:lnTo>
                  <a:pt x="933" y="972"/>
                </a:lnTo>
                <a:lnTo>
                  <a:pt x="953" y="953"/>
                </a:lnTo>
                <a:lnTo>
                  <a:pt x="971" y="933"/>
                </a:lnTo>
                <a:lnTo>
                  <a:pt x="989" y="914"/>
                </a:lnTo>
                <a:lnTo>
                  <a:pt x="1005" y="892"/>
                </a:lnTo>
                <a:lnTo>
                  <a:pt x="1021" y="871"/>
                </a:lnTo>
                <a:lnTo>
                  <a:pt x="1035" y="848"/>
                </a:lnTo>
                <a:lnTo>
                  <a:pt x="1049" y="824"/>
                </a:lnTo>
                <a:lnTo>
                  <a:pt x="1061" y="801"/>
                </a:lnTo>
                <a:lnTo>
                  <a:pt x="1072" y="776"/>
                </a:lnTo>
                <a:lnTo>
                  <a:pt x="1083" y="751"/>
                </a:lnTo>
                <a:lnTo>
                  <a:pt x="1091" y="725"/>
                </a:lnTo>
                <a:lnTo>
                  <a:pt x="1099" y="698"/>
                </a:lnTo>
                <a:lnTo>
                  <a:pt x="1104" y="671"/>
                </a:lnTo>
                <a:lnTo>
                  <a:pt x="1110" y="644"/>
                </a:lnTo>
                <a:lnTo>
                  <a:pt x="1113" y="616"/>
                </a:lnTo>
                <a:lnTo>
                  <a:pt x="1115" y="588"/>
                </a:lnTo>
                <a:lnTo>
                  <a:pt x="1116" y="559"/>
                </a:lnTo>
                <a:lnTo>
                  <a:pt x="1115" y="529"/>
                </a:lnTo>
                <a:lnTo>
                  <a:pt x="1113" y="501"/>
                </a:lnTo>
                <a:lnTo>
                  <a:pt x="1110" y="473"/>
                </a:lnTo>
                <a:lnTo>
                  <a:pt x="1104" y="446"/>
                </a:lnTo>
                <a:lnTo>
                  <a:pt x="1099" y="419"/>
                </a:lnTo>
                <a:lnTo>
                  <a:pt x="1091" y="392"/>
                </a:lnTo>
                <a:lnTo>
                  <a:pt x="1083" y="366"/>
                </a:lnTo>
                <a:lnTo>
                  <a:pt x="1072" y="342"/>
                </a:lnTo>
                <a:lnTo>
                  <a:pt x="1061" y="317"/>
                </a:lnTo>
                <a:lnTo>
                  <a:pt x="1049" y="293"/>
                </a:lnTo>
                <a:lnTo>
                  <a:pt x="1035" y="269"/>
                </a:lnTo>
                <a:lnTo>
                  <a:pt x="1021" y="247"/>
                </a:lnTo>
                <a:lnTo>
                  <a:pt x="1005" y="225"/>
                </a:lnTo>
                <a:lnTo>
                  <a:pt x="989" y="203"/>
                </a:lnTo>
                <a:lnTo>
                  <a:pt x="971" y="184"/>
                </a:lnTo>
                <a:lnTo>
                  <a:pt x="953" y="164"/>
                </a:lnTo>
                <a:lnTo>
                  <a:pt x="933" y="146"/>
                </a:lnTo>
                <a:lnTo>
                  <a:pt x="913" y="128"/>
                </a:lnTo>
                <a:lnTo>
                  <a:pt x="891" y="112"/>
                </a:lnTo>
                <a:lnTo>
                  <a:pt x="870" y="96"/>
                </a:lnTo>
                <a:lnTo>
                  <a:pt x="847" y="81"/>
                </a:lnTo>
                <a:lnTo>
                  <a:pt x="824" y="68"/>
                </a:lnTo>
                <a:lnTo>
                  <a:pt x="800" y="55"/>
                </a:lnTo>
                <a:lnTo>
                  <a:pt x="775" y="45"/>
                </a:lnTo>
                <a:lnTo>
                  <a:pt x="750" y="35"/>
                </a:lnTo>
                <a:lnTo>
                  <a:pt x="724" y="26"/>
                </a:lnTo>
                <a:lnTo>
                  <a:pt x="697" y="19"/>
                </a:lnTo>
                <a:lnTo>
                  <a:pt x="670" y="12"/>
                </a:lnTo>
                <a:lnTo>
                  <a:pt x="643" y="7"/>
                </a:lnTo>
                <a:lnTo>
                  <a:pt x="615" y="4"/>
                </a:lnTo>
                <a:lnTo>
                  <a:pt x="587" y="1"/>
                </a:lnTo>
                <a:lnTo>
                  <a:pt x="558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5" name="Group 33">
            <a:extLst>
              <a:ext uri="{FF2B5EF4-FFF2-40B4-BE49-F238E27FC236}">
                <a16:creationId xmlns="" xmlns:a16="http://schemas.microsoft.com/office/drawing/2014/main" id="{1EAA185F-A70E-484A-9F85-AD2652CA6E2B}"/>
              </a:ext>
            </a:extLst>
          </p:cNvPr>
          <p:cNvGrpSpPr/>
          <p:nvPr/>
        </p:nvGrpSpPr>
        <p:grpSpPr>
          <a:xfrm>
            <a:off x="5011455" y="3046701"/>
            <a:ext cx="255262" cy="371290"/>
            <a:chOff x="3720306" y="3668315"/>
            <a:chExt cx="314325" cy="457200"/>
          </a:xfrm>
          <a:solidFill>
            <a:srgbClr val="A5A5A5"/>
          </a:solidFill>
        </p:grpSpPr>
        <p:sp>
          <p:nvSpPr>
            <p:cNvPr id="6" name="Freeform 114">
              <a:extLst>
                <a:ext uri="{FF2B5EF4-FFF2-40B4-BE49-F238E27FC236}">
                  <a16:creationId xmlns="" xmlns:a16="http://schemas.microsoft.com/office/drawing/2014/main" id="{B6E32264-252E-424E-818E-AD6CB2ED2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0306" y="3668315"/>
              <a:ext cx="314325" cy="457200"/>
            </a:xfrm>
            <a:custGeom>
              <a:avLst/>
              <a:gdLst>
                <a:gd name="T0" fmla="*/ 184 w 793"/>
                <a:gd name="T1" fmla="*/ 669 h 1152"/>
                <a:gd name="T2" fmla="*/ 103 w 793"/>
                <a:gd name="T3" fmla="*/ 514 h 1152"/>
                <a:gd name="T4" fmla="*/ 78 w 793"/>
                <a:gd name="T5" fmla="*/ 439 h 1152"/>
                <a:gd name="T6" fmla="*/ 75 w 793"/>
                <a:gd name="T7" fmla="*/ 363 h 1152"/>
                <a:gd name="T8" fmla="*/ 92 w 793"/>
                <a:gd name="T9" fmla="*/ 284 h 1152"/>
                <a:gd name="T10" fmla="*/ 128 w 793"/>
                <a:gd name="T11" fmla="*/ 215 h 1152"/>
                <a:gd name="T12" fmla="*/ 180 w 793"/>
                <a:gd name="T13" fmla="*/ 156 h 1152"/>
                <a:gd name="T14" fmla="*/ 242 w 793"/>
                <a:gd name="T15" fmla="*/ 112 h 1152"/>
                <a:gd name="T16" fmla="*/ 316 w 793"/>
                <a:gd name="T17" fmla="*/ 82 h 1152"/>
                <a:gd name="T18" fmla="*/ 397 w 793"/>
                <a:gd name="T19" fmla="*/ 72 h 1152"/>
                <a:gd name="T20" fmla="*/ 478 w 793"/>
                <a:gd name="T21" fmla="*/ 82 h 1152"/>
                <a:gd name="T22" fmla="*/ 551 w 793"/>
                <a:gd name="T23" fmla="*/ 112 h 1152"/>
                <a:gd name="T24" fmla="*/ 615 w 793"/>
                <a:gd name="T25" fmla="*/ 156 h 1152"/>
                <a:gd name="T26" fmla="*/ 666 w 793"/>
                <a:gd name="T27" fmla="*/ 215 h 1152"/>
                <a:gd name="T28" fmla="*/ 701 w 793"/>
                <a:gd name="T29" fmla="*/ 284 h 1152"/>
                <a:gd name="T30" fmla="*/ 720 w 793"/>
                <a:gd name="T31" fmla="*/ 363 h 1152"/>
                <a:gd name="T32" fmla="*/ 717 w 793"/>
                <a:gd name="T33" fmla="*/ 438 h 1152"/>
                <a:gd name="T34" fmla="*/ 691 w 793"/>
                <a:gd name="T35" fmla="*/ 513 h 1152"/>
                <a:gd name="T36" fmla="*/ 610 w 793"/>
                <a:gd name="T37" fmla="*/ 669 h 1152"/>
                <a:gd name="T38" fmla="*/ 397 w 793"/>
                <a:gd name="T39" fmla="*/ 1080 h 1152"/>
                <a:gd name="T40" fmla="*/ 346 w 793"/>
                <a:gd name="T41" fmla="*/ 1067 h 1152"/>
                <a:gd name="T42" fmla="*/ 469 w 793"/>
                <a:gd name="T43" fmla="*/ 1036 h 1152"/>
                <a:gd name="T44" fmla="*/ 445 w 793"/>
                <a:gd name="T45" fmla="*/ 1071 h 1152"/>
                <a:gd name="T46" fmla="*/ 412 w 793"/>
                <a:gd name="T47" fmla="*/ 1079 h 1152"/>
                <a:gd name="T48" fmla="*/ 263 w 793"/>
                <a:gd name="T49" fmla="*/ 846 h 1152"/>
                <a:gd name="T50" fmla="*/ 528 w 793"/>
                <a:gd name="T51" fmla="*/ 857 h 1152"/>
                <a:gd name="T52" fmla="*/ 307 w 793"/>
                <a:gd name="T53" fmla="*/ 986 h 1152"/>
                <a:gd name="T54" fmla="*/ 290 w 793"/>
                <a:gd name="T55" fmla="*/ 931 h 1152"/>
                <a:gd name="T56" fmla="*/ 496 w 793"/>
                <a:gd name="T57" fmla="*/ 958 h 1152"/>
                <a:gd name="T58" fmla="*/ 376 w 793"/>
                <a:gd name="T59" fmla="*/ 0 h 1152"/>
                <a:gd name="T60" fmla="*/ 279 w 793"/>
                <a:gd name="T61" fmla="*/ 18 h 1152"/>
                <a:gd name="T62" fmla="*/ 192 w 793"/>
                <a:gd name="T63" fmla="*/ 58 h 1152"/>
                <a:gd name="T64" fmla="*/ 117 w 793"/>
                <a:gd name="T65" fmla="*/ 116 h 1152"/>
                <a:gd name="T66" fmla="*/ 59 w 793"/>
                <a:gd name="T67" fmla="*/ 190 h 1152"/>
                <a:gd name="T68" fmla="*/ 19 w 793"/>
                <a:gd name="T69" fmla="*/ 278 h 1152"/>
                <a:gd name="T70" fmla="*/ 2 w 793"/>
                <a:gd name="T71" fmla="*/ 375 h 1152"/>
                <a:gd name="T72" fmla="*/ 7 w 793"/>
                <a:gd name="T73" fmla="*/ 451 h 1152"/>
                <a:gd name="T74" fmla="*/ 59 w 793"/>
                <a:gd name="T75" fmla="*/ 589 h 1152"/>
                <a:gd name="T76" fmla="*/ 160 w 793"/>
                <a:gd name="T77" fmla="*/ 778 h 1152"/>
                <a:gd name="T78" fmla="*/ 234 w 793"/>
                <a:gd name="T79" fmla="*/ 994 h 1152"/>
                <a:gd name="T80" fmla="*/ 270 w 793"/>
                <a:gd name="T81" fmla="*/ 1086 h 1152"/>
                <a:gd name="T82" fmla="*/ 302 w 793"/>
                <a:gd name="T83" fmla="*/ 1125 h 1152"/>
                <a:gd name="T84" fmla="*/ 347 w 793"/>
                <a:gd name="T85" fmla="*/ 1146 h 1152"/>
                <a:gd name="T86" fmla="*/ 411 w 793"/>
                <a:gd name="T87" fmla="*/ 1152 h 1152"/>
                <a:gd name="T88" fmla="*/ 467 w 793"/>
                <a:gd name="T89" fmla="*/ 1140 h 1152"/>
                <a:gd name="T90" fmla="*/ 507 w 793"/>
                <a:gd name="T91" fmla="*/ 1111 h 1152"/>
                <a:gd name="T92" fmla="*/ 535 w 793"/>
                <a:gd name="T93" fmla="*/ 1066 h 1152"/>
                <a:gd name="T94" fmla="*/ 578 w 793"/>
                <a:gd name="T95" fmla="*/ 935 h 1152"/>
                <a:gd name="T96" fmla="*/ 633 w 793"/>
                <a:gd name="T97" fmla="*/ 779 h 1152"/>
                <a:gd name="T98" fmla="*/ 735 w 793"/>
                <a:gd name="T99" fmla="*/ 589 h 1152"/>
                <a:gd name="T100" fmla="*/ 787 w 793"/>
                <a:gd name="T101" fmla="*/ 451 h 1152"/>
                <a:gd name="T102" fmla="*/ 792 w 793"/>
                <a:gd name="T103" fmla="*/ 375 h 1152"/>
                <a:gd name="T104" fmla="*/ 775 w 793"/>
                <a:gd name="T105" fmla="*/ 278 h 1152"/>
                <a:gd name="T106" fmla="*/ 736 w 793"/>
                <a:gd name="T107" fmla="*/ 190 h 1152"/>
                <a:gd name="T108" fmla="*/ 677 w 793"/>
                <a:gd name="T109" fmla="*/ 116 h 1152"/>
                <a:gd name="T110" fmla="*/ 602 w 793"/>
                <a:gd name="T111" fmla="*/ 58 h 1152"/>
                <a:gd name="T112" fmla="*/ 515 w 793"/>
                <a:gd name="T113" fmla="*/ 18 h 1152"/>
                <a:gd name="T114" fmla="*/ 417 w 793"/>
                <a:gd name="T11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3" h="1152">
                  <a:moveTo>
                    <a:pt x="565" y="756"/>
                  </a:moveTo>
                  <a:lnTo>
                    <a:pt x="229" y="756"/>
                  </a:lnTo>
                  <a:lnTo>
                    <a:pt x="215" y="727"/>
                  </a:lnTo>
                  <a:lnTo>
                    <a:pt x="200" y="698"/>
                  </a:lnTo>
                  <a:lnTo>
                    <a:pt x="184" y="669"/>
                  </a:lnTo>
                  <a:lnTo>
                    <a:pt x="169" y="640"/>
                  </a:lnTo>
                  <a:lnTo>
                    <a:pt x="151" y="608"/>
                  </a:lnTo>
                  <a:lnTo>
                    <a:pt x="133" y="577"/>
                  </a:lnTo>
                  <a:lnTo>
                    <a:pt x="117" y="545"/>
                  </a:lnTo>
                  <a:lnTo>
                    <a:pt x="103" y="514"/>
                  </a:lnTo>
                  <a:lnTo>
                    <a:pt x="97" y="498"/>
                  </a:lnTo>
                  <a:lnTo>
                    <a:pt x="91" y="483"/>
                  </a:lnTo>
                  <a:lnTo>
                    <a:pt x="86" y="468"/>
                  </a:lnTo>
                  <a:lnTo>
                    <a:pt x="81" y="453"/>
                  </a:lnTo>
                  <a:lnTo>
                    <a:pt x="78" y="439"/>
                  </a:lnTo>
                  <a:lnTo>
                    <a:pt x="75" y="424"/>
                  </a:lnTo>
                  <a:lnTo>
                    <a:pt x="74" y="410"/>
                  </a:lnTo>
                  <a:lnTo>
                    <a:pt x="73" y="396"/>
                  </a:lnTo>
                  <a:lnTo>
                    <a:pt x="74" y="379"/>
                  </a:lnTo>
                  <a:lnTo>
                    <a:pt x="75" y="363"/>
                  </a:lnTo>
                  <a:lnTo>
                    <a:pt x="77" y="347"/>
                  </a:lnTo>
                  <a:lnTo>
                    <a:pt x="79" y="331"/>
                  </a:lnTo>
                  <a:lnTo>
                    <a:pt x="84" y="315"/>
                  </a:lnTo>
                  <a:lnTo>
                    <a:pt x="88" y="300"/>
                  </a:lnTo>
                  <a:lnTo>
                    <a:pt x="92" y="284"/>
                  </a:lnTo>
                  <a:lnTo>
                    <a:pt x="99" y="270"/>
                  </a:lnTo>
                  <a:lnTo>
                    <a:pt x="105" y="255"/>
                  </a:lnTo>
                  <a:lnTo>
                    <a:pt x="112" y="241"/>
                  </a:lnTo>
                  <a:lnTo>
                    <a:pt x="120" y="228"/>
                  </a:lnTo>
                  <a:lnTo>
                    <a:pt x="128" y="215"/>
                  </a:lnTo>
                  <a:lnTo>
                    <a:pt x="138" y="202"/>
                  </a:lnTo>
                  <a:lnTo>
                    <a:pt x="147" y="190"/>
                  </a:lnTo>
                  <a:lnTo>
                    <a:pt x="157" y="179"/>
                  </a:lnTo>
                  <a:lnTo>
                    <a:pt x="168" y="167"/>
                  </a:lnTo>
                  <a:lnTo>
                    <a:pt x="180" y="156"/>
                  </a:lnTo>
                  <a:lnTo>
                    <a:pt x="191" y="146"/>
                  </a:lnTo>
                  <a:lnTo>
                    <a:pt x="204" y="136"/>
                  </a:lnTo>
                  <a:lnTo>
                    <a:pt x="216" y="128"/>
                  </a:lnTo>
                  <a:lnTo>
                    <a:pt x="229" y="119"/>
                  </a:lnTo>
                  <a:lnTo>
                    <a:pt x="242" y="112"/>
                  </a:lnTo>
                  <a:lnTo>
                    <a:pt x="256" y="104"/>
                  </a:lnTo>
                  <a:lnTo>
                    <a:pt x="270" y="98"/>
                  </a:lnTo>
                  <a:lnTo>
                    <a:pt x="286" y="91"/>
                  </a:lnTo>
                  <a:lnTo>
                    <a:pt x="301" y="87"/>
                  </a:lnTo>
                  <a:lnTo>
                    <a:pt x="316" y="82"/>
                  </a:lnTo>
                  <a:lnTo>
                    <a:pt x="332" y="78"/>
                  </a:lnTo>
                  <a:lnTo>
                    <a:pt x="348" y="76"/>
                  </a:lnTo>
                  <a:lnTo>
                    <a:pt x="364" y="74"/>
                  </a:lnTo>
                  <a:lnTo>
                    <a:pt x="381" y="73"/>
                  </a:lnTo>
                  <a:lnTo>
                    <a:pt x="397" y="72"/>
                  </a:lnTo>
                  <a:lnTo>
                    <a:pt x="414" y="73"/>
                  </a:lnTo>
                  <a:lnTo>
                    <a:pt x="430" y="74"/>
                  </a:lnTo>
                  <a:lnTo>
                    <a:pt x="447" y="76"/>
                  </a:lnTo>
                  <a:lnTo>
                    <a:pt x="463" y="78"/>
                  </a:lnTo>
                  <a:lnTo>
                    <a:pt x="478" y="82"/>
                  </a:lnTo>
                  <a:lnTo>
                    <a:pt x="493" y="87"/>
                  </a:lnTo>
                  <a:lnTo>
                    <a:pt x="508" y="91"/>
                  </a:lnTo>
                  <a:lnTo>
                    <a:pt x="523" y="98"/>
                  </a:lnTo>
                  <a:lnTo>
                    <a:pt x="537" y="104"/>
                  </a:lnTo>
                  <a:lnTo>
                    <a:pt x="551" y="112"/>
                  </a:lnTo>
                  <a:lnTo>
                    <a:pt x="565" y="119"/>
                  </a:lnTo>
                  <a:lnTo>
                    <a:pt x="578" y="128"/>
                  </a:lnTo>
                  <a:lnTo>
                    <a:pt x="591" y="136"/>
                  </a:lnTo>
                  <a:lnTo>
                    <a:pt x="603" y="146"/>
                  </a:lnTo>
                  <a:lnTo>
                    <a:pt x="615" y="156"/>
                  </a:lnTo>
                  <a:lnTo>
                    <a:pt x="626" y="167"/>
                  </a:lnTo>
                  <a:lnTo>
                    <a:pt x="637" y="179"/>
                  </a:lnTo>
                  <a:lnTo>
                    <a:pt x="647" y="190"/>
                  </a:lnTo>
                  <a:lnTo>
                    <a:pt x="656" y="202"/>
                  </a:lnTo>
                  <a:lnTo>
                    <a:pt x="666" y="215"/>
                  </a:lnTo>
                  <a:lnTo>
                    <a:pt x="674" y="228"/>
                  </a:lnTo>
                  <a:lnTo>
                    <a:pt x="682" y="241"/>
                  </a:lnTo>
                  <a:lnTo>
                    <a:pt x="688" y="255"/>
                  </a:lnTo>
                  <a:lnTo>
                    <a:pt x="696" y="270"/>
                  </a:lnTo>
                  <a:lnTo>
                    <a:pt x="701" y="284"/>
                  </a:lnTo>
                  <a:lnTo>
                    <a:pt x="707" y="300"/>
                  </a:lnTo>
                  <a:lnTo>
                    <a:pt x="711" y="315"/>
                  </a:lnTo>
                  <a:lnTo>
                    <a:pt x="714" y="331"/>
                  </a:lnTo>
                  <a:lnTo>
                    <a:pt x="718" y="347"/>
                  </a:lnTo>
                  <a:lnTo>
                    <a:pt x="720" y="363"/>
                  </a:lnTo>
                  <a:lnTo>
                    <a:pt x="721" y="379"/>
                  </a:lnTo>
                  <a:lnTo>
                    <a:pt x="721" y="396"/>
                  </a:lnTo>
                  <a:lnTo>
                    <a:pt x="721" y="410"/>
                  </a:lnTo>
                  <a:lnTo>
                    <a:pt x="719" y="424"/>
                  </a:lnTo>
                  <a:lnTo>
                    <a:pt x="717" y="438"/>
                  </a:lnTo>
                  <a:lnTo>
                    <a:pt x="712" y="453"/>
                  </a:lnTo>
                  <a:lnTo>
                    <a:pt x="708" y="468"/>
                  </a:lnTo>
                  <a:lnTo>
                    <a:pt x="704" y="483"/>
                  </a:lnTo>
                  <a:lnTo>
                    <a:pt x="697" y="498"/>
                  </a:lnTo>
                  <a:lnTo>
                    <a:pt x="691" y="513"/>
                  </a:lnTo>
                  <a:lnTo>
                    <a:pt x="677" y="545"/>
                  </a:lnTo>
                  <a:lnTo>
                    <a:pt x="660" y="577"/>
                  </a:lnTo>
                  <a:lnTo>
                    <a:pt x="643" y="608"/>
                  </a:lnTo>
                  <a:lnTo>
                    <a:pt x="626" y="641"/>
                  </a:lnTo>
                  <a:lnTo>
                    <a:pt x="610" y="669"/>
                  </a:lnTo>
                  <a:lnTo>
                    <a:pt x="594" y="698"/>
                  </a:lnTo>
                  <a:lnTo>
                    <a:pt x="579" y="727"/>
                  </a:lnTo>
                  <a:lnTo>
                    <a:pt x="565" y="756"/>
                  </a:lnTo>
                  <a:lnTo>
                    <a:pt x="565" y="756"/>
                  </a:lnTo>
                  <a:close/>
                  <a:moveTo>
                    <a:pt x="397" y="1080"/>
                  </a:moveTo>
                  <a:lnTo>
                    <a:pt x="384" y="1079"/>
                  </a:lnTo>
                  <a:lnTo>
                    <a:pt x="373" y="1078"/>
                  </a:lnTo>
                  <a:lnTo>
                    <a:pt x="363" y="1076"/>
                  </a:lnTo>
                  <a:lnTo>
                    <a:pt x="355" y="1073"/>
                  </a:lnTo>
                  <a:lnTo>
                    <a:pt x="346" y="1067"/>
                  </a:lnTo>
                  <a:lnTo>
                    <a:pt x="339" y="1059"/>
                  </a:lnTo>
                  <a:lnTo>
                    <a:pt x="332" y="1049"/>
                  </a:lnTo>
                  <a:lnTo>
                    <a:pt x="326" y="1035"/>
                  </a:lnTo>
                  <a:lnTo>
                    <a:pt x="478" y="1016"/>
                  </a:lnTo>
                  <a:lnTo>
                    <a:pt x="469" y="1036"/>
                  </a:lnTo>
                  <a:lnTo>
                    <a:pt x="462" y="1051"/>
                  </a:lnTo>
                  <a:lnTo>
                    <a:pt x="457" y="1057"/>
                  </a:lnTo>
                  <a:lnTo>
                    <a:pt x="454" y="1062"/>
                  </a:lnTo>
                  <a:lnTo>
                    <a:pt x="450" y="1066"/>
                  </a:lnTo>
                  <a:lnTo>
                    <a:pt x="445" y="1071"/>
                  </a:lnTo>
                  <a:lnTo>
                    <a:pt x="440" y="1073"/>
                  </a:lnTo>
                  <a:lnTo>
                    <a:pt x="436" y="1075"/>
                  </a:lnTo>
                  <a:lnTo>
                    <a:pt x="430" y="1077"/>
                  </a:lnTo>
                  <a:lnTo>
                    <a:pt x="425" y="1078"/>
                  </a:lnTo>
                  <a:lnTo>
                    <a:pt x="412" y="1079"/>
                  </a:lnTo>
                  <a:lnTo>
                    <a:pt x="397" y="1080"/>
                  </a:lnTo>
                  <a:close/>
                  <a:moveTo>
                    <a:pt x="279" y="897"/>
                  </a:moveTo>
                  <a:lnTo>
                    <a:pt x="275" y="881"/>
                  </a:lnTo>
                  <a:lnTo>
                    <a:pt x="269" y="863"/>
                  </a:lnTo>
                  <a:lnTo>
                    <a:pt x="263" y="846"/>
                  </a:lnTo>
                  <a:lnTo>
                    <a:pt x="258" y="828"/>
                  </a:lnTo>
                  <a:lnTo>
                    <a:pt x="537" y="828"/>
                  </a:lnTo>
                  <a:lnTo>
                    <a:pt x="534" y="837"/>
                  </a:lnTo>
                  <a:lnTo>
                    <a:pt x="531" y="847"/>
                  </a:lnTo>
                  <a:lnTo>
                    <a:pt x="528" y="857"/>
                  </a:lnTo>
                  <a:lnTo>
                    <a:pt x="524" y="867"/>
                  </a:lnTo>
                  <a:lnTo>
                    <a:pt x="279" y="897"/>
                  </a:lnTo>
                  <a:close/>
                  <a:moveTo>
                    <a:pt x="491" y="978"/>
                  </a:moveTo>
                  <a:lnTo>
                    <a:pt x="312" y="1000"/>
                  </a:lnTo>
                  <a:lnTo>
                    <a:pt x="307" y="986"/>
                  </a:lnTo>
                  <a:lnTo>
                    <a:pt x="302" y="970"/>
                  </a:lnTo>
                  <a:lnTo>
                    <a:pt x="296" y="952"/>
                  </a:lnTo>
                  <a:lnTo>
                    <a:pt x="290" y="932"/>
                  </a:lnTo>
                  <a:lnTo>
                    <a:pt x="290" y="931"/>
                  </a:lnTo>
                  <a:lnTo>
                    <a:pt x="290" y="931"/>
                  </a:lnTo>
                  <a:lnTo>
                    <a:pt x="512" y="903"/>
                  </a:lnTo>
                  <a:lnTo>
                    <a:pt x="508" y="919"/>
                  </a:lnTo>
                  <a:lnTo>
                    <a:pt x="504" y="936"/>
                  </a:lnTo>
                  <a:lnTo>
                    <a:pt x="499" y="946"/>
                  </a:lnTo>
                  <a:lnTo>
                    <a:pt x="496" y="958"/>
                  </a:lnTo>
                  <a:lnTo>
                    <a:pt x="493" y="968"/>
                  </a:lnTo>
                  <a:lnTo>
                    <a:pt x="491" y="978"/>
                  </a:lnTo>
                  <a:lnTo>
                    <a:pt x="491" y="978"/>
                  </a:lnTo>
                  <a:close/>
                  <a:moveTo>
                    <a:pt x="397" y="0"/>
                  </a:moveTo>
                  <a:lnTo>
                    <a:pt x="376" y="0"/>
                  </a:lnTo>
                  <a:lnTo>
                    <a:pt x="357" y="1"/>
                  </a:lnTo>
                  <a:lnTo>
                    <a:pt x="336" y="5"/>
                  </a:lnTo>
                  <a:lnTo>
                    <a:pt x="317" y="8"/>
                  </a:lnTo>
                  <a:lnTo>
                    <a:pt x="299" y="12"/>
                  </a:lnTo>
                  <a:lnTo>
                    <a:pt x="279" y="18"/>
                  </a:lnTo>
                  <a:lnTo>
                    <a:pt x="261" y="24"/>
                  </a:lnTo>
                  <a:lnTo>
                    <a:pt x="242" y="31"/>
                  </a:lnTo>
                  <a:lnTo>
                    <a:pt x="225" y="39"/>
                  </a:lnTo>
                  <a:lnTo>
                    <a:pt x="208" y="48"/>
                  </a:lnTo>
                  <a:lnTo>
                    <a:pt x="192" y="58"/>
                  </a:lnTo>
                  <a:lnTo>
                    <a:pt x="175" y="67"/>
                  </a:lnTo>
                  <a:lnTo>
                    <a:pt x="160" y="78"/>
                  </a:lnTo>
                  <a:lnTo>
                    <a:pt x="145" y="90"/>
                  </a:lnTo>
                  <a:lnTo>
                    <a:pt x="131" y="103"/>
                  </a:lnTo>
                  <a:lnTo>
                    <a:pt x="117" y="116"/>
                  </a:lnTo>
                  <a:lnTo>
                    <a:pt x="104" y="130"/>
                  </a:lnTo>
                  <a:lnTo>
                    <a:pt x="91" y="144"/>
                  </a:lnTo>
                  <a:lnTo>
                    <a:pt x="79" y="159"/>
                  </a:lnTo>
                  <a:lnTo>
                    <a:pt x="69" y="174"/>
                  </a:lnTo>
                  <a:lnTo>
                    <a:pt x="59" y="190"/>
                  </a:lnTo>
                  <a:lnTo>
                    <a:pt x="49" y="207"/>
                  </a:lnTo>
                  <a:lnTo>
                    <a:pt x="40" y="224"/>
                  </a:lnTo>
                  <a:lnTo>
                    <a:pt x="32" y="242"/>
                  </a:lnTo>
                  <a:lnTo>
                    <a:pt x="25" y="260"/>
                  </a:lnTo>
                  <a:lnTo>
                    <a:pt x="19" y="278"/>
                  </a:lnTo>
                  <a:lnTo>
                    <a:pt x="13" y="297"/>
                  </a:lnTo>
                  <a:lnTo>
                    <a:pt x="9" y="316"/>
                  </a:lnTo>
                  <a:lnTo>
                    <a:pt x="6" y="335"/>
                  </a:lnTo>
                  <a:lnTo>
                    <a:pt x="3" y="356"/>
                  </a:lnTo>
                  <a:lnTo>
                    <a:pt x="2" y="375"/>
                  </a:lnTo>
                  <a:lnTo>
                    <a:pt x="0" y="396"/>
                  </a:lnTo>
                  <a:lnTo>
                    <a:pt x="2" y="410"/>
                  </a:lnTo>
                  <a:lnTo>
                    <a:pt x="3" y="424"/>
                  </a:lnTo>
                  <a:lnTo>
                    <a:pt x="5" y="437"/>
                  </a:lnTo>
                  <a:lnTo>
                    <a:pt x="7" y="451"/>
                  </a:lnTo>
                  <a:lnTo>
                    <a:pt x="13" y="479"/>
                  </a:lnTo>
                  <a:lnTo>
                    <a:pt x="22" y="506"/>
                  </a:lnTo>
                  <a:lnTo>
                    <a:pt x="33" y="534"/>
                  </a:lnTo>
                  <a:lnTo>
                    <a:pt x="46" y="561"/>
                  </a:lnTo>
                  <a:lnTo>
                    <a:pt x="59" y="589"/>
                  </a:lnTo>
                  <a:lnTo>
                    <a:pt x="74" y="617"/>
                  </a:lnTo>
                  <a:lnTo>
                    <a:pt x="103" y="671"/>
                  </a:lnTo>
                  <a:lnTo>
                    <a:pt x="133" y="725"/>
                  </a:lnTo>
                  <a:lnTo>
                    <a:pt x="147" y="752"/>
                  </a:lnTo>
                  <a:lnTo>
                    <a:pt x="160" y="778"/>
                  </a:lnTo>
                  <a:lnTo>
                    <a:pt x="172" y="804"/>
                  </a:lnTo>
                  <a:lnTo>
                    <a:pt x="182" y="830"/>
                  </a:lnTo>
                  <a:lnTo>
                    <a:pt x="206" y="901"/>
                  </a:lnTo>
                  <a:lnTo>
                    <a:pt x="225" y="965"/>
                  </a:lnTo>
                  <a:lnTo>
                    <a:pt x="234" y="994"/>
                  </a:lnTo>
                  <a:lnTo>
                    <a:pt x="242" y="1020"/>
                  </a:lnTo>
                  <a:lnTo>
                    <a:pt x="251" y="1045"/>
                  </a:lnTo>
                  <a:lnTo>
                    <a:pt x="260" y="1066"/>
                  </a:lnTo>
                  <a:lnTo>
                    <a:pt x="265" y="1076"/>
                  </a:lnTo>
                  <a:lnTo>
                    <a:pt x="270" y="1086"/>
                  </a:lnTo>
                  <a:lnTo>
                    <a:pt x="276" y="1094"/>
                  </a:lnTo>
                  <a:lnTo>
                    <a:pt x="281" y="1103"/>
                  </a:lnTo>
                  <a:lnTo>
                    <a:pt x="288" y="1111"/>
                  </a:lnTo>
                  <a:lnTo>
                    <a:pt x="295" y="1118"/>
                  </a:lnTo>
                  <a:lnTo>
                    <a:pt x="302" y="1125"/>
                  </a:lnTo>
                  <a:lnTo>
                    <a:pt x="310" y="1130"/>
                  </a:lnTo>
                  <a:lnTo>
                    <a:pt x="318" y="1135"/>
                  </a:lnTo>
                  <a:lnTo>
                    <a:pt x="328" y="1140"/>
                  </a:lnTo>
                  <a:lnTo>
                    <a:pt x="337" y="1143"/>
                  </a:lnTo>
                  <a:lnTo>
                    <a:pt x="347" y="1146"/>
                  </a:lnTo>
                  <a:lnTo>
                    <a:pt x="359" y="1148"/>
                  </a:lnTo>
                  <a:lnTo>
                    <a:pt x="371" y="1151"/>
                  </a:lnTo>
                  <a:lnTo>
                    <a:pt x="383" y="1152"/>
                  </a:lnTo>
                  <a:lnTo>
                    <a:pt x="397" y="1152"/>
                  </a:lnTo>
                  <a:lnTo>
                    <a:pt x="411" y="1152"/>
                  </a:lnTo>
                  <a:lnTo>
                    <a:pt x="424" y="1151"/>
                  </a:lnTo>
                  <a:lnTo>
                    <a:pt x="436" y="1148"/>
                  </a:lnTo>
                  <a:lnTo>
                    <a:pt x="448" y="1146"/>
                  </a:lnTo>
                  <a:lnTo>
                    <a:pt x="457" y="1143"/>
                  </a:lnTo>
                  <a:lnTo>
                    <a:pt x="467" y="1140"/>
                  </a:lnTo>
                  <a:lnTo>
                    <a:pt x="477" y="1135"/>
                  </a:lnTo>
                  <a:lnTo>
                    <a:pt x="485" y="1130"/>
                  </a:lnTo>
                  <a:lnTo>
                    <a:pt x="493" y="1125"/>
                  </a:lnTo>
                  <a:lnTo>
                    <a:pt x="501" y="1118"/>
                  </a:lnTo>
                  <a:lnTo>
                    <a:pt x="507" y="1111"/>
                  </a:lnTo>
                  <a:lnTo>
                    <a:pt x="513" y="1103"/>
                  </a:lnTo>
                  <a:lnTo>
                    <a:pt x="519" y="1095"/>
                  </a:lnTo>
                  <a:lnTo>
                    <a:pt x="524" y="1086"/>
                  </a:lnTo>
                  <a:lnTo>
                    <a:pt x="530" y="1077"/>
                  </a:lnTo>
                  <a:lnTo>
                    <a:pt x="535" y="1066"/>
                  </a:lnTo>
                  <a:lnTo>
                    <a:pt x="544" y="1045"/>
                  </a:lnTo>
                  <a:lnTo>
                    <a:pt x="552" y="1021"/>
                  </a:lnTo>
                  <a:lnTo>
                    <a:pt x="561" y="994"/>
                  </a:lnTo>
                  <a:lnTo>
                    <a:pt x="570" y="966"/>
                  </a:lnTo>
                  <a:lnTo>
                    <a:pt x="578" y="935"/>
                  </a:lnTo>
                  <a:lnTo>
                    <a:pt x="588" y="902"/>
                  </a:lnTo>
                  <a:lnTo>
                    <a:pt x="599" y="868"/>
                  </a:lnTo>
                  <a:lnTo>
                    <a:pt x="612" y="831"/>
                  </a:lnTo>
                  <a:lnTo>
                    <a:pt x="621" y="805"/>
                  </a:lnTo>
                  <a:lnTo>
                    <a:pt x="633" y="779"/>
                  </a:lnTo>
                  <a:lnTo>
                    <a:pt x="646" y="753"/>
                  </a:lnTo>
                  <a:lnTo>
                    <a:pt x="660" y="726"/>
                  </a:lnTo>
                  <a:lnTo>
                    <a:pt x="691" y="672"/>
                  </a:lnTo>
                  <a:lnTo>
                    <a:pt x="721" y="617"/>
                  </a:lnTo>
                  <a:lnTo>
                    <a:pt x="735" y="589"/>
                  </a:lnTo>
                  <a:lnTo>
                    <a:pt x="749" y="561"/>
                  </a:lnTo>
                  <a:lnTo>
                    <a:pt x="761" y="533"/>
                  </a:lnTo>
                  <a:lnTo>
                    <a:pt x="772" y="506"/>
                  </a:lnTo>
                  <a:lnTo>
                    <a:pt x="780" y="478"/>
                  </a:lnTo>
                  <a:lnTo>
                    <a:pt x="787" y="451"/>
                  </a:lnTo>
                  <a:lnTo>
                    <a:pt x="790" y="437"/>
                  </a:lnTo>
                  <a:lnTo>
                    <a:pt x="791" y="423"/>
                  </a:lnTo>
                  <a:lnTo>
                    <a:pt x="792" y="410"/>
                  </a:lnTo>
                  <a:lnTo>
                    <a:pt x="793" y="396"/>
                  </a:lnTo>
                  <a:lnTo>
                    <a:pt x="792" y="375"/>
                  </a:lnTo>
                  <a:lnTo>
                    <a:pt x="791" y="356"/>
                  </a:lnTo>
                  <a:lnTo>
                    <a:pt x="789" y="335"/>
                  </a:lnTo>
                  <a:lnTo>
                    <a:pt x="785" y="316"/>
                  </a:lnTo>
                  <a:lnTo>
                    <a:pt x="780" y="297"/>
                  </a:lnTo>
                  <a:lnTo>
                    <a:pt x="775" y="278"/>
                  </a:lnTo>
                  <a:lnTo>
                    <a:pt x="769" y="260"/>
                  </a:lnTo>
                  <a:lnTo>
                    <a:pt x="762" y="242"/>
                  </a:lnTo>
                  <a:lnTo>
                    <a:pt x="754" y="224"/>
                  </a:lnTo>
                  <a:lnTo>
                    <a:pt x="746" y="207"/>
                  </a:lnTo>
                  <a:lnTo>
                    <a:pt x="736" y="190"/>
                  </a:lnTo>
                  <a:lnTo>
                    <a:pt x="725" y="174"/>
                  </a:lnTo>
                  <a:lnTo>
                    <a:pt x="714" y="159"/>
                  </a:lnTo>
                  <a:lnTo>
                    <a:pt x="703" y="144"/>
                  </a:lnTo>
                  <a:lnTo>
                    <a:pt x="691" y="130"/>
                  </a:lnTo>
                  <a:lnTo>
                    <a:pt x="677" y="116"/>
                  </a:lnTo>
                  <a:lnTo>
                    <a:pt x="664" y="103"/>
                  </a:lnTo>
                  <a:lnTo>
                    <a:pt x="648" y="90"/>
                  </a:lnTo>
                  <a:lnTo>
                    <a:pt x="633" y="78"/>
                  </a:lnTo>
                  <a:lnTo>
                    <a:pt x="618" y="67"/>
                  </a:lnTo>
                  <a:lnTo>
                    <a:pt x="602" y="58"/>
                  </a:lnTo>
                  <a:lnTo>
                    <a:pt x="586" y="48"/>
                  </a:lnTo>
                  <a:lnTo>
                    <a:pt x="569" y="39"/>
                  </a:lnTo>
                  <a:lnTo>
                    <a:pt x="551" y="31"/>
                  </a:lnTo>
                  <a:lnTo>
                    <a:pt x="533" y="24"/>
                  </a:lnTo>
                  <a:lnTo>
                    <a:pt x="515" y="18"/>
                  </a:lnTo>
                  <a:lnTo>
                    <a:pt x="496" y="12"/>
                  </a:lnTo>
                  <a:lnTo>
                    <a:pt x="477" y="8"/>
                  </a:lnTo>
                  <a:lnTo>
                    <a:pt x="457" y="5"/>
                  </a:lnTo>
                  <a:lnTo>
                    <a:pt x="438" y="1"/>
                  </a:lnTo>
                  <a:lnTo>
                    <a:pt x="417" y="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115">
              <a:extLst>
                <a:ext uri="{FF2B5EF4-FFF2-40B4-BE49-F238E27FC236}">
                  <a16:creationId xmlns="" xmlns:a16="http://schemas.microsoft.com/office/drawing/2014/main" id="{193F2F70-C47E-4503-AB23-6D1D815F3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743" y="3739753"/>
              <a:ext cx="93663" cy="93663"/>
            </a:xfrm>
            <a:custGeom>
              <a:avLst/>
              <a:gdLst>
                <a:gd name="T0" fmla="*/ 205 w 234"/>
                <a:gd name="T1" fmla="*/ 1 h 234"/>
                <a:gd name="T2" fmla="*/ 183 w 234"/>
                <a:gd name="T3" fmla="*/ 3 h 234"/>
                <a:gd name="T4" fmla="*/ 152 w 234"/>
                <a:gd name="T5" fmla="*/ 9 h 234"/>
                <a:gd name="T6" fmla="*/ 113 w 234"/>
                <a:gd name="T7" fmla="*/ 26 h 234"/>
                <a:gd name="T8" fmla="*/ 79 w 234"/>
                <a:gd name="T9" fmla="*/ 49 h 234"/>
                <a:gd name="T10" fmla="*/ 50 w 234"/>
                <a:gd name="T11" fmla="*/ 78 h 234"/>
                <a:gd name="T12" fmla="*/ 26 w 234"/>
                <a:gd name="T13" fmla="*/ 113 h 234"/>
                <a:gd name="T14" fmla="*/ 10 w 234"/>
                <a:gd name="T15" fmla="*/ 152 h 234"/>
                <a:gd name="T16" fmla="*/ 2 w 234"/>
                <a:gd name="T17" fmla="*/ 183 h 234"/>
                <a:gd name="T18" fmla="*/ 0 w 234"/>
                <a:gd name="T19" fmla="*/ 205 h 234"/>
                <a:gd name="T20" fmla="*/ 0 w 234"/>
                <a:gd name="T21" fmla="*/ 220 h 234"/>
                <a:gd name="T22" fmla="*/ 3 w 234"/>
                <a:gd name="T23" fmla="*/ 226 h 234"/>
                <a:gd name="T24" fmla="*/ 7 w 234"/>
                <a:gd name="T25" fmla="*/ 231 h 234"/>
                <a:gd name="T26" fmla="*/ 14 w 234"/>
                <a:gd name="T27" fmla="*/ 234 h 234"/>
                <a:gd name="T28" fmla="*/ 21 w 234"/>
                <a:gd name="T29" fmla="*/ 234 h 234"/>
                <a:gd name="T30" fmla="*/ 28 w 234"/>
                <a:gd name="T31" fmla="*/ 231 h 234"/>
                <a:gd name="T32" fmla="*/ 33 w 234"/>
                <a:gd name="T33" fmla="*/ 226 h 234"/>
                <a:gd name="T34" fmla="*/ 35 w 234"/>
                <a:gd name="T35" fmla="*/ 220 h 234"/>
                <a:gd name="T36" fmla="*/ 37 w 234"/>
                <a:gd name="T37" fmla="*/ 197 h 234"/>
                <a:gd name="T38" fmla="*/ 44 w 234"/>
                <a:gd name="T39" fmla="*/ 163 h 234"/>
                <a:gd name="T40" fmla="*/ 58 w 234"/>
                <a:gd name="T41" fmla="*/ 130 h 234"/>
                <a:gd name="T42" fmla="*/ 78 w 234"/>
                <a:gd name="T43" fmla="*/ 101 h 234"/>
                <a:gd name="T44" fmla="*/ 101 w 234"/>
                <a:gd name="T45" fmla="*/ 77 h 234"/>
                <a:gd name="T46" fmla="*/ 131 w 234"/>
                <a:gd name="T47" fmla="*/ 58 h 234"/>
                <a:gd name="T48" fmla="*/ 163 w 234"/>
                <a:gd name="T49" fmla="*/ 44 h 234"/>
                <a:gd name="T50" fmla="*/ 197 w 234"/>
                <a:gd name="T51" fmla="*/ 36 h 234"/>
                <a:gd name="T52" fmla="*/ 219 w 234"/>
                <a:gd name="T53" fmla="*/ 35 h 234"/>
                <a:gd name="T54" fmla="*/ 226 w 234"/>
                <a:gd name="T55" fmla="*/ 33 h 234"/>
                <a:gd name="T56" fmla="*/ 231 w 234"/>
                <a:gd name="T57" fmla="*/ 28 h 234"/>
                <a:gd name="T58" fmla="*/ 233 w 234"/>
                <a:gd name="T59" fmla="*/ 21 h 234"/>
                <a:gd name="T60" fmla="*/ 233 w 234"/>
                <a:gd name="T61" fmla="*/ 15 h 234"/>
                <a:gd name="T62" fmla="*/ 231 w 234"/>
                <a:gd name="T63" fmla="*/ 8 h 234"/>
                <a:gd name="T64" fmla="*/ 226 w 234"/>
                <a:gd name="T65" fmla="*/ 3 h 234"/>
                <a:gd name="T66" fmla="*/ 219 w 234"/>
                <a:gd name="T67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234">
                  <a:moveTo>
                    <a:pt x="216" y="0"/>
                  </a:moveTo>
                  <a:lnTo>
                    <a:pt x="205" y="1"/>
                  </a:lnTo>
                  <a:lnTo>
                    <a:pt x="194" y="1"/>
                  </a:lnTo>
                  <a:lnTo>
                    <a:pt x="183" y="3"/>
                  </a:lnTo>
                  <a:lnTo>
                    <a:pt x="173" y="4"/>
                  </a:lnTo>
                  <a:lnTo>
                    <a:pt x="152" y="9"/>
                  </a:lnTo>
                  <a:lnTo>
                    <a:pt x="132" y="17"/>
                  </a:lnTo>
                  <a:lnTo>
                    <a:pt x="113" y="26"/>
                  </a:lnTo>
                  <a:lnTo>
                    <a:pt x="95" y="36"/>
                  </a:lnTo>
                  <a:lnTo>
                    <a:pt x="79" y="49"/>
                  </a:lnTo>
                  <a:lnTo>
                    <a:pt x="64" y="63"/>
                  </a:lnTo>
                  <a:lnTo>
                    <a:pt x="50" y="78"/>
                  </a:lnTo>
                  <a:lnTo>
                    <a:pt x="37" y="95"/>
                  </a:lnTo>
                  <a:lnTo>
                    <a:pt x="26" y="113"/>
                  </a:lnTo>
                  <a:lnTo>
                    <a:pt x="17" y="131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2" y="183"/>
                  </a:lnTo>
                  <a:lnTo>
                    <a:pt x="1" y="194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1" y="223"/>
                  </a:lnTo>
                  <a:lnTo>
                    <a:pt x="3" y="226"/>
                  </a:lnTo>
                  <a:lnTo>
                    <a:pt x="5" y="229"/>
                  </a:lnTo>
                  <a:lnTo>
                    <a:pt x="7" y="231"/>
                  </a:lnTo>
                  <a:lnTo>
                    <a:pt x="11" y="233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21" y="234"/>
                  </a:lnTo>
                  <a:lnTo>
                    <a:pt x="25" y="233"/>
                  </a:lnTo>
                  <a:lnTo>
                    <a:pt x="28" y="231"/>
                  </a:lnTo>
                  <a:lnTo>
                    <a:pt x="31" y="229"/>
                  </a:lnTo>
                  <a:lnTo>
                    <a:pt x="33" y="226"/>
                  </a:lnTo>
                  <a:lnTo>
                    <a:pt x="34" y="223"/>
                  </a:lnTo>
                  <a:lnTo>
                    <a:pt x="35" y="220"/>
                  </a:lnTo>
                  <a:lnTo>
                    <a:pt x="35" y="216"/>
                  </a:lnTo>
                  <a:lnTo>
                    <a:pt x="37" y="197"/>
                  </a:lnTo>
                  <a:lnTo>
                    <a:pt x="40" y="180"/>
                  </a:lnTo>
                  <a:lnTo>
                    <a:pt x="44" y="163"/>
                  </a:lnTo>
                  <a:lnTo>
                    <a:pt x="51" y="145"/>
                  </a:lnTo>
                  <a:lnTo>
                    <a:pt x="58" y="130"/>
                  </a:lnTo>
                  <a:lnTo>
                    <a:pt x="67" y="115"/>
                  </a:lnTo>
                  <a:lnTo>
                    <a:pt x="78" y="101"/>
                  </a:lnTo>
                  <a:lnTo>
                    <a:pt x="88" y="88"/>
                  </a:lnTo>
                  <a:lnTo>
                    <a:pt x="101" y="77"/>
                  </a:lnTo>
                  <a:lnTo>
                    <a:pt x="115" y="67"/>
                  </a:lnTo>
                  <a:lnTo>
                    <a:pt x="131" y="58"/>
                  </a:lnTo>
                  <a:lnTo>
                    <a:pt x="146" y="50"/>
                  </a:lnTo>
                  <a:lnTo>
                    <a:pt x="163" y="44"/>
                  </a:lnTo>
                  <a:lnTo>
                    <a:pt x="180" y="40"/>
                  </a:lnTo>
                  <a:lnTo>
                    <a:pt x="197" y="36"/>
                  </a:lnTo>
                  <a:lnTo>
                    <a:pt x="216" y="36"/>
                  </a:lnTo>
                  <a:lnTo>
                    <a:pt x="219" y="35"/>
                  </a:lnTo>
                  <a:lnTo>
                    <a:pt x="223" y="34"/>
                  </a:lnTo>
                  <a:lnTo>
                    <a:pt x="226" y="33"/>
                  </a:lnTo>
                  <a:lnTo>
                    <a:pt x="229" y="31"/>
                  </a:lnTo>
                  <a:lnTo>
                    <a:pt x="231" y="28"/>
                  </a:lnTo>
                  <a:lnTo>
                    <a:pt x="232" y="24"/>
                  </a:lnTo>
                  <a:lnTo>
                    <a:pt x="233" y="21"/>
                  </a:lnTo>
                  <a:lnTo>
                    <a:pt x="234" y="18"/>
                  </a:lnTo>
                  <a:lnTo>
                    <a:pt x="233" y="15"/>
                  </a:lnTo>
                  <a:lnTo>
                    <a:pt x="232" y="10"/>
                  </a:lnTo>
                  <a:lnTo>
                    <a:pt x="231" y="8"/>
                  </a:lnTo>
                  <a:lnTo>
                    <a:pt x="229" y="5"/>
                  </a:lnTo>
                  <a:lnTo>
                    <a:pt x="226" y="3"/>
                  </a:lnTo>
                  <a:lnTo>
                    <a:pt x="223" y="2"/>
                  </a:lnTo>
                  <a:lnTo>
                    <a:pt x="219" y="1"/>
                  </a:lnTo>
                  <a:lnTo>
                    <a:pt x="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Group 36">
            <a:extLst>
              <a:ext uri="{FF2B5EF4-FFF2-40B4-BE49-F238E27FC236}">
                <a16:creationId xmlns="" xmlns:a16="http://schemas.microsoft.com/office/drawing/2014/main" id="{42C0E655-21F2-4FAA-B778-56B10939697C}"/>
              </a:ext>
            </a:extLst>
          </p:cNvPr>
          <p:cNvGrpSpPr/>
          <p:nvPr/>
        </p:nvGrpSpPr>
        <p:grpSpPr>
          <a:xfrm>
            <a:off x="4970318" y="2081180"/>
            <a:ext cx="337537" cy="337536"/>
            <a:chOff x="4563268" y="1839515"/>
            <a:chExt cx="457201" cy="457200"/>
          </a:xfrm>
          <a:solidFill>
            <a:srgbClr val="2D2D2D"/>
          </a:solidFill>
        </p:grpSpPr>
        <p:sp>
          <p:nvSpPr>
            <p:cNvPr id="9" name="Freeform 137">
              <a:extLst>
                <a:ext uri="{FF2B5EF4-FFF2-40B4-BE49-F238E27FC236}">
                  <a16:creationId xmlns="" xmlns:a16="http://schemas.microsoft.com/office/drawing/2014/main" id="{E31E8140-7AE5-4A39-B385-20E7A0988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506" y="1896665"/>
              <a:ext cx="150813" cy="149225"/>
            </a:xfrm>
            <a:custGeom>
              <a:avLst/>
              <a:gdLst>
                <a:gd name="T0" fmla="*/ 342 w 378"/>
                <a:gd name="T1" fmla="*/ 360 h 378"/>
                <a:gd name="T2" fmla="*/ 343 w 378"/>
                <a:gd name="T3" fmla="*/ 367 h 378"/>
                <a:gd name="T4" fmla="*/ 347 w 378"/>
                <a:gd name="T5" fmla="*/ 372 h 378"/>
                <a:gd name="T6" fmla="*/ 353 w 378"/>
                <a:gd name="T7" fmla="*/ 377 h 378"/>
                <a:gd name="T8" fmla="*/ 360 w 378"/>
                <a:gd name="T9" fmla="*/ 378 h 378"/>
                <a:gd name="T10" fmla="*/ 367 w 378"/>
                <a:gd name="T11" fmla="*/ 377 h 378"/>
                <a:gd name="T12" fmla="*/ 373 w 378"/>
                <a:gd name="T13" fmla="*/ 372 h 378"/>
                <a:gd name="T14" fmla="*/ 376 w 378"/>
                <a:gd name="T15" fmla="*/ 367 h 378"/>
                <a:gd name="T16" fmla="*/ 378 w 378"/>
                <a:gd name="T17" fmla="*/ 360 h 378"/>
                <a:gd name="T18" fmla="*/ 378 w 378"/>
                <a:gd name="T19" fmla="*/ 359 h 378"/>
                <a:gd name="T20" fmla="*/ 376 w 378"/>
                <a:gd name="T21" fmla="*/ 323 h 378"/>
                <a:gd name="T22" fmla="*/ 371 w 378"/>
                <a:gd name="T23" fmla="*/ 287 h 378"/>
                <a:gd name="T24" fmla="*/ 361 w 378"/>
                <a:gd name="T25" fmla="*/ 253 h 378"/>
                <a:gd name="T26" fmla="*/ 349 w 378"/>
                <a:gd name="T27" fmla="*/ 220 h 378"/>
                <a:gd name="T28" fmla="*/ 334 w 378"/>
                <a:gd name="T29" fmla="*/ 189 h 378"/>
                <a:gd name="T30" fmla="*/ 316 w 378"/>
                <a:gd name="T31" fmla="*/ 158 h 378"/>
                <a:gd name="T32" fmla="*/ 295 w 378"/>
                <a:gd name="T33" fmla="*/ 131 h 378"/>
                <a:gd name="T34" fmla="*/ 273 w 378"/>
                <a:gd name="T35" fmla="*/ 105 h 378"/>
                <a:gd name="T36" fmla="*/ 247 w 378"/>
                <a:gd name="T37" fmla="*/ 83 h 378"/>
                <a:gd name="T38" fmla="*/ 220 w 378"/>
                <a:gd name="T39" fmla="*/ 62 h 378"/>
                <a:gd name="T40" fmla="*/ 190 w 378"/>
                <a:gd name="T41" fmla="*/ 44 h 378"/>
                <a:gd name="T42" fmla="*/ 158 w 378"/>
                <a:gd name="T43" fmla="*/ 29 h 378"/>
                <a:gd name="T44" fmla="*/ 126 w 378"/>
                <a:gd name="T45" fmla="*/ 17 h 378"/>
                <a:gd name="T46" fmla="*/ 91 w 378"/>
                <a:gd name="T47" fmla="*/ 7 h 378"/>
                <a:gd name="T48" fmla="*/ 56 w 378"/>
                <a:gd name="T49" fmla="*/ 2 h 378"/>
                <a:gd name="T50" fmla="*/ 19 w 378"/>
                <a:gd name="T51" fmla="*/ 1 h 378"/>
                <a:gd name="T52" fmla="*/ 18 w 378"/>
                <a:gd name="T53" fmla="*/ 0 h 378"/>
                <a:gd name="T54" fmla="*/ 11 w 378"/>
                <a:gd name="T55" fmla="*/ 2 h 378"/>
                <a:gd name="T56" fmla="*/ 5 w 378"/>
                <a:gd name="T57" fmla="*/ 5 h 378"/>
                <a:gd name="T58" fmla="*/ 2 w 378"/>
                <a:gd name="T59" fmla="*/ 12 h 378"/>
                <a:gd name="T60" fmla="*/ 0 w 378"/>
                <a:gd name="T61" fmla="*/ 18 h 378"/>
                <a:gd name="T62" fmla="*/ 2 w 378"/>
                <a:gd name="T63" fmla="*/ 24 h 378"/>
                <a:gd name="T64" fmla="*/ 5 w 378"/>
                <a:gd name="T65" fmla="*/ 31 h 378"/>
                <a:gd name="T66" fmla="*/ 11 w 378"/>
                <a:gd name="T67" fmla="*/ 34 h 378"/>
                <a:gd name="T68" fmla="*/ 18 w 378"/>
                <a:gd name="T69" fmla="*/ 36 h 378"/>
                <a:gd name="T70" fmla="*/ 34 w 378"/>
                <a:gd name="T71" fmla="*/ 36 h 378"/>
                <a:gd name="T72" fmla="*/ 68 w 378"/>
                <a:gd name="T73" fmla="*/ 40 h 378"/>
                <a:gd name="T74" fmla="*/ 99 w 378"/>
                <a:gd name="T75" fmla="*/ 46 h 378"/>
                <a:gd name="T76" fmla="*/ 129 w 378"/>
                <a:gd name="T77" fmla="*/ 56 h 378"/>
                <a:gd name="T78" fmla="*/ 158 w 378"/>
                <a:gd name="T79" fmla="*/ 68 h 378"/>
                <a:gd name="T80" fmla="*/ 185 w 378"/>
                <a:gd name="T81" fmla="*/ 83 h 378"/>
                <a:gd name="T82" fmla="*/ 211 w 378"/>
                <a:gd name="T83" fmla="*/ 100 h 378"/>
                <a:gd name="T84" fmla="*/ 236 w 378"/>
                <a:gd name="T85" fmla="*/ 121 h 378"/>
                <a:gd name="T86" fmla="*/ 258 w 378"/>
                <a:gd name="T87" fmla="*/ 142 h 378"/>
                <a:gd name="T88" fmla="*/ 277 w 378"/>
                <a:gd name="T89" fmla="*/ 166 h 378"/>
                <a:gd name="T90" fmla="*/ 295 w 378"/>
                <a:gd name="T91" fmla="*/ 192 h 378"/>
                <a:gd name="T92" fmla="*/ 310 w 378"/>
                <a:gd name="T93" fmla="*/ 220 h 378"/>
                <a:gd name="T94" fmla="*/ 322 w 378"/>
                <a:gd name="T95" fmla="*/ 249 h 378"/>
                <a:gd name="T96" fmla="*/ 332 w 378"/>
                <a:gd name="T97" fmla="*/ 279 h 378"/>
                <a:gd name="T98" fmla="*/ 339 w 378"/>
                <a:gd name="T99" fmla="*/ 311 h 378"/>
                <a:gd name="T100" fmla="*/ 342 w 378"/>
                <a:gd name="T101" fmla="*/ 34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378">
                  <a:moveTo>
                    <a:pt x="342" y="360"/>
                  </a:moveTo>
                  <a:lnTo>
                    <a:pt x="342" y="360"/>
                  </a:lnTo>
                  <a:lnTo>
                    <a:pt x="342" y="364"/>
                  </a:lnTo>
                  <a:lnTo>
                    <a:pt x="343" y="367"/>
                  </a:lnTo>
                  <a:lnTo>
                    <a:pt x="345" y="370"/>
                  </a:lnTo>
                  <a:lnTo>
                    <a:pt x="347" y="372"/>
                  </a:lnTo>
                  <a:lnTo>
                    <a:pt x="349" y="375"/>
                  </a:lnTo>
                  <a:lnTo>
                    <a:pt x="353" y="377"/>
                  </a:lnTo>
                  <a:lnTo>
                    <a:pt x="356" y="378"/>
                  </a:lnTo>
                  <a:lnTo>
                    <a:pt x="360" y="378"/>
                  </a:lnTo>
                  <a:lnTo>
                    <a:pt x="364" y="378"/>
                  </a:lnTo>
                  <a:lnTo>
                    <a:pt x="367" y="377"/>
                  </a:lnTo>
                  <a:lnTo>
                    <a:pt x="370" y="374"/>
                  </a:lnTo>
                  <a:lnTo>
                    <a:pt x="373" y="372"/>
                  </a:lnTo>
                  <a:lnTo>
                    <a:pt x="375" y="370"/>
                  </a:lnTo>
                  <a:lnTo>
                    <a:pt x="376" y="367"/>
                  </a:lnTo>
                  <a:lnTo>
                    <a:pt x="378" y="364"/>
                  </a:lnTo>
                  <a:lnTo>
                    <a:pt x="378" y="360"/>
                  </a:lnTo>
                  <a:lnTo>
                    <a:pt x="378" y="360"/>
                  </a:lnTo>
                  <a:lnTo>
                    <a:pt x="378" y="359"/>
                  </a:lnTo>
                  <a:lnTo>
                    <a:pt x="378" y="341"/>
                  </a:lnTo>
                  <a:lnTo>
                    <a:pt x="376" y="323"/>
                  </a:lnTo>
                  <a:lnTo>
                    <a:pt x="373" y="305"/>
                  </a:lnTo>
                  <a:lnTo>
                    <a:pt x="371" y="287"/>
                  </a:lnTo>
                  <a:lnTo>
                    <a:pt x="367" y="270"/>
                  </a:lnTo>
                  <a:lnTo>
                    <a:pt x="361" y="253"/>
                  </a:lnTo>
                  <a:lnTo>
                    <a:pt x="356" y="236"/>
                  </a:lnTo>
                  <a:lnTo>
                    <a:pt x="349" y="220"/>
                  </a:lnTo>
                  <a:lnTo>
                    <a:pt x="342" y="204"/>
                  </a:lnTo>
                  <a:lnTo>
                    <a:pt x="334" y="189"/>
                  </a:lnTo>
                  <a:lnTo>
                    <a:pt x="326" y="174"/>
                  </a:lnTo>
                  <a:lnTo>
                    <a:pt x="316" y="158"/>
                  </a:lnTo>
                  <a:lnTo>
                    <a:pt x="306" y="144"/>
                  </a:lnTo>
                  <a:lnTo>
                    <a:pt x="295" y="131"/>
                  </a:lnTo>
                  <a:lnTo>
                    <a:pt x="285" y="118"/>
                  </a:lnTo>
                  <a:lnTo>
                    <a:pt x="273" y="105"/>
                  </a:lnTo>
                  <a:lnTo>
                    <a:pt x="260" y="94"/>
                  </a:lnTo>
                  <a:lnTo>
                    <a:pt x="247" y="83"/>
                  </a:lnTo>
                  <a:lnTo>
                    <a:pt x="234" y="72"/>
                  </a:lnTo>
                  <a:lnTo>
                    <a:pt x="220" y="62"/>
                  </a:lnTo>
                  <a:lnTo>
                    <a:pt x="205" y="53"/>
                  </a:lnTo>
                  <a:lnTo>
                    <a:pt x="190" y="44"/>
                  </a:lnTo>
                  <a:lnTo>
                    <a:pt x="175" y="36"/>
                  </a:lnTo>
                  <a:lnTo>
                    <a:pt x="158" y="29"/>
                  </a:lnTo>
                  <a:lnTo>
                    <a:pt x="142" y="22"/>
                  </a:lnTo>
                  <a:lnTo>
                    <a:pt x="126" y="17"/>
                  </a:lnTo>
                  <a:lnTo>
                    <a:pt x="109" y="12"/>
                  </a:lnTo>
                  <a:lnTo>
                    <a:pt x="91" y="7"/>
                  </a:lnTo>
                  <a:lnTo>
                    <a:pt x="74" y="4"/>
                  </a:lnTo>
                  <a:lnTo>
                    <a:pt x="56" y="2"/>
                  </a:lnTo>
                  <a:lnTo>
                    <a:pt x="37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34" y="36"/>
                  </a:lnTo>
                  <a:lnTo>
                    <a:pt x="51" y="37"/>
                  </a:lnTo>
                  <a:lnTo>
                    <a:pt x="68" y="40"/>
                  </a:lnTo>
                  <a:lnTo>
                    <a:pt x="83" y="43"/>
                  </a:lnTo>
                  <a:lnTo>
                    <a:pt x="99" y="46"/>
                  </a:lnTo>
                  <a:lnTo>
                    <a:pt x="114" y="50"/>
                  </a:lnTo>
                  <a:lnTo>
                    <a:pt x="129" y="56"/>
                  </a:lnTo>
                  <a:lnTo>
                    <a:pt x="144" y="61"/>
                  </a:lnTo>
                  <a:lnTo>
                    <a:pt x="158" y="68"/>
                  </a:lnTo>
                  <a:lnTo>
                    <a:pt x="172" y="75"/>
                  </a:lnTo>
                  <a:lnTo>
                    <a:pt x="185" y="83"/>
                  </a:lnTo>
                  <a:lnTo>
                    <a:pt x="199" y="91"/>
                  </a:lnTo>
                  <a:lnTo>
                    <a:pt x="211" y="100"/>
                  </a:lnTo>
                  <a:lnTo>
                    <a:pt x="224" y="110"/>
                  </a:lnTo>
                  <a:lnTo>
                    <a:pt x="236" y="121"/>
                  </a:lnTo>
                  <a:lnTo>
                    <a:pt x="247" y="131"/>
                  </a:lnTo>
                  <a:lnTo>
                    <a:pt x="258" y="142"/>
                  </a:lnTo>
                  <a:lnTo>
                    <a:pt x="267" y="154"/>
                  </a:lnTo>
                  <a:lnTo>
                    <a:pt x="277" y="166"/>
                  </a:lnTo>
                  <a:lnTo>
                    <a:pt x="287" y="179"/>
                  </a:lnTo>
                  <a:lnTo>
                    <a:pt x="295" y="192"/>
                  </a:lnTo>
                  <a:lnTo>
                    <a:pt x="303" y="206"/>
                  </a:lnTo>
                  <a:lnTo>
                    <a:pt x="310" y="220"/>
                  </a:lnTo>
                  <a:lnTo>
                    <a:pt x="316" y="234"/>
                  </a:lnTo>
                  <a:lnTo>
                    <a:pt x="322" y="249"/>
                  </a:lnTo>
                  <a:lnTo>
                    <a:pt x="328" y="264"/>
                  </a:lnTo>
                  <a:lnTo>
                    <a:pt x="332" y="279"/>
                  </a:lnTo>
                  <a:lnTo>
                    <a:pt x="335" y="294"/>
                  </a:lnTo>
                  <a:lnTo>
                    <a:pt x="339" y="311"/>
                  </a:lnTo>
                  <a:lnTo>
                    <a:pt x="340" y="327"/>
                  </a:lnTo>
                  <a:lnTo>
                    <a:pt x="342" y="343"/>
                  </a:lnTo>
                  <a:lnTo>
                    <a:pt x="342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138">
              <a:extLst>
                <a:ext uri="{FF2B5EF4-FFF2-40B4-BE49-F238E27FC236}">
                  <a16:creationId xmlns="" xmlns:a16="http://schemas.microsoft.com/office/drawing/2014/main" id="{B0BD1962-D6A9-4ACF-B424-92BD6DA0D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3268" y="1839515"/>
              <a:ext cx="457200" cy="457200"/>
            </a:xfrm>
            <a:custGeom>
              <a:avLst/>
              <a:gdLst>
                <a:gd name="T0" fmla="*/ 1071 w 1152"/>
                <a:gd name="T1" fmla="*/ 923 h 1152"/>
                <a:gd name="T2" fmla="*/ 1059 w 1152"/>
                <a:gd name="T3" fmla="*/ 932 h 1152"/>
                <a:gd name="T4" fmla="*/ 1044 w 1152"/>
                <a:gd name="T5" fmla="*/ 936 h 1152"/>
                <a:gd name="T6" fmla="*/ 216 w 1152"/>
                <a:gd name="T7" fmla="*/ 108 h 1152"/>
                <a:gd name="T8" fmla="*/ 219 w 1152"/>
                <a:gd name="T9" fmla="*/ 93 h 1152"/>
                <a:gd name="T10" fmla="*/ 229 w 1152"/>
                <a:gd name="T11" fmla="*/ 80 h 1152"/>
                <a:gd name="T12" fmla="*/ 245 w 1152"/>
                <a:gd name="T13" fmla="*/ 72 h 1152"/>
                <a:gd name="T14" fmla="*/ 266 w 1152"/>
                <a:gd name="T15" fmla="*/ 75 h 1152"/>
                <a:gd name="T16" fmla="*/ 1069 w 1152"/>
                <a:gd name="T17" fmla="*/ 875 h 1152"/>
                <a:gd name="T18" fmla="*/ 1078 w 1152"/>
                <a:gd name="T19" fmla="*/ 888 h 1152"/>
                <a:gd name="T20" fmla="*/ 1080 w 1152"/>
                <a:gd name="T21" fmla="*/ 903 h 1152"/>
                <a:gd name="T22" fmla="*/ 1077 w 1152"/>
                <a:gd name="T23" fmla="*/ 914 h 1152"/>
                <a:gd name="T24" fmla="*/ 532 w 1152"/>
                <a:gd name="T25" fmla="*/ 940 h 1152"/>
                <a:gd name="T26" fmla="*/ 216 w 1152"/>
                <a:gd name="T27" fmla="*/ 604 h 1152"/>
                <a:gd name="T28" fmla="*/ 549 w 1152"/>
                <a:gd name="T29" fmla="*/ 936 h 1152"/>
                <a:gd name="T30" fmla="*/ 378 w 1152"/>
                <a:gd name="T31" fmla="*/ 1075 h 1152"/>
                <a:gd name="T32" fmla="*/ 360 w 1152"/>
                <a:gd name="T33" fmla="*/ 1080 h 1152"/>
                <a:gd name="T34" fmla="*/ 341 w 1152"/>
                <a:gd name="T35" fmla="*/ 1075 h 1152"/>
                <a:gd name="T36" fmla="*/ 77 w 1152"/>
                <a:gd name="T37" fmla="*/ 810 h 1152"/>
                <a:gd name="T38" fmla="*/ 72 w 1152"/>
                <a:gd name="T39" fmla="*/ 792 h 1152"/>
                <a:gd name="T40" fmla="*/ 77 w 1152"/>
                <a:gd name="T41" fmla="*/ 773 h 1152"/>
                <a:gd name="T42" fmla="*/ 195 w 1152"/>
                <a:gd name="T43" fmla="*/ 653 h 1152"/>
                <a:gd name="T44" fmla="*/ 499 w 1152"/>
                <a:gd name="T45" fmla="*/ 957 h 1152"/>
                <a:gd name="T46" fmla="*/ 328 w 1152"/>
                <a:gd name="T47" fmla="*/ 31 h 1152"/>
                <a:gd name="T48" fmla="*/ 302 w 1152"/>
                <a:gd name="T49" fmla="*/ 13 h 1152"/>
                <a:gd name="T50" fmla="*/ 273 w 1152"/>
                <a:gd name="T51" fmla="*/ 2 h 1152"/>
                <a:gd name="T52" fmla="*/ 242 w 1152"/>
                <a:gd name="T53" fmla="*/ 0 h 1152"/>
                <a:gd name="T54" fmla="*/ 211 w 1152"/>
                <a:gd name="T55" fmla="*/ 9 h 1152"/>
                <a:gd name="T56" fmla="*/ 190 w 1152"/>
                <a:gd name="T57" fmla="*/ 19 h 1152"/>
                <a:gd name="T58" fmla="*/ 172 w 1152"/>
                <a:gd name="T59" fmla="*/ 36 h 1152"/>
                <a:gd name="T60" fmla="*/ 158 w 1152"/>
                <a:gd name="T61" fmla="*/ 55 h 1152"/>
                <a:gd name="T62" fmla="*/ 149 w 1152"/>
                <a:gd name="T63" fmla="*/ 77 h 1152"/>
                <a:gd name="T64" fmla="*/ 145 w 1152"/>
                <a:gd name="T65" fmla="*/ 99 h 1152"/>
                <a:gd name="T66" fmla="*/ 31 w 1152"/>
                <a:gd name="T67" fmla="*/ 716 h 1152"/>
                <a:gd name="T68" fmla="*/ 13 w 1152"/>
                <a:gd name="T69" fmla="*/ 742 h 1152"/>
                <a:gd name="T70" fmla="*/ 2 w 1152"/>
                <a:gd name="T71" fmla="*/ 771 h 1152"/>
                <a:gd name="T72" fmla="*/ 1 w 1152"/>
                <a:gd name="T73" fmla="*/ 802 h 1152"/>
                <a:gd name="T74" fmla="*/ 7 w 1152"/>
                <a:gd name="T75" fmla="*/ 833 h 1152"/>
                <a:gd name="T76" fmla="*/ 25 w 1152"/>
                <a:gd name="T77" fmla="*/ 860 h 1152"/>
                <a:gd name="T78" fmla="*/ 292 w 1152"/>
                <a:gd name="T79" fmla="*/ 1128 h 1152"/>
                <a:gd name="T80" fmla="*/ 320 w 1152"/>
                <a:gd name="T81" fmla="*/ 1144 h 1152"/>
                <a:gd name="T82" fmla="*/ 350 w 1152"/>
                <a:gd name="T83" fmla="*/ 1151 h 1152"/>
                <a:gd name="T84" fmla="*/ 381 w 1152"/>
                <a:gd name="T85" fmla="*/ 1150 h 1152"/>
                <a:gd name="T86" fmla="*/ 410 w 1152"/>
                <a:gd name="T87" fmla="*/ 1139 h 1152"/>
                <a:gd name="T88" fmla="*/ 436 w 1152"/>
                <a:gd name="T89" fmla="*/ 1120 h 1152"/>
                <a:gd name="T90" fmla="*/ 1052 w 1152"/>
                <a:gd name="T91" fmla="*/ 1008 h 1152"/>
                <a:gd name="T92" fmla="*/ 1076 w 1152"/>
                <a:gd name="T93" fmla="*/ 1003 h 1152"/>
                <a:gd name="T94" fmla="*/ 1097 w 1152"/>
                <a:gd name="T95" fmla="*/ 994 h 1152"/>
                <a:gd name="T96" fmla="*/ 1117 w 1152"/>
                <a:gd name="T97" fmla="*/ 981 h 1152"/>
                <a:gd name="T98" fmla="*/ 1132 w 1152"/>
                <a:gd name="T99" fmla="*/ 962 h 1152"/>
                <a:gd name="T100" fmla="*/ 1144 w 1152"/>
                <a:gd name="T101" fmla="*/ 942 h 1152"/>
                <a:gd name="T102" fmla="*/ 1150 w 1152"/>
                <a:gd name="T103" fmla="*/ 918 h 1152"/>
                <a:gd name="T104" fmla="*/ 1152 w 1152"/>
                <a:gd name="T105" fmla="*/ 894 h 1152"/>
                <a:gd name="T106" fmla="*/ 1148 w 1152"/>
                <a:gd name="T107" fmla="*/ 872 h 1152"/>
                <a:gd name="T108" fmla="*/ 1139 w 1152"/>
                <a:gd name="T109" fmla="*/ 849 h 1152"/>
                <a:gd name="T110" fmla="*/ 1126 w 1152"/>
                <a:gd name="T111" fmla="*/ 829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2" h="1152">
                  <a:moveTo>
                    <a:pt x="1077" y="914"/>
                  </a:moveTo>
                  <a:lnTo>
                    <a:pt x="1075" y="919"/>
                  </a:lnTo>
                  <a:lnTo>
                    <a:pt x="1071" y="923"/>
                  </a:lnTo>
                  <a:lnTo>
                    <a:pt x="1068" y="927"/>
                  </a:lnTo>
                  <a:lnTo>
                    <a:pt x="1064" y="930"/>
                  </a:lnTo>
                  <a:lnTo>
                    <a:pt x="1059" y="932"/>
                  </a:lnTo>
                  <a:lnTo>
                    <a:pt x="1054" y="934"/>
                  </a:lnTo>
                  <a:lnTo>
                    <a:pt x="1050" y="935"/>
                  </a:lnTo>
                  <a:lnTo>
                    <a:pt x="1044" y="936"/>
                  </a:lnTo>
                  <a:lnTo>
                    <a:pt x="1033" y="936"/>
                  </a:lnTo>
                  <a:lnTo>
                    <a:pt x="216" y="119"/>
                  </a:lnTo>
                  <a:lnTo>
                    <a:pt x="216" y="108"/>
                  </a:lnTo>
                  <a:lnTo>
                    <a:pt x="216" y="103"/>
                  </a:lnTo>
                  <a:lnTo>
                    <a:pt x="218" y="97"/>
                  </a:lnTo>
                  <a:lnTo>
                    <a:pt x="219" y="93"/>
                  </a:lnTo>
                  <a:lnTo>
                    <a:pt x="222" y="87"/>
                  </a:lnTo>
                  <a:lnTo>
                    <a:pt x="226" y="84"/>
                  </a:lnTo>
                  <a:lnTo>
                    <a:pt x="229" y="80"/>
                  </a:lnTo>
                  <a:lnTo>
                    <a:pt x="233" y="77"/>
                  </a:lnTo>
                  <a:lnTo>
                    <a:pt x="239" y="75"/>
                  </a:lnTo>
                  <a:lnTo>
                    <a:pt x="245" y="72"/>
                  </a:lnTo>
                  <a:lnTo>
                    <a:pt x="252" y="72"/>
                  </a:lnTo>
                  <a:lnTo>
                    <a:pt x="259" y="72"/>
                  </a:lnTo>
                  <a:lnTo>
                    <a:pt x="266" y="75"/>
                  </a:lnTo>
                  <a:lnTo>
                    <a:pt x="272" y="78"/>
                  </a:lnTo>
                  <a:lnTo>
                    <a:pt x="277" y="82"/>
                  </a:lnTo>
                  <a:lnTo>
                    <a:pt x="1069" y="875"/>
                  </a:lnTo>
                  <a:lnTo>
                    <a:pt x="1073" y="879"/>
                  </a:lnTo>
                  <a:lnTo>
                    <a:pt x="1076" y="883"/>
                  </a:lnTo>
                  <a:lnTo>
                    <a:pt x="1078" y="888"/>
                  </a:lnTo>
                  <a:lnTo>
                    <a:pt x="1079" y="893"/>
                  </a:lnTo>
                  <a:lnTo>
                    <a:pt x="1080" y="899"/>
                  </a:lnTo>
                  <a:lnTo>
                    <a:pt x="1080" y="903"/>
                  </a:lnTo>
                  <a:lnTo>
                    <a:pt x="1079" y="908"/>
                  </a:lnTo>
                  <a:lnTo>
                    <a:pt x="1077" y="914"/>
                  </a:lnTo>
                  <a:lnTo>
                    <a:pt x="1077" y="914"/>
                  </a:lnTo>
                  <a:close/>
                  <a:moveTo>
                    <a:pt x="549" y="936"/>
                  </a:moveTo>
                  <a:lnTo>
                    <a:pt x="541" y="937"/>
                  </a:lnTo>
                  <a:lnTo>
                    <a:pt x="532" y="940"/>
                  </a:lnTo>
                  <a:lnTo>
                    <a:pt x="213" y="619"/>
                  </a:lnTo>
                  <a:lnTo>
                    <a:pt x="215" y="611"/>
                  </a:lnTo>
                  <a:lnTo>
                    <a:pt x="216" y="604"/>
                  </a:lnTo>
                  <a:lnTo>
                    <a:pt x="216" y="170"/>
                  </a:lnTo>
                  <a:lnTo>
                    <a:pt x="983" y="936"/>
                  </a:lnTo>
                  <a:lnTo>
                    <a:pt x="549" y="936"/>
                  </a:lnTo>
                  <a:close/>
                  <a:moveTo>
                    <a:pt x="498" y="957"/>
                  </a:moveTo>
                  <a:lnTo>
                    <a:pt x="385" y="1069"/>
                  </a:lnTo>
                  <a:lnTo>
                    <a:pt x="378" y="1075"/>
                  </a:lnTo>
                  <a:lnTo>
                    <a:pt x="371" y="1078"/>
                  </a:lnTo>
                  <a:lnTo>
                    <a:pt x="365" y="1080"/>
                  </a:lnTo>
                  <a:lnTo>
                    <a:pt x="360" y="1080"/>
                  </a:lnTo>
                  <a:lnTo>
                    <a:pt x="355" y="1080"/>
                  </a:lnTo>
                  <a:lnTo>
                    <a:pt x="349" y="1078"/>
                  </a:lnTo>
                  <a:lnTo>
                    <a:pt x="341" y="1075"/>
                  </a:lnTo>
                  <a:lnTo>
                    <a:pt x="335" y="1069"/>
                  </a:lnTo>
                  <a:lnTo>
                    <a:pt x="83" y="818"/>
                  </a:lnTo>
                  <a:lnTo>
                    <a:pt x="77" y="810"/>
                  </a:lnTo>
                  <a:lnTo>
                    <a:pt x="73" y="804"/>
                  </a:lnTo>
                  <a:lnTo>
                    <a:pt x="72" y="797"/>
                  </a:lnTo>
                  <a:lnTo>
                    <a:pt x="72" y="792"/>
                  </a:lnTo>
                  <a:lnTo>
                    <a:pt x="72" y="787"/>
                  </a:lnTo>
                  <a:lnTo>
                    <a:pt x="73" y="781"/>
                  </a:lnTo>
                  <a:lnTo>
                    <a:pt x="77" y="773"/>
                  </a:lnTo>
                  <a:lnTo>
                    <a:pt x="83" y="767"/>
                  </a:lnTo>
                  <a:lnTo>
                    <a:pt x="195" y="654"/>
                  </a:lnTo>
                  <a:lnTo>
                    <a:pt x="195" y="653"/>
                  </a:lnTo>
                  <a:lnTo>
                    <a:pt x="195" y="653"/>
                  </a:lnTo>
                  <a:lnTo>
                    <a:pt x="499" y="957"/>
                  </a:lnTo>
                  <a:lnTo>
                    <a:pt x="499" y="957"/>
                  </a:lnTo>
                  <a:lnTo>
                    <a:pt x="498" y="957"/>
                  </a:lnTo>
                  <a:lnTo>
                    <a:pt x="498" y="957"/>
                  </a:lnTo>
                  <a:close/>
                  <a:moveTo>
                    <a:pt x="328" y="31"/>
                  </a:moveTo>
                  <a:lnTo>
                    <a:pt x="321" y="25"/>
                  </a:lnTo>
                  <a:lnTo>
                    <a:pt x="312" y="18"/>
                  </a:lnTo>
                  <a:lnTo>
                    <a:pt x="302" y="13"/>
                  </a:lnTo>
                  <a:lnTo>
                    <a:pt x="293" y="8"/>
                  </a:lnTo>
                  <a:lnTo>
                    <a:pt x="283" y="4"/>
                  </a:lnTo>
                  <a:lnTo>
                    <a:pt x="273" y="2"/>
                  </a:lnTo>
                  <a:lnTo>
                    <a:pt x="262" y="0"/>
                  </a:lnTo>
                  <a:lnTo>
                    <a:pt x="252" y="0"/>
                  </a:lnTo>
                  <a:lnTo>
                    <a:pt x="242" y="0"/>
                  </a:lnTo>
                  <a:lnTo>
                    <a:pt x="231" y="2"/>
                  </a:lnTo>
                  <a:lnTo>
                    <a:pt x="221" y="4"/>
                  </a:lnTo>
                  <a:lnTo>
                    <a:pt x="211" y="9"/>
                  </a:lnTo>
                  <a:lnTo>
                    <a:pt x="203" y="12"/>
                  </a:lnTo>
                  <a:lnTo>
                    <a:pt x="196" y="15"/>
                  </a:lnTo>
                  <a:lnTo>
                    <a:pt x="190" y="19"/>
                  </a:lnTo>
                  <a:lnTo>
                    <a:pt x="184" y="25"/>
                  </a:lnTo>
                  <a:lnTo>
                    <a:pt x="177" y="30"/>
                  </a:lnTo>
                  <a:lnTo>
                    <a:pt x="172" y="36"/>
                  </a:lnTo>
                  <a:lnTo>
                    <a:pt x="167" y="42"/>
                  </a:lnTo>
                  <a:lnTo>
                    <a:pt x="162" y="48"/>
                  </a:lnTo>
                  <a:lnTo>
                    <a:pt x="158" y="55"/>
                  </a:lnTo>
                  <a:lnTo>
                    <a:pt x="154" y="62"/>
                  </a:lnTo>
                  <a:lnTo>
                    <a:pt x="151" y="69"/>
                  </a:lnTo>
                  <a:lnTo>
                    <a:pt x="149" y="77"/>
                  </a:lnTo>
                  <a:lnTo>
                    <a:pt x="147" y="84"/>
                  </a:lnTo>
                  <a:lnTo>
                    <a:pt x="146" y="92"/>
                  </a:lnTo>
                  <a:lnTo>
                    <a:pt x="145" y="99"/>
                  </a:lnTo>
                  <a:lnTo>
                    <a:pt x="144" y="108"/>
                  </a:lnTo>
                  <a:lnTo>
                    <a:pt x="144" y="604"/>
                  </a:lnTo>
                  <a:lnTo>
                    <a:pt x="31" y="716"/>
                  </a:lnTo>
                  <a:lnTo>
                    <a:pt x="25" y="724"/>
                  </a:lnTo>
                  <a:lnTo>
                    <a:pt x="18" y="732"/>
                  </a:lnTo>
                  <a:lnTo>
                    <a:pt x="13" y="742"/>
                  </a:lnTo>
                  <a:lnTo>
                    <a:pt x="7" y="752"/>
                  </a:lnTo>
                  <a:lnTo>
                    <a:pt x="4" y="761"/>
                  </a:lnTo>
                  <a:lnTo>
                    <a:pt x="2" y="771"/>
                  </a:lnTo>
                  <a:lnTo>
                    <a:pt x="1" y="782"/>
                  </a:lnTo>
                  <a:lnTo>
                    <a:pt x="0" y="792"/>
                  </a:lnTo>
                  <a:lnTo>
                    <a:pt x="1" y="802"/>
                  </a:lnTo>
                  <a:lnTo>
                    <a:pt x="2" y="812"/>
                  </a:lnTo>
                  <a:lnTo>
                    <a:pt x="4" y="823"/>
                  </a:lnTo>
                  <a:lnTo>
                    <a:pt x="7" y="833"/>
                  </a:lnTo>
                  <a:lnTo>
                    <a:pt x="13" y="842"/>
                  </a:lnTo>
                  <a:lnTo>
                    <a:pt x="18" y="851"/>
                  </a:lnTo>
                  <a:lnTo>
                    <a:pt x="25" y="860"/>
                  </a:lnTo>
                  <a:lnTo>
                    <a:pt x="31" y="868"/>
                  </a:lnTo>
                  <a:lnTo>
                    <a:pt x="284" y="1120"/>
                  </a:lnTo>
                  <a:lnTo>
                    <a:pt x="292" y="1128"/>
                  </a:lnTo>
                  <a:lnTo>
                    <a:pt x="300" y="1134"/>
                  </a:lnTo>
                  <a:lnTo>
                    <a:pt x="310" y="1139"/>
                  </a:lnTo>
                  <a:lnTo>
                    <a:pt x="320" y="1144"/>
                  </a:lnTo>
                  <a:lnTo>
                    <a:pt x="329" y="1148"/>
                  </a:lnTo>
                  <a:lnTo>
                    <a:pt x="339" y="1150"/>
                  </a:lnTo>
                  <a:lnTo>
                    <a:pt x="350" y="1151"/>
                  </a:lnTo>
                  <a:lnTo>
                    <a:pt x="360" y="1152"/>
                  </a:lnTo>
                  <a:lnTo>
                    <a:pt x="370" y="1151"/>
                  </a:lnTo>
                  <a:lnTo>
                    <a:pt x="381" y="1150"/>
                  </a:lnTo>
                  <a:lnTo>
                    <a:pt x="391" y="1148"/>
                  </a:lnTo>
                  <a:lnTo>
                    <a:pt x="401" y="1144"/>
                  </a:lnTo>
                  <a:lnTo>
                    <a:pt x="410" y="1139"/>
                  </a:lnTo>
                  <a:lnTo>
                    <a:pt x="419" y="1134"/>
                  </a:lnTo>
                  <a:lnTo>
                    <a:pt x="429" y="1128"/>
                  </a:lnTo>
                  <a:lnTo>
                    <a:pt x="436" y="1120"/>
                  </a:lnTo>
                  <a:lnTo>
                    <a:pt x="549" y="1008"/>
                  </a:lnTo>
                  <a:lnTo>
                    <a:pt x="1044" y="1008"/>
                  </a:lnTo>
                  <a:lnTo>
                    <a:pt x="1052" y="1008"/>
                  </a:lnTo>
                  <a:lnTo>
                    <a:pt x="1060" y="1007"/>
                  </a:lnTo>
                  <a:lnTo>
                    <a:pt x="1068" y="1005"/>
                  </a:lnTo>
                  <a:lnTo>
                    <a:pt x="1076" y="1003"/>
                  </a:lnTo>
                  <a:lnTo>
                    <a:pt x="1083" y="1001"/>
                  </a:lnTo>
                  <a:lnTo>
                    <a:pt x="1091" y="998"/>
                  </a:lnTo>
                  <a:lnTo>
                    <a:pt x="1097" y="994"/>
                  </a:lnTo>
                  <a:lnTo>
                    <a:pt x="1104" y="989"/>
                  </a:lnTo>
                  <a:lnTo>
                    <a:pt x="1110" y="985"/>
                  </a:lnTo>
                  <a:lnTo>
                    <a:pt x="1117" y="981"/>
                  </a:lnTo>
                  <a:lnTo>
                    <a:pt x="1122" y="974"/>
                  </a:lnTo>
                  <a:lnTo>
                    <a:pt x="1127" y="969"/>
                  </a:lnTo>
                  <a:lnTo>
                    <a:pt x="1132" y="962"/>
                  </a:lnTo>
                  <a:lnTo>
                    <a:pt x="1136" y="956"/>
                  </a:lnTo>
                  <a:lnTo>
                    <a:pt x="1140" y="948"/>
                  </a:lnTo>
                  <a:lnTo>
                    <a:pt x="1144" y="942"/>
                  </a:lnTo>
                  <a:lnTo>
                    <a:pt x="1147" y="934"/>
                  </a:lnTo>
                  <a:lnTo>
                    <a:pt x="1149" y="926"/>
                  </a:lnTo>
                  <a:lnTo>
                    <a:pt x="1150" y="918"/>
                  </a:lnTo>
                  <a:lnTo>
                    <a:pt x="1151" y="910"/>
                  </a:lnTo>
                  <a:lnTo>
                    <a:pt x="1152" y="903"/>
                  </a:lnTo>
                  <a:lnTo>
                    <a:pt x="1152" y="894"/>
                  </a:lnTo>
                  <a:lnTo>
                    <a:pt x="1151" y="887"/>
                  </a:lnTo>
                  <a:lnTo>
                    <a:pt x="1150" y="879"/>
                  </a:lnTo>
                  <a:lnTo>
                    <a:pt x="1148" y="872"/>
                  </a:lnTo>
                  <a:lnTo>
                    <a:pt x="1146" y="864"/>
                  </a:lnTo>
                  <a:lnTo>
                    <a:pt x="1143" y="856"/>
                  </a:lnTo>
                  <a:lnTo>
                    <a:pt x="1139" y="849"/>
                  </a:lnTo>
                  <a:lnTo>
                    <a:pt x="1135" y="842"/>
                  </a:lnTo>
                  <a:lnTo>
                    <a:pt x="1131" y="836"/>
                  </a:lnTo>
                  <a:lnTo>
                    <a:pt x="1126" y="829"/>
                  </a:lnTo>
                  <a:lnTo>
                    <a:pt x="1120" y="824"/>
                  </a:lnTo>
                  <a:lnTo>
                    <a:pt x="32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="" xmlns:a16="http://schemas.microsoft.com/office/drawing/2014/main" id="{B8E6ACCD-A508-4DD2-BB53-8D7D20A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156" y="1839515"/>
              <a:ext cx="214313" cy="214313"/>
            </a:xfrm>
            <a:custGeom>
              <a:avLst/>
              <a:gdLst>
                <a:gd name="T0" fmla="*/ 36 w 540"/>
                <a:gd name="T1" fmla="*/ 72 h 540"/>
                <a:gd name="T2" fmla="*/ 80 w 540"/>
                <a:gd name="T3" fmla="*/ 75 h 540"/>
                <a:gd name="T4" fmla="*/ 123 w 540"/>
                <a:gd name="T5" fmla="*/ 81 h 540"/>
                <a:gd name="T6" fmla="*/ 164 w 540"/>
                <a:gd name="T7" fmla="*/ 92 h 540"/>
                <a:gd name="T8" fmla="*/ 204 w 540"/>
                <a:gd name="T9" fmla="*/ 106 h 540"/>
                <a:gd name="T10" fmla="*/ 242 w 540"/>
                <a:gd name="T11" fmla="*/ 124 h 540"/>
                <a:gd name="T12" fmla="*/ 278 w 540"/>
                <a:gd name="T13" fmla="*/ 146 h 540"/>
                <a:gd name="T14" fmla="*/ 310 w 540"/>
                <a:gd name="T15" fmla="*/ 171 h 540"/>
                <a:gd name="T16" fmla="*/ 342 w 540"/>
                <a:gd name="T17" fmla="*/ 199 h 540"/>
                <a:gd name="T18" fmla="*/ 370 w 540"/>
                <a:gd name="T19" fmla="*/ 230 h 540"/>
                <a:gd name="T20" fmla="*/ 394 w 540"/>
                <a:gd name="T21" fmla="*/ 262 h 540"/>
                <a:gd name="T22" fmla="*/ 416 w 540"/>
                <a:gd name="T23" fmla="*/ 298 h 540"/>
                <a:gd name="T24" fmla="*/ 434 w 540"/>
                <a:gd name="T25" fmla="*/ 336 h 540"/>
                <a:gd name="T26" fmla="*/ 448 w 540"/>
                <a:gd name="T27" fmla="*/ 376 h 540"/>
                <a:gd name="T28" fmla="*/ 459 w 540"/>
                <a:gd name="T29" fmla="*/ 417 h 540"/>
                <a:gd name="T30" fmla="*/ 466 w 540"/>
                <a:gd name="T31" fmla="*/ 460 h 540"/>
                <a:gd name="T32" fmla="*/ 468 w 540"/>
                <a:gd name="T33" fmla="*/ 504 h 540"/>
                <a:gd name="T34" fmla="*/ 469 w 540"/>
                <a:gd name="T35" fmla="*/ 511 h 540"/>
                <a:gd name="T36" fmla="*/ 474 w 540"/>
                <a:gd name="T37" fmla="*/ 524 h 540"/>
                <a:gd name="T38" fmla="*/ 484 w 540"/>
                <a:gd name="T39" fmla="*/ 534 h 540"/>
                <a:gd name="T40" fmla="*/ 497 w 540"/>
                <a:gd name="T41" fmla="*/ 539 h 540"/>
                <a:gd name="T42" fmla="*/ 511 w 540"/>
                <a:gd name="T43" fmla="*/ 539 h 540"/>
                <a:gd name="T44" fmla="*/ 524 w 540"/>
                <a:gd name="T45" fmla="*/ 534 h 540"/>
                <a:gd name="T46" fmla="*/ 534 w 540"/>
                <a:gd name="T47" fmla="*/ 524 h 540"/>
                <a:gd name="T48" fmla="*/ 539 w 540"/>
                <a:gd name="T49" fmla="*/ 511 h 540"/>
                <a:gd name="T50" fmla="*/ 540 w 540"/>
                <a:gd name="T51" fmla="*/ 504 h 540"/>
                <a:gd name="T52" fmla="*/ 539 w 540"/>
                <a:gd name="T53" fmla="*/ 477 h 540"/>
                <a:gd name="T54" fmla="*/ 534 w 540"/>
                <a:gd name="T55" fmla="*/ 427 h 540"/>
                <a:gd name="T56" fmla="*/ 524 w 540"/>
                <a:gd name="T57" fmla="*/ 378 h 540"/>
                <a:gd name="T58" fmla="*/ 509 w 540"/>
                <a:gd name="T59" fmla="*/ 330 h 540"/>
                <a:gd name="T60" fmla="*/ 491 w 540"/>
                <a:gd name="T61" fmla="*/ 285 h 540"/>
                <a:gd name="T62" fmla="*/ 467 w 540"/>
                <a:gd name="T63" fmla="*/ 243 h 540"/>
                <a:gd name="T64" fmla="*/ 440 w 540"/>
                <a:gd name="T65" fmla="*/ 203 h 540"/>
                <a:gd name="T66" fmla="*/ 410 w 540"/>
                <a:gd name="T67" fmla="*/ 165 h 540"/>
                <a:gd name="T68" fmla="*/ 375 w 540"/>
                <a:gd name="T69" fmla="*/ 132 h 540"/>
                <a:gd name="T70" fmla="*/ 338 w 540"/>
                <a:gd name="T71" fmla="*/ 100 h 540"/>
                <a:gd name="T72" fmla="*/ 297 w 540"/>
                <a:gd name="T73" fmla="*/ 73 h 540"/>
                <a:gd name="T74" fmla="*/ 255 w 540"/>
                <a:gd name="T75" fmla="*/ 50 h 540"/>
                <a:gd name="T76" fmla="*/ 210 w 540"/>
                <a:gd name="T77" fmla="*/ 31 h 540"/>
                <a:gd name="T78" fmla="*/ 162 w 540"/>
                <a:gd name="T79" fmla="*/ 16 h 540"/>
                <a:gd name="T80" fmla="*/ 114 w 540"/>
                <a:gd name="T81" fmla="*/ 6 h 540"/>
                <a:gd name="T82" fmla="*/ 63 w 540"/>
                <a:gd name="T83" fmla="*/ 1 h 540"/>
                <a:gd name="T84" fmla="*/ 37 w 540"/>
                <a:gd name="T85" fmla="*/ 0 h 540"/>
                <a:gd name="T86" fmla="*/ 28 w 540"/>
                <a:gd name="T87" fmla="*/ 1 h 540"/>
                <a:gd name="T88" fmla="*/ 15 w 540"/>
                <a:gd name="T89" fmla="*/ 6 h 540"/>
                <a:gd name="T90" fmla="*/ 6 w 540"/>
                <a:gd name="T91" fmla="*/ 16 h 540"/>
                <a:gd name="T92" fmla="*/ 0 w 540"/>
                <a:gd name="T93" fmla="*/ 29 h 540"/>
                <a:gd name="T94" fmla="*/ 0 w 540"/>
                <a:gd name="T95" fmla="*/ 43 h 540"/>
                <a:gd name="T96" fmla="*/ 6 w 540"/>
                <a:gd name="T97" fmla="*/ 56 h 540"/>
                <a:gd name="T98" fmla="*/ 15 w 540"/>
                <a:gd name="T99" fmla="*/ 66 h 540"/>
                <a:gd name="T100" fmla="*/ 28 w 540"/>
                <a:gd name="T101" fmla="*/ 7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0" h="540">
                  <a:moveTo>
                    <a:pt x="36" y="72"/>
                  </a:moveTo>
                  <a:lnTo>
                    <a:pt x="36" y="72"/>
                  </a:lnTo>
                  <a:lnTo>
                    <a:pt x="59" y="72"/>
                  </a:lnTo>
                  <a:lnTo>
                    <a:pt x="80" y="75"/>
                  </a:lnTo>
                  <a:lnTo>
                    <a:pt x="102" y="77"/>
                  </a:lnTo>
                  <a:lnTo>
                    <a:pt x="123" y="81"/>
                  </a:lnTo>
                  <a:lnTo>
                    <a:pt x="144" y="85"/>
                  </a:lnTo>
                  <a:lnTo>
                    <a:pt x="164" y="92"/>
                  </a:lnTo>
                  <a:lnTo>
                    <a:pt x="184" y="98"/>
                  </a:lnTo>
                  <a:lnTo>
                    <a:pt x="204" y="106"/>
                  </a:lnTo>
                  <a:lnTo>
                    <a:pt x="223" y="114"/>
                  </a:lnTo>
                  <a:lnTo>
                    <a:pt x="242" y="124"/>
                  </a:lnTo>
                  <a:lnTo>
                    <a:pt x="259" y="135"/>
                  </a:lnTo>
                  <a:lnTo>
                    <a:pt x="278" y="146"/>
                  </a:lnTo>
                  <a:lnTo>
                    <a:pt x="294" y="158"/>
                  </a:lnTo>
                  <a:lnTo>
                    <a:pt x="310" y="171"/>
                  </a:lnTo>
                  <a:lnTo>
                    <a:pt x="326" y="185"/>
                  </a:lnTo>
                  <a:lnTo>
                    <a:pt x="342" y="199"/>
                  </a:lnTo>
                  <a:lnTo>
                    <a:pt x="356" y="214"/>
                  </a:lnTo>
                  <a:lnTo>
                    <a:pt x="370" y="230"/>
                  </a:lnTo>
                  <a:lnTo>
                    <a:pt x="382" y="246"/>
                  </a:lnTo>
                  <a:lnTo>
                    <a:pt x="394" y="262"/>
                  </a:lnTo>
                  <a:lnTo>
                    <a:pt x="405" y="281"/>
                  </a:lnTo>
                  <a:lnTo>
                    <a:pt x="416" y="298"/>
                  </a:lnTo>
                  <a:lnTo>
                    <a:pt x="426" y="318"/>
                  </a:lnTo>
                  <a:lnTo>
                    <a:pt x="434" y="336"/>
                  </a:lnTo>
                  <a:lnTo>
                    <a:pt x="442" y="355"/>
                  </a:lnTo>
                  <a:lnTo>
                    <a:pt x="448" y="376"/>
                  </a:lnTo>
                  <a:lnTo>
                    <a:pt x="454" y="396"/>
                  </a:lnTo>
                  <a:lnTo>
                    <a:pt x="459" y="417"/>
                  </a:lnTo>
                  <a:lnTo>
                    <a:pt x="463" y="438"/>
                  </a:lnTo>
                  <a:lnTo>
                    <a:pt x="466" y="460"/>
                  </a:lnTo>
                  <a:lnTo>
                    <a:pt x="467" y="482"/>
                  </a:lnTo>
                  <a:lnTo>
                    <a:pt x="468" y="504"/>
                  </a:lnTo>
                  <a:lnTo>
                    <a:pt x="468" y="504"/>
                  </a:lnTo>
                  <a:lnTo>
                    <a:pt x="469" y="511"/>
                  </a:lnTo>
                  <a:lnTo>
                    <a:pt x="471" y="518"/>
                  </a:lnTo>
                  <a:lnTo>
                    <a:pt x="474" y="524"/>
                  </a:lnTo>
                  <a:lnTo>
                    <a:pt x="479" y="529"/>
                  </a:lnTo>
                  <a:lnTo>
                    <a:pt x="484" y="534"/>
                  </a:lnTo>
                  <a:lnTo>
                    <a:pt x="490" y="537"/>
                  </a:lnTo>
                  <a:lnTo>
                    <a:pt x="497" y="539"/>
                  </a:lnTo>
                  <a:lnTo>
                    <a:pt x="504" y="540"/>
                  </a:lnTo>
                  <a:lnTo>
                    <a:pt x="511" y="539"/>
                  </a:lnTo>
                  <a:lnTo>
                    <a:pt x="518" y="537"/>
                  </a:lnTo>
                  <a:lnTo>
                    <a:pt x="524" y="534"/>
                  </a:lnTo>
                  <a:lnTo>
                    <a:pt x="529" y="529"/>
                  </a:lnTo>
                  <a:lnTo>
                    <a:pt x="534" y="524"/>
                  </a:lnTo>
                  <a:lnTo>
                    <a:pt x="537" y="518"/>
                  </a:lnTo>
                  <a:lnTo>
                    <a:pt x="539" y="511"/>
                  </a:lnTo>
                  <a:lnTo>
                    <a:pt x="540" y="504"/>
                  </a:lnTo>
                  <a:lnTo>
                    <a:pt x="540" y="504"/>
                  </a:lnTo>
                  <a:lnTo>
                    <a:pt x="540" y="503"/>
                  </a:lnTo>
                  <a:lnTo>
                    <a:pt x="539" y="477"/>
                  </a:lnTo>
                  <a:lnTo>
                    <a:pt x="537" y="453"/>
                  </a:lnTo>
                  <a:lnTo>
                    <a:pt x="534" y="427"/>
                  </a:lnTo>
                  <a:lnTo>
                    <a:pt x="529" y="403"/>
                  </a:lnTo>
                  <a:lnTo>
                    <a:pt x="524" y="378"/>
                  </a:lnTo>
                  <a:lnTo>
                    <a:pt x="518" y="354"/>
                  </a:lnTo>
                  <a:lnTo>
                    <a:pt x="509" y="330"/>
                  </a:lnTo>
                  <a:lnTo>
                    <a:pt x="500" y="308"/>
                  </a:lnTo>
                  <a:lnTo>
                    <a:pt x="491" y="285"/>
                  </a:lnTo>
                  <a:lnTo>
                    <a:pt x="479" y="264"/>
                  </a:lnTo>
                  <a:lnTo>
                    <a:pt x="467" y="243"/>
                  </a:lnTo>
                  <a:lnTo>
                    <a:pt x="454" y="222"/>
                  </a:lnTo>
                  <a:lnTo>
                    <a:pt x="440" y="203"/>
                  </a:lnTo>
                  <a:lnTo>
                    <a:pt x="425" y="184"/>
                  </a:lnTo>
                  <a:lnTo>
                    <a:pt x="410" y="165"/>
                  </a:lnTo>
                  <a:lnTo>
                    <a:pt x="392" y="148"/>
                  </a:lnTo>
                  <a:lnTo>
                    <a:pt x="375" y="132"/>
                  </a:lnTo>
                  <a:lnTo>
                    <a:pt x="357" y="116"/>
                  </a:lnTo>
                  <a:lnTo>
                    <a:pt x="338" y="100"/>
                  </a:lnTo>
                  <a:lnTo>
                    <a:pt x="318" y="86"/>
                  </a:lnTo>
                  <a:lnTo>
                    <a:pt x="297" y="73"/>
                  </a:lnTo>
                  <a:lnTo>
                    <a:pt x="277" y="62"/>
                  </a:lnTo>
                  <a:lnTo>
                    <a:pt x="255" y="50"/>
                  </a:lnTo>
                  <a:lnTo>
                    <a:pt x="232" y="40"/>
                  </a:lnTo>
                  <a:lnTo>
                    <a:pt x="210" y="31"/>
                  </a:lnTo>
                  <a:lnTo>
                    <a:pt x="186" y="23"/>
                  </a:lnTo>
                  <a:lnTo>
                    <a:pt x="162" y="16"/>
                  </a:lnTo>
                  <a:lnTo>
                    <a:pt x="139" y="11"/>
                  </a:lnTo>
                  <a:lnTo>
                    <a:pt x="114" y="6"/>
                  </a:lnTo>
                  <a:lnTo>
                    <a:pt x="89" y="3"/>
                  </a:lnTo>
                  <a:lnTo>
                    <a:pt x="63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2" y="3"/>
                  </a:lnTo>
                  <a:lnTo>
                    <a:pt x="15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5" y="66"/>
                  </a:lnTo>
                  <a:lnTo>
                    <a:pt x="22" y="69"/>
                  </a:lnTo>
                  <a:lnTo>
                    <a:pt x="28" y="71"/>
                  </a:lnTo>
                  <a:lnTo>
                    <a:pt x="36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F691C105-A092-4467-8304-5DD821BF7C11}"/>
              </a:ext>
            </a:extLst>
          </p:cNvPr>
          <p:cNvGrpSpPr/>
          <p:nvPr/>
        </p:nvGrpSpPr>
        <p:grpSpPr>
          <a:xfrm>
            <a:off x="6011040" y="2889004"/>
            <a:ext cx="5027859" cy="650429"/>
            <a:chOff x="6011040" y="2889004"/>
            <a:chExt cx="5027859" cy="650429"/>
          </a:xfrm>
        </p:grpSpPr>
        <p:sp>
          <p:nvSpPr>
            <p:cNvPr id="12" name="Rectangle 42">
              <a:extLst>
                <a:ext uri="{FF2B5EF4-FFF2-40B4-BE49-F238E27FC236}">
                  <a16:creationId xmlns="" xmlns:a16="http://schemas.microsoft.com/office/drawing/2014/main" id="{A9EBBF02-F608-44A9-90BF-40F3C75900F6}"/>
                </a:ext>
              </a:extLst>
            </p:cNvPr>
            <p:cNvSpPr/>
            <p:nvPr/>
          </p:nvSpPr>
          <p:spPr>
            <a:xfrm>
              <a:off x="6011040" y="2889004"/>
              <a:ext cx="1500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3" name="Rectangle 43">
              <a:extLst>
                <a:ext uri="{FF2B5EF4-FFF2-40B4-BE49-F238E27FC236}">
                  <a16:creationId xmlns="" xmlns:a16="http://schemas.microsoft.com/office/drawing/2014/main" id="{823C8028-5D77-43C0-84B9-F09C3290B985}"/>
                </a:ext>
              </a:extLst>
            </p:cNvPr>
            <p:cNvSpPr/>
            <p:nvPr/>
          </p:nvSpPr>
          <p:spPr>
            <a:xfrm>
              <a:off x="6096000" y="3262434"/>
              <a:ext cx="49428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993F7F7D-A777-4F12-A10E-22546AC1710F}"/>
              </a:ext>
            </a:extLst>
          </p:cNvPr>
          <p:cNvGrpSpPr/>
          <p:nvPr/>
        </p:nvGrpSpPr>
        <p:grpSpPr>
          <a:xfrm>
            <a:off x="6011040" y="3917553"/>
            <a:ext cx="5027859" cy="650429"/>
            <a:chOff x="6011040" y="3917553"/>
            <a:chExt cx="5027859" cy="650429"/>
          </a:xfrm>
        </p:grpSpPr>
        <p:sp>
          <p:nvSpPr>
            <p:cNvPr id="14" name="Rectangle 44">
              <a:extLst>
                <a:ext uri="{FF2B5EF4-FFF2-40B4-BE49-F238E27FC236}">
                  <a16:creationId xmlns="" xmlns:a16="http://schemas.microsoft.com/office/drawing/2014/main" id="{D3457D5C-2869-4F2C-BB01-B389F9E36D12}"/>
                </a:ext>
              </a:extLst>
            </p:cNvPr>
            <p:cNvSpPr/>
            <p:nvPr/>
          </p:nvSpPr>
          <p:spPr>
            <a:xfrm>
              <a:off x="6011040" y="3917553"/>
              <a:ext cx="1500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5" name="Rectangle 45">
              <a:extLst>
                <a:ext uri="{FF2B5EF4-FFF2-40B4-BE49-F238E27FC236}">
                  <a16:creationId xmlns="" xmlns:a16="http://schemas.microsoft.com/office/drawing/2014/main" id="{F4DF9920-66CC-4B40-B87F-25F8D40B3A56}"/>
                </a:ext>
              </a:extLst>
            </p:cNvPr>
            <p:cNvSpPr/>
            <p:nvPr/>
          </p:nvSpPr>
          <p:spPr>
            <a:xfrm>
              <a:off x="6096000" y="4290983"/>
              <a:ext cx="49428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7EE20929-0E4C-4235-86EC-A785B528843C}"/>
              </a:ext>
            </a:extLst>
          </p:cNvPr>
          <p:cNvGrpSpPr/>
          <p:nvPr/>
        </p:nvGrpSpPr>
        <p:grpSpPr>
          <a:xfrm>
            <a:off x="6011040" y="4965766"/>
            <a:ext cx="5027859" cy="650429"/>
            <a:chOff x="6011040" y="4965766"/>
            <a:chExt cx="5027859" cy="650429"/>
          </a:xfrm>
        </p:grpSpPr>
        <p:sp>
          <p:nvSpPr>
            <p:cNvPr id="16" name="Rectangle 46">
              <a:extLst>
                <a:ext uri="{FF2B5EF4-FFF2-40B4-BE49-F238E27FC236}">
                  <a16:creationId xmlns="" xmlns:a16="http://schemas.microsoft.com/office/drawing/2014/main" id="{8D396560-A373-425C-A3C8-F64C1308B460}"/>
                </a:ext>
              </a:extLst>
            </p:cNvPr>
            <p:cNvSpPr/>
            <p:nvPr/>
          </p:nvSpPr>
          <p:spPr>
            <a:xfrm>
              <a:off x="6011040" y="4965766"/>
              <a:ext cx="1500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r>
                <a:rPr lang="en-US" altLang="zh-CN" sz="24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7" name="Rectangle 47">
              <a:extLst>
                <a:ext uri="{FF2B5EF4-FFF2-40B4-BE49-F238E27FC236}">
                  <a16:creationId xmlns="" xmlns:a16="http://schemas.microsoft.com/office/drawing/2014/main" id="{59C4B9B6-BE1D-48EB-B450-E02BB6821012}"/>
                </a:ext>
              </a:extLst>
            </p:cNvPr>
            <p:cNvSpPr/>
            <p:nvPr/>
          </p:nvSpPr>
          <p:spPr>
            <a:xfrm>
              <a:off x="6096000" y="5339196"/>
              <a:ext cx="49428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 noProof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8" name="Straight Connector 16">
            <a:extLst>
              <a:ext uri="{FF2B5EF4-FFF2-40B4-BE49-F238E27FC236}">
                <a16:creationId xmlns="" xmlns:a16="http://schemas.microsoft.com/office/drawing/2014/main" id="{860D6A47-85E9-40CA-82F7-5636CDCD0E24}"/>
              </a:ext>
            </a:extLst>
          </p:cNvPr>
          <p:cNvCxnSpPr/>
          <p:nvPr/>
        </p:nvCxnSpPr>
        <p:spPr>
          <a:xfrm>
            <a:off x="5751450" y="1871593"/>
            <a:ext cx="0" cy="3918865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8C2EF309-A9F2-4140-8872-8F937396EF77}"/>
              </a:ext>
            </a:extLst>
          </p:cNvPr>
          <p:cNvGrpSpPr/>
          <p:nvPr/>
        </p:nvGrpSpPr>
        <p:grpSpPr>
          <a:xfrm>
            <a:off x="1354342" y="1902576"/>
            <a:ext cx="2294100" cy="3726688"/>
            <a:chOff x="1354342" y="1902576"/>
            <a:chExt cx="2294100" cy="3726688"/>
          </a:xfrm>
        </p:grpSpPr>
        <p:sp>
          <p:nvSpPr>
            <p:cNvPr id="19" name="Freeform 404">
              <a:extLst>
                <a:ext uri="{FF2B5EF4-FFF2-40B4-BE49-F238E27FC236}">
                  <a16:creationId xmlns="" xmlns:a16="http://schemas.microsoft.com/office/drawing/2014/main" id="{EFB3BD44-46F6-4E93-9AEC-290C9ACE8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342" y="1902576"/>
              <a:ext cx="2294100" cy="3726688"/>
            </a:xfrm>
            <a:custGeom>
              <a:avLst/>
              <a:gdLst>
                <a:gd name="T0" fmla="*/ 132 w 948"/>
                <a:gd name="T1" fmla="*/ 133 h 1541"/>
                <a:gd name="T2" fmla="*/ 239 w 948"/>
                <a:gd name="T3" fmla="*/ 62 h 1541"/>
                <a:gd name="T4" fmla="*/ 341 w 948"/>
                <a:gd name="T5" fmla="*/ 22 h 1541"/>
                <a:gd name="T6" fmla="*/ 493 w 948"/>
                <a:gd name="T7" fmla="*/ 2 h 1541"/>
                <a:gd name="T8" fmla="*/ 563 w 948"/>
                <a:gd name="T9" fmla="*/ 8 h 1541"/>
                <a:gd name="T10" fmla="*/ 619 w 948"/>
                <a:gd name="T11" fmla="*/ 0 h 1541"/>
                <a:gd name="T12" fmla="*/ 708 w 948"/>
                <a:gd name="T13" fmla="*/ 17 h 1541"/>
                <a:gd name="T14" fmla="*/ 780 w 948"/>
                <a:gd name="T15" fmla="*/ 45 h 1541"/>
                <a:gd name="T16" fmla="*/ 838 w 948"/>
                <a:gd name="T17" fmla="*/ 95 h 1541"/>
                <a:gd name="T18" fmla="*/ 892 w 948"/>
                <a:gd name="T19" fmla="*/ 193 h 1541"/>
                <a:gd name="T20" fmla="*/ 829 w 948"/>
                <a:gd name="T21" fmla="*/ 307 h 1541"/>
                <a:gd name="T22" fmla="*/ 830 w 948"/>
                <a:gd name="T23" fmla="*/ 357 h 1541"/>
                <a:gd name="T24" fmla="*/ 837 w 948"/>
                <a:gd name="T25" fmla="*/ 379 h 1541"/>
                <a:gd name="T26" fmla="*/ 867 w 948"/>
                <a:gd name="T27" fmla="*/ 360 h 1541"/>
                <a:gd name="T28" fmla="*/ 876 w 948"/>
                <a:gd name="T29" fmla="*/ 364 h 1541"/>
                <a:gd name="T30" fmla="*/ 861 w 948"/>
                <a:gd name="T31" fmla="*/ 392 h 1541"/>
                <a:gd name="T32" fmla="*/ 842 w 948"/>
                <a:gd name="T33" fmla="*/ 412 h 1541"/>
                <a:gd name="T34" fmla="*/ 908 w 948"/>
                <a:gd name="T35" fmla="*/ 477 h 1541"/>
                <a:gd name="T36" fmla="*/ 948 w 948"/>
                <a:gd name="T37" fmla="*/ 522 h 1541"/>
                <a:gd name="T38" fmla="*/ 908 w 948"/>
                <a:gd name="T39" fmla="*/ 551 h 1541"/>
                <a:gd name="T40" fmla="*/ 887 w 948"/>
                <a:gd name="T41" fmla="*/ 574 h 1541"/>
                <a:gd name="T42" fmla="*/ 892 w 948"/>
                <a:gd name="T43" fmla="*/ 586 h 1541"/>
                <a:gd name="T44" fmla="*/ 916 w 948"/>
                <a:gd name="T45" fmla="*/ 586 h 1541"/>
                <a:gd name="T46" fmla="*/ 919 w 948"/>
                <a:gd name="T47" fmla="*/ 599 h 1541"/>
                <a:gd name="T48" fmla="*/ 907 w 948"/>
                <a:gd name="T49" fmla="*/ 646 h 1541"/>
                <a:gd name="T50" fmla="*/ 911 w 948"/>
                <a:gd name="T51" fmla="*/ 673 h 1541"/>
                <a:gd name="T52" fmla="*/ 894 w 948"/>
                <a:gd name="T53" fmla="*/ 698 h 1541"/>
                <a:gd name="T54" fmla="*/ 894 w 948"/>
                <a:gd name="T55" fmla="*/ 739 h 1541"/>
                <a:gd name="T56" fmla="*/ 906 w 948"/>
                <a:gd name="T57" fmla="*/ 778 h 1541"/>
                <a:gd name="T58" fmla="*/ 896 w 948"/>
                <a:gd name="T59" fmla="*/ 826 h 1541"/>
                <a:gd name="T60" fmla="*/ 872 w 948"/>
                <a:gd name="T61" fmla="*/ 844 h 1541"/>
                <a:gd name="T62" fmla="*/ 760 w 948"/>
                <a:gd name="T63" fmla="*/ 851 h 1541"/>
                <a:gd name="T64" fmla="*/ 628 w 948"/>
                <a:gd name="T65" fmla="*/ 853 h 1541"/>
                <a:gd name="T66" fmla="*/ 588 w 948"/>
                <a:gd name="T67" fmla="*/ 894 h 1541"/>
                <a:gd name="T68" fmla="*/ 541 w 948"/>
                <a:gd name="T69" fmla="*/ 1008 h 1541"/>
                <a:gd name="T70" fmla="*/ 500 w 948"/>
                <a:gd name="T71" fmla="*/ 1180 h 1541"/>
                <a:gd name="T72" fmla="*/ 486 w 948"/>
                <a:gd name="T73" fmla="*/ 1331 h 1541"/>
                <a:gd name="T74" fmla="*/ 515 w 948"/>
                <a:gd name="T75" fmla="*/ 1462 h 1541"/>
                <a:gd name="T76" fmla="*/ 561 w 948"/>
                <a:gd name="T77" fmla="*/ 1533 h 1541"/>
                <a:gd name="T78" fmla="*/ 514 w 948"/>
                <a:gd name="T79" fmla="*/ 1539 h 1541"/>
                <a:gd name="T80" fmla="*/ 443 w 948"/>
                <a:gd name="T81" fmla="*/ 1502 h 1541"/>
                <a:gd name="T82" fmla="*/ 389 w 948"/>
                <a:gd name="T83" fmla="*/ 1427 h 1541"/>
                <a:gd name="T84" fmla="*/ 331 w 948"/>
                <a:gd name="T85" fmla="*/ 1356 h 1541"/>
                <a:gd name="T86" fmla="*/ 265 w 948"/>
                <a:gd name="T87" fmla="*/ 1283 h 1541"/>
                <a:gd name="T88" fmla="*/ 240 w 948"/>
                <a:gd name="T89" fmla="*/ 1222 h 1541"/>
                <a:gd name="T90" fmla="*/ 199 w 948"/>
                <a:gd name="T91" fmla="*/ 1160 h 1541"/>
                <a:gd name="T92" fmla="*/ 160 w 948"/>
                <a:gd name="T93" fmla="*/ 1148 h 1541"/>
                <a:gd name="T94" fmla="*/ 68 w 948"/>
                <a:gd name="T95" fmla="*/ 1133 h 1541"/>
                <a:gd name="T96" fmla="*/ 20 w 948"/>
                <a:gd name="T97" fmla="*/ 1087 h 1541"/>
                <a:gd name="T98" fmla="*/ 23 w 948"/>
                <a:gd name="T99" fmla="*/ 1032 h 1541"/>
                <a:gd name="T100" fmla="*/ 66 w 948"/>
                <a:gd name="T101" fmla="*/ 962 h 1541"/>
                <a:gd name="T102" fmla="*/ 95 w 948"/>
                <a:gd name="T103" fmla="*/ 834 h 1541"/>
                <a:gd name="T104" fmla="*/ 78 w 948"/>
                <a:gd name="T105" fmla="*/ 693 h 1541"/>
                <a:gd name="T106" fmla="*/ 16 w 948"/>
                <a:gd name="T107" fmla="*/ 470 h 1541"/>
                <a:gd name="T108" fmla="*/ 5 w 948"/>
                <a:gd name="T109" fmla="*/ 340 h 1541"/>
                <a:gd name="T110" fmla="*/ 35 w 948"/>
                <a:gd name="T111" fmla="*/ 241 h 1541"/>
                <a:gd name="T112" fmla="*/ 68 w 948"/>
                <a:gd name="T113" fmla="*/ 19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8" h="1541">
                  <a:moveTo>
                    <a:pt x="68" y="193"/>
                  </a:moveTo>
                  <a:lnTo>
                    <a:pt x="68" y="193"/>
                  </a:lnTo>
                  <a:lnTo>
                    <a:pt x="90" y="172"/>
                  </a:lnTo>
                  <a:lnTo>
                    <a:pt x="111" y="152"/>
                  </a:lnTo>
                  <a:lnTo>
                    <a:pt x="132" y="133"/>
                  </a:lnTo>
                  <a:lnTo>
                    <a:pt x="154" y="116"/>
                  </a:lnTo>
                  <a:lnTo>
                    <a:pt x="175" y="100"/>
                  </a:lnTo>
                  <a:lnTo>
                    <a:pt x="196" y="86"/>
                  </a:lnTo>
                  <a:lnTo>
                    <a:pt x="217" y="73"/>
                  </a:lnTo>
                  <a:lnTo>
                    <a:pt x="239" y="62"/>
                  </a:lnTo>
                  <a:lnTo>
                    <a:pt x="260" y="51"/>
                  </a:lnTo>
                  <a:lnTo>
                    <a:pt x="281" y="42"/>
                  </a:lnTo>
                  <a:lnTo>
                    <a:pt x="301" y="35"/>
                  </a:lnTo>
                  <a:lnTo>
                    <a:pt x="321" y="27"/>
                  </a:lnTo>
                  <a:lnTo>
                    <a:pt x="341" y="22"/>
                  </a:lnTo>
                  <a:lnTo>
                    <a:pt x="361" y="17"/>
                  </a:lnTo>
                  <a:lnTo>
                    <a:pt x="398" y="10"/>
                  </a:lnTo>
                  <a:lnTo>
                    <a:pt x="433" y="5"/>
                  </a:lnTo>
                  <a:lnTo>
                    <a:pt x="464" y="2"/>
                  </a:lnTo>
                  <a:lnTo>
                    <a:pt x="493" y="2"/>
                  </a:lnTo>
                  <a:lnTo>
                    <a:pt x="516" y="2"/>
                  </a:lnTo>
                  <a:lnTo>
                    <a:pt x="535" y="5"/>
                  </a:lnTo>
                  <a:lnTo>
                    <a:pt x="550" y="6"/>
                  </a:lnTo>
                  <a:lnTo>
                    <a:pt x="563" y="8"/>
                  </a:lnTo>
                  <a:lnTo>
                    <a:pt x="563" y="8"/>
                  </a:lnTo>
                  <a:lnTo>
                    <a:pt x="565" y="7"/>
                  </a:lnTo>
                  <a:lnTo>
                    <a:pt x="573" y="5"/>
                  </a:lnTo>
                  <a:lnTo>
                    <a:pt x="586" y="1"/>
                  </a:lnTo>
                  <a:lnTo>
                    <a:pt x="606" y="0"/>
                  </a:lnTo>
                  <a:lnTo>
                    <a:pt x="619" y="0"/>
                  </a:lnTo>
                  <a:lnTo>
                    <a:pt x="634" y="1"/>
                  </a:lnTo>
                  <a:lnTo>
                    <a:pt x="649" y="3"/>
                  </a:lnTo>
                  <a:lnTo>
                    <a:pt x="667" y="6"/>
                  </a:lnTo>
                  <a:lnTo>
                    <a:pt x="687" y="11"/>
                  </a:lnTo>
                  <a:lnTo>
                    <a:pt x="708" y="17"/>
                  </a:lnTo>
                  <a:lnTo>
                    <a:pt x="730" y="25"/>
                  </a:lnTo>
                  <a:lnTo>
                    <a:pt x="755" y="33"/>
                  </a:lnTo>
                  <a:lnTo>
                    <a:pt x="755" y="33"/>
                  </a:lnTo>
                  <a:lnTo>
                    <a:pt x="769" y="38"/>
                  </a:lnTo>
                  <a:lnTo>
                    <a:pt x="780" y="45"/>
                  </a:lnTo>
                  <a:lnTo>
                    <a:pt x="792" y="52"/>
                  </a:lnTo>
                  <a:lnTo>
                    <a:pt x="803" y="60"/>
                  </a:lnTo>
                  <a:lnTo>
                    <a:pt x="812" y="67"/>
                  </a:lnTo>
                  <a:lnTo>
                    <a:pt x="822" y="76"/>
                  </a:lnTo>
                  <a:lnTo>
                    <a:pt x="838" y="95"/>
                  </a:lnTo>
                  <a:lnTo>
                    <a:pt x="853" y="113"/>
                  </a:lnTo>
                  <a:lnTo>
                    <a:pt x="866" y="133"/>
                  </a:lnTo>
                  <a:lnTo>
                    <a:pt x="876" y="155"/>
                  </a:lnTo>
                  <a:lnTo>
                    <a:pt x="884" y="175"/>
                  </a:lnTo>
                  <a:lnTo>
                    <a:pt x="892" y="193"/>
                  </a:lnTo>
                  <a:lnTo>
                    <a:pt x="897" y="212"/>
                  </a:lnTo>
                  <a:lnTo>
                    <a:pt x="904" y="245"/>
                  </a:lnTo>
                  <a:lnTo>
                    <a:pt x="908" y="266"/>
                  </a:lnTo>
                  <a:lnTo>
                    <a:pt x="909" y="275"/>
                  </a:lnTo>
                  <a:lnTo>
                    <a:pt x="829" y="307"/>
                  </a:lnTo>
                  <a:lnTo>
                    <a:pt x="829" y="307"/>
                  </a:lnTo>
                  <a:lnTo>
                    <a:pt x="832" y="322"/>
                  </a:lnTo>
                  <a:lnTo>
                    <a:pt x="832" y="335"/>
                  </a:lnTo>
                  <a:lnTo>
                    <a:pt x="832" y="347"/>
                  </a:lnTo>
                  <a:lnTo>
                    <a:pt x="830" y="357"/>
                  </a:lnTo>
                  <a:lnTo>
                    <a:pt x="827" y="371"/>
                  </a:lnTo>
                  <a:lnTo>
                    <a:pt x="825" y="376"/>
                  </a:lnTo>
                  <a:lnTo>
                    <a:pt x="825" y="376"/>
                  </a:lnTo>
                  <a:lnTo>
                    <a:pt x="832" y="379"/>
                  </a:lnTo>
                  <a:lnTo>
                    <a:pt x="837" y="379"/>
                  </a:lnTo>
                  <a:lnTo>
                    <a:pt x="842" y="379"/>
                  </a:lnTo>
                  <a:lnTo>
                    <a:pt x="847" y="376"/>
                  </a:lnTo>
                  <a:lnTo>
                    <a:pt x="854" y="372"/>
                  </a:lnTo>
                  <a:lnTo>
                    <a:pt x="862" y="366"/>
                  </a:lnTo>
                  <a:lnTo>
                    <a:pt x="867" y="360"/>
                  </a:lnTo>
                  <a:lnTo>
                    <a:pt x="871" y="354"/>
                  </a:lnTo>
                  <a:lnTo>
                    <a:pt x="873" y="347"/>
                  </a:lnTo>
                  <a:lnTo>
                    <a:pt x="873" y="347"/>
                  </a:lnTo>
                  <a:lnTo>
                    <a:pt x="874" y="356"/>
                  </a:lnTo>
                  <a:lnTo>
                    <a:pt x="876" y="364"/>
                  </a:lnTo>
                  <a:lnTo>
                    <a:pt x="874" y="370"/>
                  </a:lnTo>
                  <a:lnTo>
                    <a:pt x="873" y="376"/>
                  </a:lnTo>
                  <a:lnTo>
                    <a:pt x="871" y="381"/>
                  </a:lnTo>
                  <a:lnTo>
                    <a:pt x="868" y="386"/>
                  </a:lnTo>
                  <a:lnTo>
                    <a:pt x="861" y="392"/>
                  </a:lnTo>
                  <a:lnTo>
                    <a:pt x="852" y="397"/>
                  </a:lnTo>
                  <a:lnTo>
                    <a:pt x="844" y="400"/>
                  </a:lnTo>
                  <a:lnTo>
                    <a:pt x="837" y="402"/>
                  </a:lnTo>
                  <a:lnTo>
                    <a:pt x="837" y="402"/>
                  </a:lnTo>
                  <a:lnTo>
                    <a:pt x="842" y="412"/>
                  </a:lnTo>
                  <a:lnTo>
                    <a:pt x="849" y="422"/>
                  </a:lnTo>
                  <a:lnTo>
                    <a:pt x="858" y="432"/>
                  </a:lnTo>
                  <a:lnTo>
                    <a:pt x="867" y="442"/>
                  </a:lnTo>
                  <a:lnTo>
                    <a:pt x="887" y="461"/>
                  </a:lnTo>
                  <a:lnTo>
                    <a:pt x="908" y="477"/>
                  </a:lnTo>
                  <a:lnTo>
                    <a:pt x="926" y="494"/>
                  </a:lnTo>
                  <a:lnTo>
                    <a:pt x="941" y="507"/>
                  </a:lnTo>
                  <a:lnTo>
                    <a:pt x="944" y="512"/>
                  </a:lnTo>
                  <a:lnTo>
                    <a:pt x="947" y="519"/>
                  </a:lnTo>
                  <a:lnTo>
                    <a:pt x="948" y="522"/>
                  </a:lnTo>
                  <a:lnTo>
                    <a:pt x="946" y="526"/>
                  </a:lnTo>
                  <a:lnTo>
                    <a:pt x="946" y="526"/>
                  </a:lnTo>
                  <a:lnTo>
                    <a:pt x="938" y="532"/>
                  </a:lnTo>
                  <a:lnTo>
                    <a:pt x="928" y="539"/>
                  </a:lnTo>
                  <a:lnTo>
                    <a:pt x="908" y="551"/>
                  </a:lnTo>
                  <a:lnTo>
                    <a:pt x="899" y="556"/>
                  </a:lnTo>
                  <a:lnTo>
                    <a:pt x="893" y="562"/>
                  </a:lnTo>
                  <a:lnTo>
                    <a:pt x="889" y="566"/>
                  </a:lnTo>
                  <a:lnTo>
                    <a:pt x="888" y="570"/>
                  </a:lnTo>
                  <a:lnTo>
                    <a:pt x="887" y="574"/>
                  </a:lnTo>
                  <a:lnTo>
                    <a:pt x="888" y="577"/>
                  </a:lnTo>
                  <a:lnTo>
                    <a:pt x="888" y="577"/>
                  </a:lnTo>
                  <a:lnTo>
                    <a:pt x="888" y="581"/>
                  </a:lnTo>
                  <a:lnTo>
                    <a:pt x="889" y="584"/>
                  </a:lnTo>
                  <a:lnTo>
                    <a:pt x="892" y="586"/>
                  </a:lnTo>
                  <a:lnTo>
                    <a:pt x="894" y="587"/>
                  </a:lnTo>
                  <a:lnTo>
                    <a:pt x="899" y="587"/>
                  </a:lnTo>
                  <a:lnTo>
                    <a:pt x="906" y="587"/>
                  </a:lnTo>
                  <a:lnTo>
                    <a:pt x="911" y="587"/>
                  </a:lnTo>
                  <a:lnTo>
                    <a:pt x="916" y="586"/>
                  </a:lnTo>
                  <a:lnTo>
                    <a:pt x="919" y="589"/>
                  </a:lnTo>
                  <a:lnTo>
                    <a:pt x="921" y="590"/>
                  </a:lnTo>
                  <a:lnTo>
                    <a:pt x="921" y="592"/>
                  </a:lnTo>
                  <a:lnTo>
                    <a:pt x="921" y="592"/>
                  </a:lnTo>
                  <a:lnTo>
                    <a:pt x="919" y="599"/>
                  </a:lnTo>
                  <a:lnTo>
                    <a:pt x="918" y="606"/>
                  </a:lnTo>
                  <a:lnTo>
                    <a:pt x="911" y="624"/>
                  </a:lnTo>
                  <a:lnTo>
                    <a:pt x="902" y="644"/>
                  </a:lnTo>
                  <a:lnTo>
                    <a:pt x="902" y="644"/>
                  </a:lnTo>
                  <a:lnTo>
                    <a:pt x="907" y="646"/>
                  </a:lnTo>
                  <a:lnTo>
                    <a:pt x="911" y="650"/>
                  </a:lnTo>
                  <a:lnTo>
                    <a:pt x="912" y="655"/>
                  </a:lnTo>
                  <a:lnTo>
                    <a:pt x="913" y="660"/>
                  </a:lnTo>
                  <a:lnTo>
                    <a:pt x="912" y="666"/>
                  </a:lnTo>
                  <a:lnTo>
                    <a:pt x="911" y="673"/>
                  </a:lnTo>
                  <a:lnTo>
                    <a:pt x="907" y="678"/>
                  </a:lnTo>
                  <a:lnTo>
                    <a:pt x="902" y="684"/>
                  </a:lnTo>
                  <a:lnTo>
                    <a:pt x="902" y="684"/>
                  </a:lnTo>
                  <a:lnTo>
                    <a:pt x="897" y="690"/>
                  </a:lnTo>
                  <a:lnTo>
                    <a:pt x="894" y="698"/>
                  </a:lnTo>
                  <a:lnTo>
                    <a:pt x="892" y="705"/>
                  </a:lnTo>
                  <a:lnTo>
                    <a:pt x="891" y="715"/>
                  </a:lnTo>
                  <a:lnTo>
                    <a:pt x="891" y="724"/>
                  </a:lnTo>
                  <a:lnTo>
                    <a:pt x="892" y="731"/>
                  </a:lnTo>
                  <a:lnTo>
                    <a:pt x="894" y="739"/>
                  </a:lnTo>
                  <a:lnTo>
                    <a:pt x="898" y="745"/>
                  </a:lnTo>
                  <a:lnTo>
                    <a:pt x="898" y="745"/>
                  </a:lnTo>
                  <a:lnTo>
                    <a:pt x="902" y="753"/>
                  </a:lnTo>
                  <a:lnTo>
                    <a:pt x="904" y="764"/>
                  </a:lnTo>
                  <a:lnTo>
                    <a:pt x="906" y="778"/>
                  </a:lnTo>
                  <a:lnTo>
                    <a:pt x="906" y="791"/>
                  </a:lnTo>
                  <a:lnTo>
                    <a:pt x="903" y="806"/>
                  </a:lnTo>
                  <a:lnTo>
                    <a:pt x="901" y="814"/>
                  </a:lnTo>
                  <a:lnTo>
                    <a:pt x="898" y="820"/>
                  </a:lnTo>
                  <a:lnTo>
                    <a:pt x="896" y="826"/>
                  </a:lnTo>
                  <a:lnTo>
                    <a:pt x="891" y="831"/>
                  </a:lnTo>
                  <a:lnTo>
                    <a:pt x="886" y="836"/>
                  </a:lnTo>
                  <a:lnTo>
                    <a:pt x="881" y="840"/>
                  </a:lnTo>
                  <a:lnTo>
                    <a:pt x="881" y="840"/>
                  </a:lnTo>
                  <a:lnTo>
                    <a:pt x="872" y="844"/>
                  </a:lnTo>
                  <a:lnTo>
                    <a:pt x="862" y="846"/>
                  </a:lnTo>
                  <a:lnTo>
                    <a:pt x="849" y="848"/>
                  </a:lnTo>
                  <a:lnTo>
                    <a:pt x="833" y="849"/>
                  </a:lnTo>
                  <a:lnTo>
                    <a:pt x="799" y="851"/>
                  </a:lnTo>
                  <a:lnTo>
                    <a:pt x="760" y="851"/>
                  </a:lnTo>
                  <a:lnTo>
                    <a:pt x="684" y="850"/>
                  </a:lnTo>
                  <a:lnTo>
                    <a:pt x="654" y="850"/>
                  </a:lnTo>
                  <a:lnTo>
                    <a:pt x="632" y="851"/>
                  </a:lnTo>
                  <a:lnTo>
                    <a:pt x="632" y="851"/>
                  </a:lnTo>
                  <a:lnTo>
                    <a:pt x="628" y="853"/>
                  </a:lnTo>
                  <a:lnTo>
                    <a:pt x="623" y="854"/>
                  </a:lnTo>
                  <a:lnTo>
                    <a:pt x="614" y="859"/>
                  </a:lnTo>
                  <a:lnTo>
                    <a:pt x="605" y="868"/>
                  </a:lnTo>
                  <a:lnTo>
                    <a:pt x="596" y="880"/>
                  </a:lnTo>
                  <a:lnTo>
                    <a:pt x="588" y="894"/>
                  </a:lnTo>
                  <a:lnTo>
                    <a:pt x="578" y="911"/>
                  </a:lnTo>
                  <a:lnTo>
                    <a:pt x="569" y="933"/>
                  </a:lnTo>
                  <a:lnTo>
                    <a:pt x="559" y="955"/>
                  </a:lnTo>
                  <a:lnTo>
                    <a:pt x="550" y="980"/>
                  </a:lnTo>
                  <a:lnTo>
                    <a:pt x="541" y="1008"/>
                  </a:lnTo>
                  <a:lnTo>
                    <a:pt x="533" y="1038"/>
                  </a:lnTo>
                  <a:lnTo>
                    <a:pt x="524" y="1070"/>
                  </a:lnTo>
                  <a:lnTo>
                    <a:pt x="515" y="1105"/>
                  </a:lnTo>
                  <a:lnTo>
                    <a:pt x="508" y="1142"/>
                  </a:lnTo>
                  <a:lnTo>
                    <a:pt x="500" y="1180"/>
                  </a:lnTo>
                  <a:lnTo>
                    <a:pt x="493" y="1220"/>
                  </a:lnTo>
                  <a:lnTo>
                    <a:pt x="493" y="1220"/>
                  </a:lnTo>
                  <a:lnTo>
                    <a:pt x="488" y="1261"/>
                  </a:lnTo>
                  <a:lnTo>
                    <a:pt x="485" y="1297"/>
                  </a:lnTo>
                  <a:lnTo>
                    <a:pt x="486" y="1331"/>
                  </a:lnTo>
                  <a:lnTo>
                    <a:pt x="489" y="1363"/>
                  </a:lnTo>
                  <a:lnTo>
                    <a:pt x="494" y="1391"/>
                  </a:lnTo>
                  <a:lnTo>
                    <a:pt x="500" y="1417"/>
                  </a:lnTo>
                  <a:lnTo>
                    <a:pt x="508" y="1441"/>
                  </a:lnTo>
                  <a:lnTo>
                    <a:pt x="515" y="1462"/>
                  </a:lnTo>
                  <a:lnTo>
                    <a:pt x="524" y="1479"/>
                  </a:lnTo>
                  <a:lnTo>
                    <a:pt x="533" y="1496"/>
                  </a:lnTo>
                  <a:lnTo>
                    <a:pt x="541" y="1508"/>
                  </a:lnTo>
                  <a:lnTo>
                    <a:pt x="549" y="1519"/>
                  </a:lnTo>
                  <a:lnTo>
                    <a:pt x="561" y="1533"/>
                  </a:lnTo>
                  <a:lnTo>
                    <a:pt x="566" y="1538"/>
                  </a:lnTo>
                  <a:lnTo>
                    <a:pt x="566" y="1538"/>
                  </a:lnTo>
                  <a:lnTo>
                    <a:pt x="548" y="1541"/>
                  </a:lnTo>
                  <a:lnTo>
                    <a:pt x="530" y="1541"/>
                  </a:lnTo>
                  <a:lnTo>
                    <a:pt x="514" y="1539"/>
                  </a:lnTo>
                  <a:lnTo>
                    <a:pt x="498" y="1536"/>
                  </a:lnTo>
                  <a:lnTo>
                    <a:pt x="483" y="1529"/>
                  </a:lnTo>
                  <a:lnTo>
                    <a:pt x="469" y="1522"/>
                  </a:lnTo>
                  <a:lnTo>
                    <a:pt x="455" y="1513"/>
                  </a:lnTo>
                  <a:lnTo>
                    <a:pt x="443" y="1502"/>
                  </a:lnTo>
                  <a:lnTo>
                    <a:pt x="430" y="1489"/>
                  </a:lnTo>
                  <a:lnTo>
                    <a:pt x="419" y="1476"/>
                  </a:lnTo>
                  <a:lnTo>
                    <a:pt x="409" y="1461"/>
                  </a:lnTo>
                  <a:lnTo>
                    <a:pt x="398" y="1444"/>
                  </a:lnTo>
                  <a:lnTo>
                    <a:pt x="389" y="1427"/>
                  </a:lnTo>
                  <a:lnTo>
                    <a:pt x="379" y="1408"/>
                  </a:lnTo>
                  <a:lnTo>
                    <a:pt x="361" y="1369"/>
                  </a:lnTo>
                  <a:lnTo>
                    <a:pt x="361" y="1369"/>
                  </a:lnTo>
                  <a:lnTo>
                    <a:pt x="346" y="1364"/>
                  </a:lnTo>
                  <a:lnTo>
                    <a:pt x="331" y="1356"/>
                  </a:lnTo>
                  <a:lnTo>
                    <a:pt x="315" y="1346"/>
                  </a:lnTo>
                  <a:lnTo>
                    <a:pt x="300" y="1332"/>
                  </a:lnTo>
                  <a:lnTo>
                    <a:pt x="285" y="1316"/>
                  </a:lnTo>
                  <a:lnTo>
                    <a:pt x="271" y="1294"/>
                  </a:lnTo>
                  <a:lnTo>
                    <a:pt x="265" y="1283"/>
                  </a:lnTo>
                  <a:lnTo>
                    <a:pt x="259" y="1271"/>
                  </a:lnTo>
                  <a:lnTo>
                    <a:pt x="254" y="1257"/>
                  </a:lnTo>
                  <a:lnTo>
                    <a:pt x="249" y="1242"/>
                  </a:lnTo>
                  <a:lnTo>
                    <a:pt x="249" y="1242"/>
                  </a:lnTo>
                  <a:lnTo>
                    <a:pt x="240" y="1222"/>
                  </a:lnTo>
                  <a:lnTo>
                    <a:pt x="232" y="1204"/>
                  </a:lnTo>
                  <a:lnTo>
                    <a:pt x="224" y="1189"/>
                  </a:lnTo>
                  <a:lnTo>
                    <a:pt x="216" y="1177"/>
                  </a:lnTo>
                  <a:lnTo>
                    <a:pt x="207" y="1168"/>
                  </a:lnTo>
                  <a:lnTo>
                    <a:pt x="199" y="1160"/>
                  </a:lnTo>
                  <a:lnTo>
                    <a:pt x="191" y="1155"/>
                  </a:lnTo>
                  <a:lnTo>
                    <a:pt x="184" y="1152"/>
                  </a:lnTo>
                  <a:lnTo>
                    <a:pt x="176" y="1149"/>
                  </a:lnTo>
                  <a:lnTo>
                    <a:pt x="170" y="1148"/>
                  </a:lnTo>
                  <a:lnTo>
                    <a:pt x="160" y="1148"/>
                  </a:lnTo>
                  <a:lnTo>
                    <a:pt x="152" y="1150"/>
                  </a:lnTo>
                  <a:lnTo>
                    <a:pt x="150" y="1150"/>
                  </a:lnTo>
                  <a:lnTo>
                    <a:pt x="106" y="1150"/>
                  </a:lnTo>
                  <a:lnTo>
                    <a:pt x="150" y="1002"/>
                  </a:lnTo>
                  <a:lnTo>
                    <a:pt x="68" y="1133"/>
                  </a:lnTo>
                  <a:lnTo>
                    <a:pt x="68" y="1133"/>
                  </a:lnTo>
                  <a:lnTo>
                    <a:pt x="55" y="1122"/>
                  </a:lnTo>
                  <a:lnTo>
                    <a:pt x="41" y="1110"/>
                  </a:lnTo>
                  <a:lnTo>
                    <a:pt x="30" y="1098"/>
                  </a:lnTo>
                  <a:lnTo>
                    <a:pt x="20" y="1087"/>
                  </a:lnTo>
                  <a:lnTo>
                    <a:pt x="5" y="1068"/>
                  </a:lnTo>
                  <a:lnTo>
                    <a:pt x="0" y="1059"/>
                  </a:lnTo>
                  <a:lnTo>
                    <a:pt x="0" y="1059"/>
                  </a:lnTo>
                  <a:lnTo>
                    <a:pt x="12" y="1045"/>
                  </a:lnTo>
                  <a:lnTo>
                    <a:pt x="23" y="1032"/>
                  </a:lnTo>
                  <a:lnTo>
                    <a:pt x="33" y="1018"/>
                  </a:lnTo>
                  <a:lnTo>
                    <a:pt x="43" y="1004"/>
                  </a:lnTo>
                  <a:lnTo>
                    <a:pt x="52" y="990"/>
                  </a:lnTo>
                  <a:lnTo>
                    <a:pt x="60" y="975"/>
                  </a:lnTo>
                  <a:lnTo>
                    <a:pt x="66" y="962"/>
                  </a:lnTo>
                  <a:lnTo>
                    <a:pt x="72" y="948"/>
                  </a:lnTo>
                  <a:lnTo>
                    <a:pt x="82" y="919"/>
                  </a:lnTo>
                  <a:lnTo>
                    <a:pt x="88" y="891"/>
                  </a:lnTo>
                  <a:lnTo>
                    <a:pt x="93" y="863"/>
                  </a:lnTo>
                  <a:lnTo>
                    <a:pt x="95" y="834"/>
                  </a:lnTo>
                  <a:lnTo>
                    <a:pt x="95" y="805"/>
                  </a:lnTo>
                  <a:lnTo>
                    <a:pt x="93" y="778"/>
                  </a:lnTo>
                  <a:lnTo>
                    <a:pt x="90" y="749"/>
                  </a:lnTo>
                  <a:lnTo>
                    <a:pt x="85" y="720"/>
                  </a:lnTo>
                  <a:lnTo>
                    <a:pt x="78" y="693"/>
                  </a:lnTo>
                  <a:lnTo>
                    <a:pt x="71" y="664"/>
                  </a:lnTo>
                  <a:lnTo>
                    <a:pt x="55" y="607"/>
                  </a:lnTo>
                  <a:lnTo>
                    <a:pt x="38" y="552"/>
                  </a:lnTo>
                  <a:lnTo>
                    <a:pt x="23" y="497"/>
                  </a:lnTo>
                  <a:lnTo>
                    <a:pt x="16" y="470"/>
                  </a:lnTo>
                  <a:lnTo>
                    <a:pt x="11" y="444"/>
                  </a:lnTo>
                  <a:lnTo>
                    <a:pt x="7" y="417"/>
                  </a:lnTo>
                  <a:lnTo>
                    <a:pt x="5" y="391"/>
                  </a:lnTo>
                  <a:lnTo>
                    <a:pt x="3" y="365"/>
                  </a:lnTo>
                  <a:lnTo>
                    <a:pt x="5" y="340"/>
                  </a:lnTo>
                  <a:lnTo>
                    <a:pt x="8" y="315"/>
                  </a:lnTo>
                  <a:lnTo>
                    <a:pt x="15" y="290"/>
                  </a:lnTo>
                  <a:lnTo>
                    <a:pt x="23" y="265"/>
                  </a:lnTo>
                  <a:lnTo>
                    <a:pt x="28" y="252"/>
                  </a:lnTo>
                  <a:lnTo>
                    <a:pt x="35" y="241"/>
                  </a:lnTo>
                  <a:lnTo>
                    <a:pt x="42" y="228"/>
                  </a:lnTo>
                  <a:lnTo>
                    <a:pt x="51" y="217"/>
                  </a:lnTo>
                  <a:lnTo>
                    <a:pt x="60" y="206"/>
                  </a:lnTo>
                  <a:lnTo>
                    <a:pt x="68" y="193"/>
                  </a:lnTo>
                  <a:lnTo>
                    <a:pt x="68" y="193"/>
                  </a:lnTo>
                  <a:close/>
                </a:path>
              </a:pathLst>
            </a:custGeom>
            <a:pattFill prst="ltUpDiag">
              <a:fgClr>
                <a:srgbClr val="A5A5A5"/>
              </a:fgClr>
              <a:bgClr>
                <a:schemeClr val="tx1">
                  <a:lumMod val="50000"/>
                  <a:lumOff val="50000"/>
                </a:schemeClr>
              </a:bgClr>
            </a:patt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0" name="Group 72">
              <a:extLst>
                <a:ext uri="{FF2B5EF4-FFF2-40B4-BE49-F238E27FC236}">
                  <a16:creationId xmlns="" xmlns:a16="http://schemas.microsoft.com/office/drawing/2014/main" id="{243988E7-154B-46C3-8347-D446E33743F2}"/>
                </a:ext>
              </a:extLst>
            </p:cNvPr>
            <p:cNvGrpSpPr/>
            <p:nvPr/>
          </p:nvGrpSpPr>
          <p:grpSpPr>
            <a:xfrm>
              <a:off x="1922848" y="2732665"/>
              <a:ext cx="811538" cy="814164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21" name="Freeform 467">
                <a:extLst>
                  <a:ext uri="{FF2B5EF4-FFF2-40B4-BE49-F238E27FC236}">
                    <a16:creationId xmlns="" xmlns:a16="http://schemas.microsoft.com/office/drawing/2014/main" id="{F24E8AA9-85F6-44A8-B995-0BC55B2051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468">
                <a:extLst>
                  <a:ext uri="{FF2B5EF4-FFF2-40B4-BE49-F238E27FC236}">
                    <a16:creationId xmlns="" xmlns:a16="http://schemas.microsoft.com/office/drawing/2014/main" id="{60A7984C-C6D9-494F-98CB-8263BAA64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75">
              <a:extLst>
                <a:ext uri="{FF2B5EF4-FFF2-40B4-BE49-F238E27FC236}">
                  <a16:creationId xmlns="" xmlns:a16="http://schemas.microsoft.com/office/drawing/2014/main" id="{ED8AFC5E-8E8B-4DD8-B0DE-8ED053C498C3}"/>
                </a:ext>
              </a:extLst>
            </p:cNvPr>
            <p:cNvGrpSpPr/>
            <p:nvPr/>
          </p:nvGrpSpPr>
          <p:grpSpPr>
            <a:xfrm>
              <a:off x="1937393" y="2415823"/>
              <a:ext cx="308662" cy="309661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24" name="Freeform 467">
                <a:extLst>
                  <a:ext uri="{FF2B5EF4-FFF2-40B4-BE49-F238E27FC236}">
                    <a16:creationId xmlns="" xmlns:a16="http://schemas.microsoft.com/office/drawing/2014/main" id="{FD5312F9-5FA9-4236-90EC-74D5F61BE9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 468">
                <a:extLst>
                  <a:ext uri="{FF2B5EF4-FFF2-40B4-BE49-F238E27FC236}">
                    <a16:creationId xmlns="" xmlns:a16="http://schemas.microsoft.com/office/drawing/2014/main" id="{3E1E6E8E-D71E-4688-88F5-20E258A75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79">
              <a:extLst>
                <a:ext uri="{FF2B5EF4-FFF2-40B4-BE49-F238E27FC236}">
                  <a16:creationId xmlns="" xmlns:a16="http://schemas.microsoft.com/office/drawing/2014/main" id="{82683AF8-0808-4436-A943-555B03FA4FF6}"/>
                </a:ext>
              </a:extLst>
            </p:cNvPr>
            <p:cNvGrpSpPr/>
            <p:nvPr/>
          </p:nvGrpSpPr>
          <p:grpSpPr>
            <a:xfrm>
              <a:off x="2010698" y="2105609"/>
              <a:ext cx="231903" cy="232653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27" name="Freeform 467">
                <a:extLst>
                  <a:ext uri="{FF2B5EF4-FFF2-40B4-BE49-F238E27FC236}">
                    <a16:creationId xmlns="" xmlns:a16="http://schemas.microsoft.com/office/drawing/2014/main" id="{BC866FDA-9B1A-4223-B6A1-80EE8245C6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468">
                <a:extLst>
                  <a:ext uri="{FF2B5EF4-FFF2-40B4-BE49-F238E27FC236}">
                    <a16:creationId xmlns="" xmlns:a16="http://schemas.microsoft.com/office/drawing/2014/main" id="{6CCCCE94-CC1A-4D6E-AB5D-60AA79B450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82">
              <a:extLst>
                <a:ext uri="{FF2B5EF4-FFF2-40B4-BE49-F238E27FC236}">
                  <a16:creationId xmlns="" xmlns:a16="http://schemas.microsoft.com/office/drawing/2014/main" id="{BCEFB703-C879-4CA7-8138-BBE9E95B8841}"/>
                </a:ext>
              </a:extLst>
            </p:cNvPr>
            <p:cNvGrpSpPr/>
            <p:nvPr/>
          </p:nvGrpSpPr>
          <p:grpSpPr>
            <a:xfrm>
              <a:off x="2286239" y="1939326"/>
              <a:ext cx="191655" cy="192275"/>
              <a:chOff x="5009830" y="3762422"/>
              <a:chExt cx="449901" cy="451357"/>
            </a:xfrm>
            <a:solidFill>
              <a:schemeClr val="bg1"/>
            </a:solidFill>
          </p:grpSpPr>
          <p:sp>
            <p:nvSpPr>
              <p:cNvPr id="30" name="Freeform 467">
                <a:extLst>
                  <a:ext uri="{FF2B5EF4-FFF2-40B4-BE49-F238E27FC236}">
                    <a16:creationId xmlns="" xmlns:a16="http://schemas.microsoft.com/office/drawing/2014/main" id="{72C2CF48-A571-4B5C-9CC6-F4BB58297D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9830" y="3762422"/>
                <a:ext cx="449901" cy="451357"/>
              </a:xfrm>
              <a:custGeom>
                <a:avLst/>
                <a:gdLst>
                  <a:gd name="T0" fmla="*/ 390 w 928"/>
                  <a:gd name="T1" fmla="*/ 764 h 928"/>
                  <a:gd name="T2" fmla="*/ 408 w 928"/>
                  <a:gd name="T3" fmla="*/ 878 h 928"/>
                  <a:gd name="T4" fmla="*/ 503 w 928"/>
                  <a:gd name="T5" fmla="*/ 889 h 928"/>
                  <a:gd name="T6" fmla="*/ 522 w 928"/>
                  <a:gd name="T7" fmla="*/ 873 h 928"/>
                  <a:gd name="T8" fmla="*/ 559 w 928"/>
                  <a:gd name="T9" fmla="*/ 758 h 928"/>
                  <a:gd name="T10" fmla="*/ 648 w 928"/>
                  <a:gd name="T11" fmla="*/ 731 h 928"/>
                  <a:gd name="T12" fmla="*/ 730 w 928"/>
                  <a:gd name="T13" fmla="*/ 796 h 928"/>
                  <a:gd name="T14" fmla="*/ 797 w 928"/>
                  <a:gd name="T15" fmla="*/ 724 h 928"/>
                  <a:gd name="T16" fmla="*/ 725 w 928"/>
                  <a:gd name="T17" fmla="*/ 637 h 928"/>
                  <a:gd name="T18" fmla="*/ 766 w 928"/>
                  <a:gd name="T19" fmla="*/ 531 h 928"/>
                  <a:gd name="T20" fmla="*/ 880 w 928"/>
                  <a:gd name="T21" fmla="*/ 519 h 928"/>
                  <a:gd name="T22" fmla="*/ 887 w 928"/>
                  <a:gd name="T23" fmla="*/ 423 h 928"/>
                  <a:gd name="T24" fmla="*/ 869 w 928"/>
                  <a:gd name="T25" fmla="*/ 407 h 928"/>
                  <a:gd name="T26" fmla="*/ 749 w 928"/>
                  <a:gd name="T27" fmla="*/ 346 h 928"/>
                  <a:gd name="T28" fmla="*/ 791 w 928"/>
                  <a:gd name="T29" fmla="*/ 218 h 928"/>
                  <a:gd name="T30" fmla="*/ 794 w 928"/>
                  <a:gd name="T31" fmla="*/ 193 h 928"/>
                  <a:gd name="T32" fmla="*/ 719 w 928"/>
                  <a:gd name="T33" fmla="*/ 132 h 928"/>
                  <a:gd name="T34" fmla="*/ 630 w 928"/>
                  <a:gd name="T35" fmla="*/ 204 h 928"/>
                  <a:gd name="T36" fmla="*/ 526 w 928"/>
                  <a:gd name="T37" fmla="*/ 157 h 928"/>
                  <a:gd name="T38" fmla="*/ 516 w 928"/>
                  <a:gd name="T39" fmla="*/ 45 h 928"/>
                  <a:gd name="T40" fmla="*/ 418 w 928"/>
                  <a:gd name="T41" fmla="*/ 41 h 928"/>
                  <a:gd name="T42" fmla="*/ 406 w 928"/>
                  <a:gd name="T43" fmla="*/ 146 h 928"/>
                  <a:gd name="T44" fmla="*/ 324 w 928"/>
                  <a:gd name="T45" fmla="*/ 189 h 928"/>
                  <a:gd name="T46" fmla="*/ 215 w 928"/>
                  <a:gd name="T47" fmla="*/ 134 h 928"/>
                  <a:gd name="T48" fmla="*/ 190 w 928"/>
                  <a:gd name="T49" fmla="*/ 137 h 928"/>
                  <a:gd name="T50" fmla="*/ 131 w 928"/>
                  <a:gd name="T51" fmla="*/ 212 h 928"/>
                  <a:gd name="T52" fmla="*/ 200 w 928"/>
                  <a:gd name="T53" fmla="*/ 304 h 928"/>
                  <a:gd name="T54" fmla="*/ 151 w 928"/>
                  <a:gd name="T55" fmla="*/ 405 h 928"/>
                  <a:gd name="T56" fmla="*/ 42 w 928"/>
                  <a:gd name="T57" fmla="*/ 415 h 928"/>
                  <a:gd name="T58" fmla="*/ 42 w 928"/>
                  <a:gd name="T59" fmla="*/ 513 h 928"/>
                  <a:gd name="T60" fmla="*/ 151 w 928"/>
                  <a:gd name="T61" fmla="*/ 523 h 928"/>
                  <a:gd name="T62" fmla="*/ 200 w 928"/>
                  <a:gd name="T63" fmla="*/ 626 h 928"/>
                  <a:gd name="T64" fmla="*/ 131 w 928"/>
                  <a:gd name="T65" fmla="*/ 716 h 928"/>
                  <a:gd name="T66" fmla="*/ 190 w 928"/>
                  <a:gd name="T67" fmla="*/ 793 h 928"/>
                  <a:gd name="T68" fmla="*/ 215 w 928"/>
                  <a:gd name="T69" fmla="*/ 794 h 928"/>
                  <a:gd name="T70" fmla="*/ 503 w 928"/>
                  <a:gd name="T71" fmla="*/ 928 h 928"/>
                  <a:gd name="T72" fmla="*/ 372 w 928"/>
                  <a:gd name="T73" fmla="*/ 892 h 928"/>
                  <a:gd name="T74" fmla="*/ 295 w 928"/>
                  <a:gd name="T75" fmla="*/ 768 h 928"/>
                  <a:gd name="T76" fmla="*/ 182 w 928"/>
                  <a:gd name="T77" fmla="*/ 832 h 928"/>
                  <a:gd name="T78" fmla="*/ 91 w 928"/>
                  <a:gd name="T79" fmla="*/ 724 h 928"/>
                  <a:gd name="T80" fmla="*/ 143 w 928"/>
                  <a:gd name="T81" fmla="*/ 597 h 928"/>
                  <a:gd name="T82" fmla="*/ 18 w 928"/>
                  <a:gd name="T83" fmla="*/ 543 h 928"/>
                  <a:gd name="T84" fmla="*/ 5 w 928"/>
                  <a:gd name="T85" fmla="*/ 404 h 928"/>
                  <a:gd name="T86" fmla="*/ 130 w 928"/>
                  <a:gd name="T87" fmla="*/ 368 h 928"/>
                  <a:gd name="T88" fmla="*/ 95 w 928"/>
                  <a:gd name="T89" fmla="*/ 227 h 928"/>
                  <a:gd name="T90" fmla="*/ 163 w 928"/>
                  <a:gd name="T91" fmla="*/ 110 h 928"/>
                  <a:gd name="T92" fmla="*/ 236 w 928"/>
                  <a:gd name="T93" fmla="*/ 103 h 928"/>
                  <a:gd name="T94" fmla="*/ 367 w 928"/>
                  <a:gd name="T95" fmla="*/ 58 h 928"/>
                  <a:gd name="T96" fmla="*/ 414 w 928"/>
                  <a:gd name="T97" fmla="*/ 2 h 928"/>
                  <a:gd name="T98" fmla="*/ 550 w 928"/>
                  <a:gd name="T99" fmla="*/ 26 h 928"/>
                  <a:gd name="T100" fmla="*/ 614 w 928"/>
                  <a:gd name="T101" fmla="*/ 152 h 928"/>
                  <a:gd name="T102" fmla="*/ 735 w 928"/>
                  <a:gd name="T103" fmla="*/ 94 h 928"/>
                  <a:gd name="T104" fmla="*/ 834 w 928"/>
                  <a:gd name="T105" fmla="*/ 193 h 928"/>
                  <a:gd name="T106" fmla="*/ 776 w 928"/>
                  <a:gd name="T107" fmla="*/ 314 h 928"/>
                  <a:gd name="T108" fmla="*/ 902 w 928"/>
                  <a:gd name="T109" fmla="*/ 378 h 928"/>
                  <a:gd name="T110" fmla="*/ 926 w 928"/>
                  <a:gd name="T111" fmla="*/ 515 h 928"/>
                  <a:gd name="T112" fmla="*/ 869 w 928"/>
                  <a:gd name="T113" fmla="*/ 561 h 928"/>
                  <a:gd name="T114" fmla="*/ 825 w 928"/>
                  <a:gd name="T115" fmla="*/ 692 h 928"/>
                  <a:gd name="T116" fmla="*/ 818 w 928"/>
                  <a:gd name="T117" fmla="*/ 765 h 928"/>
                  <a:gd name="T118" fmla="*/ 702 w 928"/>
                  <a:gd name="T119" fmla="*/ 832 h 928"/>
                  <a:gd name="T120" fmla="*/ 560 w 928"/>
                  <a:gd name="T121" fmla="*/ 798 h 928"/>
                  <a:gd name="T122" fmla="*/ 524 w 928"/>
                  <a:gd name="T123" fmla="*/ 924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8" h="928">
                    <a:moveTo>
                      <a:pt x="293" y="725"/>
                    </a:moveTo>
                    <a:lnTo>
                      <a:pt x="298" y="726"/>
                    </a:lnTo>
                    <a:lnTo>
                      <a:pt x="303" y="728"/>
                    </a:lnTo>
                    <a:lnTo>
                      <a:pt x="324" y="739"/>
                    </a:lnTo>
                    <a:lnTo>
                      <a:pt x="346" y="749"/>
                    </a:lnTo>
                    <a:lnTo>
                      <a:pt x="367" y="758"/>
                    </a:lnTo>
                    <a:lnTo>
                      <a:pt x="390" y="764"/>
                    </a:lnTo>
                    <a:lnTo>
                      <a:pt x="396" y="767"/>
                    </a:lnTo>
                    <a:lnTo>
                      <a:pt x="402" y="771"/>
                    </a:lnTo>
                    <a:lnTo>
                      <a:pt x="405" y="777"/>
                    </a:lnTo>
                    <a:lnTo>
                      <a:pt x="406" y="783"/>
                    </a:lnTo>
                    <a:lnTo>
                      <a:pt x="406" y="870"/>
                    </a:lnTo>
                    <a:lnTo>
                      <a:pt x="406" y="873"/>
                    </a:lnTo>
                    <a:lnTo>
                      <a:pt x="408" y="878"/>
                    </a:lnTo>
                    <a:lnTo>
                      <a:pt x="409" y="881"/>
                    </a:lnTo>
                    <a:lnTo>
                      <a:pt x="411" y="883"/>
                    </a:lnTo>
                    <a:lnTo>
                      <a:pt x="414" y="886"/>
                    </a:lnTo>
                    <a:lnTo>
                      <a:pt x="418" y="888"/>
                    </a:lnTo>
                    <a:lnTo>
                      <a:pt x="421" y="889"/>
                    </a:lnTo>
                    <a:lnTo>
                      <a:pt x="425" y="889"/>
                    </a:lnTo>
                    <a:lnTo>
                      <a:pt x="503" y="889"/>
                    </a:lnTo>
                    <a:lnTo>
                      <a:pt x="506" y="889"/>
                    </a:lnTo>
                    <a:lnTo>
                      <a:pt x="510" y="888"/>
                    </a:lnTo>
                    <a:lnTo>
                      <a:pt x="513" y="886"/>
                    </a:lnTo>
                    <a:lnTo>
                      <a:pt x="516" y="883"/>
                    </a:lnTo>
                    <a:lnTo>
                      <a:pt x="519" y="881"/>
                    </a:lnTo>
                    <a:lnTo>
                      <a:pt x="520" y="878"/>
                    </a:lnTo>
                    <a:lnTo>
                      <a:pt x="522" y="873"/>
                    </a:lnTo>
                    <a:lnTo>
                      <a:pt x="522" y="870"/>
                    </a:lnTo>
                    <a:lnTo>
                      <a:pt x="522" y="783"/>
                    </a:lnTo>
                    <a:lnTo>
                      <a:pt x="523" y="777"/>
                    </a:lnTo>
                    <a:lnTo>
                      <a:pt x="526" y="771"/>
                    </a:lnTo>
                    <a:lnTo>
                      <a:pt x="530" y="767"/>
                    </a:lnTo>
                    <a:lnTo>
                      <a:pt x="536" y="764"/>
                    </a:lnTo>
                    <a:lnTo>
                      <a:pt x="559" y="758"/>
                    </a:lnTo>
                    <a:lnTo>
                      <a:pt x="582" y="749"/>
                    </a:lnTo>
                    <a:lnTo>
                      <a:pt x="604" y="739"/>
                    </a:lnTo>
                    <a:lnTo>
                      <a:pt x="624" y="728"/>
                    </a:lnTo>
                    <a:lnTo>
                      <a:pt x="631" y="725"/>
                    </a:lnTo>
                    <a:lnTo>
                      <a:pt x="637" y="725"/>
                    </a:lnTo>
                    <a:lnTo>
                      <a:pt x="642" y="726"/>
                    </a:lnTo>
                    <a:lnTo>
                      <a:pt x="648" y="731"/>
                    </a:lnTo>
                    <a:lnTo>
                      <a:pt x="709" y="793"/>
                    </a:lnTo>
                    <a:lnTo>
                      <a:pt x="712" y="794"/>
                    </a:lnTo>
                    <a:lnTo>
                      <a:pt x="716" y="796"/>
                    </a:lnTo>
                    <a:lnTo>
                      <a:pt x="719" y="797"/>
                    </a:lnTo>
                    <a:lnTo>
                      <a:pt x="723" y="797"/>
                    </a:lnTo>
                    <a:lnTo>
                      <a:pt x="726" y="797"/>
                    </a:lnTo>
                    <a:lnTo>
                      <a:pt x="730" y="796"/>
                    </a:lnTo>
                    <a:lnTo>
                      <a:pt x="733" y="794"/>
                    </a:lnTo>
                    <a:lnTo>
                      <a:pt x="736" y="793"/>
                    </a:lnTo>
                    <a:lnTo>
                      <a:pt x="791" y="738"/>
                    </a:lnTo>
                    <a:lnTo>
                      <a:pt x="794" y="735"/>
                    </a:lnTo>
                    <a:lnTo>
                      <a:pt x="795" y="731"/>
                    </a:lnTo>
                    <a:lnTo>
                      <a:pt x="797" y="728"/>
                    </a:lnTo>
                    <a:lnTo>
                      <a:pt x="797" y="724"/>
                    </a:lnTo>
                    <a:lnTo>
                      <a:pt x="797" y="721"/>
                    </a:lnTo>
                    <a:lnTo>
                      <a:pt x="795" y="716"/>
                    </a:lnTo>
                    <a:lnTo>
                      <a:pt x="794" y="713"/>
                    </a:lnTo>
                    <a:lnTo>
                      <a:pt x="791" y="711"/>
                    </a:lnTo>
                    <a:lnTo>
                      <a:pt x="730" y="649"/>
                    </a:lnTo>
                    <a:lnTo>
                      <a:pt x="726" y="643"/>
                    </a:lnTo>
                    <a:lnTo>
                      <a:pt x="725" y="637"/>
                    </a:lnTo>
                    <a:lnTo>
                      <a:pt x="725" y="631"/>
                    </a:lnTo>
                    <a:lnTo>
                      <a:pt x="727" y="626"/>
                    </a:lnTo>
                    <a:lnTo>
                      <a:pt x="739" y="604"/>
                    </a:lnTo>
                    <a:lnTo>
                      <a:pt x="749" y="582"/>
                    </a:lnTo>
                    <a:lnTo>
                      <a:pt x="758" y="561"/>
                    </a:lnTo>
                    <a:lnTo>
                      <a:pt x="763" y="538"/>
                    </a:lnTo>
                    <a:lnTo>
                      <a:pt x="766" y="531"/>
                    </a:lnTo>
                    <a:lnTo>
                      <a:pt x="771" y="526"/>
                    </a:lnTo>
                    <a:lnTo>
                      <a:pt x="776" y="523"/>
                    </a:lnTo>
                    <a:lnTo>
                      <a:pt x="782" y="522"/>
                    </a:lnTo>
                    <a:lnTo>
                      <a:pt x="869" y="522"/>
                    </a:lnTo>
                    <a:lnTo>
                      <a:pt x="873" y="522"/>
                    </a:lnTo>
                    <a:lnTo>
                      <a:pt x="876" y="520"/>
                    </a:lnTo>
                    <a:lnTo>
                      <a:pt x="880" y="519"/>
                    </a:lnTo>
                    <a:lnTo>
                      <a:pt x="883" y="516"/>
                    </a:lnTo>
                    <a:lnTo>
                      <a:pt x="886" y="513"/>
                    </a:lnTo>
                    <a:lnTo>
                      <a:pt x="887" y="510"/>
                    </a:lnTo>
                    <a:lnTo>
                      <a:pt x="887" y="507"/>
                    </a:lnTo>
                    <a:lnTo>
                      <a:pt x="889" y="503"/>
                    </a:lnTo>
                    <a:lnTo>
                      <a:pt x="889" y="425"/>
                    </a:lnTo>
                    <a:lnTo>
                      <a:pt x="887" y="423"/>
                    </a:lnTo>
                    <a:lnTo>
                      <a:pt x="887" y="418"/>
                    </a:lnTo>
                    <a:lnTo>
                      <a:pt x="884" y="415"/>
                    </a:lnTo>
                    <a:lnTo>
                      <a:pt x="883" y="412"/>
                    </a:lnTo>
                    <a:lnTo>
                      <a:pt x="880" y="410"/>
                    </a:lnTo>
                    <a:lnTo>
                      <a:pt x="877" y="408"/>
                    </a:lnTo>
                    <a:lnTo>
                      <a:pt x="873" y="407"/>
                    </a:lnTo>
                    <a:lnTo>
                      <a:pt x="869" y="407"/>
                    </a:lnTo>
                    <a:lnTo>
                      <a:pt x="782" y="407"/>
                    </a:lnTo>
                    <a:lnTo>
                      <a:pt x="776" y="405"/>
                    </a:lnTo>
                    <a:lnTo>
                      <a:pt x="771" y="402"/>
                    </a:lnTo>
                    <a:lnTo>
                      <a:pt x="766" y="398"/>
                    </a:lnTo>
                    <a:lnTo>
                      <a:pt x="763" y="392"/>
                    </a:lnTo>
                    <a:lnTo>
                      <a:pt x="758" y="369"/>
                    </a:lnTo>
                    <a:lnTo>
                      <a:pt x="749" y="346"/>
                    </a:lnTo>
                    <a:lnTo>
                      <a:pt x="739" y="325"/>
                    </a:lnTo>
                    <a:lnTo>
                      <a:pt x="727" y="303"/>
                    </a:lnTo>
                    <a:lnTo>
                      <a:pt x="725" y="297"/>
                    </a:lnTo>
                    <a:lnTo>
                      <a:pt x="725" y="291"/>
                    </a:lnTo>
                    <a:lnTo>
                      <a:pt x="726" y="286"/>
                    </a:lnTo>
                    <a:lnTo>
                      <a:pt x="730" y="280"/>
                    </a:lnTo>
                    <a:lnTo>
                      <a:pt x="791" y="218"/>
                    </a:lnTo>
                    <a:lnTo>
                      <a:pt x="794" y="215"/>
                    </a:lnTo>
                    <a:lnTo>
                      <a:pt x="795" y="212"/>
                    </a:lnTo>
                    <a:lnTo>
                      <a:pt x="797" y="209"/>
                    </a:lnTo>
                    <a:lnTo>
                      <a:pt x="797" y="205"/>
                    </a:lnTo>
                    <a:lnTo>
                      <a:pt x="797" y="201"/>
                    </a:lnTo>
                    <a:lnTo>
                      <a:pt x="795" y="198"/>
                    </a:lnTo>
                    <a:lnTo>
                      <a:pt x="794" y="193"/>
                    </a:lnTo>
                    <a:lnTo>
                      <a:pt x="791" y="191"/>
                    </a:lnTo>
                    <a:lnTo>
                      <a:pt x="736" y="136"/>
                    </a:lnTo>
                    <a:lnTo>
                      <a:pt x="733" y="134"/>
                    </a:lnTo>
                    <a:lnTo>
                      <a:pt x="730" y="133"/>
                    </a:lnTo>
                    <a:lnTo>
                      <a:pt x="726" y="132"/>
                    </a:lnTo>
                    <a:lnTo>
                      <a:pt x="723" y="132"/>
                    </a:lnTo>
                    <a:lnTo>
                      <a:pt x="719" y="132"/>
                    </a:lnTo>
                    <a:lnTo>
                      <a:pt x="716" y="133"/>
                    </a:lnTo>
                    <a:lnTo>
                      <a:pt x="712" y="134"/>
                    </a:lnTo>
                    <a:lnTo>
                      <a:pt x="709" y="136"/>
                    </a:lnTo>
                    <a:lnTo>
                      <a:pt x="648" y="198"/>
                    </a:lnTo>
                    <a:lnTo>
                      <a:pt x="642" y="202"/>
                    </a:lnTo>
                    <a:lnTo>
                      <a:pt x="637" y="204"/>
                    </a:lnTo>
                    <a:lnTo>
                      <a:pt x="630" y="204"/>
                    </a:lnTo>
                    <a:lnTo>
                      <a:pt x="624" y="201"/>
                    </a:lnTo>
                    <a:lnTo>
                      <a:pt x="604" y="189"/>
                    </a:lnTo>
                    <a:lnTo>
                      <a:pt x="582" y="179"/>
                    </a:lnTo>
                    <a:lnTo>
                      <a:pt x="559" y="170"/>
                    </a:lnTo>
                    <a:lnTo>
                      <a:pt x="536" y="165"/>
                    </a:lnTo>
                    <a:lnTo>
                      <a:pt x="530" y="162"/>
                    </a:lnTo>
                    <a:lnTo>
                      <a:pt x="526" y="157"/>
                    </a:lnTo>
                    <a:lnTo>
                      <a:pt x="523" y="152"/>
                    </a:lnTo>
                    <a:lnTo>
                      <a:pt x="522" y="146"/>
                    </a:lnTo>
                    <a:lnTo>
                      <a:pt x="522" y="58"/>
                    </a:lnTo>
                    <a:lnTo>
                      <a:pt x="522" y="55"/>
                    </a:lnTo>
                    <a:lnTo>
                      <a:pt x="520" y="51"/>
                    </a:lnTo>
                    <a:lnTo>
                      <a:pt x="519" y="48"/>
                    </a:lnTo>
                    <a:lnTo>
                      <a:pt x="516" y="45"/>
                    </a:lnTo>
                    <a:lnTo>
                      <a:pt x="513" y="42"/>
                    </a:lnTo>
                    <a:lnTo>
                      <a:pt x="510" y="41"/>
                    </a:lnTo>
                    <a:lnTo>
                      <a:pt x="506" y="39"/>
                    </a:lnTo>
                    <a:lnTo>
                      <a:pt x="503" y="39"/>
                    </a:lnTo>
                    <a:lnTo>
                      <a:pt x="425" y="39"/>
                    </a:lnTo>
                    <a:lnTo>
                      <a:pt x="421" y="39"/>
                    </a:lnTo>
                    <a:lnTo>
                      <a:pt x="418" y="41"/>
                    </a:lnTo>
                    <a:lnTo>
                      <a:pt x="414" y="42"/>
                    </a:lnTo>
                    <a:lnTo>
                      <a:pt x="411" y="45"/>
                    </a:lnTo>
                    <a:lnTo>
                      <a:pt x="409" y="48"/>
                    </a:lnTo>
                    <a:lnTo>
                      <a:pt x="408" y="51"/>
                    </a:lnTo>
                    <a:lnTo>
                      <a:pt x="406" y="55"/>
                    </a:lnTo>
                    <a:lnTo>
                      <a:pt x="406" y="58"/>
                    </a:lnTo>
                    <a:lnTo>
                      <a:pt x="406" y="146"/>
                    </a:lnTo>
                    <a:lnTo>
                      <a:pt x="405" y="152"/>
                    </a:lnTo>
                    <a:lnTo>
                      <a:pt x="402" y="157"/>
                    </a:lnTo>
                    <a:lnTo>
                      <a:pt x="396" y="162"/>
                    </a:lnTo>
                    <a:lnTo>
                      <a:pt x="390" y="165"/>
                    </a:lnTo>
                    <a:lnTo>
                      <a:pt x="367" y="170"/>
                    </a:lnTo>
                    <a:lnTo>
                      <a:pt x="346" y="179"/>
                    </a:lnTo>
                    <a:lnTo>
                      <a:pt x="324" y="189"/>
                    </a:lnTo>
                    <a:lnTo>
                      <a:pt x="303" y="201"/>
                    </a:lnTo>
                    <a:lnTo>
                      <a:pt x="297" y="204"/>
                    </a:lnTo>
                    <a:lnTo>
                      <a:pt x="291" y="204"/>
                    </a:lnTo>
                    <a:lnTo>
                      <a:pt x="284" y="202"/>
                    </a:lnTo>
                    <a:lnTo>
                      <a:pt x="280" y="198"/>
                    </a:lnTo>
                    <a:lnTo>
                      <a:pt x="218" y="137"/>
                    </a:lnTo>
                    <a:lnTo>
                      <a:pt x="215" y="134"/>
                    </a:lnTo>
                    <a:lnTo>
                      <a:pt x="212" y="133"/>
                    </a:lnTo>
                    <a:lnTo>
                      <a:pt x="208" y="132"/>
                    </a:lnTo>
                    <a:lnTo>
                      <a:pt x="205" y="132"/>
                    </a:lnTo>
                    <a:lnTo>
                      <a:pt x="200" y="132"/>
                    </a:lnTo>
                    <a:lnTo>
                      <a:pt x="196" y="133"/>
                    </a:lnTo>
                    <a:lnTo>
                      <a:pt x="193" y="134"/>
                    </a:lnTo>
                    <a:lnTo>
                      <a:pt x="190" y="137"/>
                    </a:lnTo>
                    <a:lnTo>
                      <a:pt x="136" y="191"/>
                    </a:lnTo>
                    <a:lnTo>
                      <a:pt x="133" y="195"/>
                    </a:lnTo>
                    <a:lnTo>
                      <a:pt x="131" y="198"/>
                    </a:lnTo>
                    <a:lnTo>
                      <a:pt x="131" y="201"/>
                    </a:lnTo>
                    <a:lnTo>
                      <a:pt x="130" y="205"/>
                    </a:lnTo>
                    <a:lnTo>
                      <a:pt x="131" y="208"/>
                    </a:lnTo>
                    <a:lnTo>
                      <a:pt x="131" y="212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98" y="280"/>
                    </a:lnTo>
                    <a:lnTo>
                      <a:pt x="200" y="286"/>
                    </a:lnTo>
                    <a:lnTo>
                      <a:pt x="203" y="291"/>
                    </a:lnTo>
                    <a:lnTo>
                      <a:pt x="202" y="297"/>
                    </a:lnTo>
                    <a:lnTo>
                      <a:pt x="200" y="304"/>
                    </a:lnTo>
                    <a:lnTo>
                      <a:pt x="189" y="325"/>
                    </a:lnTo>
                    <a:lnTo>
                      <a:pt x="179" y="346"/>
                    </a:lnTo>
                    <a:lnTo>
                      <a:pt x="170" y="369"/>
                    </a:lnTo>
                    <a:lnTo>
                      <a:pt x="163" y="392"/>
                    </a:lnTo>
                    <a:lnTo>
                      <a:pt x="162" y="398"/>
                    </a:lnTo>
                    <a:lnTo>
                      <a:pt x="157" y="402"/>
                    </a:lnTo>
                    <a:lnTo>
                      <a:pt x="151" y="405"/>
                    </a:lnTo>
                    <a:lnTo>
                      <a:pt x="144" y="407"/>
                    </a:lnTo>
                    <a:lnTo>
                      <a:pt x="58" y="407"/>
                    </a:lnTo>
                    <a:lnTo>
                      <a:pt x="54" y="407"/>
                    </a:lnTo>
                    <a:lnTo>
                      <a:pt x="51" y="408"/>
                    </a:lnTo>
                    <a:lnTo>
                      <a:pt x="48" y="410"/>
                    </a:lnTo>
                    <a:lnTo>
                      <a:pt x="45" y="412"/>
                    </a:lnTo>
                    <a:lnTo>
                      <a:pt x="42" y="415"/>
                    </a:lnTo>
                    <a:lnTo>
                      <a:pt x="41" y="418"/>
                    </a:lnTo>
                    <a:lnTo>
                      <a:pt x="39" y="423"/>
                    </a:lnTo>
                    <a:lnTo>
                      <a:pt x="39" y="425"/>
                    </a:lnTo>
                    <a:lnTo>
                      <a:pt x="39" y="503"/>
                    </a:lnTo>
                    <a:lnTo>
                      <a:pt x="39" y="507"/>
                    </a:lnTo>
                    <a:lnTo>
                      <a:pt x="41" y="510"/>
                    </a:lnTo>
                    <a:lnTo>
                      <a:pt x="42" y="513"/>
                    </a:lnTo>
                    <a:lnTo>
                      <a:pt x="45" y="516"/>
                    </a:lnTo>
                    <a:lnTo>
                      <a:pt x="48" y="519"/>
                    </a:lnTo>
                    <a:lnTo>
                      <a:pt x="51" y="520"/>
                    </a:lnTo>
                    <a:lnTo>
                      <a:pt x="54" y="522"/>
                    </a:lnTo>
                    <a:lnTo>
                      <a:pt x="58" y="522"/>
                    </a:lnTo>
                    <a:lnTo>
                      <a:pt x="144" y="522"/>
                    </a:lnTo>
                    <a:lnTo>
                      <a:pt x="151" y="523"/>
                    </a:lnTo>
                    <a:lnTo>
                      <a:pt x="157" y="526"/>
                    </a:lnTo>
                    <a:lnTo>
                      <a:pt x="162" y="531"/>
                    </a:lnTo>
                    <a:lnTo>
                      <a:pt x="163" y="538"/>
                    </a:lnTo>
                    <a:lnTo>
                      <a:pt x="170" y="561"/>
                    </a:lnTo>
                    <a:lnTo>
                      <a:pt x="179" y="582"/>
                    </a:lnTo>
                    <a:lnTo>
                      <a:pt x="189" y="604"/>
                    </a:lnTo>
                    <a:lnTo>
                      <a:pt x="200" y="626"/>
                    </a:lnTo>
                    <a:lnTo>
                      <a:pt x="202" y="631"/>
                    </a:lnTo>
                    <a:lnTo>
                      <a:pt x="203" y="637"/>
                    </a:lnTo>
                    <a:lnTo>
                      <a:pt x="200" y="643"/>
                    </a:lnTo>
                    <a:lnTo>
                      <a:pt x="198" y="649"/>
                    </a:lnTo>
                    <a:lnTo>
                      <a:pt x="136" y="711"/>
                    </a:lnTo>
                    <a:lnTo>
                      <a:pt x="134" y="713"/>
                    </a:lnTo>
                    <a:lnTo>
                      <a:pt x="131" y="716"/>
                    </a:lnTo>
                    <a:lnTo>
                      <a:pt x="131" y="721"/>
                    </a:lnTo>
                    <a:lnTo>
                      <a:pt x="130" y="724"/>
                    </a:lnTo>
                    <a:lnTo>
                      <a:pt x="131" y="728"/>
                    </a:lnTo>
                    <a:lnTo>
                      <a:pt x="131" y="731"/>
                    </a:lnTo>
                    <a:lnTo>
                      <a:pt x="134" y="735"/>
                    </a:lnTo>
                    <a:lnTo>
                      <a:pt x="136" y="738"/>
                    </a:lnTo>
                    <a:lnTo>
                      <a:pt x="190" y="793"/>
                    </a:lnTo>
                    <a:lnTo>
                      <a:pt x="193" y="794"/>
                    </a:lnTo>
                    <a:lnTo>
                      <a:pt x="196" y="796"/>
                    </a:lnTo>
                    <a:lnTo>
                      <a:pt x="200" y="797"/>
                    </a:lnTo>
                    <a:lnTo>
                      <a:pt x="205" y="797"/>
                    </a:lnTo>
                    <a:lnTo>
                      <a:pt x="208" y="797"/>
                    </a:lnTo>
                    <a:lnTo>
                      <a:pt x="212" y="796"/>
                    </a:lnTo>
                    <a:lnTo>
                      <a:pt x="215" y="794"/>
                    </a:lnTo>
                    <a:lnTo>
                      <a:pt x="218" y="793"/>
                    </a:lnTo>
                    <a:lnTo>
                      <a:pt x="280" y="731"/>
                    </a:lnTo>
                    <a:lnTo>
                      <a:pt x="282" y="728"/>
                    </a:lnTo>
                    <a:lnTo>
                      <a:pt x="285" y="726"/>
                    </a:lnTo>
                    <a:lnTo>
                      <a:pt x="290" y="725"/>
                    </a:lnTo>
                    <a:lnTo>
                      <a:pt x="293" y="725"/>
                    </a:lnTo>
                    <a:close/>
                    <a:moveTo>
                      <a:pt x="503" y="928"/>
                    </a:moveTo>
                    <a:lnTo>
                      <a:pt x="425" y="928"/>
                    </a:lnTo>
                    <a:lnTo>
                      <a:pt x="414" y="927"/>
                    </a:lnTo>
                    <a:lnTo>
                      <a:pt x="402" y="924"/>
                    </a:lnTo>
                    <a:lnTo>
                      <a:pt x="392" y="918"/>
                    </a:lnTo>
                    <a:lnTo>
                      <a:pt x="383" y="911"/>
                    </a:lnTo>
                    <a:lnTo>
                      <a:pt x="378" y="902"/>
                    </a:lnTo>
                    <a:lnTo>
                      <a:pt x="372" y="892"/>
                    </a:lnTo>
                    <a:lnTo>
                      <a:pt x="369" y="882"/>
                    </a:lnTo>
                    <a:lnTo>
                      <a:pt x="367" y="870"/>
                    </a:lnTo>
                    <a:lnTo>
                      <a:pt x="367" y="798"/>
                    </a:lnTo>
                    <a:lnTo>
                      <a:pt x="349" y="793"/>
                    </a:lnTo>
                    <a:lnTo>
                      <a:pt x="330" y="785"/>
                    </a:lnTo>
                    <a:lnTo>
                      <a:pt x="313" y="777"/>
                    </a:lnTo>
                    <a:lnTo>
                      <a:pt x="295" y="768"/>
                    </a:lnTo>
                    <a:lnTo>
                      <a:pt x="245" y="820"/>
                    </a:lnTo>
                    <a:lnTo>
                      <a:pt x="236" y="827"/>
                    </a:lnTo>
                    <a:lnTo>
                      <a:pt x="226" y="832"/>
                    </a:lnTo>
                    <a:lnTo>
                      <a:pt x="215" y="834"/>
                    </a:lnTo>
                    <a:lnTo>
                      <a:pt x="205" y="836"/>
                    </a:lnTo>
                    <a:lnTo>
                      <a:pt x="193" y="834"/>
                    </a:lnTo>
                    <a:lnTo>
                      <a:pt x="182" y="832"/>
                    </a:lnTo>
                    <a:lnTo>
                      <a:pt x="172" y="827"/>
                    </a:lnTo>
                    <a:lnTo>
                      <a:pt x="163" y="820"/>
                    </a:lnTo>
                    <a:lnTo>
                      <a:pt x="108" y="765"/>
                    </a:lnTo>
                    <a:lnTo>
                      <a:pt x="101" y="757"/>
                    </a:lnTo>
                    <a:lnTo>
                      <a:pt x="95" y="747"/>
                    </a:lnTo>
                    <a:lnTo>
                      <a:pt x="92" y="735"/>
                    </a:lnTo>
                    <a:lnTo>
                      <a:pt x="91" y="724"/>
                    </a:lnTo>
                    <a:lnTo>
                      <a:pt x="92" y="712"/>
                    </a:lnTo>
                    <a:lnTo>
                      <a:pt x="95" y="702"/>
                    </a:lnTo>
                    <a:lnTo>
                      <a:pt x="101" y="692"/>
                    </a:lnTo>
                    <a:lnTo>
                      <a:pt x="108" y="683"/>
                    </a:lnTo>
                    <a:lnTo>
                      <a:pt x="160" y="631"/>
                    </a:lnTo>
                    <a:lnTo>
                      <a:pt x="150" y="616"/>
                    </a:lnTo>
                    <a:lnTo>
                      <a:pt x="143" y="597"/>
                    </a:lnTo>
                    <a:lnTo>
                      <a:pt x="136" y="580"/>
                    </a:lnTo>
                    <a:lnTo>
                      <a:pt x="130" y="561"/>
                    </a:lnTo>
                    <a:lnTo>
                      <a:pt x="58" y="561"/>
                    </a:lnTo>
                    <a:lnTo>
                      <a:pt x="46" y="559"/>
                    </a:lnTo>
                    <a:lnTo>
                      <a:pt x="36" y="556"/>
                    </a:lnTo>
                    <a:lnTo>
                      <a:pt x="26" y="551"/>
                    </a:lnTo>
                    <a:lnTo>
                      <a:pt x="18" y="543"/>
                    </a:lnTo>
                    <a:lnTo>
                      <a:pt x="10" y="535"/>
                    </a:lnTo>
                    <a:lnTo>
                      <a:pt x="5" y="526"/>
                    </a:lnTo>
                    <a:lnTo>
                      <a:pt x="2" y="515"/>
                    </a:lnTo>
                    <a:lnTo>
                      <a:pt x="0" y="503"/>
                    </a:lnTo>
                    <a:lnTo>
                      <a:pt x="0" y="425"/>
                    </a:lnTo>
                    <a:lnTo>
                      <a:pt x="2" y="414"/>
                    </a:lnTo>
                    <a:lnTo>
                      <a:pt x="5" y="404"/>
                    </a:lnTo>
                    <a:lnTo>
                      <a:pt x="10" y="394"/>
                    </a:lnTo>
                    <a:lnTo>
                      <a:pt x="18" y="385"/>
                    </a:lnTo>
                    <a:lnTo>
                      <a:pt x="26" y="378"/>
                    </a:lnTo>
                    <a:lnTo>
                      <a:pt x="36" y="372"/>
                    </a:lnTo>
                    <a:lnTo>
                      <a:pt x="46" y="369"/>
                    </a:lnTo>
                    <a:lnTo>
                      <a:pt x="58" y="368"/>
                    </a:lnTo>
                    <a:lnTo>
                      <a:pt x="130" y="368"/>
                    </a:lnTo>
                    <a:lnTo>
                      <a:pt x="136" y="349"/>
                    </a:lnTo>
                    <a:lnTo>
                      <a:pt x="143" y="332"/>
                    </a:lnTo>
                    <a:lnTo>
                      <a:pt x="150" y="314"/>
                    </a:lnTo>
                    <a:lnTo>
                      <a:pt x="160" y="297"/>
                    </a:lnTo>
                    <a:lnTo>
                      <a:pt x="108" y="245"/>
                    </a:lnTo>
                    <a:lnTo>
                      <a:pt x="101" y="237"/>
                    </a:lnTo>
                    <a:lnTo>
                      <a:pt x="95" y="227"/>
                    </a:lnTo>
                    <a:lnTo>
                      <a:pt x="92" y="217"/>
                    </a:lnTo>
                    <a:lnTo>
                      <a:pt x="91" y="205"/>
                    </a:lnTo>
                    <a:lnTo>
                      <a:pt x="92" y="193"/>
                    </a:lnTo>
                    <a:lnTo>
                      <a:pt x="95" y="183"/>
                    </a:lnTo>
                    <a:lnTo>
                      <a:pt x="101" y="173"/>
                    </a:lnTo>
                    <a:lnTo>
                      <a:pt x="108" y="163"/>
                    </a:lnTo>
                    <a:lnTo>
                      <a:pt x="163" y="110"/>
                    </a:lnTo>
                    <a:lnTo>
                      <a:pt x="172" y="103"/>
                    </a:lnTo>
                    <a:lnTo>
                      <a:pt x="182" y="97"/>
                    </a:lnTo>
                    <a:lnTo>
                      <a:pt x="193" y="94"/>
                    </a:lnTo>
                    <a:lnTo>
                      <a:pt x="205" y="93"/>
                    </a:lnTo>
                    <a:lnTo>
                      <a:pt x="215" y="94"/>
                    </a:lnTo>
                    <a:lnTo>
                      <a:pt x="226" y="97"/>
                    </a:lnTo>
                    <a:lnTo>
                      <a:pt x="236" y="103"/>
                    </a:lnTo>
                    <a:lnTo>
                      <a:pt x="245" y="110"/>
                    </a:lnTo>
                    <a:lnTo>
                      <a:pt x="295" y="160"/>
                    </a:lnTo>
                    <a:lnTo>
                      <a:pt x="313" y="152"/>
                    </a:lnTo>
                    <a:lnTo>
                      <a:pt x="330" y="143"/>
                    </a:lnTo>
                    <a:lnTo>
                      <a:pt x="349" y="136"/>
                    </a:lnTo>
                    <a:lnTo>
                      <a:pt x="367" y="130"/>
                    </a:lnTo>
                    <a:lnTo>
                      <a:pt x="367" y="58"/>
                    </a:lnTo>
                    <a:lnTo>
                      <a:pt x="369" y="47"/>
                    </a:lnTo>
                    <a:lnTo>
                      <a:pt x="372" y="36"/>
                    </a:lnTo>
                    <a:lnTo>
                      <a:pt x="378" y="26"/>
                    </a:lnTo>
                    <a:lnTo>
                      <a:pt x="383" y="18"/>
                    </a:lnTo>
                    <a:lnTo>
                      <a:pt x="392" y="11"/>
                    </a:lnTo>
                    <a:lnTo>
                      <a:pt x="402" y="5"/>
                    </a:lnTo>
                    <a:lnTo>
                      <a:pt x="414" y="2"/>
                    </a:lnTo>
                    <a:lnTo>
                      <a:pt x="425" y="0"/>
                    </a:lnTo>
                    <a:lnTo>
                      <a:pt x="503" y="0"/>
                    </a:lnTo>
                    <a:lnTo>
                      <a:pt x="514" y="2"/>
                    </a:lnTo>
                    <a:lnTo>
                      <a:pt x="524" y="5"/>
                    </a:lnTo>
                    <a:lnTo>
                      <a:pt x="534" y="11"/>
                    </a:lnTo>
                    <a:lnTo>
                      <a:pt x="543" y="18"/>
                    </a:lnTo>
                    <a:lnTo>
                      <a:pt x="550" y="26"/>
                    </a:lnTo>
                    <a:lnTo>
                      <a:pt x="556" y="36"/>
                    </a:lnTo>
                    <a:lnTo>
                      <a:pt x="559" y="47"/>
                    </a:lnTo>
                    <a:lnTo>
                      <a:pt x="560" y="58"/>
                    </a:lnTo>
                    <a:lnTo>
                      <a:pt x="560" y="130"/>
                    </a:lnTo>
                    <a:lnTo>
                      <a:pt x="579" y="137"/>
                    </a:lnTo>
                    <a:lnTo>
                      <a:pt x="596" y="143"/>
                    </a:lnTo>
                    <a:lnTo>
                      <a:pt x="614" y="152"/>
                    </a:lnTo>
                    <a:lnTo>
                      <a:pt x="631" y="160"/>
                    </a:lnTo>
                    <a:lnTo>
                      <a:pt x="681" y="110"/>
                    </a:lnTo>
                    <a:lnTo>
                      <a:pt x="691" y="103"/>
                    </a:lnTo>
                    <a:lnTo>
                      <a:pt x="702" y="97"/>
                    </a:lnTo>
                    <a:lnTo>
                      <a:pt x="712" y="94"/>
                    </a:lnTo>
                    <a:lnTo>
                      <a:pt x="723" y="93"/>
                    </a:lnTo>
                    <a:lnTo>
                      <a:pt x="735" y="94"/>
                    </a:lnTo>
                    <a:lnTo>
                      <a:pt x="745" y="97"/>
                    </a:lnTo>
                    <a:lnTo>
                      <a:pt x="755" y="103"/>
                    </a:lnTo>
                    <a:lnTo>
                      <a:pt x="763" y="110"/>
                    </a:lnTo>
                    <a:lnTo>
                      <a:pt x="818" y="163"/>
                    </a:lnTo>
                    <a:lnTo>
                      <a:pt x="825" y="173"/>
                    </a:lnTo>
                    <a:lnTo>
                      <a:pt x="831" y="182"/>
                    </a:lnTo>
                    <a:lnTo>
                      <a:pt x="834" y="193"/>
                    </a:lnTo>
                    <a:lnTo>
                      <a:pt x="835" y="205"/>
                    </a:lnTo>
                    <a:lnTo>
                      <a:pt x="834" y="217"/>
                    </a:lnTo>
                    <a:lnTo>
                      <a:pt x="831" y="227"/>
                    </a:lnTo>
                    <a:lnTo>
                      <a:pt x="825" y="237"/>
                    </a:lnTo>
                    <a:lnTo>
                      <a:pt x="818" y="245"/>
                    </a:lnTo>
                    <a:lnTo>
                      <a:pt x="768" y="297"/>
                    </a:lnTo>
                    <a:lnTo>
                      <a:pt x="776" y="314"/>
                    </a:lnTo>
                    <a:lnTo>
                      <a:pt x="785" y="332"/>
                    </a:lnTo>
                    <a:lnTo>
                      <a:pt x="791" y="349"/>
                    </a:lnTo>
                    <a:lnTo>
                      <a:pt x="797" y="368"/>
                    </a:lnTo>
                    <a:lnTo>
                      <a:pt x="869" y="368"/>
                    </a:lnTo>
                    <a:lnTo>
                      <a:pt x="880" y="369"/>
                    </a:lnTo>
                    <a:lnTo>
                      <a:pt x="892" y="372"/>
                    </a:lnTo>
                    <a:lnTo>
                      <a:pt x="902" y="378"/>
                    </a:lnTo>
                    <a:lnTo>
                      <a:pt x="910" y="385"/>
                    </a:lnTo>
                    <a:lnTo>
                      <a:pt x="918" y="394"/>
                    </a:lnTo>
                    <a:lnTo>
                      <a:pt x="922" y="404"/>
                    </a:lnTo>
                    <a:lnTo>
                      <a:pt x="926" y="414"/>
                    </a:lnTo>
                    <a:lnTo>
                      <a:pt x="928" y="425"/>
                    </a:lnTo>
                    <a:lnTo>
                      <a:pt x="928" y="503"/>
                    </a:lnTo>
                    <a:lnTo>
                      <a:pt x="926" y="515"/>
                    </a:lnTo>
                    <a:lnTo>
                      <a:pt x="923" y="525"/>
                    </a:lnTo>
                    <a:lnTo>
                      <a:pt x="918" y="535"/>
                    </a:lnTo>
                    <a:lnTo>
                      <a:pt x="910" y="543"/>
                    </a:lnTo>
                    <a:lnTo>
                      <a:pt x="902" y="551"/>
                    </a:lnTo>
                    <a:lnTo>
                      <a:pt x="892" y="556"/>
                    </a:lnTo>
                    <a:lnTo>
                      <a:pt x="880" y="559"/>
                    </a:lnTo>
                    <a:lnTo>
                      <a:pt x="869" y="561"/>
                    </a:lnTo>
                    <a:lnTo>
                      <a:pt x="797" y="561"/>
                    </a:lnTo>
                    <a:lnTo>
                      <a:pt x="791" y="580"/>
                    </a:lnTo>
                    <a:lnTo>
                      <a:pt x="785" y="597"/>
                    </a:lnTo>
                    <a:lnTo>
                      <a:pt x="776" y="616"/>
                    </a:lnTo>
                    <a:lnTo>
                      <a:pt x="768" y="631"/>
                    </a:lnTo>
                    <a:lnTo>
                      <a:pt x="818" y="683"/>
                    </a:lnTo>
                    <a:lnTo>
                      <a:pt x="825" y="692"/>
                    </a:lnTo>
                    <a:lnTo>
                      <a:pt x="831" y="702"/>
                    </a:lnTo>
                    <a:lnTo>
                      <a:pt x="834" y="713"/>
                    </a:lnTo>
                    <a:lnTo>
                      <a:pt x="835" y="724"/>
                    </a:lnTo>
                    <a:lnTo>
                      <a:pt x="834" y="735"/>
                    </a:lnTo>
                    <a:lnTo>
                      <a:pt x="831" y="745"/>
                    </a:lnTo>
                    <a:lnTo>
                      <a:pt x="825" y="755"/>
                    </a:lnTo>
                    <a:lnTo>
                      <a:pt x="818" y="765"/>
                    </a:lnTo>
                    <a:lnTo>
                      <a:pt x="763" y="820"/>
                    </a:lnTo>
                    <a:lnTo>
                      <a:pt x="755" y="827"/>
                    </a:lnTo>
                    <a:lnTo>
                      <a:pt x="745" y="832"/>
                    </a:lnTo>
                    <a:lnTo>
                      <a:pt x="735" y="834"/>
                    </a:lnTo>
                    <a:lnTo>
                      <a:pt x="723" y="836"/>
                    </a:lnTo>
                    <a:lnTo>
                      <a:pt x="712" y="834"/>
                    </a:lnTo>
                    <a:lnTo>
                      <a:pt x="702" y="832"/>
                    </a:lnTo>
                    <a:lnTo>
                      <a:pt x="691" y="827"/>
                    </a:lnTo>
                    <a:lnTo>
                      <a:pt x="681" y="820"/>
                    </a:lnTo>
                    <a:lnTo>
                      <a:pt x="631" y="768"/>
                    </a:lnTo>
                    <a:lnTo>
                      <a:pt x="614" y="777"/>
                    </a:lnTo>
                    <a:lnTo>
                      <a:pt x="596" y="785"/>
                    </a:lnTo>
                    <a:lnTo>
                      <a:pt x="579" y="793"/>
                    </a:lnTo>
                    <a:lnTo>
                      <a:pt x="560" y="798"/>
                    </a:lnTo>
                    <a:lnTo>
                      <a:pt x="560" y="870"/>
                    </a:lnTo>
                    <a:lnTo>
                      <a:pt x="559" y="882"/>
                    </a:lnTo>
                    <a:lnTo>
                      <a:pt x="556" y="892"/>
                    </a:lnTo>
                    <a:lnTo>
                      <a:pt x="550" y="902"/>
                    </a:lnTo>
                    <a:lnTo>
                      <a:pt x="543" y="911"/>
                    </a:lnTo>
                    <a:lnTo>
                      <a:pt x="534" y="918"/>
                    </a:lnTo>
                    <a:lnTo>
                      <a:pt x="524" y="924"/>
                    </a:lnTo>
                    <a:lnTo>
                      <a:pt x="514" y="927"/>
                    </a:lnTo>
                    <a:lnTo>
                      <a:pt x="503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468">
                <a:extLst>
                  <a:ext uri="{FF2B5EF4-FFF2-40B4-BE49-F238E27FC236}">
                    <a16:creationId xmlns="" xmlns:a16="http://schemas.microsoft.com/office/drawing/2014/main" id="{BFC0ED21-22CC-4041-AA3C-8100D7530D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870" y="3894917"/>
                <a:ext cx="187823" cy="186367"/>
              </a:xfrm>
              <a:custGeom>
                <a:avLst/>
                <a:gdLst>
                  <a:gd name="T0" fmla="*/ 161 w 386"/>
                  <a:gd name="T1" fmla="*/ 42 h 386"/>
                  <a:gd name="T2" fmla="*/ 119 w 386"/>
                  <a:gd name="T3" fmla="*/ 58 h 386"/>
                  <a:gd name="T4" fmla="*/ 83 w 386"/>
                  <a:gd name="T5" fmla="*/ 84 h 386"/>
                  <a:gd name="T6" fmla="*/ 56 w 386"/>
                  <a:gd name="T7" fmla="*/ 120 h 386"/>
                  <a:gd name="T8" fmla="*/ 42 w 386"/>
                  <a:gd name="T9" fmla="*/ 162 h 386"/>
                  <a:gd name="T10" fmla="*/ 39 w 386"/>
                  <a:gd name="T11" fmla="*/ 209 h 386"/>
                  <a:gd name="T12" fmla="*/ 50 w 386"/>
                  <a:gd name="T13" fmla="*/ 254 h 386"/>
                  <a:gd name="T14" fmla="*/ 73 w 386"/>
                  <a:gd name="T15" fmla="*/ 291 h 386"/>
                  <a:gd name="T16" fmla="*/ 107 w 386"/>
                  <a:gd name="T17" fmla="*/ 321 h 386"/>
                  <a:gd name="T18" fmla="*/ 147 w 386"/>
                  <a:gd name="T19" fmla="*/ 342 h 386"/>
                  <a:gd name="T20" fmla="*/ 193 w 386"/>
                  <a:gd name="T21" fmla="*/ 347 h 386"/>
                  <a:gd name="T22" fmla="*/ 239 w 386"/>
                  <a:gd name="T23" fmla="*/ 342 h 386"/>
                  <a:gd name="T24" fmla="*/ 279 w 386"/>
                  <a:gd name="T25" fmla="*/ 321 h 386"/>
                  <a:gd name="T26" fmla="*/ 311 w 386"/>
                  <a:gd name="T27" fmla="*/ 291 h 386"/>
                  <a:gd name="T28" fmla="*/ 335 w 386"/>
                  <a:gd name="T29" fmla="*/ 254 h 386"/>
                  <a:gd name="T30" fmla="*/ 346 w 386"/>
                  <a:gd name="T31" fmla="*/ 209 h 386"/>
                  <a:gd name="T32" fmla="*/ 344 w 386"/>
                  <a:gd name="T33" fmla="*/ 162 h 386"/>
                  <a:gd name="T34" fmla="*/ 328 w 386"/>
                  <a:gd name="T35" fmla="*/ 120 h 386"/>
                  <a:gd name="T36" fmla="*/ 302 w 386"/>
                  <a:gd name="T37" fmla="*/ 84 h 386"/>
                  <a:gd name="T38" fmla="*/ 266 w 386"/>
                  <a:gd name="T39" fmla="*/ 58 h 386"/>
                  <a:gd name="T40" fmla="*/ 223 w 386"/>
                  <a:gd name="T41" fmla="*/ 42 h 386"/>
                  <a:gd name="T42" fmla="*/ 193 w 386"/>
                  <a:gd name="T43" fmla="*/ 386 h 386"/>
                  <a:gd name="T44" fmla="*/ 135 w 386"/>
                  <a:gd name="T45" fmla="*/ 378 h 386"/>
                  <a:gd name="T46" fmla="*/ 85 w 386"/>
                  <a:gd name="T47" fmla="*/ 353 h 386"/>
                  <a:gd name="T48" fmla="*/ 43 w 386"/>
                  <a:gd name="T49" fmla="*/ 316 h 386"/>
                  <a:gd name="T50" fmla="*/ 14 w 386"/>
                  <a:gd name="T51" fmla="*/ 268 h 386"/>
                  <a:gd name="T52" fmla="*/ 0 w 386"/>
                  <a:gd name="T53" fmla="*/ 213 h 386"/>
                  <a:gd name="T54" fmla="*/ 3 w 386"/>
                  <a:gd name="T55" fmla="*/ 154 h 386"/>
                  <a:gd name="T56" fmla="*/ 23 w 386"/>
                  <a:gd name="T57" fmla="*/ 101 h 386"/>
                  <a:gd name="T58" fmla="*/ 56 w 386"/>
                  <a:gd name="T59" fmla="*/ 56 h 386"/>
                  <a:gd name="T60" fmla="*/ 101 w 386"/>
                  <a:gd name="T61" fmla="*/ 23 h 386"/>
                  <a:gd name="T62" fmla="*/ 154 w 386"/>
                  <a:gd name="T63" fmla="*/ 5 h 386"/>
                  <a:gd name="T64" fmla="*/ 212 w 386"/>
                  <a:gd name="T65" fmla="*/ 2 h 386"/>
                  <a:gd name="T66" fmla="*/ 268 w 386"/>
                  <a:gd name="T67" fmla="*/ 16 h 386"/>
                  <a:gd name="T68" fmla="*/ 315 w 386"/>
                  <a:gd name="T69" fmla="*/ 45 h 386"/>
                  <a:gd name="T70" fmla="*/ 353 w 386"/>
                  <a:gd name="T71" fmla="*/ 85 h 386"/>
                  <a:gd name="T72" fmla="*/ 377 w 386"/>
                  <a:gd name="T73" fmla="*/ 136 h 386"/>
                  <a:gd name="T74" fmla="*/ 386 w 386"/>
                  <a:gd name="T75" fmla="*/ 193 h 386"/>
                  <a:gd name="T76" fmla="*/ 377 w 386"/>
                  <a:gd name="T77" fmla="*/ 251 h 386"/>
                  <a:gd name="T78" fmla="*/ 353 w 386"/>
                  <a:gd name="T79" fmla="*/ 301 h 386"/>
                  <a:gd name="T80" fmla="*/ 315 w 386"/>
                  <a:gd name="T81" fmla="*/ 343 h 386"/>
                  <a:gd name="T82" fmla="*/ 268 w 386"/>
                  <a:gd name="T83" fmla="*/ 372 h 386"/>
                  <a:gd name="T84" fmla="*/ 212 w 386"/>
                  <a:gd name="T8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6" h="386">
                    <a:moveTo>
                      <a:pt x="193" y="39"/>
                    </a:moveTo>
                    <a:lnTo>
                      <a:pt x="177" y="39"/>
                    </a:lnTo>
                    <a:lnTo>
                      <a:pt x="161" y="42"/>
                    </a:lnTo>
                    <a:lnTo>
                      <a:pt x="147" y="46"/>
                    </a:lnTo>
                    <a:lnTo>
                      <a:pt x="132" y="51"/>
                    </a:lnTo>
                    <a:lnTo>
                      <a:pt x="119" y="58"/>
                    </a:lnTo>
                    <a:lnTo>
                      <a:pt x="107" y="65"/>
                    </a:lnTo>
                    <a:lnTo>
                      <a:pt x="95" y="74"/>
                    </a:lnTo>
                    <a:lnTo>
                      <a:pt x="83" y="84"/>
                    </a:lnTo>
                    <a:lnTo>
                      <a:pt x="73" y="95"/>
                    </a:lnTo>
                    <a:lnTo>
                      <a:pt x="65" y="107"/>
                    </a:lnTo>
                    <a:lnTo>
                      <a:pt x="56" y="120"/>
                    </a:lnTo>
                    <a:lnTo>
                      <a:pt x="50" y="133"/>
                    </a:lnTo>
                    <a:lnTo>
                      <a:pt x="45" y="147"/>
                    </a:lnTo>
                    <a:lnTo>
                      <a:pt x="42" y="162"/>
                    </a:lnTo>
                    <a:lnTo>
                      <a:pt x="39" y="177"/>
                    </a:lnTo>
                    <a:lnTo>
                      <a:pt x="37" y="193"/>
                    </a:lnTo>
                    <a:lnTo>
                      <a:pt x="39" y="209"/>
                    </a:lnTo>
                    <a:lnTo>
                      <a:pt x="42" y="225"/>
                    </a:lnTo>
                    <a:lnTo>
                      <a:pt x="45" y="239"/>
                    </a:lnTo>
                    <a:lnTo>
                      <a:pt x="50" y="254"/>
                    </a:lnTo>
                    <a:lnTo>
                      <a:pt x="56" y="267"/>
                    </a:lnTo>
                    <a:lnTo>
                      <a:pt x="65" y="280"/>
                    </a:lnTo>
                    <a:lnTo>
                      <a:pt x="73" y="291"/>
                    </a:lnTo>
                    <a:lnTo>
                      <a:pt x="83" y="303"/>
                    </a:lnTo>
                    <a:lnTo>
                      <a:pt x="95" y="313"/>
                    </a:lnTo>
                    <a:lnTo>
                      <a:pt x="107" y="321"/>
                    </a:lnTo>
                    <a:lnTo>
                      <a:pt x="119" y="329"/>
                    </a:lnTo>
                    <a:lnTo>
                      <a:pt x="132" y="336"/>
                    </a:lnTo>
                    <a:lnTo>
                      <a:pt x="147" y="342"/>
                    </a:lnTo>
                    <a:lnTo>
                      <a:pt x="161" y="345"/>
                    </a:lnTo>
                    <a:lnTo>
                      <a:pt x="177" y="347"/>
                    </a:lnTo>
                    <a:lnTo>
                      <a:pt x="193" y="347"/>
                    </a:lnTo>
                    <a:lnTo>
                      <a:pt x="209" y="347"/>
                    </a:lnTo>
                    <a:lnTo>
                      <a:pt x="223" y="345"/>
                    </a:lnTo>
                    <a:lnTo>
                      <a:pt x="239" y="342"/>
                    </a:lnTo>
                    <a:lnTo>
                      <a:pt x="252" y="336"/>
                    </a:lnTo>
                    <a:lnTo>
                      <a:pt x="266" y="329"/>
                    </a:lnTo>
                    <a:lnTo>
                      <a:pt x="279" y="321"/>
                    </a:lnTo>
                    <a:lnTo>
                      <a:pt x="291" y="313"/>
                    </a:lnTo>
                    <a:lnTo>
                      <a:pt x="302" y="303"/>
                    </a:lnTo>
                    <a:lnTo>
                      <a:pt x="311" y="291"/>
                    </a:lnTo>
                    <a:lnTo>
                      <a:pt x="321" y="280"/>
                    </a:lnTo>
                    <a:lnTo>
                      <a:pt x="328" y="267"/>
                    </a:lnTo>
                    <a:lnTo>
                      <a:pt x="335" y="254"/>
                    </a:lnTo>
                    <a:lnTo>
                      <a:pt x="340" y="239"/>
                    </a:lnTo>
                    <a:lnTo>
                      <a:pt x="344" y="225"/>
                    </a:lnTo>
                    <a:lnTo>
                      <a:pt x="346" y="209"/>
                    </a:lnTo>
                    <a:lnTo>
                      <a:pt x="347" y="193"/>
                    </a:lnTo>
                    <a:lnTo>
                      <a:pt x="346" y="177"/>
                    </a:lnTo>
                    <a:lnTo>
                      <a:pt x="344" y="162"/>
                    </a:lnTo>
                    <a:lnTo>
                      <a:pt x="340" y="147"/>
                    </a:lnTo>
                    <a:lnTo>
                      <a:pt x="335" y="133"/>
                    </a:lnTo>
                    <a:lnTo>
                      <a:pt x="328" y="120"/>
                    </a:lnTo>
                    <a:lnTo>
                      <a:pt x="321" y="107"/>
                    </a:lnTo>
                    <a:lnTo>
                      <a:pt x="311" y="95"/>
                    </a:lnTo>
                    <a:lnTo>
                      <a:pt x="302" y="84"/>
                    </a:lnTo>
                    <a:lnTo>
                      <a:pt x="291" y="74"/>
                    </a:lnTo>
                    <a:lnTo>
                      <a:pt x="279" y="65"/>
                    </a:lnTo>
                    <a:lnTo>
                      <a:pt x="266" y="58"/>
                    </a:lnTo>
                    <a:lnTo>
                      <a:pt x="252" y="51"/>
                    </a:lnTo>
                    <a:lnTo>
                      <a:pt x="239" y="46"/>
                    </a:lnTo>
                    <a:lnTo>
                      <a:pt x="223" y="42"/>
                    </a:lnTo>
                    <a:lnTo>
                      <a:pt x="209" y="39"/>
                    </a:lnTo>
                    <a:lnTo>
                      <a:pt x="193" y="39"/>
                    </a:lnTo>
                    <a:close/>
                    <a:moveTo>
                      <a:pt x="193" y="386"/>
                    </a:moveTo>
                    <a:lnTo>
                      <a:pt x="173" y="385"/>
                    </a:lnTo>
                    <a:lnTo>
                      <a:pt x="154" y="382"/>
                    </a:lnTo>
                    <a:lnTo>
                      <a:pt x="135" y="378"/>
                    </a:lnTo>
                    <a:lnTo>
                      <a:pt x="118" y="372"/>
                    </a:lnTo>
                    <a:lnTo>
                      <a:pt x="101" y="363"/>
                    </a:lnTo>
                    <a:lnTo>
                      <a:pt x="85" y="353"/>
                    </a:lnTo>
                    <a:lnTo>
                      <a:pt x="69" y="343"/>
                    </a:lnTo>
                    <a:lnTo>
                      <a:pt x="56" y="330"/>
                    </a:lnTo>
                    <a:lnTo>
                      <a:pt x="43" y="316"/>
                    </a:lnTo>
                    <a:lnTo>
                      <a:pt x="33" y="301"/>
                    </a:lnTo>
                    <a:lnTo>
                      <a:pt x="23" y="285"/>
                    </a:lnTo>
                    <a:lnTo>
                      <a:pt x="14" y="268"/>
                    </a:lnTo>
                    <a:lnTo>
                      <a:pt x="9" y="251"/>
                    </a:lnTo>
                    <a:lnTo>
                      <a:pt x="3" y="232"/>
                    </a:lnTo>
                    <a:lnTo>
                      <a:pt x="0" y="213"/>
                    </a:lnTo>
                    <a:lnTo>
                      <a:pt x="0" y="193"/>
                    </a:lnTo>
                    <a:lnTo>
                      <a:pt x="0" y="173"/>
                    </a:lnTo>
                    <a:lnTo>
                      <a:pt x="3" y="154"/>
                    </a:lnTo>
                    <a:lnTo>
                      <a:pt x="9" y="136"/>
                    </a:lnTo>
                    <a:lnTo>
                      <a:pt x="14" y="118"/>
                    </a:lnTo>
                    <a:lnTo>
                      <a:pt x="23" y="101"/>
                    </a:lnTo>
                    <a:lnTo>
                      <a:pt x="33" y="85"/>
                    </a:lnTo>
                    <a:lnTo>
                      <a:pt x="43" y="71"/>
                    </a:lnTo>
                    <a:lnTo>
                      <a:pt x="56" y="56"/>
                    </a:lnTo>
                    <a:lnTo>
                      <a:pt x="69" y="45"/>
                    </a:lnTo>
                    <a:lnTo>
                      <a:pt x="85" y="33"/>
                    </a:lnTo>
                    <a:lnTo>
                      <a:pt x="101" y="23"/>
                    </a:lnTo>
                    <a:lnTo>
                      <a:pt x="118" y="16"/>
                    </a:lnTo>
                    <a:lnTo>
                      <a:pt x="135" y="9"/>
                    </a:lnTo>
                    <a:lnTo>
                      <a:pt x="154" y="5"/>
                    </a:lnTo>
                    <a:lnTo>
                      <a:pt x="173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68" y="16"/>
                    </a:lnTo>
                    <a:lnTo>
                      <a:pt x="285" y="23"/>
                    </a:lnTo>
                    <a:lnTo>
                      <a:pt x="301" y="33"/>
                    </a:lnTo>
                    <a:lnTo>
                      <a:pt x="315" y="45"/>
                    </a:lnTo>
                    <a:lnTo>
                      <a:pt x="330" y="56"/>
                    </a:lnTo>
                    <a:lnTo>
                      <a:pt x="341" y="71"/>
                    </a:lnTo>
                    <a:lnTo>
                      <a:pt x="353" y="85"/>
                    </a:lnTo>
                    <a:lnTo>
                      <a:pt x="363" y="101"/>
                    </a:lnTo>
                    <a:lnTo>
                      <a:pt x="370" y="118"/>
                    </a:lnTo>
                    <a:lnTo>
                      <a:pt x="377" y="136"/>
                    </a:lnTo>
                    <a:lnTo>
                      <a:pt x="382" y="154"/>
                    </a:lnTo>
                    <a:lnTo>
                      <a:pt x="384" y="173"/>
                    </a:lnTo>
                    <a:lnTo>
                      <a:pt x="386" y="193"/>
                    </a:lnTo>
                    <a:lnTo>
                      <a:pt x="384" y="213"/>
                    </a:lnTo>
                    <a:lnTo>
                      <a:pt x="382" y="232"/>
                    </a:lnTo>
                    <a:lnTo>
                      <a:pt x="377" y="251"/>
                    </a:lnTo>
                    <a:lnTo>
                      <a:pt x="370" y="268"/>
                    </a:lnTo>
                    <a:lnTo>
                      <a:pt x="363" y="285"/>
                    </a:lnTo>
                    <a:lnTo>
                      <a:pt x="353" y="301"/>
                    </a:lnTo>
                    <a:lnTo>
                      <a:pt x="341" y="316"/>
                    </a:lnTo>
                    <a:lnTo>
                      <a:pt x="330" y="330"/>
                    </a:lnTo>
                    <a:lnTo>
                      <a:pt x="315" y="343"/>
                    </a:lnTo>
                    <a:lnTo>
                      <a:pt x="301" y="353"/>
                    </a:lnTo>
                    <a:lnTo>
                      <a:pt x="285" y="363"/>
                    </a:lnTo>
                    <a:lnTo>
                      <a:pt x="268" y="372"/>
                    </a:lnTo>
                    <a:lnTo>
                      <a:pt x="251" y="378"/>
                    </a:lnTo>
                    <a:lnTo>
                      <a:pt x="232" y="382"/>
                    </a:lnTo>
                    <a:lnTo>
                      <a:pt x="212" y="385"/>
                    </a:lnTo>
                    <a:lnTo>
                      <a:pt x="193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85">
            <a:extLst>
              <a:ext uri="{FF2B5EF4-FFF2-40B4-BE49-F238E27FC236}">
                <a16:creationId xmlns="" xmlns:a16="http://schemas.microsoft.com/office/drawing/2014/main" id="{A7C203B7-6ADB-412B-9BF6-0B683AACFE10}"/>
              </a:ext>
            </a:extLst>
          </p:cNvPr>
          <p:cNvGrpSpPr/>
          <p:nvPr/>
        </p:nvGrpSpPr>
        <p:grpSpPr>
          <a:xfrm>
            <a:off x="4953177" y="5000949"/>
            <a:ext cx="371819" cy="321281"/>
            <a:chOff x="504994" y="5962425"/>
            <a:chExt cx="449901" cy="388750"/>
          </a:xfrm>
          <a:solidFill>
            <a:srgbClr val="A5A5A5"/>
          </a:solidFill>
        </p:grpSpPr>
        <p:sp>
          <p:nvSpPr>
            <p:cNvPr id="33" name="Freeform 591">
              <a:extLst>
                <a:ext uri="{FF2B5EF4-FFF2-40B4-BE49-F238E27FC236}">
                  <a16:creationId xmlns="" xmlns:a16="http://schemas.microsoft.com/office/drawing/2014/main" id="{5C79C053-066E-4455-BDB5-D491875C8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94" y="5962425"/>
              <a:ext cx="449901" cy="388750"/>
            </a:xfrm>
            <a:custGeom>
              <a:avLst/>
              <a:gdLst>
                <a:gd name="T0" fmla="*/ 55 w 927"/>
                <a:gd name="T1" fmla="*/ 39 h 800"/>
                <a:gd name="T2" fmla="*/ 48 w 927"/>
                <a:gd name="T3" fmla="*/ 42 h 800"/>
                <a:gd name="T4" fmla="*/ 42 w 927"/>
                <a:gd name="T5" fmla="*/ 46 h 800"/>
                <a:gd name="T6" fmla="*/ 39 w 927"/>
                <a:gd name="T7" fmla="*/ 54 h 800"/>
                <a:gd name="T8" fmla="*/ 39 w 927"/>
                <a:gd name="T9" fmla="*/ 559 h 800"/>
                <a:gd name="T10" fmla="*/ 40 w 927"/>
                <a:gd name="T11" fmla="*/ 568 h 800"/>
                <a:gd name="T12" fmla="*/ 45 w 927"/>
                <a:gd name="T13" fmla="*/ 573 h 800"/>
                <a:gd name="T14" fmla="*/ 50 w 927"/>
                <a:gd name="T15" fmla="*/ 578 h 800"/>
                <a:gd name="T16" fmla="*/ 58 w 927"/>
                <a:gd name="T17" fmla="*/ 579 h 800"/>
                <a:gd name="T18" fmla="*/ 154 w 927"/>
                <a:gd name="T19" fmla="*/ 706 h 800"/>
                <a:gd name="T20" fmla="*/ 868 w 927"/>
                <a:gd name="T21" fmla="*/ 579 h 800"/>
                <a:gd name="T22" fmla="*/ 877 w 927"/>
                <a:gd name="T23" fmla="*/ 578 h 800"/>
                <a:gd name="T24" fmla="*/ 883 w 927"/>
                <a:gd name="T25" fmla="*/ 573 h 800"/>
                <a:gd name="T26" fmla="*/ 887 w 927"/>
                <a:gd name="T27" fmla="*/ 568 h 800"/>
                <a:gd name="T28" fmla="*/ 888 w 927"/>
                <a:gd name="T29" fmla="*/ 559 h 800"/>
                <a:gd name="T30" fmla="*/ 888 w 927"/>
                <a:gd name="T31" fmla="*/ 54 h 800"/>
                <a:gd name="T32" fmla="*/ 886 w 927"/>
                <a:gd name="T33" fmla="*/ 46 h 800"/>
                <a:gd name="T34" fmla="*/ 880 w 927"/>
                <a:gd name="T35" fmla="*/ 42 h 800"/>
                <a:gd name="T36" fmla="*/ 873 w 927"/>
                <a:gd name="T37" fmla="*/ 39 h 800"/>
                <a:gd name="T38" fmla="*/ 58 w 927"/>
                <a:gd name="T39" fmla="*/ 38 h 800"/>
                <a:gd name="T40" fmla="*/ 115 w 927"/>
                <a:gd name="T41" fmla="*/ 618 h 800"/>
                <a:gd name="T42" fmla="*/ 46 w 927"/>
                <a:gd name="T43" fmla="*/ 617 h 800"/>
                <a:gd name="T44" fmla="*/ 26 w 927"/>
                <a:gd name="T45" fmla="*/ 608 h 800"/>
                <a:gd name="T46" fmla="*/ 10 w 927"/>
                <a:gd name="T47" fmla="*/ 592 h 800"/>
                <a:gd name="T48" fmla="*/ 1 w 927"/>
                <a:gd name="T49" fmla="*/ 571 h 800"/>
                <a:gd name="T50" fmla="*/ 0 w 927"/>
                <a:gd name="T51" fmla="*/ 58 h 800"/>
                <a:gd name="T52" fmla="*/ 4 w 927"/>
                <a:gd name="T53" fmla="*/ 35 h 800"/>
                <a:gd name="T54" fmla="*/ 17 w 927"/>
                <a:gd name="T55" fmla="*/ 16 h 800"/>
                <a:gd name="T56" fmla="*/ 36 w 927"/>
                <a:gd name="T57" fmla="*/ 5 h 800"/>
                <a:gd name="T58" fmla="*/ 58 w 927"/>
                <a:gd name="T59" fmla="*/ 0 h 800"/>
                <a:gd name="T60" fmla="*/ 881 w 927"/>
                <a:gd name="T61" fmla="*/ 0 h 800"/>
                <a:gd name="T62" fmla="*/ 901 w 927"/>
                <a:gd name="T63" fmla="*/ 9 h 800"/>
                <a:gd name="T64" fmla="*/ 917 w 927"/>
                <a:gd name="T65" fmla="*/ 25 h 800"/>
                <a:gd name="T66" fmla="*/ 926 w 927"/>
                <a:gd name="T67" fmla="*/ 46 h 800"/>
                <a:gd name="T68" fmla="*/ 927 w 927"/>
                <a:gd name="T69" fmla="*/ 559 h 800"/>
                <a:gd name="T70" fmla="*/ 922 w 927"/>
                <a:gd name="T71" fmla="*/ 582 h 800"/>
                <a:gd name="T72" fmla="*/ 910 w 927"/>
                <a:gd name="T73" fmla="*/ 601 h 800"/>
                <a:gd name="T74" fmla="*/ 891 w 927"/>
                <a:gd name="T75" fmla="*/ 612 h 800"/>
                <a:gd name="T76" fmla="*/ 868 w 927"/>
                <a:gd name="T77" fmla="*/ 618 h 800"/>
                <a:gd name="T78" fmla="*/ 115 w 927"/>
                <a:gd name="T79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7" h="800">
                  <a:moveTo>
                    <a:pt x="58" y="38"/>
                  </a:moveTo>
                  <a:lnTo>
                    <a:pt x="55" y="39"/>
                  </a:lnTo>
                  <a:lnTo>
                    <a:pt x="50" y="39"/>
                  </a:lnTo>
                  <a:lnTo>
                    <a:pt x="48" y="42"/>
                  </a:lnTo>
                  <a:lnTo>
                    <a:pt x="45" y="43"/>
                  </a:lnTo>
                  <a:lnTo>
                    <a:pt x="42" y="46"/>
                  </a:lnTo>
                  <a:lnTo>
                    <a:pt x="40" y="51"/>
                  </a:lnTo>
                  <a:lnTo>
                    <a:pt x="39" y="54"/>
                  </a:lnTo>
                  <a:lnTo>
                    <a:pt x="39" y="58"/>
                  </a:lnTo>
                  <a:lnTo>
                    <a:pt x="39" y="559"/>
                  </a:lnTo>
                  <a:lnTo>
                    <a:pt x="39" y="563"/>
                  </a:lnTo>
                  <a:lnTo>
                    <a:pt x="40" y="568"/>
                  </a:lnTo>
                  <a:lnTo>
                    <a:pt x="42" y="571"/>
                  </a:lnTo>
                  <a:lnTo>
                    <a:pt x="45" y="573"/>
                  </a:lnTo>
                  <a:lnTo>
                    <a:pt x="48" y="575"/>
                  </a:lnTo>
                  <a:lnTo>
                    <a:pt x="50" y="578"/>
                  </a:lnTo>
                  <a:lnTo>
                    <a:pt x="55" y="579"/>
                  </a:lnTo>
                  <a:lnTo>
                    <a:pt x="58" y="579"/>
                  </a:lnTo>
                  <a:lnTo>
                    <a:pt x="154" y="579"/>
                  </a:lnTo>
                  <a:lnTo>
                    <a:pt x="154" y="706"/>
                  </a:lnTo>
                  <a:lnTo>
                    <a:pt x="282" y="579"/>
                  </a:lnTo>
                  <a:lnTo>
                    <a:pt x="868" y="579"/>
                  </a:lnTo>
                  <a:lnTo>
                    <a:pt x="873" y="579"/>
                  </a:lnTo>
                  <a:lnTo>
                    <a:pt x="877" y="578"/>
                  </a:lnTo>
                  <a:lnTo>
                    <a:pt x="880" y="575"/>
                  </a:lnTo>
                  <a:lnTo>
                    <a:pt x="883" y="573"/>
                  </a:lnTo>
                  <a:lnTo>
                    <a:pt x="886" y="571"/>
                  </a:lnTo>
                  <a:lnTo>
                    <a:pt x="887" y="568"/>
                  </a:lnTo>
                  <a:lnTo>
                    <a:pt x="888" y="563"/>
                  </a:lnTo>
                  <a:lnTo>
                    <a:pt x="888" y="559"/>
                  </a:lnTo>
                  <a:lnTo>
                    <a:pt x="888" y="58"/>
                  </a:lnTo>
                  <a:lnTo>
                    <a:pt x="888" y="54"/>
                  </a:lnTo>
                  <a:lnTo>
                    <a:pt x="887" y="51"/>
                  </a:lnTo>
                  <a:lnTo>
                    <a:pt x="886" y="46"/>
                  </a:lnTo>
                  <a:lnTo>
                    <a:pt x="883" y="43"/>
                  </a:lnTo>
                  <a:lnTo>
                    <a:pt x="880" y="42"/>
                  </a:lnTo>
                  <a:lnTo>
                    <a:pt x="877" y="39"/>
                  </a:lnTo>
                  <a:lnTo>
                    <a:pt x="873" y="39"/>
                  </a:lnTo>
                  <a:lnTo>
                    <a:pt x="868" y="38"/>
                  </a:lnTo>
                  <a:lnTo>
                    <a:pt x="58" y="38"/>
                  </a:lnTo>
                  <a:close/>
                  <a:moveTo>
                    <a:pt x="115" y="800"/>
                  </a:moveTo>
                  <a:lnTo>
                    <a:pt x="115" y="618"/>
                  </a:lnTo>
                  <a:lnTo>
                    <a:pt x="58" y="618"/>
                  </a:lnTo>
                  <a:lnTo>
                    <a:pt x="46" y="617"/>
                  </a:lnTo>
                  <a:lnTo>
                    <a:pt x="36" y="612"/>
                  </a:lnTo>
                  <a:lnTo>
                    <a:pt x="26" y="608"/>
                  </a:lnTo>
                  <a:lnTo>
                    <a:pt x="17" y="601"/>
                  </a:lnTo>
                  <a:lnTo>
                    <a:pt x="10" y="592"/>
                  </a:lnTo>
                  <a:lnTo>
                    <a:pt x="4" y="582"/>
                  </a:lnTo>
                  <a:lnTo>
                    <a:pt x="1" y="571"/>
                  </a:lnTo>
                  <a:lnTo>
                    <a:pt x="0" y="559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868" y="0"/>
                  </a:lnTo>
                  <a:lnTo>
                    <a:pt x="881" y="0"/>
                  </a:lnTo>
                  <a:lnTo>
                    <a:pt x="891" y="5"/>
                  </a:lnTo>
                  <a:lnTo>
                    <a:pt x="901" y="9"/>
                  </a:lnTo>
                  <a:lnTo>
                    <a:pt x="910" y="16"/>
                  </a:lnTo>
                  <a:lnTo>
                    <a:pt x="917" y="25"/>
                  </a:lnTo>
                  <a:lnTo>
                    <a:pt x="922" y="35"/>
                  </a:lnTo>
                  <a:lnTo>
                    <a:pt x="926" y="46"/>
                  </a:lnTo>
                  <a:lnTo>
                    <a:pt x="927" y="58"/>
                  </a:lnTo>
                  <a:lnTo>
                    <a:pt x="927" y="559"/>
                  </a:lnTo>
                  <a:lnTo>
                    <a:pt x="926" y="571"/>
                  </a:lnTo>
                  <a:lnTo>
                    <a:pt x="922" y="582"/>
                  </a:lnTo>
                  <a:lnTo>
                    <a:pt x="917" y="592"/>
                  </a:lnTo>
                  <a:lnTo>
                    <a:pt x="910" y="601"/>
                  </a:lnTo>
                  <a:lnTo>
                    <a:pt x="901" y="608"/>
                  </a:lnTo>
                  <a:lnTo>
                    <a:pt x="891" y="612"/>
                  </a:lnTo>
                  <a:lnTo>
                    <a:pt x="881" y="617"/>
                  </a:lnTo>
                  <a:lnTo>
                    <a:pt x="868" y="618"/>
                  </a:lnTo>
                  <a:lnTo>
                    <a:pt x="298" y="618"/>
                  </a:lnTo>
                  <a:lnTo>
                    <a:pt x="115" y="8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592">
              <a:extLst>
                <a:ext uri="{FF2B5EF4-FFF2-40B4-BE49-F238E27FC236}">
                  <a16:creationId xmlns="" xmlns:a16="http://schemas.microsoft.com/office/drawing/2014/main" id="{DD17906A-4F05-499E-99DB-CF2D8BADA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33" y="6093464"/>
              <a:ext cx="37856" cy="37856"/>
            </a:xfrm>
            <a:custGeom>
              <a:avLst/>
              <a:gdLst>
                <a:gd name="T0" fmla="*/ 39 w 76"/>
                <a:gd name="T1" fmla="*/ 0 h 77"/>
                <a:gd name="T2" fmla="*/ 46 w 76"/>
                <a:gd name="T3" fmla="*/ 1 h 77"/>
                <a:gd name="T4" fmla="*/ 53 w 76"/>
                <a:gd name="T5" fmla="*/ 2 h 77"/>
                <a:gd name="T6" fmla="*/ 60 w 76"/>
                <a:gd name="T7" fmla="*/ 7 h 77"/>
                <a:gd name="T8" fmla="*/ 66 w 76"/>
                <a:gd name="T9" fmla="*/ 11 h 77"/>
                <a:gd name="T10" fmla="*/ 70 w 76"/>
                <a:gd name="T11" fmla="*/ 17 h 77"/>
                <a:gd name="T12" fmla="*/ 73 w 76"/>
                <a:gd name="T13" fmla="*/ 24 h 77"/>
                <a:gd name="T14" fmla="*/ 76 w 76"/>
                <a:gd name="T15" fmla="*/ 31 h 77"/>
                <a:gd name="T16" fmla="*/ 76 w 76"/>
                <a:gd name="T17" fmla="*/ 38 h 77"/>
                <a:gd name="T18" fmla="*/ 76 w 76"/>
                <a:gd name="T19" fmla="*/ 46 h 77"/>
                <a:gd name="T20" fmla="*/ 73 w 76"/>
                <a:gd name="T21" fmla="*/ 53 h 77"/>
                <a:gd name="T22" fmla="*/ 70 w 76"/>
                <a:gd name="T23" fmla="*/ 60 h 77"/>
                <a:gd name="T24" fmla="*/ 66 w 76"/>
                <a:gd name="T25" fmla="*/ 66 h 77"/>
                <a:gd name="T26" fmla="*/ 60 w 76"/>
                <a:gd name="T27" fmla="*/ 70 h 77"/>
                <a:gd name="T28" fmla="*/ 53 w 76"/>
                <a:gd name="T29" fmla="*/ 74 h 77"/>
                <a:gd name="T30" fmla="*/ 46 w 76"/>
                <a:gd name="T31" fmla="*/ 76 h 77"/>
                <a:gd name="T32" fmla="*/ 39 w 76"/>
                <a:gd name="T33" fmla="*/ 77 h 77"/>
                <a:gd name="T34" fmla="*/ 30 w 76"/>
                <a:gd name="T35" fmla="*/ 76 h 77"/>
                <a:gd name="T36" fmla="*/ 23 w 76"/>
                <a:gd name="T37" fmla="*/ 74 h 77"/>
                <a:gd name="T38" fmla="*/ 17 w 76"/>
                <a:gd name="T39" fmla="*/ 70 h 77"/>
                <a:gd name="T40" fmla="*/ 11 w 76"/>
                <a:gd name="T41" fmla="*/ 66 h 77"/>
                <a:gd name="T42" fmla="*/ 5 w 76"/>
                <a:gd name="T43" fmla="*/ 60 h 77"/>
                <a:gd name="T44" fmla="*/ 3 w 76"/>
                <a:gd name="T45" fmla="*/ 53 h 77"/>
                <a:gd name="T46" fmla="*/ 0 w 76"/>
                <a:gd name="T47" fmla="*/ 46 h 77"/>
                <a:gd name="T48" fmla="*/ 0 w 76"/>
                <a:gd name="T49" fmla="*/ 38 h 77"/>
                <a:gd name="T50" fmla="*/ 0 w 76"/>
                <a:gd name="T51" fmla="*/ 31 h 77"/>
                <a:gd name="T52" fmla="*/ 3 w 76"/>
                <a:gd name="T53" fmla="*/ 24 h 77"/>
                <a:gd name="T54" fmla="*/ 5 w 76"/>
                <a:gd name="T55" fmla="*/ 17 h 77"/>
                <a:gd name="T56" fmla="*/ 11 w 76"/>
                <a:gd name="T57" fmla="*/ 11 h 77"/>
                <a:gd name="T58" fmla="*/ 17 w 76"/>
                <a:gd name="T59" fmla="*/ 7 h 77"/>
                <a:gd name="T60" fmla="*/ 23 w 76"/>
                <a:gd name="T61" fmla="*/ 2 h 77"/>
                <a:gd name="T62" fmla="*/ 30 w 76"/>
                <a:gd name="T63" fmla="*/ 1 h 77"/>
                <a:gd name="T64" fmla="*/ 39 w 76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7">
                  <a:moveTo>
                    <a:pt x="39" y="0"/>
                  </a:moveTo>
                  <a:lnTo>
                    <a:pt x="46" y="1"/>
                  </a:lnTo>
                  <a:lnTo>
                    <a:pt x="53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6" y="31"/>
                  </a:lnTo>
                  <a:lnTo>
                    <a:pt x="76" y="38"/>
                  </a:lnTo>
                  <a:lnTo>
                    <a:pt x="76" y="46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9" y="77"/>
                  </a:ln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5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593">
              <a:extLst>
                <a:ext uri="{FF2B5EF4-FFF2-40B4-BE49-F238E27FC236}">
                  <a16:creationId xmlns="" xmlns:a16="http://schemas.microsoft.com/office/drawing/2014/main" id="{D9D2DE34-01A5-4B86-8E70-E9C5140AB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000" y="6093464"/>
              <a:ext cx="37856" cy="37856"/>
            </a:xfrm>
            <a:custGeom>
              <a:avLst/>
              <a:gdLst>
                <a:gd name="T0" fmla="*/ 39 w 78"/>
                <a:gd name="T1" fmla="*/ 0 h 77"/>
                <a:gd name="T2" fmla="*/ 47 w 78"/>
                <a:gd name="T3" fmla="*/ 1 h 77"/>
                <a:gd name="T4" fmla="*/ 55 w 78"/>
                <a:gd name="T5" fmla="*/ 2 h 77"/>
                <a:gd name="T6" fmla="*/ 60 w 78"/>
                <a:gd name="T7" fmla="*/ 7 h 77"/>
                <a:gd name="T8" fmla="*/ 66 w 78"/>
                <a:gd name="T9" fmla="*/ 11 h 77"/>
                <a:gd name="T10" fmla="*/ 70 w 78"/>
                <a:gd name="T11" fmla="*/ 17 h 77"/>
                <a:gd name="T12" fmla="*/ 75 w 78"/>
                <a:gd name="T13" fmla="*/ 24 h 77"/>
                <a:gd name="T14" fmla="*/ 76 w 78"/>
                <a:gd name="T15" fmla="*/ 31 h 77"/>
                <a:gd name="T16" fmla="*/ 78 w 78"/>
                <a:gd name="T17" fmla="*/ 38 h 77"/>
                <a:gd name="T18" fmla="*/ 76 w 78"/>
                <a:gd name="T19" fmla="*/ 46 h 77"/>
                <a:gd name="T20" fmla="*/ 75 w 78"/>
                <a:gd name="T21" fmla="*/ 53 h 77"/>
                <a:gd name="T22" fmla="*/ 70 w 78"/>
                <a:gd name="T23" fmla="*/ 60 h 77"/>
                <a:gd name="T24" fmla="*/ 66 w 78"/>
                <a:gd name="T25" fmla="*/ 66 h 77"/>
                <a:gd name="T26" fmla="*/ 60 w 78"/>
                <a:gd name="T27" fmla="*/ 70 h 77"/>
                <a:gd name="T28" fmla="*/ 55 w 78"/>
                <a:gd name="T29" fmla="*/ 74 h 77"/>
                <a:gd name="T30" fmla="*/ 47 w 78"/>
                <a:gd name="T31" fmla="*/ 76 h 77"/>
                <a:gd name="T32" fmla="*/ 39 w 78"/>
                <a:gd name="T33" fmla="*/ 77 h 77"/>
                <a:gd name="T34" fmla="*/ 32 w 78"/>
                <a:gd name="T35" fmla="*/ 76 h 77"/>
                <a:gd name="T36" fmla="*/ 24 w 78"/>
                <a:gd name="T37" fmla="*/ 74 h 77"/>
                <a:gd name="T38" fmla="*/ 17 w 78"/>
                <a:gd name="T39" fmla="*/ 70 h 77"/>
                <a:gd name="T40" fmla="*/ 11 w 78"/>
                <a:gd name="T41" fmla="*/ 66 h 77"/>
                <a:gd name="T42" fmla="*/ 7 w 78"/>
                <a:gd name="T43" fmla="*/ 60 h 77"/>
                <a:gd name="T44" fmla="*/ 3 w 78"/>
                <a:gd name="T45" fmla="*/ 53 h 77"/>
                <a:gd name="T46" fmla="*/ 1 w 78"/>
                <a:gd name="T47" fmla="*/ 46 h 77"/>
                <a:gd name="T48" fmla="*/ 0 w 78"/>
                <a:gd name="T49" fmla="*/ 38 h 77"/>
                <a:gd name="T50" fmla="*/ 1 w 78"/>
                <a:gd name="T51" fmla="*/ 31 h 77"/>
                <a:gd name="T52" fmla="*/ 3 w 78"/>
                <a:gd name="T53" fmla="*/ 24 h 77"/>
                <a:gd name="T54" fmla="*/ 7 w 78"/>
                <a:gd name="T55" fmla="*/ 17 h 77"/>
                <a:gd name="T56" fmla="*/ 11 w 78"/>
                <a:gd name="T57" fmla="*/ 11 h 77"/>
                <a:gd name="T58" fmla="*/ 17 w 78"/>
                <a:gd name="T59" fmla="*/ 7 h 77"/>
                <a:gd name="T60" fmla="*/ 24 w 78"/>
                <a:gd name="T61" fmla="*/ 2 h 77"/>
                <a:gd name="T62" fmla="*/ 32 w 78"/>
                <a:gd name="T63" fmla="*/ 1 h 77"/>
                <a:gd name="T64" fmla="*/ 39 w 78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lnTo>
                    <a:pt x="47" y="1"/>
                  </a:lnTo>
                  <a:lnTo>
                    <a:pt x="55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6" y="31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5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5" y="74"/>
                  </a:lnTo>
                  <a:lnTo>
                    <a:pt x="47" y="76"/>
                  </a:lnTo>
                  <a:lnTo>
                    <a:pt x="39" y="77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2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594">
              <a:extLst>
                <a:ext uri="{FF2B5EF4-FFF2-40B4-BE49-F238E27FC236}">
                  <a16:creationId xmlns="" xmlns:a16="http://schemas.microsoft.com/office/drawing/2014/main" id="{039C8358-81BC-4E18-ACB3-F93336D23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45" y="6093464"/>
              <a:ext cx="37856" cy="37856"/>
            </a:xfrm>
            <a:custGeom>
              <a:avLst/>
              <a:gdLst>
                <a:gd name="T0" fmla="*/ 39 w 78"/>
                <a:gd name="T1" fmla="*/ 0 h 77"/>
                <a:gd name="T2" fmla="*/ 46 w 78"/>
                <a:gd name="T3" fmla="*/ 1 h 77"/>
                <a:gd name="T4" fmla="*/ 53 w 78"/>
                <a:gd name="T5" fmla="*/ 2 h 77"/>
                <a:gd name="T6" fmla="*/ 60 w 78"/>
                <a:gd name="T7" fmla="*/ 7 h 77"/>
                <a:gd name="T8" fmla="*/ 66 w 78"/>
                <a:gd name="T9" fmla="*/ 11 h 77"/>
                <a:gd name="T10" fmla="*/ 70 w 78"/>
                <a:gd name="T11" fmla="*/ 17 h 77"/>
                <a:gd name="T12" fmla="*/ 75 w 78"/>
                <a:gd name="T13" fmla="*/ 24 h 77"/>
                <a:gd name="T14" fmla="*/ 76 w 78"/>
                <a:gd name="T15" fmla="*/ 31 h 77"/>
                <a:gd name="T16" fmla="*/ 78 w 78"/>
                <a:gd name="T17" fmla="*/ 38 h 77"/>
                <a:gd name="T18" fmla="*/ 76 w 78"/>
                <a:gd name="T19" fmla="*/ 46 h 77"/>
                <a:gd name="T20" fmla="*/ 75 w 78"/>
                <a:gd name="T21" fmla="*/ 53 h 77"/>
                <a:gd name="T22" fmla="*/ 70 w 78"/>
                <a:gd name="T23" fmla="*/ 60 h 77"/>
                <a:gd name="T24" fmla="*/ 66 w 78"/>
                <a:gd name="T25" fmla="*/ 66 h 77"/>
                <a:gd name="T26" fmla="*/ 60 w 78"/>
                <a:gd name="T27" fmla="*/ 70 h 77"/>
                <a:gd name="T28" fmla="*/ 53 w 78"/>
                <a:gd name="T29" fmla="*/ 74 h 77"/>
                <a:gd name="T30" fmla="*/ 46 w 78"/>
                <a:gd name="T31" fmla="*/ 76 h 77"/>
                <a:gd name="T32" fmla="*/ 39 w 78"/>
                <a:gd name="T33" fmla="*/ 77 h 77"/>
                <a:gd name="T34" fmla="*/ 30 w 78"/>
                <a:gd name="T35" fmla="*/ 76 h 77"/>
                <a:gd name="T36" fmla="*/ 23 w 78"/>
                <a:gd name="T37" fmla="*/ 74 h 77"/>
                <a:gd name="T38" fmla="*/ 17 w 78"/>
                <a:gd name="T39" fmla="*/ 70 h 77"/>
                <a:gd name="T40" fmla="*/ 11 w 78"/>
                <a:gd name="T41" fmla="*/ 66 h 77"/>
                <a:gd name="T42" fmla="*/ 7 w 78"/>
                <a:gd name="T43" fmla="*/ 60 h 77"/>
                <a:gd name="T44" fmla="*/ 3 w 78"/>
                <a:gd name="T45" fmla="*/ 53 h 77"/>
                <a:gd name="T46" fmla="*/ 1 w 78"/>
                <a:gd name="T47" fmla="*/ 46 h 77"/>
                <a:gd name="T48" fmla="*/ 0 w 78"/>
                <a:gd name="T49" fmla="*/ 38 h 77"/>
                <a:gd name="T50" fmla="*/ 1 w 78"/>
                <a:gd name="T51" fmla="*/ 31 h 77"/>
                <a:gd name="T52" fmla="*/ 3 w 78"/>
                <a:gd name="T53" fmla="*/ 24 h 77"/>
                <a:gd name="T54" fmla="*/ 7 w 78"/>
                <a:gd name="T55" fmla="*/ 17 h 77"/>
                <a:gd name="T56" fmla="*/ 11 w 78"/>
                <a:gd name="T57" fmla="*/ 11 h 77"/>
                <a:gd name="T58" fmla="*/ 17 w 78"/>
                <a:gd name="T59" fmla="*/ 7 h 77"/>
                <a:gd name="T60" fmla="*/ 23 w 78"/>
                <a:gd name="T61" fmla="*/ 2 h 77"/>
                <a:gd name="T62" fmla="*/ 30 w 78"/>
                <a:gd name="T63" fmla="*/ 1 h 77"/>
                <a:gd name="T64" fmla="*/ 39 w 78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lnTo>
                    <a:pt x="46" y="1"/>
                  </a:lnTo>
                  <a:lnTo>
                    <a:pt x="53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6" y="31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5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9" y="77"/>
                  </a:ln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9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C183AB4-7DBA-4197-9AB5-4795F56972EB}"/>
              </a:ext>
            </a:extLst>
          </p:cNvPr>
          <p:cNvGrpSpPr/>
          <p:nvPr/>
        </p:nvGrpSpPr>
        <p:grpSpPr>
          <a:xfrm>
            <a:off x="3219392" y="2198982"/>
            <a:ext cx="5604510" cy="1921193"/>
            <a:chOff x="5492" y="3382"/>
            <a:chExt cx="11768" cy="4034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CAE53845-3568-4D66-BB01-6CF8AFF7178A}"/>
                </a:ext>
              </a:extLst>
            </p:cNvPr>
            <p:cNvGrpSpPr/>
            <p:nvPr/>
          </p:nvGrpSpPr>
          <p:grpSpPr>
            <a:xfrm>
              <a:off x="5492" y="3382"/>
              <a:ext cx="11768" cy="4035"/>
              <a:chOff x="4983" y="2805"/>
              <a:chExt cx="11768" cy="4035"/>
            </a:xfrm>
          </p:grpSpPr>
          <p:sp>
            <p:nvSpPr>
              <p:cNvPr id="5" name="Freeform 6">
                <a:extLst>
                  <a:ext uri="{FF2B5EF4-FFF2-40B4-BE49-F238E27FC236}">
                    <a16:creationId xmlns="" xmlns:a16="http://schemas.microsoft.com/office/drawing/2014/main" id="{00A7988A-DFD9-44DB-BCE5-643B25D44AD2}"/>
                  </a:ext>
                </a:extLst>
              </p:cNvPr>
              <p:cNvSpPr/>
              <p:nvPr/>
            </p:nvSpPr>
            <p:spPr bwMode="auto">
              <a:xfrm>
                <a:off x="4983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="" xmlns:a16="http://schemas.microsoft.com/office/drawing/2014/main" id="{7CA3AB2F-209C-455D-B2FB-03A7707EE02F}"/>
                  </a:ext>
                </a:extLst>
              </p:cNvPr>
              <p:cNvSpPr/>
              <p:nvPr/>
            </p:nvSpPr>
            <p:spPr bwMode="auto">
              <a:xfrm>
                <a:off x="4983" y="4575"/>
                <a:ext cx="418" cy="783"/>
              </a:xfrm>
              <a:custGeom>
                <a:avLst/>
                <a:gdLst>
                  <a:gd name="T0" fmla="*/ 11 w 68"/>
                  <a:gd name="T1" fmla="*/ 0 h 128"/>
                  <a:gd name="T2" fmla="*/ 57 w 68"/>
                  <a:gd name="T3" fmla="*/ 0 h 128"/>
                  <a:gd name="T4" fmla="*/ 68 w 68"/>
                  <a:gd name="T5" fmla="*/ 11 h 128"/>
                  <a:gd name="T6" fmla="*/ 68 w 68"/>
                  <a:gd name="T7" fmla="*/ 128 h 128"/>
                  <a:gd name="T8" fmla="*/ 0 w 68"/>
                  <a:gd name="T9" fmla="*/ 128 h 128"/>
                  <a:gd name="T10" fmla="*/ 0 w 68"/>
                  <a:gd name="T11" fmla="*/ 11 h 128"/>
                  <a:gd name="T12" fmla="*/ 11 w 68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8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="" xmlns:a16="http://schemas.microsoft.com/office/drawing/2014/main" id="{67A78F26-15FA-435D-B883-A5CFFB56D7ED}"/>
                  </a:ext>
                </a:extLst>
              </p:cNvPr>
              <p:cNvSpPr/>
              <p:nvPr/>
            </p:nvSpPr>
            <p:spPr bwMode="auto">
              <a:xfrm>
                <a:off x="5516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="" xmlns:a16="http://schemas.microsoft.com/office/drawing/2014/main" id="{449A66F1-2726-4A9F-A64A-5FBE6B403898}"/>
                  </a:ext>
                </a:extLst>
              </p:cNvPr>
              <p:cNvSpPr/>
              <p:nvPr/>
            </p:nvSpPr>
            <p:spPr bwMode="auto">
              <a:xfrm>
                <a:off x="6049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9" name="Freeform 10">
                <a:extLst>
                  <a:ext uri="{FF2B5EF4-FFF2-40B4-BE49-F238E27FC236}">
                    <a16:creationId xmlns="" xmlns:a16="http://schemas.microsoft.com/office/drawing/2014/main" id="{ECAD683E-9516-4419-ABA7-2F48A0BB894F}"/>
                  </a:ext>
                </a:extLst>
              </p:cNvPr>
              <p:cNvSpPr/>
              <p:nvPr/>
            </p:nvSpPr>
            <p:spPr bwMode="auto">
              <a:xfrm>
                <a:off x="6584" y="2805"/>
                <a:ext cx="420" cy="2553"/>
              </a:xfrm>
              <a:custGeom>
                <a:avLst/>
                <a:gdLst>
                  <a:gd name="T0" fmla="*/ 12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2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="" xmlns:a16="http://schemas.microsoft.com/office/drawing/2014/main" id="{596FA2C7-B566-494B-96CC-E7572FE91BC0}"/>
                  </a:ext>
                </a:extLst>
              </p:cNvPr>
              <p:cNvSpPr/>
              <p:nvPr/>
            </p:nvSpPr>
            <p:spPr bwMode="auto">
              <a:xfrm>
                <a:off x="5516" y="4042"/>
                <a:ext cx="418" cy="1317"/>
              </a:xfrm>
              <a:custGeom>
                <a:avLst/>
                <a:gdLst>
                  <a:gd name="T0" fmla="*/ 11 w 68"/>
                  <a:gd name="T1" fmla="*/ 0 h 215"/>
                  <a:gd name="T2" fmla="*/ 57 w 68"/>
                  <a:gd name="T3" fmla="*/ 0 h 215"/>
                  <a:gd name="T4" fmla="*/ 68 w 68"/>
                  <a:gd name="T5" fmla="*/ 11 h 215"/>
                  <a:gd name="T6" fmla="*/ 68 w 68"/>
                  <a:gd name="T7" fmla="*/ 215 h 215"/>
                  <a:gd name="T8" fmla="*/ 0 w 68"/>
                  <a:gd name="T9" fmla="*/ 215 h 215"/>
                  <a:gd name="T10" fmla="*/ 0 w 68"/>
                  <a:gd name="T11" fmla="*/ 11 h 215"/>
                  <a:gd name="T12" fmla="*/ 11 w 68"/>
                  <a:gd name="T1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5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15"/>
                      <a:pt x="68" y="215"/>
                      <a:pt x="68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="" xmlns:a16="http://schemas.microsoft.com/office/drawing/2014/main" id="{2DE2C334-7761-4F80-A288-9490657615D6}"/>
                  </a:ext>
                </a:extLst>
              </p:cNvPr>
              <p:cNvSpPr/>
              <p:nvPr/>
            </p:nvSpPr>
            <p:spPr bwMode="auto">
              <a:xfrm>
                <a:off x="6049" y="3490"/>
                <a:ext cx="420" cy="1868"/>
              </a:xfrm>
              <a:custGeom>
                <a:avLst/>
                <a:gdLst>
                  <a:gd name="T0" fmla="*/ 11 w 68"/>
                  <a:gd name="T1" fmla="*/ 0 h 305"/>
                  <a:gd name="T2" fmla="*/ 57 w 68"/>
                  <a:gd name="T3" fmla="*/ 0 h 305"/>
                  <a:gd name="T4" fmla="*/ 68 w 68"/>
                  <a:gd name="T5" fmla="*/ 11 h 305"/>
                  <a:gd name="T6" fmla="*/ 68 w 68"/>
                  <a:gd name="T7" fmla="*/ 238 h 305"/>
                  <a:gd name="T8" fmla="*/ 68 w 68"/>
                  <a:gd name="T9" fmla="*/ 305 h 305"/>
                  <a:gd name="T10" fmla="*/ 0 w 68"/>
                  <a:gd name="T11" fmla="*/ 305 h 305"/>
                  <a:gd name="T12" fmla="*/ 0 w 68"/>
                  <a:gd name="T13" fmla="*/ 238 h 305"/>
                  <a:gd name="T14" fmla="*/ 0 w 68"/>
                  <a:gd name="T15" fmla="*/ 11 h 305"/>
                  <a:gd name="T16" fmla="*/ 11 w 68"/>
                  <a:gd name="T1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05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05"/>
                      <a:pt x="68" y="305"/>
                      <a:pt x="68" y="305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="" xmlns:a16="http://schemas.microsoft.com/office/drawing/2014/main" id="{2E213E6F-EA26-44CA-BE74-A22083F06C53}"/>
                  </a:ext>
                </a:extLst>
              </p:cNvPr>
              <p:cNvSpPr/>
              <p:nvPr/>
            </p:nvSpPr>
            <p:spPr bwMode="auto">
              <a:xfrm>
                <a:off x="6584" y="3129"/>
                <a:ext cx="420" cy="2229"/>
              </a:xfrm>
              <a:custGeom>
                <a:avLst/>
                <a:gdLst>
                  <a:gd name="T0" fmla="*/ 12 w 68"/>
                  <a:gd name="T1" fmla="*/ 0 h 364"/>
                  <a:gd name="T2" fmla="*/ 57 w 68"/>
                  <a:gd name="T3" fmla="*/ 0 h 364"/>
                  <a:gd name="T4" fmla="*/ 68 w 68"/>
                  <a:gd name="T5" fmla="*/ 11 h 364"/>
                  <a:gd name="T6" fmla="*/ 68 w 68"/>
                  <a:gd name="T7" fmla="*/ 238 h 364"/>
                  <a:gd name="T8" fmla="*/ 68 w 68"/>
                  <a:gd name="T9" fmla="*/ 364 h 364"/>
                  <a:gd name="T10" fmla="*/ 0 w 68"/>
                  <a:gd name="T11" fmla="*/ 364 h 364"/>
                  <a:gd name="T12" fmla="*/ 0 w 68"/>
                  <a:gd name="T13" fmla="*/ 238 h 364"/>
                  <a:gd name="T14" fmla="*/ 0 w 68"/>
                  <a:gd name="T15" fmla="*/ 11 h 364"/>
                  <a:gd name="T16" fmla="*/ 12 w 68"/>
                  <a:gd name="T1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4">
                    <a:moveTo>
                      <a:pt x="1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="" xmlns:a16="http://schemas.microsoft.com/office/drawing/2014/main" id="{4335A6A9-4C24-43B8-A345-47CDFC3A896A}"/>
                  </a:ext>
                </a:extLst>
              </p:cNvPr>
              <p:cNvSpPr/>
              <p:nvPr/>
            </p:nvSpPr>
            <p:spPr bwMode="auto">
              <a:xfrm>
                <a:off x="8232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="" xmlns:a16="http://schemas.microsoft.com/office/drawing/2014/main" id="{E81D9E94-8142-425D-A473-E0A674892A7F}"/>
                  </a:ext>
                </a:extLst>
              </p:cNvPr>
              <p:cNvSpPr/>
              <p:nvPr/>
            </p:nvSpPr>
            <p:spPr bwMode="auto">
              <a:xfrm>
                <a:off x="8764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="" xmlns:a16="http://schemas.microsoft.com/office/drawing/2014/main" id="{0FC32159-420E-4ED3-BDE1-A7F9A4F3F08F}"/>
                  </a:ext>
                </a:extLst>
              </p:cNvPr>
              <p:cNvSpPr/>
              <p:nvPr/>
            </p:nvSpPr>
            <p:spPr bwMode="auto">
              <a:xfrm>
                <a:off x="9299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6" name="Freeform 17">
                <a:extLst>
                  <a:ext uri="{FF2B5EF4-FFF2-40B4-BE49-F238E27FC236}">
                    <a16:creationId xmlns="" xmlns:a16="http://schemas.microsoft.com/office/drawing/2014/main" id="{C5CF6106-9390-4460-9359-E46012E16741}"/>
                  </a:ext>
                </a:extLst>
              </p:cNvPr>
              <p:cNvSpPr/>
              <p:nvPr/>
            </p:nvSpPr>
            <p:spPr bwMode="auto">
              <a:xfrm>
                <a:off x="9834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7" name="Freeform 19">
                <a:extLst>
                  <a:ext uri="{FF2B5EF4-FFF2-40B4-BE49-F238E27FC236}">
                    <a16:creationId xmlns="" xmlns:a16="http://schemas.microsoft.com/office/drawing/2014/main" id="{08A30D8B-A293-4550-BC6D-E8A5E9F77182}"/>
                  </a:ext>
                </a:extLst>
              </p:cNvPr>
              <p:cNvSpPr/>
              <p:nvPr/>
            </p:nvSpPr>
            <p:spPr bwMode="auto">
              <a:xfrm>
                <a:off x="8764" y="4053"/>
                <a:ext cx="420" cy="1305"/>
              </a:xfrm>
              <a:custGeom>
                <a:avLst/>
                <a:gdLst>
                  <a:gd name="T0" fmla="*/ 11 w 68"/>
                  <a:gd name="T1" fmla="*/ 0 h 213"/>
                  <a:gd name="T2" fmla="*/ 57 w 68"/>
                  <a:gd name="T3" fmla="*/ 0 h 213"/>
                  <a:gd name="T4" fmla="*/ 68 w 68"/>
                  <a:gd name="T5" fmla="*/ 11 h 213"/>
                  <a:gd name="T6" fmla="*/ 68 w 68"/>
                  <a:gd name="T7" fmla="*/ 213 h 213"/>
                  <a:gd name="T8" fmla="*/ 0 w 68"/>
                  <a:gd name="T9" fmla="*/ 213 h 213"/>
                  <a:gd name="T10" fmla="*/ 0 w 68"/>
                  <a:gd name="T11" fmla="*/ 11 h 213"/>
                  <a:gd name="T12" fmla="*/ 11 w 68"/>
                  <a:gd name="T1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3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8" name="Freeform 20">
                <a:extLst>
                  <a:ext uri="{FF2B5EF4-FFF2-40B4-BE49-F238E27FC236}">
                    <a16:creationId xmlns="" xmlns:a16="http://schemas.microsoft.com/office/drawing/2014/main" id="{6354240E-4982-4EBA-9088-922CF3AEDC84}"/>
                  </a:ext>
                </a:extLst>
              </p:cNvPr>
              <p:cNvSpPr/>
              <p:nvPr/>
            </p:nvSpPr>
            <p:spPr bwMode="auto">
              <a:xfrm>
                <a:off x="9299" y="3129"/>
                <a:ext cx="420" cy="2229"/>
              </a:xfrm>
              <a:custGeom>
                <a:avLst/>
                <a:gdLst>
                  <a:gd name="T0" fmla="*/ 11 w 68"/>
                  <a:gd name="T1" fmla="*/ 0 h 364"/>
                  <a:gd name="T2" fmla="*/ 57 w 68"/>
                  <a:gd name="T3" fmla="*/ 0 h 364"/>
                  <a:gd name="T4" fmla="*/ 68 w 68"/>
                  <a:gd name="T5" fmla="*/ 11 h 364"/>
                  <a:gd name="T6" fmla="*/ 68 w 68"/>
                  <a:gd name="T7" fmla="*/ 238 h 364"/>
                  <a:gd name="T8" fmla="*/ 68 w 68"/>
                  <a:gd name="T9" fmla="*/ 364 h 364"/>
                  <a:gd name="T10" fmla="*/ 0 w 68"/>
                  <a:gd name="T11" fmla="*/ 364 h 364"/>
                  <a:gd name="T12" fmla="*/ 0 w 68"/>
                  <a:gd name="T13" fmla="*/ 238 h 364"/>
                  <a:gd name="T14" fmla="*/ 0 w 68"/>
                  <a:gd name="T15" fmla="*/ 11 h 364"/>
                  <a:gd name="T16" fmla="*/ 11 w 68"/>
                  <a:gd name="T17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4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4"/>
                      <a:pt x="68" y="364"/>
                      <a:pt x="68" y="364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="" xmlns:a16="http://schemas.microsoft.com/office/drawing/2014/main" id="{C860FFD8-27B7-42B9-8A12-E6F09BBA1A71}"/>
                  </a:ext>
                </a:extLst>
              </p:cNvPr>
              <p:cNvSpPr/>
              <p:nvPr/>
            </p:nvSpPr>
            <p:spPr bwMode="auto">
              <a:xfrm>
                <a:off x="9834" y="4379"/>
                <a:ext cx="420" cy="980"/>
              </a:xfrm>
              <a:custGeom>
                <a:avLst/>
                <a:gdLst>
                  <a:gd name="T0" fmla="*/ 11 w 68"/>
                  <a:gd name="T1" fmla="*/ 0 h 160"/>
                  <a:gd name="T2" fmla="*/ 57 w 68"/>
                  <a:gd name="T3" fmla="*/ 0 h 160"/>
                  <a:gd name="T4" fmla="*/ 68 w 68"/>
                  <a:gd name="T5" fmla="*/ 11 h 160"/>
                  <a:gd name="T6" fmla="*/ 68 w 68"/>
                  <a:gd name="T7" fmla="*/ 160 h 160"/>
                  <a:gd name="T8" fmla="*/ 0 w 68"/>
                  <a:gd name="T9" fmla="*/ 160 h 160"/>
                  <a:gd name="T10" fmla="*/ 0 w 68"/>
                  <a:gd name="T11" fmla="*/ 11 h 160"/>
                  <a:gd name="T12" fmla="*/ 11 w 68"/>
                  <a:gd name="T13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60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160"/>
                      <a:pt x="68" y="160"/>
                      <a:pt x="6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="" xmlns:a16="http://schemas.microsoft.com/office/drawing/2014/main" id="{6D97A47A-F3F9-476A-A55D-5CF5D0F86148}"/>
                  </a:ext>
                </a:extLst>
              </p:cNvPr>
              <p:cNvSpPr/>
              <p:nvPr/>
            </p:nvSpPr>
            <p:spPr bwMode="auto">
              <a:xfrm>
                <a:off x="11480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1" name="Freeform 23">
                <a:extLst>
                  <a:ext uri="{FF2B5EF4-FFF2-40B4-BE49-F238E27FC236}">
                    <a16:creationId xmlns="" xmlns:a16="http://schemas.microsoft.com/office/drawing/2014/main" id="{3ADD85DB-5FB4-4BEE-8CDC-D43372182932}"/>
                  </a:ext>
                </a:extLst>
              </p:cNvPr>
              <p:cNvSpPr/>
              <p:nvPr/>
            </p:nvSpPr>
            <p:spPr bwMode="auto">
              <a:xfrm>
                <a:off x="12016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2" name="Freeform 24">
                <a:extLst>
                  <a:ext uri="{FF2B5EF4-FFF2-40B4-BE49-F238E27FC236}">
                    <a16:creationId xmlns="" xmlns:a16="http://schemas.microsoft.com/office/drawing/2014/main" id="{17065688-A21D-4965-A13B-EE61FAA88F43}"/>
                  </a:ext>
                </a:extLst>
              </p:cNvPr>
              <p:cNvSpPr/>
              <p:nvPr/>
            </p:nvSpPr>
            <p:spPr bwMode="auto">
              <a:xfrm>
                <a:off x="12549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3" name="Freeform 25">
                <a:extLst>
                  <a:ext uri="{FF2B5EF4-FFF2-40B4-BE49-F238E27FC236}">
                    <a16:creationId xmlns="" xmlns:a16="http://schemas.microsoft.com/office/drawing/2014/main" id="{F47B087E-95EA-4A6C-8568-D43966034F46}"/>
                  </a:ext>
                </a:extLst>
              </p:cNvPr>
              <p:cNvSpPr/>
              <p:nvPr/>
            </p:nvSpPr>
            <p:spPr bwMode="auto">
              <a:xfrm>
                <a:off x="13083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="" xmlns:a16="http://schemas.microsoft.com/office/drawing/2014/main" id="{D599ECBD-1669-47C6-ABB7-5C65BB2B5620}"/>
                  </a:ext>
                </a:extLst>
              </p:cNvPr>
              <p:cNvSpPr/>
              <p:nvPr/>
            </p:nvSpPr>
            <p:spPr bwMode="auto">
              <a:xfrm>
                <a:off x="13083" y="3118"/>
                <a:ext cx="420" cy="2240"/>
              </a:xfrm>
              <a:custGeom>
                <a:avLst/>
                <a:gdLst>
                  <a:gd name="T0" fmla="*/ 11 w 68"/>
                  <a:gd name="T1" fmla="*/ 0 h 366"/>
                  <a:gd name="T2" fmla="*/ 57 w 68"/>
                  <a:gd name="T3" fmla="*/ 0 h 366"/>
                  <a:gd name="T4" fmla="*/ 68 w 68"/>
                  <a:gd name="T5" fmla="*/ 11 h 366"/>
                  <a:gd name="T6" fmla="*/ 68 w 68"/>
                  <a:gd name="T7" fmla="*/ 238 h 366"/>
                  <a:gd name="T8" fmla="*/ 68 w 68"/>
                  <a:gd name="T9" fmla="*/ 366 h 366"/>
                  <a:gd name="T10" fmla="*/ 0 w 68"/>
                  <a:gd name="T11" fmla="*/ 366 h 366"/>
                  <a:gd name="T12" fmla="*/ 0 w 68"/>
                  <a:gd name="T13" fmla="*/ 238 h 366"/>
                  <a:gd name="T14" fmla="*/ 0 w 68"/>
                  <a:gd name="T15" fmla="*/ 11 h 366"/>
                  <a:gd name="T16" fmla="*/ 11 w 68"/>
                  <a:gd name="T17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6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5" name="Freeform 27">
                <a:extLst>
                  <a:ext uri="{FF2B5EF4-FFF2-40B4-BE49-F238E27FC236}">
                    <a16:creationId xmlns="" xmlns:a16="http://schemas.microsoft.com/office/drawing/2014/main" id="{895971A0-765B-4929-AF53-A66F42303FE4}"/>
                  </a:ext>
                </a:extLst>
              </p:cNvPr>
              <p:cNvSpPr/>
              <p:nvPr/>
            </p:nvSpPr>
            <p:spPr bwMode="auto">
              <a:xfrm>
                <a:off x="12549" y="3533"/>
                <a:ext cx="418" cy="1825"/>
              </a:xfrm>
              <a:custGeom>
                <a:avLst/>
                <a:gdLst>
                  <a:gd name="T0" fmla="*/ 11 w 68"/>
                  <a:gd name="T1" fmla="*/ 0 h 298"/>
                  <a:gd name="T2" fmla="*/ 57 w 68"/>
                  <a:gd name="T3" fmla="*/ 0 h 298"/>
                  <a:gd name="T4" fmla="*/ 68 w 68"/>
                  <a:gd name="T5" fmla="*/ 11 h 298"/>
                  <a:gd name="T6" fmla="*/ 68 w 68"/>
                  <a:gd name="T7" fmla="*/ 238 h 298"/>
                  <a:gd name="T8" fmla="*/ 68 w 68"/>
                  <a:gd name="T9" fmla="*/ 298 h 298"/>
                  <a:gd name="T10" fmla="*/ 0 w 68"/>
                  <a:gd name="T11" fmla="*/ 298 h 298"/>
                  <a:gd name="T12" fmla="*/ 0 w 68"/>
                  <a:gd name="T13" fmla="*/ 238 h 298"/>
                  <a:gd name="T14" fmla="*/ 0 w 68"/>
                  <a:gd name="T15" fmla="*/ 11 h 298"/>
                  <a:gd name="T16" fmla="*/ 11 w 68"/>
                  <a:gd name="T1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98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298"/>
                      <a:pt x="68" y="298"/>
                      <a:pt x="68" y="298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="" xmlns:a16="http://schemas.microsoft.com/office/drawing/2014/main" id="{E78C66AD-38A7-4A96-A80F-5AC3D7FD4FCB}"/>
                  </a:ext>
                </a:extLst>
              </p:cNvPr>
              <p:cNvSpPr/>
              <p:nvPr/>
            </p:nvSpPr>
            <p:spPr bwMode="auto">
              <a:xfrm>
                <a:off x="12016" y="4053"/>
                <a:ext cx="418" cy="1305"/>
              </a:xfrm>
              <a:custGeom>
                <a:avLst/>
                <a:gdLst>
                  <a:gd name="T0" fmla="*/ 11 w 68"/>
                  <a:gd name="T1" fmla="*/ 0 h 213"/>
                  <a:gd name="T2" fmla="*/ 57 w 68"/>
                  <a:gd name="T3" fmla="*/ 0 h 213"/>
                  <a:gd name="T4" fmla="*/ 68 w 68"/>
                  <a:gd name="T5" fmla="*/ 11 h 213"/>
                  <a:gd name="T6" fmla="*/ 68 w 68"/>
                  <a:gd name="T7" fmla="*/ 213 h 213"/>
                  <a:gd name="T8" fmla="*/ 0 w 68"/>
                  <a:gd name="T9" fmla="*/ 213 h 213"/>
                  <a:gd name="T10" fmla="*/ 0 w 68"/>
                  <a:gd name="T11" fmla="*/ 11 h 213"/>
                  <a:gd name="T12" fmla="*/ 11 w 68"/>
                  <a:gd name="T1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3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13"/>
                      <a:pt x="68" y="213"/>
                      <a:pt x="68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="" xmlns:a16="http://schemas.microsoft.com/office/drawing/2014/main" id="{361ADFAF-8285-412B-BE56-E2C8F632FA9F}"/>
                  </a:ext>
                </a:extLst>
              </p:cNvPr>
              <p:cNvSpPr/>
              <p:nvPr/>
            </p:nvSpPr>
            <p:spPr bwMode="auto">
              <a:xfrm>
                <a:off x="11480" y="4593"/>
                <a:ext cx="420" cy="765"/>
              </a:xfrm>
              <a:custGeom>
                <a:avLst/>
                <a:gdLst>
                  <a:gd name="T0" fmla="*/ 11 w 68"/>
                  <a:gd name="T1" fmla="*/ 0 h 125"/>
                  <a:gd name="T2" fmla="*/ 57 w 68"/>
                  <a:gd name="T3" fmla="*/ 0 h 125"/>
                  <a:gd name="T4" fmla="*/ 68 w 68"/>
                  <a:gd name="T5" fmla="*/ 11 h 125"/>
                  <a:gd name="T6" fmla="*/ 68 w 68"/>
                  <a:gd name="T7" fmla="*/ 125 h 125"/>
                  <a:gd name="T8" fmla="*/ 0 w 68"/>
                  <a:gd name="T9" fmla="*/ 125 h 125"/>
                  <a:gd name="T10" fmla="*/ 0 w 68"/>
                  <a:gd name="T11" fmla="*/ 11 h 125"/>
                  <a:gd name="T12" fmla="*/ 11 w 68"/>
                  <a:gd name="T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25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8" name="Freeform 30">
                <a:extLst>
                  <a:ext uri="{FF2B5EF4-FFF2-40B4-BE49-F238E27FC236}">
                    <a16:creationId xmlns="" xmlns:a16="http://schemas.microsoft.com/office/drawing/2014/main" id="{CF3D73D3-6910-4387-A93E-6B2706893CE5}"/>
                  </a:ext>
                </a:extLst>
              </p:cNvPr>
              <p:cNvSpPr/>
              <p:nvPr/>
            </p:nvSpPr>
            <p:spPr bwMode="auto">
              <a:xfrm>
                <a:off x="14730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6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="" xmlns:a16="http://schemas.microsoft.com/office/drawing/2014/main" id="{EC0721D5-0EDB-4A22-9257-3BB9AB18259F}"/>
                  </a:ext>
                </a:extLst>
              </p:cNvPr>
              <p:cNvSpPr/>
              <p:nvPr/>
            </p:nvSpPr>
            <p:spPr bwMode="auto">
              <a:xfrm>
                <a:off x="15265" y="2805"/>
                <a:ext cx="420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0" name="Freeform 32">
                <a:extLst>
                  <a:ext uri="{FF2B5EF4-FFF2-40B4-BE49-F238E27FC236}">
                    <a16:creationId xmlns="" xmlns:a16="http://schemas.microsoft.com/office/drawing/2014/main" id="{B119F89C-0308-4C7B-99CA-FF3DB9E274F9}"/>
                  </a:ext>
                </a:extLst>
              </p:cNvPr>
              <p:cNvSpPr/>
              <p:nvPr/>
            </p:nvSpPr>
            <p:spPr bwMode="auto">
              <a:xfrm>
                <a:off x="15800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="" xmlns:a16="http://schemas.microsoft.com/office/drawing/2014/main" id="{57B23C4C-7E43-4643-9439-B8D01628FD17}"/>
                  </a:ext>
                </a:extLst>
              </p:cNvPr>
              <p:cNvSpPr/>
              <p:nvPr/>
            </p:nvSpPr>
            <p:spPr bwMode="auto">
              <a:xfrm>
                <a:off x="16333" y="2805"/>
                <a:ext cx="418" cy="2553"/>
              </a:xfrm>
              <a:custGeom>
                <a:avLst/>
                <a:gdLst>
                  <a:gd name="T0" fmla="*/ 11 w 68"/>
                  <a:gd name="T1" fmla="*/ 0 h 417"/>
                  <a:gd name="T2" fmla="*/ 57 w 68"/>
                  <a:gd name="T3" fmla="*/ 0 h 417"/>
                  <a:gd name="T4" fmla="*/ 68 w 68"/>
                  <a:gd name="T5" fmla="*/ 11 h 417"/>
                  <a:gd name="T6" fmla="*/ 68 w 68"/>
                  <a:gd name="T7" fmla="*/ 238 h 417"/>
                  <a:gd name="T8" fmla="*/ 68 w 68"/>
                  <a:gd name="T9" fmla="*/ 417 h 417"/>
                  <a:gd name="T10" fmla="*/ 0 w 68"/>
                  <a:gd name="T11" fmla="*/ 417 h 417"/>
                  <a:gd name="T12" fmla="*/ 0 w 68"/>
                  <a:gd name="T13" fmla="*/ 238 h 417"/>
                  <a:gd name="T14" fmla="*/ 0 w 68"/>
                  <a:gd name="T15" fmla="*/ 11 h 417"/>
                  <a:gd name="T16" fmla="*/ 11 w 68"/>
                  <a:gd name="T17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17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417"/>
                      <a:pt x="68" y="417"/>
                      <a:pt x="68" y="417"/>
                    </a:cubicBezTo>
                    <a:cubicBezTo>
                      <a:pt x="0" y="417"/>
                      <a:pt x="0" y="417"/>
                      <a:pt x="0" y="417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669B69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="" xmlns:a16="http://schemas.microsoft.com/office/drawing/2014/main" id="{BC984D54-5AB2-43E9-84B5-C7BED85977BF}"/>
                  </a:ext>
                </a:extLst>
              </p:cNvPr>
              <p:cNvSpPr/>
              <p:nvPr/>
            </p:nvSpPr>
            <p:spPr bwMode="auto">
              <a:xfrm>
                <a:off x="16333" y="3142"/>
                <a:ext cx="418" cy="2216"/>
              </a:xfrm>
              <a:custGeom>
                <a:avLst/>
                <a:gdLst>
                  <a:gd name="T0" fmla="*/ 11 w 68"/>
                  <a:gd name="T1" fmla="*/ 0 h 362"/>
                  <a:gd name="T2" fmla="*/ 57 w 68"/>
                  <a:gd name="T3" fmla="*/ 0 h 362"/>
                  <a:gd name="T4" fmla="*/ 68 w 68"/>
                  <a:gd name="T5" fmla="*/ 11 h 362"/>
                  <a:gd name="T6" fmla="*/ 68 w 68"/>
                  <a:gd name="T7" fmla="*/ 238 h 362"/>
                  <a:gd name="T8" fmla="*/ 68 w 68"/>
                  <a:gd name="T9" fmla="*/ 362 h 362"/>
                  <a:gd name="T10" fmla="*/ 0 w 68"/>
                  <a:gd name="T11" fmla="*/ 362 h 362"/>
                  <a:gd name="T12" fmla="*/ 0 w 68"/>
                  <a:gd name="T13" fmla="*/ 238 h 362"/>
                  <a:gd name="T14" fmla="*/ 0 w 68"/>
                  <a:gd name="T15" fmla="*/ 11 h 362"/>
                  <a:gd name="T16" fmla="*/ 11 w 68"/>
                  <a:gd name="T17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62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62"/>
                      <a:pt x="68" y="362"/>
                      <a:pt x="68" y="362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3" name="Freeform 35">
                <a:extLst>
                  <a:ext uri="{FF2B5EF4-FFF2-40B4-BE49-F238E27FC236}">
                    <a16:creationId xmlns="" xmlns:a16="http://schemas.microsoft.com/office/drawing/2014/main" id="{34E6387D-67F5-4D43-B3DF-8EE8B6BD8DFF}"/>
                  </a:ext>
                </a:extLst>
              </p:cNvPr>
              <p:cNvSpPr/>
              <p:nvPr/>
            </p:nvSpPr>
            <p:spPr bwMode="auto">
              <a:xfrm>
                <a:off x="15800" y="3337"/>
                <a:ext cx="418" cy="2022"/>
              </a:xfrm>
              <a:custGeom>
                <a:avLst/>
                <a:gdLst>
                  <a:gd name="T0" fmla="*/ 11 w 68"/>
                  <a:gd name="T1" fmla="*/ 0 h 330"/>
                  <a:gd name="T2" fmla="*/ 57 w 68"/>
                  <a:gd name="T3" fmla="*/ 0 h 330"/>
                  <a:gd name="T4" fmla="*/ 68 w 68"/>
                  <a:gd name="T5" fmla="*/ 11 h 330"/>
                  <a:gd name="T6" fmla="*/ 68 w 68"/>
                  <a:gd name="T7" fmla="*/ 238 h 330"/>
                  <a:gd name="T8" fmla="*/ 68 w 68"/>
                  <a:gd name="T9" fmla="*/ 330 h 330"/>
                  <a:gd name="T10" fmla="*/ 0 w 68"/>
                  <a:gd name="T11" fmla="*/ 330 h 330"/>
                  <a:gd name="T12" fmla="*/ 0 w 68"/>
                  <a:gd name="T13" fmla="*/ 238 h 330"/>
                  <a:gd name="T14" fmla="*/ 0 w 68"/>
                  <a:gd name="T15" fmla="*/ 11 h 330"/>
                  <a:gd name="T16" fmla="*/ 11 w 68"/>
                  <a:gd name="T1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30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330"/>
                      <a:pt x="68" y="330"/>
                      <a:pt x="68" y="330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4" name="Freeform 36">
                <a:extLst>
                  <a:ext uri="{FF2B5EF4-FFF2-40B4-BE49-F238E27FC236}">
                    <a16:creationId xmlns="" xmlns:a16="http://schemas.microsoft.com/office/drawing/2014/main" id="{24E6FCF3-C75F-447A-BCC2-197577791593}"/>
                  </a:ext>
                </a:extLst>
              </p:cNvPr>
              <p:cNvSpPr/>
              <p:nvPr/>
            </p:nvSpPr>
            <p:spPr bwMode="auto">
              <a:xfrm>
                <a:off x="15265" y="4814"/>
                <a:ext cx="420" cy="544"/>
              </a:xfrm>
              <a:custGeom>
                <a:avLst/>
                <a:gdLst>
                  <a:gd name="T0" fmla="*/ 11 w 68"/>
                  <a:gd name="T1" fmla="*/ 0 h 89"/>
                  <a:gd name="T2" fmla="*/ 57 w 68"/>
                  <a:gd name="T3" fmla="*/ 0 h 89"/>
                  <a:gd name="T4" fmla="*/ 68 w 68"/>
                  <a:gd name="T5" fmla="*/ 11 h 89"/>
                  <a:gd name="T6" fmla="*/ 68 w 68"/>
                  <a:gd name="T7" fmla="*/ 89 h 89"/>
                  <a:gd name="T8" fmla="*/ 0 w 68"/>
                  <a:gd name="T9" fmla="*/ 89 h 89"/>
                  <a:gd name="T10" fmla="*/ 0 w 68"/>
                  <a:gd name="T11" fmla="*/ 11 h 89"/>
                  <a:gd name="T12" fmla="*/ 11 w 68"/>
                  <a:gd name="T1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9">
                    <a:moveTo>
                      <a:pt x="11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="" xmlns:a16="http://schemas.microsoft.com/office/drawing/2014/main" id="{84178B4F-EB65-4E9C-9823-00A6C7B573C4}"/>
                  </a:ext>
                </a:extLst>
              </p:cNvPr>
              <p:cNvSpPr/>
              <p:nvPr/>
            </p:nvSpPr>
            <p:spPr bwMode="auto">
              <a:xfrm>
                <a:off x="14730" y="3803"/>
                <a:ext cx="420" cy="1555"/>
              </a:xfrm>
              <a:custGeom>
                <a:avLst/>
                <a:gdLst>
                  <a:gd name="T0" fmla="*/ 11 w 68"/>
                  <a:gd name="T1" fmla="*/ 0 h 254"/>
                  <a:gd name="T2" fmla="*/ 56 w 68"/>
                  <a:gd name="T3" fmla="*/ 0 h 254"/>
                  <a:gd name="T4" fmla="*/ 68 w 68"/>
                  <a:gd name="T5" fmla="*/ 11 h 254"/>
                  <a:gd name="T6" fmla="*/ 68 w 68"/>
                  <a:gd name="T7" fmla="*/ 238 h 254"/>
                  <a:gd name="T8" fmla="*/ 68 w 68"/>
                  <a:gd name="T9" fmla="*/ 254 h 254"/>
                  <a:gd name="T10" fmla="*/ 0 w 68"/>
                  <a:gd name="T11" fmla="*/ 254 h 254"/>
                  <a:gd name="T12" fmla="*/ 0 w 68"/>
                  <a:gd name="T13" fmla="*/ 238 h 254"/>
                  <a:gd name="T14" fmla="*/ 0 w 68"/>
                  <a:gd name="T15" fmla="*/ 11 h 254"/>
                  <a:gd name="T16" fmla="*/ 11 w 68"/>
                  <a:gd name="T1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254">
                    <a:moveTo>
                      <a:pt x="11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63" y="0"/>
                      <a:pt x="68" y="5"/>
                      <a:pt x="68" y="11"/>
                    </a:cubicBezTo>
                    <a:cubicBezTo>
                      <a:pt x="68" y="238"/>
                      <a:pt x="68" y="238"/>
                      <a:pt x="68" y="238"/>
                    </a:cubicBezTo>
                    <a:cubicBezTo>
                      <a:pt x="68" y="254"/>
                      <a:pt x="68" y="254"/>
                      <a:pt x="68" y="254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6" name="Oval 38">
                <a:extLst>
                  <a:ext uri="{FF2B5EF4-FFF2-40B4-BE49-F238E27FC236}">
                    <a16:creationId xmlns="" xmlns:a16="http://schemas.microsoft.com/office/drawing/2014/main" id="{AC078A77-F7AB-491E-B28A-D5A3901CA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0" y="5784"/>
                <a:ext cx="1060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7" name="Freeform 39">
                <a:extLst>
                  <a:ext uri="{FF2B5EF4-FFF2-40B4-BE49-F238E27FC236}">
                    <a16:creationId xmlns="" xmlns:a16="http://schemas.microsoft.com/office/drawing/2014/main" id="{28589940-FDAB-47A5-86AD-FEF2EDE7A0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2" y="6029"/>
                <a:ext cx="562" cy="566"/>
              </a:xfrm>
              <a:custGeom>
                <a:avLst/>
                <a:gdLst>
                  <a:gd name="T0" fmla="*/ 43 w 57"/>
                  <a:gd name="T1" fmla="*/ 9 h 58"/>
                  <a:gd name="T2" fmla="*/ 4 w 57"/>
                  <a:gd name="T3" fmla="*/ 22 h 58"/>
                  <a:gd name="T4" fmla="*/ 5 w 57"/>
                  <a:gd name="T5" fmla="*/ 25 h 58"/>
                  <a:gd name="T6" fmla="*/ 6 w 57"/>
                  <a:gd name="T7" fmla="*/ 30 h 58"/>
                  <a:gd name="T8" fmla="*/ 7 w 57"/>
                  <a:gd name="T9" fmla="*/ 35 h 58"/>
                  <a:gd name="T10" fmla="*/ 10 w 57"/>
                  <a:gd name="T11" fmla="*/ 39 h 58"/>
                  <a:gd name="T12" fmla="*/ 12 w 57"/>
                  <a:gd name="T13" fmla="*/ 41 h 58"/>
                  <a:gd name="T14" fmla="*/ 13 w 57"/>
                  <a:gd name="T15" fmla="*/ 49 h 58"/>
                  <a:gd name="T16" fmla="*/ 16 w 57"/>
                  <a:gd name="T17" fmla="*/ 52 h 58"/>
                  <a:gd name="T18" fmla="*/ 17 w 57"/>
                  <a:gd name="T19" fmla="*/ 51 h 58"/>
                  <a:gd name="T20" fmla="*/ 18 w 57"/>
                  <a:gd name="T21" fmla="*/ 47 h 58"/>
                  <a:gd name="T22" fmla="*/ 20 w 57"/>
                  <a:gd name="T23" fmla="*/ 41 h 58"/>
                  <a:gd name="T24" fmla="*/ 24 w 57"/>
                  <a:gd name="T25" fmla="*/ 36 h 58"/>
                  <a:gd name="T26" fmla="*/ 26 w 57"/>
                  <a:gd name="T27" fmla="*/ 33 h 58"/>
                  <a:gd name="T28" fmla="*/ 22 w 57"/>
                  <a:gd name="T29" fmla="*/ 30 h 58"/>
                  <a:gd name="T30" fmla="*/ 19 w 57"/>
                  <a:gd name="T31" fmla="*/ 29 h 58"/>
                  <a:gd name="T32" fmla="*/ 16 w 57"/>
                  <a:gd name="T33" fmla="*/ 26 h 58"/>
                  <a:gd name="T34" fmla="*/ 12 w 57"/>
                  <a:gd name="T35" fmla="*/ 24 h 58"/>
                  <a:gd name="T36" fmla="*/ 8 w 57"/>
                  <a:gd name="T37" fmla="*/ 24 h 58"/>
                  <a:gd name="T38" fmla="*/ 6 w 57"/>
                  <a:gd name="T39" fmla="*/ 22 h 58"/>
                  <a:gd name="T40" fmla="*/ 6 w 57"/>
                  <a:gd name="T41" fmla="*/ 18 h 58"/>
                  <a:gd name="T42" fmla="*/ 4 w 57"/>
                  <a:gd name="T43" fmla="*/ 19 h 58"/>
                  <a:gd name="T44" fmla="*/ 6 w 57"/>
                  <a:gd name="T45" fmla="*/ 15 h 58"/>
                  <a:gd name="T46" fmla="*/ 9 w 57"/>
                  <a:gd name="T47" fmla="*/ 15 h 58"/>
                  <a:gd name="T48" fmla="*/ 11 w 57"/>
                  <a:gd name="T49" fmla="*/ 13 h 58"/>
                  <a:gd name="T50" fmla="*/ 15 w 57"/>
                  <a:gd name="T51" fmla="*/ 9 h 58"/>
                  <a:gd name="T52" fmla="*/ 16 w 57"/>
                  <a:gd name="T53" fmla="*/ 8 h 58"/>
                  <a:gd name="T54" fmla="*/ 21 w 57"/>
                  <a:gd name="T55" fmla="*/ 6 h 58"/>
                  <a:gd name="T56" fmla="*/ 17 w 57"/>
                  <a:gd name="T57" fmla="*/ 4 h 58"/>
                  <a:gd name="T58" fmla="*/ 16 w 57"/>
                  <a:gd name="T59" fmla="*/ 4 h 58"/>
                  <a:gd name="T60" fmla="*/ 24 w 57"/>
                  <a:gd name="T61" fmla="*/ 1 h 58"/>
                  <a:gd name="T62" fmla="*/ 27 w 57"/>
                  <a:gd name="T63" fmla="*/ 3 h 58"/>
                  <a:gd name="T64" fmla="*/ 41 w 57"/>
                  <a:gd name="T65" fmla="*/ 3 h 58"/>
                  <a:gd name="T66" fmla="*/ 39 w 57"/>
                  <a:gd name="T67" fmla="*/ 6 h 58"/>
                  <a:gd name="T68" fmla="*/ 42 w 57"/>
                  <a:gd name="T69" fmla="*/ 10 h 58"/>
                  <a:gd name="T70" fmla="*/ 44 w 57"/>
                  <a:gd name="T71" fmla="*/ 10 h 58"/>
                  <a:gd name="T72" fmla="*/ 46 w 57"/>
                  <a:gd name="T73" fmla="*/ 9 h 58"/>
                  <a:gd name="T74" fmla="*/ 48 w 57"/>
                  <a:gd name="T75" fmla="*/ 12 h 58"/>
                  <a:gd name="T76" fmla="*/ 50 w 57"/>
                  <a:gd name="T77" fmla="*/ 13 h 58"/>
                  <a:gd name="T78" fmla="*/ 47 w 57"/>
                  <a:gd name="T79" fmla="*/ 14 h 58"/>
                  <a:gd name="T80" fmla="*/ 44 w 57"/>
                  <a:gd name="T81" fmla="*/ 12 h 58"/>
                  <a:gd name="T82" fmla="*/ 40 w 57"/>
                  <a:gd name="T83" fmla="*/ 12 h 58"/>
                  <a:gd name="T84" fmla="*/ 36 w 57"/>
                  <a:gd name="T85" fmla="*/ 15 h 58"/>
                  <a:gd name="T86" fmla="*/ 34 w 57"/>
                  <a:gd name="T87" fmla="*/ 20 h 58"/>
                  <a:gd name="T88" fmla="*/ 36 w 57"/>
                  <a:gd name="T89" fmla="*/ 25 h 58"/>
                  <a:gd name="T90" fmla="*/ 40 w 57"/>
                  <a:gd name="T91" fmla="*/ 27 h 58"/>
                  <a:gd name="T92" fmla="*/ 45 w 57"/>
                  <a:gd name="T93" fmla="*/ 27 h 58"/>
                  <a:gd name="T94" fmla="*/ 47 w 57"/>
                  <a:gd name="T95" fmla="*/ 30 h 58"/>
                  <a:gd name="T96" fmla="*/ 47 w 57"/>
                  <a:gd name="T97" fmla="*/ 35 h 58"/>
                  <a:gd name="T98" fmla="*/ 47 w 57"/>
                  <a:gd name="T99" fmla="*/ 40 h 58"/>
                  <a:gd name="T100" fmla="*/ 50 w 57"/>
                  <a:gd name="T101" fmla="*/ 45 h 58"/>
                  <a:gd name="T102" fmla="*/ 53 w 57"/>
                  <a:gd name="T103" fmla="*/ 41 h 58"/>
                  <a:gd name="T104" fmla="*/ 56 w 57"/>
                  <a:gd name="T105" fmla="*/ 34 h 58"/>
                  <a:gd name="T106" fmla="*/ 56 w 57"/>
                  <a:gd name="T107" fmla="*/ 26 h 58"/>
                  <a:gd name="T108" fmla="*/ 54 w 57"/>
                  <a:gd name="T109" fmla="*/ 19 h 58"/>
                  <a:gd name="T110" fmla="*/ 52 w 57"/>
                  <a:gd name="T111" fmla="*/ 16 h 58"/>
                  <a:gd name="T112" fmla="*/ 55 w 57"/>
                  <a:gd name="T113" fmla="*/ 20 h 58"/>
                  <a:gd name="T114" fmla="*/ 39 w 57"/>
                  <a:gd name="T115" fmla="*/ 5 h 58"/>
                  <a:gd name="T116" fmla="*/ 37 w 57"/>
                  <a:gd name="T117" fmla="*/ 3 h 58"/>
                  <a:gd name="T118" fmla="*/ 38 w 57"/>
                  <a:gd name="T119" fmla="*/ 5 h 58"/>
                  <a:gd name="T120" fmla="*/ 36 w 57"/>
                  <a:gd name="T121" fmla="*/ 2 h 58"/>
                  <a:gd name="T122" fmla="*/ 54 w 57"/>
                  <a:gd name="T123" fmla="*/ 4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5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lose/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9"/>
                      <a:pt x="42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lose/>
                    <a:moveTo>
                      <a:pt x="55" y="19"/>
                    </a:moveTo>
                    <a:cubicBezTo>
                      <a:pt x="56" y="22"/>
                      <a:pt x="57" y="25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8"/>
                      <a:pt x="9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8"/>
                      <a:pt x="12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5" y="50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7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8" y="48"/>
                    </a:cubicBezTo>
                    <a:cubicBezTo>
                      <a:pt x="18" y="48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5"/>
                      <a:pt x="19" y="45"/>
                      <a:pt x="2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3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4"/>
                    </a:cubicBezTo>
                    <a:cubicBezTo>
                      <a:pt x="11" y="24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0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1"/>
                      <a:pt x="3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3" y="1"/>
                      <a:pt x="37" y="1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3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9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6" y="10"/>
                      <a:pt x="47" y="10"/>
                      <a:pt x="47" y="10"/>
                    </a:cubicBezTo>
                    <a:cubicBezTo>
                      <a:pt x="47" y="10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7" y="8"/>
                    </a:cubicBezTo>
                    <a:cubicBezTo>
                      <a:pt x="47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3"/>
                      <a:pt x="45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3"/>
                      <a:pt x="44" y="13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6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7"/>
                      <a:pt x="47" y="28"/>
                      <a:pt x="47" y="28"/>
                    </a:cubicBezTo>
                    <a:cubicBezTo>
                      <a:pt x="47" y="28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9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40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1" y="42"/>
                      <a:pt x="51" y="42"/>
                    </a:cubicBezTo>
                    <a:cubicBezTo>
                      <a:pt x="51" y="42"/>
                      <a:pt x="51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41"/>
                      <a:pt x="53" y="41"/>
                      <a:pt x="53" y="41"/>
                    </a:cubicBezTo>
                    <a:cubicBezTo>
                      <a:pt x="53" y="41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39"/>
                      <a:pt x="54" y="39"/>
                      <a:pt x="54" y="39"/>
                    </a:cubicBezTo>
                    <a:cubicBezTo>
                      <a:pt x="54" y="39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6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1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2"/>
                      <a:pt x="55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1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lose/>
                    <a:moveTo>
                      <a:pt x="39" y="3"/>
                    </a:moveTo>
                    <a:cubicBezTo>
                      <a:pt x="39" y="3"/>
                      <a:pt x="39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lose/>
                    <a:moveTo>
                      <a:pt x="37" y="3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2"/>
                      <a:pt x="38" y="2"/>
                    </a:cubicBezTo>
                    <a:cubicBezTo>
                      <a:pt x="38" y="2"/>
                      <a:pt x="38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2"/>
                      <a:pt x="36" y="2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lose/>
                    <a:moveTo>
                      <a:pt x="55" y="38"/>
                    </a:moveTo>
                    <a:cubicBezTo>
                      <a:pt x="56" y="38"/>
                      <a:pt x="56" y="38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4" y="40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5" y="41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8" name="Oval 40">
                <a:extLst>
                  <a:ext uri="{FF2B5EF4-FFF2-40B4-BE49-F238E27FC236}">
                    <a16:creationId xmlns="" xmlns:a16="http://schemas.microsoft.com/office/drawing/2014/main" id="{D9A0DACC-057B-498D-9D56-CE8912AA3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5" y="5784"/>
                <a:ext cx="1063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39" name="Oval 41">
                <a:extLst>
                  <a:ext uri="{FF2B5EF4-FFF2-40B4-BE49-F238E27FC236}">
                    <a16:creationId xmlns="" xmlns:a16="http://schemas.microsoft.com/office/drawing/2014/main" id="{CE86E2CC-8DB5-451D-9788-788AC4EE3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0" y="5784"/>
                <a:ext cx="1060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0" name="Oval 42">
                <a:extLst>
                  <a:ext uri="{FF2B5EF4-FFF2-40B4-BE49-F238E27FC236}">
                    <a16:creationId xmlns="" xmlns:a16="http://schemas.microsoft.com/office/drawing/2014/main" id="{35FE91F3-B4BF-4D42-91EB-F2663F521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3" y="5784"/>
                <a:ext cx="1060" cy="1057"/>
              </a:xfrm>
              <a:prstGeom prst="ellips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8CBAF"/>
                    </a:solidFill>
                  </a14:hiddenFill>
                </a:ext>
              </a:extLst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="" xmlns:a16="http://schemas.microsoft.com/office/drawing/2014/main" id="{CB66B24D-998A-4375-B971-D4E5BCA29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59" y="6136"/>
                <a:ext cx="440" cy="352"/>
              </a:xfrm>
              <a:custGeom>
                <a:avLst/>
                <a:gdLst>
                  <a:gd name="T0" fmla="*/ 25 w 45"/>
                  <a:gd name="T1" fmla="*/ 23 h 36"/>
                  <a:gd name="T2" fmla="*/ 25 w 45"/>
                  <a:gd name="T3" fmla="*/ 24 h 36"/>
                  <a:gd name="T4" fmla="*/ 24 w 45"/>
                  <a:gd name="T5" fmla="*/ 24 h 36"/>
                  <a:gd name="T6" fmla="*/ 23 w 45"/>
                  <a:gd name="T7" fmla="*/ 24 h 36"/>
                  <a:gd name="T8" fmla="*/ 21 w 45"/>
                  <a:gd name="T9" fmla="*/ 24 h 36"/>
                  <a:gd name="T10" fmla="*/ 21 w 45"/>
                  <a:gd name="T11" fmla="*/ 24 h 36"/>
                  <a:gd name="T12" fmla="*/ 21 w 45"/>
                  <a:gd name="T13" fmla="*/ 23 h 36"/>
                  <a:gd name="T14" fmla="*/ 0 w 45"/>
                  <a:gd name="T15" fmla="*/ 16 h 36"/>
                  <a:gd name="T16" fmla="*/ 0 w 45"/>
                  <a:gd name="T17" fmla="*/ 29 h 36"/>
                  <a:gd name="T18" fmla="*/ 7 w 45"/>
                  <a:gd name="T19" fmla="*/ 36 h 36"/>
                  <a:gd name="T20" fmla="*/ 23 w 45"/>
                  <a:gd name="T21" fmla="*/ 36 h 36"/>
                  <a:gd name="T22" fmla="*/ 38 w 45"/>
                  <a:gd name="T23" fmla="*/ 36 h 36"/>
                  <a:gd name="T24" fmla="*/ 45 w 45"/>
                  <a:gd name="T25" fmla="*/ 29 h 36"/>
                  <a:gd name="T26" fmla="*/ 45 w 45"/>
                  <a:gd name="T27" fmla="*/ 16 h 36"/>
                  <a:gd name="T28" fmla="*/ 25 w 45"/>
                  <a:gd name="T29" fmla="*/ 23 h 36"/>
                  <a:gd name="T30" fmla="*/ 23 w 45"/>
                  <a:gd name="T31" fmla="*/ 21 h 36"/>
                  <a:gd name="T32" fmla="*/ 23 w 45"/>
                  <a:gd name="T33" fmla="*/ 21 h 36"/>
                  <a:gd name="T34" fmla="*/ 24 w 45"/>
                  <a:gd name="T35" fmla="*/ 21 h 36"/>
                  <a:gd name="T36" fmla="*/ 24 w 45"/>
                  <a:gd name="T37" fmla="*/ 23 h 36"/>
                  <a:gd name="T38" fmla="*/ 23 w 45"/>
                  <a:gd name="T39" fmla="*/ 24 h 36"/>
                  <a:gd name="T40" fmla="*/ 23 w 45"/>
                  <a:gd name="T41" fmla="*/ 24 h 36"/>
                  <a:gd name="T42" fmla="*/ 22 w 45"/>
                  <a:gd name="T43" fmla="*/ 24 h 36"/>
                  <a:gd name="T44" fmla="*/ 21 w 45"/>
                  <a:gd name="T45" fmla="*/ 23 h 36"/>
                  <a:gd name="T46" fmla="*/ 21 w 45"/>
                  <a:gd name="T47" fmla="*/ 21 h 36"/>
                  <a:gd name="T48" fmla="*/ 22 w 45"/>
                  <a:gd name="T49" fmla="*/ 21 h 36"/>
                  <a:gd name="T50" fmla="*/ 23 w 45"/>
                  <a:gd name="T51" fmla="*/ 21 h 36"/>
                  <a:gd name="T52" fmla="*/ 21 w 45"/>
                  <a:gd name="T53" fmla="*/ 21 h 36"/>
                  <a:gd name="T54" fmla="*/ 21 w 45"/>
                  <a:gd name="T55" fmla="*/ 22 h 36"/>
                  <a:gd name="T56" fmla="*/ 0 w 45"/>
                  <a:gd name="T57" fmla="*/ 15 h 36"/>
                  <a:gd name="T58" fmla="*/ 7 w 45"/>
                  <a:gd name="T59" fmla="*/ 9 h 36"/>
                  <a:gd name="T60" fmla="*/ 23 w 45"/>
                  <a:gd name="T61" fmla="*/ 9 h 36"/>
                  <a:gd name="T62" fmla="*/ 38 w 45"/>
                  <a:gd name="T63" fmla="*/ 9 h 36"/>
                  <a:gd name="T64" fmla="*/ 45 w 45"/>
                  <a:gd name="T65" fmla="*/ 15 h 36"/>
                  <a:gd name="T66" fmla="*/ 25 w 45"/>
                  <a:gd name="T67" fmla="*/ 22 h 36"/>
                  <a:gd name="T68" fmla="*/ 25 w 45"/>
                  <a:gd name="T69" fmla="*/ 21 h 36"/>
                  <a:gd name="T70" fmla="*/ 24 w 45"/>
                  <a:gd name="T71" fmla="*/ 20 h 36"/>
                  <a:gd name="T72" fmla="*/ 23 w 45"/>
                  <a:gd name="T73" fmla="*/ 20 h 36"/>
                  <a:gd name="T74" fmla="*/ 21 w 45"/>
                  <a:gd name="T75" fmla="*/ 20 h 36"/>
                  <a:gd name="T76" fmla="*/ 21 w 45"/>
                  <a:gd name="T77" fmla="*/ 21 h 36"/>
                  <a:gd name="T78" fmla="*/ 23 w 45"/>
                  <a:gd name="T79" fmla="*/ 1 h 36"/>
                  <a:gd name="T80" fmla="*/ 23 w 45"/>
                  <a:gd name="T81" fmla="*/ 1 h 36"/>
                  <a:gd name="T82" fmla="*/ 30 w 45"/>
                  <a:gd name="T83" fmla="*/ 8 h 36"/>
                  <a:gd name="T84" fmla="*/ 31 w 45"/>
                  <a:gd name="T85" fmla="*/ 8 h 36"/>
                  <a:gd name="T86" fmla="*/ 23 w 45"/>
                  <a:gd name="T87" fmla="*/ 0 h 36"/>
                  <a:gd name="T88" fmla="*/ 23 w 45"/>
                  <a:gd name="T89" fmla="*/ 0 h 36"/>
                  <a:gd name="T90" fmla="*/ 14 w 45"/>
                  <a:gd name="T91" fmla="*/ 8 h 36"/>
                  <a:gd name="T92" fmla="*/ 16 w 45"/>
                  <a:gd name="T93" fmla="*/ 8 h 36"/>
                  <a:gd name="T94" fmla="*/ 23 w 45"/>
                  <a:gd name="T9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" h="36">
                    <a:moveTo>
                      <a:pt x="25" y="23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4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3"/>
                      <a:pt x="3" y="36"/>
                      <a:pt x="7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2" y="36"/>
                      <a:pt x="45" y="33"/>
                      <a:pt x="45" y="29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3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1" y="23"/>
                      <a:pt x="21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1" y="21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1"/>
                      <a:pt x="4" y="9"/>
                      <a:pt x="7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42" y="9"/>
                      <a:pt x="45" y="11"/>
                      <a:pt x="45" y="15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4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1"/>
                    </a:cubicBezTo>
                    <a:close/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7" y="1"/>
                      <a:pt x="30" y="4"/>
                      <a:pt x="30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4"/>
                      <a:pt x="27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8" y="0"/>
                      <a:pt x="14" y="4"/>
                      <a:pt x="1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9" y="1"/>
                      <a:pt x="2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="" xmlns:a16="http://schemas.microsoft.com/office/drawing/2014/main" id="{B3DBDD29-B390-4D2C-95AD-47B248693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1" y="6050"/>
                <a:ext cx="609" cy="527"/>
              </a:xfrm>
              <a:custGeom>
                <a:avLst/>
                <a:gdLst>
                  <a:gd name="T0" fmla="*/ 41 w 62"/>
                  <a:gd name="T1" fmla="*/ 31 h 54"/>
                  <a:gd name="T2" fmla="*/ 34 w 62"/>
                  <a:gd name="T3" fmla="*/ 23 h 54"/>
                  <a:gd name="T4" fmla="*/ 33 w 62"/>
                  <a:gd name="T5" fmla="*/ 17 h 54"/>
                  <a:gd name="T6" fmla="*/ 30 w 62"/>
                  <a:gd name="T7" fmla="*/ 20 h 54"/>
                  <a:gd name="T8" fmla="*/ 23 w 62"/>
                  <a:gd name="T9" fmla="*/ 13 h 54"/>
                  <a:gd name="T10" fmla="*/ 18 w 62"/>
                  <a:gd name="T11" fmla="*/ 17 h 54"/>
                  <a:gd name="T12" fmla="*/ 7 w 62"/>
                  <a:gd name="T13" fmla="*/ 17 h 54"/>
                  <a:gd name="T14" fmla="*/ 7 w 62"/>
                  <a:gd name="T15" fmla="*/ 23 h 54"/>
                  <a:gd name="T16" fmla="*/ 0 w 62"/>
                  <a:gd name="T17" fmla="*/ 31 h 54"/>
                  <a:gd name="T18" fmla="*/ 4 w 62"/>
                  <a:gd name="T19" fmla="*/ 36 h 54"/>
                  <a:gd name="T20" fmla="*/ 4 w 62"/>
                  <a:gd name="T21" fmla="*/ 46 h 54"/>
                  <a:gd name="T22" fmla="*/ 10 w 62"/>
                  <a:gd name="T23" fmla="*/ 47 h 54"/>
                  <a:gd name="T24" fmla="*/ 18 w 62"/>
                  <a:gd name="T25" fmla="*/ 54 h 54"/>
                  <a:gd name="T26" fmla="*/ 23 w 62"/>
                  <a:gd name="T27" fmla="*/ 50 h 54"/>
                  <a:gd name="T28" fmla="*/ 32 w 62"/>
                  <a:gd name="T29" fmla="*/ 48 h 54"/>
                  <a:gd name="T30" fmla="*/ 37 w 62"/>
                  <a:gd name="T31" fmla="*/ 46 h 54"/>
                  <a:gd name="T32" fmla="*/ 37 w 62"/>
                  <a:gd name="T33" fmla="*/ 36 h 54"/>
                  <a:gd name="T34" fmla="*/ 32 w 62"/>
                  <a:gd name="T35" fmla="*/ 38 h 54"/>
                  <a:gd name="T36" fmla="*/ 20 w 62"/>
                  <a:gd name="T37" fmla="*/ 46 h 54"/>
                  <a:gd name="T38" fmla="*/ 20 w 62"/>
                  <a:gd name="T39" fmla="*/ 21 h 54"/>
                  <a:gd name="T40" fmla="*/ 33 w 62"/>
                  <a:gd name="T41" fmla="*/ 33 h 54"/>
                  <a:gd name="T42" fmla="*/ 58 w 62"/>
                  <a:gd name="T43" fmla="*/ 35 h 54"/>
                  <a:gd name="T44" fmla="*/ 62 w 62"/>
                  <a:gd name="T45" fmla="*/ 38 h 54"/>
                  <a:gd name="T46" fmla="*/ 60 w 62"/>
                  <a:gd name="T47" fmla="*/ 41 h 54"/>
                  <a:gd name="T48" fmla="*/ 59 w 62"/>
                  <a:gd name="T49" fmla="*/ 46 h 54"/>
                  <a:gd name="T50" fmla="*/ 56 w 62"/>
                  <a:gd name="T51" fmla="*/ 47 h 54"/>
                  <a:gd name="T52" fmla="*/ 52 w 62"/>
                  <a:gd name="T53" fmla="*/ 50 h 54"/>
                  <a:gd name="T54" fmla="*/ 50 w 62"/>
                  <a:gd name="T55" fmla="*/ 48 h 54"/>
                  <a:gd name="T56" fmla="*/ 45 w 62"/>
                  <a:gd name="T57" fmla="*/ 48 h 54"/>
                  <a:gd name="T58" fmla="*/ 44 w 62"/>
                  <a:gd name="T59" fmla="*/ 45 h 54"/>
                  <a:gd name="T60" fmla="*/ 41 w 62"/>
                  <a:gd name="T61" fmla="*/ 41 h 54"/>
                  <a:gd name="T62" fmla="*/ 43 w 62"/>
                  <a:gd name="T63" fmla="*/ 39 h 54"/>
                  <a:gd name="T64" fmla="*/ 43 w 62"/>
                  <a:gd name="T65" fmla="*/ 33 h 54"/>
                  <a:gd name="T66" fmla="*/ 46 w 62"/>
                  <a:gd name="T67" fmla="*/ 33 h 54"/>
                  <a:gd name="T68" fmla="*/ 50 w 62"/>
                  <a:gd name="T69" fmla="*/ 29 h 54"/>
                  <a:gd name="T70" fmla="*/ 52 w 62"/>
                  <a:gd name="T71" fmla="*/ 31 h 54"/>
                  <a:gd name="T72" fmla="*/ 58 w 62"/>
                  <a:gd name="T73" fmla="*/ 31 h 54"/>
                  <a:gd name="T74" fmla="*/ 58 w 62"/>
                  <a:gd name="T75" fmla="*/ 35 h 54"/>
                  <a:gd name="T76" fmla="*/ 57 w 62"/>
                  <a:gd name="T77" fmla="*/ 40 h 54"/>
                  <a:gd name="T78" fmla="*/ 45 w 62"/>
                  <a:gd name="T79" fmla="*/ 40 h 54"/>
                  <a:gd name="T80" fmla="*/ 51 w 62"/>
                  <a:gd name="T81" fmla="*/ 46 h 54"/>
                  <a:gd name="T82" fmla="*/ 62 w 62"/>
                  <a:gd name="T83" fmla="*/ 12 h 54"/>
                  <a:gd name="T84" fmla="*/ 59 w 62"/>
                  <a:gd name="T85" fmla="*/ 15 h 54"/>
                  <a:gd name="T86" fmla="*/ 59 w 62"/>
                  <a:gd name="T87" fmla="*/ 22 h 54"/>
                  <a:gd name="T88" fmla="*/ 55 w 62"/>
                  <a:gd name="T89" fmla="*/ 23 h 54"/>
                  <a:gd name="T90" fmla="*/ 50 w 62"/>
                  <a:gd name="T91" fmla="*/ 28 h 54"/>
                  <a:gd name="T92" fmla="*/ 46 w 62"/>
                  <a:gd name="T93" fmla="*/ 25 h 54"/>
                  <a:gd name="T94" fmla="*/ 39 w 62"/>
                  <a:gd name="T95" fmla="*/ 25 h 54"/>
                  <a:gd name="T96" fmla="*/ 39 w 62"/>
                  <a:gd name="T97" fmla="*/ 20 h 54"/>
                  <a:gd name="T98" fmla="*/ 34 w 62"/>
                  <a:gd name="T99" fmla="*/ 15 h 54"/>
                  <a:gd name="T100" fmla="*/ 37 w 62"/>
                  <a:gd name="T101" fmla="*/ 12 h 54"/>
                  <a:gd name="T102" fmla="*/ 37 w 62"/>
                  <a:gd name="T103" fmla="*/ 5 h 54"/>
                  <a:gd name="T104" fmla="*/ 41 w 62"/>
                  <a:gd name="T105" fmla="*/ 5 h 54"/>
                  <a:gd name="T106" fmla="*/ 46 w 62"/>
                  <a:gd name="T107" fmla="*/ 0 h 54"/>
                  <a:gd name="T108" fmla="*/ 49 w 62"/>
                  <a:gd name="T109" fmla="*/ 3 h 54"/>
                  <a:gd name="T110" fmla="*/ 56 w 62"/>
                  <a:gd name="T111" fmla="*/ 3 h 54"/>
                  <a:gd name="T112" fmla="*/ 57 w 62"/>
                  <a:gd name="T113" fmla="*/ 7 h 54"/>
                  <a:gd name="T114" fmla="*/ 48 w 62"/>
                  <a:gd name="T115" fmla="*/ 22 h 54"/>
                  <a:gd name="T116" fmla="*/ 40 w 62"/>
                  <a:gd name="T117" fmla="*/ 14 h 54"/>
                  <a:gd name="T118" fmla="*/ 56 w 62"/>
                  <a:gd name="T11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" h="54">
                    <a:moveTo>
                      <a:pt x="41" y="36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28"/>
                      <a:pt x="36" y="25"/>
                      <a:pt x="34" y="23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26" y="17"/>
                      <a:pt x="23" y="17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5" y="17"/>
                      <a:pt x="12" y="18"/>
                      <a:pt x="10" y="2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5" y="26"/>
                      <a:pt x="4" y="28"/>
                      <a:pt x="4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9"/>
                      <a:pt x="5" y="41"/>
                      <a:pt x="7" y="44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2" y="49"/>
                      <a:pt x="15" y="50"/>
                      <a:pt x="18" y="50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6" y="50"/>
                      <a:pt x="28" y="49"/>
                      <a:pt x="31" y="47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6" y="41"/>
                      <a:pt x="37" y="39"/>
                      <a:pt x="37" y="36"/>
                    </a:cubicBezTo>
                    <a:cubicBezTo>
                      <a:pt x="41" y="36"/>
                      <a:pt x="41" y="36"/>
                      <a:pt x="41" y="36"/>
                    </a:cubicBezTo>
                    <a:close/>
                    <a:moveTo>
                      <a:pt x="32" y="38"/>
                    </a:moveTo>
                    <a:cubicBezTo>
                      <a:pt x="32" y="38"/>
                      <a:pt x="32" y="38"/>
                      <a:pt x="32" y="38"/>
                    </a:cubicBezTo>
                    <a:cubicBezTo>
                      <a:pt x="30" y="43"/>
                      <a:pt x="26" y="46"/>
                      <a:pt x="20" y="46"/>
                    </a:cubicBezTo>
                    <a:cubicBezTo>
                      <a:pt x="14" y="46"/>
                      <a:pt x="8" y="40"/>
                      <a:pt x="8" y="33"/>
                    </a:cubicBezTo>
                    <a:cubicBezTo>
                      <a:pt x="8" y="27"/>
                      <a:pt x="14" y="21"/>
                      <a:pt x="20" y="21"/>
                    </a:cubicBezTo>
                    <a:cubicBezTo>
                      <a:pt x="26" y="21"/>
                      <a:pt x="30" y="24"/>
                      <a:pt x="32" y="29"/>
                    </a:cubicBezTo>
                    <a:cubicBezTo>
                      <a:pt x="32" y="30"/>
                      <a:pt x="33" y="32"/>
                      <a:pt x="33" y="33"/>
                    </a:cubicBezTo>
                    <a:cubicBezTo>
                      <a:pt x="33" y="35"/>
                      <a:pt x="32" y="37"/>
                      <a:pt x="32" y="38"/>
                    </a:cubicBezTo>
                    <a:close/>
                    <a:moveTo>
                      <a:pt x="58" y="35"/>
                    </a:moveTo>
                    <a:cubicBezTo>
                      <a:pt x="59" y="36"/>
                      <a:pt x="59" y="37"/>
                      <a:pt x="60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9" y="42"/>
                      <a:pt x="59" y="44"/>
                      <a:pt x="58" y="45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7"/>
                      <a:pt x="54" y="48"/>
                      <a:pt x="52" y="48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9" y="48"/>
                      <a:pt x="47" y="47"/>
                      <a:pt x="46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2"/>
                      <a:pt x="43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7"/>
                      <a:pt x="43" y="36"/>
                      <a:pt x="44" y="35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7" y="32"/>
                      <a:pt x="48" y="32"/>
                      <a:pt x="50" y="31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4" y="32"/>
                      <a:pt x="55" y="32"/>
                      <a:pt x="56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5"/>
                      <a:pt x="58" y="35"/>
                      <a:pt x="58" y="35"/>
                    </a:cubicBezTo>
                    <a:close/>
                    <a:moveTo>
                      <a:pt x="51" y="46"/>
                    </a:moveTo>
                    <a:cubicBezTo>
                      <a:pt x="55" y="46"/>
                      <a:pt x="57" y="43"/>
                      <a:pt x="57" y="40"/>
                    </a:cubicBezTo>
                    <a:cubicBezTo>
                      <a:pt x="57" y="36"/>
                      <a:pt x="55" y="34"/>
                      <a:pt x="51" y="34"/>
                    </a:cubicBezTo>
                    <a:cubicBezTo>
                      <a:pt x="48" y="34"/>
                      <a:pt x="45" y="36"/>
                      <a:pt x="45" y="40"/>
                    </a:cubicBezTo>
                    <a:cubicBezTo>
                      <a:pt x="45" y="43"/>
                      <a:pt x="48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lose/>
                    <a:moveTo>
                      <a:pt x="59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7"/>
                      <a:pt x="58" y="19"/>
                      <a:pt x="57" y="20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3" y="24"/>
                      <a:pt x="51" y="25"/>
                      <a:pt x="50" y="25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25"/>
                      <a:pt x="43" y="24"/>
                      <a:pt x="41" y="23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19"/>
                      <a:pt x="37" y="17"/>
                      <a:pt x="37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0"/>
                      <a:pt x="38" y="9"/>
                      <a:pt x="39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3" y="4"/>
                      <a:pt x="44" y="3"/>
                      <a:pt x="46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3" y="4"/>
                      <a:pt x="54" y="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8" y="8"/>
                      <a:pt x="59" y="10"/>
                      <a:pt x="59" y="12"/>
                    </a:cubicBezTo>
                    <a:close/>
                    <a:moveTo>
                      <a:pt x="48" y="22"/>
                    </a:moveTo>
                    <a:cubicBezTo>
                      <a:pt x="48" y="22"/>
                      <a:pt x="48" y="22"/>
                      <a:pt x="48" y="22"/>
                    </a:cubicBezTo>
                    <a:cubicBezTo>
                      <a:pt x="43" y="22"/>
                      <a:pt x="40" y="18"/>
                      <a:pt x="40" y="14"/>
                    </a:cubicBezTo>
                    <a:cubicBezTo>
                      <a:pt x="40" y="9"/>
                      <a:pt x="43" y="6"/>
                      <a:pt x="48" y="6"/>
                    </a:cubicBezTo>
                    <a:cubicBezTo>
                      <a:pt x="52" y="6"/>
                      <a:pt x="56" y="9"/>
                      <a:pt x="56" y="14"/>
                    </a:cubicBezTo>
                    <a:cubicBezTo>
                      <a:pt x="56" y="18"/>
                      <a:pt x="52" y="22"/>
                      <a:pt x="48" y="2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="" xmlns:a16="http://schemas.microsoft.com/office/drawing/2014/main" id="{5F456D73-EFDB-4702-95BF-601FE59223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92" y="6060"/>
                <a:ext cx="451" cy="498"/>
              </a:xfrm>
              <a:custGeom>
                <a:avLst/>
                <a:gdLst>
                  <a:gd name="T0" fmla="*/ 40 w 46"/>
                  <a:gd name="T1" fmla="*/ 28 h 51"/>
                  <a:gd name="T2" fmla="*/ 35 w 46"/>
                  <a:gd name="T3" fmla="*/ 41 h 51"/>
                  <a:gd name="T4" fmla="*/ 34 w 46"/>
                  <a:gd name="T5" fmla="*/ 34 h 51"/>
                  <a:gd name="T6" fmla="*/ 29 w 46"/>
                  <a:gd name="T7" fmla="*/ 30 h 51"/>
                  <a:gd name="T8" fmla="*/ 29 w 46"/>
                  <a:gd name="T9" fmla="*/ 30 h 51"/>
                  <a:gd name="T10" fmla="*/ 27 w 46"/>
                  <a:gd name="T11" fmla="*/ 30 h 51"/>
                  <a:gd name="T12" fmla="*/ 25 w 46"/>
                  <a:gd name="T13" fmla="*/ 35 h 51"/>
                  <a:gd name="T14" fmla="*/ 24 w 46"/>
                  <a:gd name="T15" fmla="*/ 38 h 51"/>
                  <a:gd name="T16" fmla="*/ 24 w 46"/>
                  <a:gd name="T17" fmla="*/ 32 h 51"/>
                  <a:gd name="T18" fmla="*/ 24 w 46"/>
                  <a:gd name="T19" fmla="*/ 31 h 51"/>
                  <a:gd name="T20" fmla="*/ 23 w 46"/>
                  <a:gd name="T21" fmla="*/ 30 h 51"/>
                  <a:gd name="T22" fmla="*/ 22 w 46"/>
                  <a:gd name="T23" fmla="*/ 31 h 51"/>
                  <a:gd name="T24" fmla="*/ 22 w 46"/>
                  <a:gd name="T25" fmla="*/ 32 h 51"/>
                  <a:gd name="T26" fmla="*/ 21 w 46"/>
                  <a:gd name="T27" fmla="*/ 38 h 51"/>
                  <a:gd name="T28" fmla="*/ 20 w 46"/>
                  <a:gd name="T29" fmla="*/ 35 h 51"/>
                  <a:gd name="T30" fmla="*/ 19 w 46"/>
                  <a:gd name="T31" fmla="*/ 30 h 51"/>
                  <a:gd name="T32" fmla="*/ 15 w 46"/>
                  <a:gd name="T33" fmla="*/ 30 h 51"/>
                  <a:gd name="T34" fmla="*/ 15 w 46"/>
                  <a:gd name="T35" fmla="*/ 30 h 51"/>
                  <a:gd name="T36" fmla="*/ 11 w 46"/>
                  <a:gd name="T37" fmla="*/ 34 h 51"/>
                  <a:gd name="T38" fmla="*/ 10 w 46"/>
                  <a:gd name="T39" fmla="*/ 41 h 51"/>
                  <a:gd name="T40" fmla="*/ 5 w 46"/>
                  <a:gd name="T41" fmla="*/ 28 h 51"/>
                  <a:gd name="T42" fmla="*/ 23 w 46"/>
                  <a:gd name="T43" fmla="*/ 11 h 51"/>
                  <a:gd name="T44" fmla="*/ 23 w 46"/>
                  <a:gd name="T45" fmla="*/ 14 h 51"/>
                  <a:gd name="T46" fmla="*/ 25 w 46"/>
                  <a:gd name="T47" fmla="*/ 15 h 51"/>
                  <a:gd name="T48" fmla="*/ 28 w 46"/>
                  <a:gd name="T49" fmla="*/ 13 h 51"/>
                  <a:gd name="T50" fmla="*/ 32 w 46"/>
                  <a:gd name="T51" fmla="*/ 11 h 51"/>
                  <a:gd name="T52" fmla="*/ 34 w 46"/>
                  <a:gd name="T53" fmla="*/ 9 h 51"/>
                  <a:gd name="T54" fmla="*/ 34 w 46"/>
                  <a:gd name="T55" fmla="*/ 7 h 51"/>
                  <a:gd name="T56" fmla="*/ 32 w 46"/>
                  <a:gd name="T57" fmla="*/ 5 h 51"/>
                  <a:gd name="T58" fmla="*/ 28 w 46"/>
                  <a:gd name="T59" fmla="*/ 3 h 51"/>
                  <a:gd name="T60" fmla="*/ 25 w 46"/>
                  <a:gd name="T61" fmla="*/ 1 h 51"/>
                  <a:gd name="T62" fmla="*/ 23 w 46"/>
                  <a:gd name="T63" fmla="*/ 2 h 51"/>
                  <a:gd name="T64" fmla="*/ 23 w 46"/>
                  <a:gd name="T65" fmla="*/ 5 h 51"/>
                  <a:gd name="T66" fmla="*/ 0 w 46"/>
                  <a:gd name="T67" fmla="*/ 28 h 51"/>
                  <a:gd name="T68" fmla="*/ 23 w 46"/>
                  <a:gd name="T69" fmla="*/ 51 h 51"/>
                  <a:gd name="T70" fmla="*/ 46 w 46"/>
                  <a:gd name="T71" fmla="*/ 28 h 51"/>
                  <a:gd name="T72" fmla="*/ 40 w 46"/>
                  <a:gd name="T73" fmla="*/ 28 h 51"/>
                  <a:gd name="T74" fmla="*/ 23 w 46"/>
                  <a:gd name="T75" fmla="*/ 19 h 51"/>
                  <a:gd name="T76" fmla="*/ 28 w 46"/>
                  <a:gd name="T77" fmla="*/ 24 h 51"/>
                  <a:gd name="T78" fmla="*/ 23 w 46"/>
                  <a:gd name="T79" fmla="*/ 29 h 51"/>
                  <a:gd name="T80" fmla="*/ 17 w 46"/>
                  <a:gd name="T81" fmla="*/ 24 h 51"/>
                  <a:gd name="T82" fmla="*/ 23 w 46"/>
                  <a:gd name="T83" fmla="*/ 19 h 51"/>
                  <a:gd name="T84" fmla="*/ 30 w 46"/>
                  <a:gd name="T85" fmla="*/ 37 h 51"/>
                  <a:gd name="T86" fmla="*/ 30 w 46"/>
                  <a:gd name="T87" fmla="*/ 37 h 51"/>
                  <a:gd name="T88" fmla="*/ 30 w 46"/>
                  <a:gd name="T89" fmla="*/ 37 h 51"/>
                  <a:gd name="T90" fmla="*/ 30 w 46"/>
                  <a:gd name="T91" fmla="*/ 44 h 51"/>
                  <a:gd name="T92" fmla="*/ 30 w 46"/>
                  <a:gd name="T93" fmla="*/ 44 h 51"/>
                  <a:gd name="T94" fmla="*/ 29 w 46"/>
                  <a:gd name="T95" fmla="*/ 37 h 51"/>
                  <a:gd name="T96" fmla="*/ 30 w 46"/>
                  <a:gd name="T97" fmla="*/ 37 h 51"/>
                  <a:gd name="T98" fmla="*/ 15 w 46"/>
                  <a:gd name="T99" fmla="*/ 37 h 51"/>
                  <a:gd name="T100" fmla="*/ 15 w 46"/>
                  <a:gd name="T101" fmla="*/ 37 h 51"/>
                  <a:gd name="T102" fmla="*/ 15 w 46"/>
                  <a:gd name="T103" fmla="*/ 44 h 51"/>
                  <a:gd name="T104" fmla="*/ 14 w 46"/>
                  <a:gd name="T105" fmla="*/ 44 h 51"/>
                  <a:gd name="T106" fmla="*/ 14 w 46"/>
                  <a:gd name="T107" fmla="*/ 37 h 51"/>
                  <a:gd name="T108" fmla="*/ 15 w 46"/>
                  <a:gd name="T109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" h="51">
                    <a:moveTo>
                      <a:pt x="40" y="28"/>
                    </a:moveTo>
                    <a:cubicBezTo>
                      <a:pt x="40" y="33"/>
                      <a:pt x="38" y="38"/>
                      <a:pt x="35" y="41"/>
                    </a:cubicBezTo>
                    <a:cubicBezTo>
                      <a:pt x="34" y="38"/>
                      <a:pt x="34" y="35"/>
                      <a:pt x="34" y="34"/>
                    </a:cubicBezTo>
                    <a:cubicBezTo>
                      <a:pt x="33" y="31"/>
                      <a:pt x="30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4" y="31"/>
                      <a:pt x="23" y="30"/>
                      <a:pt x="23" y="30"/>
                    </a:cubicBezTo>
                    <a:cubicBezTo>
                      <a:pt x="22" y="30"/>
                      <a:pt x="22" y="31"/>
                      <a:pt x="22" y="31"/>
                    </a:cubicBezTo>
                    <a:cubicBezTo>
                      <a:pt x="22" y="31"/>
                      <a:pt x="22" y="32"/>
                      <a:pt x="22" y="3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3" y="31"/>
                      <a:pt x="11" y="31"/>
                      <a:pt x="11" y="34"/>
                    </a:cubicBezTo>
                    <a:cubicBezTo>
                      <a:pt x="10" y="35"/>
                      <a:pt x="10" y="37"/>
                      <a:pt x="10" y="41"/>
                    </a:cubicBezTo>
                    <a:cubicBezTo>
                      <a:pt x="7" y="37"/>
                      <a:pt x="5" y="33"/>
                      <a:pt x="5" y="28"/>
                    </a:cubicBezTo>
                    <a:cubicBezTo>
                      <a:pt x="5" y="19"/>
                      <a:pt x="13" y="11"/>
                      <a:pt x="23" y="11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2"/>
                      <a:pt x="30" y="11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6" y="8"/>
                      <a:pt x="36" y="7"/>
                      <a:pt x="34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10" y="5"/>
                      <a:pt x="0" y="16"/>
                      <a:pt x="0" y="28"/>
                    </a:cubicBezTo>
                    <a:cubicBezTo>
                      <a:pt x="0" y="41"/>
                      <a:pt x="10" y="51"/>
                      <a:pt x="23" y="51"/>
                    </a:cubicBezTo>
                    <a:cubicBezTo>
                      <a:pt x="35" y="51"/>
                      <a:pt x="46" y="41"/>
                      <a:pt x="46" y="28"/>
                    </a:cubicBezTo>
                    <a:cubicBezTo>
                      <a:pt x="40" y="28"/>
                      <a:pt x="40" y="28"/>
                      <a:pt x="40" y="28"/>
                    </a:cubicBezTo>
                    <a:close/>
                    <a:moveTo>
                      <a:pt x="23" y="19"/>
                    </a:moveTo>
                    <a:cubicBezTo>
                      <a:pt x="26" y="19"/>
                      <a:pt x="28" y="21"/>
                      <a:pt x="28" y="24"/>
                    </a:cubicBezTo>
                    <a:cubicBezTo>
                      <a:pt x="28" y="27"/>
                      <a:pt x="26" y="29"/>
                      <a:pt x="23" y="29"/>
                    </a:cubicBezTo>
                    <a:cubicBezTo>
                      <a:pt x="20" y="29"/>
                      <a:pt x="17" y="27"/>
                      <a:pt x="17" y="24"/>
                    </a:cubicBezTo>
                    <a:cubicBezTo>
                      <a:pt x="17" y="21"/>
                      <a:pt x="20" y="19"/>
                      <a:pt x="23" y="19"/>
                    </a:cubicBezTo>
                    <a:close/>
                    <a:moveTo>
                      <a:pt x="30" y="37"/>
                    </a:move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7"/>
                      <a:pt x="30" y="37"/>
                      <a:pt x="30" y="37"/>
                    </a:cubicBezTo>
                    <a:close/>
                    <a:moveTo>
                      <a:pt x="15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4"/>
                      <a:pt x="14" y="44"/>
                      <a:pt x="14" y="4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5" y="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61415" tIns="30707" rIns="61415" bIns="30707" numCol="1" anchor="t" anchorCtr="0" compatLnSpc="1"/>
              <a:lstStyle/>
              <a:p>
                <a:endParaRPr lang="zh-CN" altLang="en-US" sz="1013">
                  <a:cs typeface="+mn-ea"/>
                  <a:sym typeface="+mn-lt"/>
                </a:endParaRPr>
              </a:p>
            </p:txBody>
          </p:sp>
        </p:grpSp>
        <p:sp>
          <p:nvSpPr>
            <p:cNvPr id="4" name="Freeform 20">
              <a:extLst>
                <a:ext uri="{FF2B5EF4-FFF2-40B4-BE49-F238E27FC236}">
                  <a16:creationId xmlns="" xmlns:a16="http://schemas.microsoft.com/office/drawing/2014/main" id="{CC36A425-8F2E-4D7D-90E9-45018350ED29}"/>
                </a:ext>
              </a:extLst>
            </p:cNvPr>
            <p:cNvSpPr/>
            <p:nvPr/>
          </p:nvSpPr>
          <p:spPr bwMode="auto">
            <a:xfrm>
              <a:off x="8741" y="3712"/>
              <a:ext cx="420" cy="2229"/>
            </a:xfrm>
            <a:custGeom>
              <a:avLst/>
              <a:gdLst>
                <a:gd name="T0" fmla="*/ 11 w 68"/>
                <a:gd name="T1" fmla="*/ 0 h 364"/>
                <a:gd name="T2" fmla="*/ 57 w 68"/>
                <a:gd name="T3" fmla="*/ 0 h 364"/>
                <a:gd name="T4" fmla="*/ 68 w 68"/>
                <a:gd name="T5" fmla="*/ 11 h 364"/>
                <a:gd name="T6" fmla="*/ 68 w 68"/>
                <a:gd name="T7" fmla="*/ 238 h 364"/>
                <a:gd name="T8" fmla="*/ 68 w 68"/>
                <a:gd name="T9" fmla="*/ 364 h 364"/>
                <a:gd name="T10" fmla="*/ 0 w 68"/>
                <a:gd name="T11" fmla="*/ 364 h 364"/>
                <a:gd name="T12" fmla="*/ 0 w 68"/>
                <a:gd name="T13" fmla="*/ 238 h 364"/>
                <a:gd name="T14" fmla="*/ 0 w 68"/>
                <a:gd name="T15" fmla="*/ 11 h 364"/>
                <a:gd name="T16" fmla="*/ 11 w 68"/>
                <a:gd name="T17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64">
                  <a:moveTo>
                    <a:pt x="11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0"/>
                    <a:pt x="68" y="5"/>
                    <a:pt x="68" y="11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364"/>
                    <a:pt x="68" y="364"/>
                    <a:pt x="68" y="36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1415" tIns="30707" rIns="61415" bIns="30707" numCol="1" anchor="t" anchorCtr="0" compatLnSpc="1"/>
            <a:lstStyle/>
            <a:p>
              <a:endParaRPr lang="zh-CN" altLang="en-US" sz="1013"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8DDCEF31-B401-4A27-9498-A2B479670C9F}"/>
              </a:ext>
            </a:extLst>
          </p:cNvPr>
          <p:cNvGrpSpPr/>
          <p:nvPr/>
        </p:nvGrpSpPr>
        <p:grpSpPr>
          <a:xfrm>
            <a:off x="3047690" y="4323534"/>
            <a:ext cx="1249231" cy="713253"/>
            <a:chOff x="1578" y="7359"/>
            <a:chExt cx="2842" cy="1623"/>
          </a:xfrm>
        </p:grpSpPr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7567E062-6E1F-4A9B-870D-92DE090AED1D}"/>
                </a:ext>
              </a:extLst>
            </p:cNvPr>
            <p:cNvSpPr/>
            <p:nvPr/>
          </p:nvSpPr>
          <p:spPr>
            <a:xfrm>
              <a:off x="1578" y="7721"/>
              <a:ext cx="2842" cy="1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zh-CN" altLang="en-US" sz="75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tx1">
                    <a:alpha val="92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="" xmlns:a16="http://schemas.microsoft.com/office/drawing/2014/main" id="{360CD00A-9070-4A6F-8418-1EBF238A258E}"/>
                </a:ext>
              </a:extLst>
            </p:cNvPr>
            <p:cNvSpPr/>
            <p:nvPr/>
          </p:nvSpPr>
          <p:spPr>
            <a:xfrm>
              <a:off x="2109" y="7359"/>
              <a:ext cx="2014" cy="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b="1" dirty="0">
                  <a:cs typeface="+mn-ea"/>
                  <a:sym typeface="+mn-lt"/>
                </a:rPr>
                <a:t>Add Title</a:t>
              </a:r>
              <a:r>
                <a:rPr lang="en-US" altLang="zh-CN" sz="105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1DF7DD4B-25A2-4D1A-AD32-26FBAF1FBE42}"/>
              </a:ext>
            </a:extLst>
          </p:cNvPr>
          <p:cNvGrpSpPr/>
          <p:nvPr/>
        </p:nvGrpSpPr>
        <p:grpSpPr>
          <a:xfrm>
            <a:off x="4530328" y="4323534"/>
            <a:ext cx="1249231" cy="713253"/>
            <a:chOff x="1578" y="7359"/>
            <a:chExt cx="2842" cy="1623"/>
          </a:xfrm>
        </p:grpSpPr>
        <p:sp>
          <p:nvSpPr>
            <p:cNvPr id="48" name="矩形 47">
              <a:extLst>
                <a:ext uri="{FF2B5EF4-FFF2-40B4-BE49-F238E27FC236}">
                  <a16:creationId xmlns="" xmlns:a16="http://schemas.microsoft.com/office/drawing/2014/main" id="{73CE2D93-3564-4285-B9B1-696AA5330882}"/>
                </a:ext>
              </a:extLst>
            </p:cNvPr>
            <p:cNvSpPr/>
            <p:nvPr/>
          </p:nvSpPr>
          <p:spPr>
            <a:xfrm>
              <a:off x="1578" y="7721"/>
              <a:ext cx="2842" cy="1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zh-CN" altLang="en-US" sz="75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tx1">
                    <a:alpha val="92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="" xmlns:a16="http://schemas.microsoft.com/office/drawing/2014/main" id="{896B2650-E5E6-4E70-9AC1-30A31A867EB9}"/>
                </a:ext>
              </a:extLst>
            </p:cNvPr>
            <p:cNvSpPr/>
            <p:nvPr/>
          </p:nvSpPr>
          <p:spPr>
            <a:xfrm>
              <a:off x="2109" y="7359"/>
              <a:ext cx="2014" cy="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b="1" dirty="0">
                  <a:cs typeface="+mn-ea"/>
                  <a:sym typeface="+mn-lt"/>
                </a:rPr>
                <a:t>Add Title</a:t>
              </a:r>
              <a:r>
                <a:rPr lang="en-US" altLang="zh-CN" sz="105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1B625167-8B59-43FB-AACA-FD9FD42986D9}"/>
              </a:ext>
            </a:extLst>
          </p:cNvPr>
          <p:cNvGrpSpPr/>
          <p:nvPr/>
        </p:nvGrpSpPr>
        <p:grpSpPr>
          <a:xfrm>
            <a:off x="6164746" y="4288767"/>
            <a:ext cx="1249231" cy="713253"/>
            <a:chOff x="1578" y="7359"/>
            <a:chExt cx="2842" cy="1623"/>
          </a:xfrm>
        </p:grpSpPr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80B64F64-4F8C-44EB-B9B2-47BC467B8899}"/>
                </a:ext>
              </a:extLst>
            </p:cNvPr>
            <p:cNvSpPr/>
            <p:nvPr/>
          </p:nvSpPr>
          <p:spPr>
            <a:xfrm>
              <a:off x="1578" y="7721"/>
              <a:ext cx="2842" cy="1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zh-CN" altLang="en-US" sz="75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tx1">
                    <a:alpha val="92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AA3DE637-371D-4C4A-B15B-A06E1777682B}"/>
                </a:ext>
              </a:extLst>
            </p:cNvPr>
            <p:cNvSpPr/>
            <p:nvPr/>
          </p:nvSpPr>
          <p:spPr>
            <a:xfrm>
              <a:off x="2109" y="7359"/>
              <a:ext cx="2014" cy="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b="1" dirty="0">
                  <a:cs typeface="+mn-ea"/>
                  <a:sym typeface="+mn-lt"/>
                </a:rPr>
                <a:t>Add Title</a:t>
              </a:r>
              <a:r>
                <a:rPr lang="en-US" altLang="zh-CN" sz="105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982E38B1-E1DF-47BD-AF68-5EF0791D3B95}"/>
              </a:ext>
            </a:extLst>
          </p:cNvPr>
          <p:cNvGrpSpPr/>
          <p:nvPr/>
        </p:nvGrpSpPr>
        <p:grpSpPr>
          <a:xfrm>
            <a:off x="7677946" y="4288767"/>
            <a:ext cx="1249231" cy="713253"/>
            <a:chOff x="1578" y="7359"/>
            <a:chExt cx="2842" cy="1623"/>
          </a:xfrm>
        </p:grpSpPr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F6821942-04FD-4682-A0C4-7DB4D08FC2D0}"/>
                </a:ext>
              </a:extLst>
            </p:cNvPr>
            <p:cNvSpPr/>
            <p:nvPr/>
          </p:nvSpPr>
          <p:spPr>
            <a:xfrm>
              <a:off x="1578" y="7721"/>
              <a:ext cx="2842" cy="1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450"/>
                </a:spcAft>
              </a:pPr>
              <a:r>
                <a:rPr lang="zh-CN" altLang="en-US" sz="750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tx1">
                    <a:alpha val="92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8F6C1BB6-3BDF-47BC-8C0F-3C50EF0CC5C6}"/>
                </a:ext>
              </a:extLst>
            </p:cNvPr>
            <p:cNvSpPr/>
            <p:nvPr/>
          </p:nvSpPr>
          <p:spPr>
            <a:xfrm>
              <a:off x="2109" y="7359"/>
              <a:ext cx="2014" cy="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50" b="1" dirty="0">
                  <a:cs typeface="+mn-ea"/>
                  <a:sym typeface="+mn-lt"/>
                </a:rPr>
                <a:t>Add Title</a:t>
              </a:r>
              <a:r>
                <a:rPr lang="en-US" altLang="zh-CN" sz="1050" b="1" dirty="0">
                  <a:solidFill>
                    <a:schemeClr val="tx1">
                      <a:alpha val="92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2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FAEE1B5F-5E67-4737-9FFE-B0B7CCFC43B1}"/>
              </a:ext>
            </a:extLst>
          </p:cNvPr>
          <p:cNvGrpSpPr/>
          <p:nvPr/>
        </p:nvGrpSpPr>
        <p:grpSpPr>
          <a:xfrm>
            <a:off x="2692434" y="2078281"/>
            <a:ext cx="1686622" cy="3091967"/>
            <a:chOff x="2692434" y="2078281"/>
            <a:chExt cx="1686622" cy="3091967"/>
          </a:xfrm>
        </p:grpSpPr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3E3CE44F-6FD1-4A57-874D-60F38B4C5B85}"/>
                </a:ext>
              </a:extLst>
            </p:cNvPr>
            <p:cNvSpPr/>
            <p:nvPr/>
          </p:nvSpPr>
          <p:spPr>
            <a:xfrm>
              <a:off x="2847975" y="2590800"/>
              <a:ext cx="1390650" cy="2089611"/>
            </a:xfrm>
            <a:prstGeom prst="rect">
              <a:avLst/>
            </a:prstGeom>
            <a:blipFill>
              <a:blip r:embed="rId2"/>
              <a:stretch>
                <a:fillRect l="-60451" t="-1" r="-78471" b="-815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27FA655F-D9E3-4426-8927-DA77020F7B05}"/>
                </a:ext>
              </a:extLst>
            </p:cNvPr>
            <p:cNvGrpSpPr/>
            <p:nvPr/>
          </p:nvGrpSpPr>
          <p:grpSpPr>
            <a:xfrm>
              <a:off x="2692434" y="2078281"/>
              <a:ext cx="1686622" cy="3091967"/>
              <a:chOff x="1668749" y="1908980"/>
              <a:chExt cx="2248829" cy="4122623"/>
            </a:xfrm>
          </p:grpSpPr>
          <p:pic>
            <p:nvPicPr>
              <p:cNvPr id="5" name="图片 4">
                <a:extLst>
                  <a:ext uri="{FF2B5EF4-FFF2-40B4-BE49-F238E27FC236}">
                    <a16:creationId xmlns="" xmlns:a16="http://schemas.microsoft.com/office/drawing/2014/main" id="{C309C633-60DF-44D5-AB7C-CA16EBBC4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8749" y="1908980"/>
                <a:ext cx="2248829" cy="4122623"/>
              </a:xfrm>
              <a:prstGeom prst="rect">
                <a:avLst/>
              </a:prstGeom>
            </p:spPr>
          </p:pic>
          <p:sp>
            <p:nvSpPr>
              <p:cNvPr id="6" name="椭圆 5">
                <a:extLst>
                  <a:ext uri="{FF2B5EF4-FFF2-40B4-BE49-F238E27FC236}">
                    <a16:creationId xmlns="" xmlns:a16="http://schemas.microsoft.com/office/drawing/2014/main" id="{9065059B-5685-45AF-AFC8-4C156AEB5B1B}"/>
                  </a:ext>
                </a:extLst>
              </p:cNvPr>
              <p:cNvSpPr/>
              <p:nvPr/>
            </p:nvSpPr>
            <p:spPr>
              <a:xfrm>
                <a:off x="2526793" y="5393467"/>
                <a:ext cx="532739" cy="53273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cs typeface="+mn-ea"/>
                  <a:sym typeface="+mn-lt"/>
                </a:endParaRPr>
              </a:p>
            </p:txBody>
          </p:sp>
        </p:grp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85D41C8A-A6E9-4836-AFFC-E676C3CDA92F}"/>
                </a:ext>
              </a:extLst>
            </p:cNvPr>
            <p:cNvSpPr/>
            <p:nvPr/>
          </p:nvSpPr>
          <p:spPr>
            <a:xfrm>
              <a:off x="3707728" y="3471290"/>
              <a:ext cx="81000" cy="81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01E1256C-8E55-41E3-B075-3DC9FAD4B773}"/>
                </a:ext>
              </a:extLst>
            </p:cNvPr>
            <p:cNvSpPr/>
            <p:nvPr/>
          </p:nvSpPr>
          <p:spPr>
            <a:xfrm>
              <a:off x="2981668" y="3745542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A6D95742-1699-434D-BBF7-0A0C78BF36BA}"/>
                </a:ext>
              </a:extLst>
            </p:cNvPr>
            <p:cNvSpPr/>
            <p:nvPr/>
          </p:nvSpPr>
          <p:spPr>
            <a:xfrm>
              <a:off x="3890095" y="4241894"/>
              <a:ext cx="162000" cy="16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C930AD36-7222-46AB-A80C-72AD0237B6A8}"/>
              </a:ext>
            </a:extLst>
          </p:cNvPr>
          <p:cNvCxnSpPr>
            <a:stCxn id="7" idx="7"/>
            <a:endCxn id="17" idx="2"/>
          </p:cNvCxnSpPr>
          <p:nvPr/>
        </p:nvCxnSpPr>
        <p:spPr>
          <a:xfrm flipV="1">
            <a:off x="3776866" y="2715119"/>
            <a:ext cx="2154699" cy="7680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B7E9AD3A-3AF3-4451-999A-A2897FDE8790}"/>
              </a:ext>
            </a:extLst>
          </p:cNvPr>
          <p:cNvCxnSpPr>
            <a:stCxn id="8" idx="6"/>
            <a:endCxn id="27" idx="2"/>
          </p:cNvCxnSpPr>
          <p:nvPr/>
        </p:nvCxnSpPr>
        <p:spPr>
          <a:xfrm flipV="1">
            <a:off x="3089669" y="3567427"/>
            <a:ext cx="4675214" cy="2321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05629488-2AF3-4B2A-BF0E-0761E72EA023}"/>
              </a:ext>
            </a:extLst>
          </p:cNvPr>
          <p:cNvCxnSpPr>
            <a:stCxn id="9" idx="6"/>
            <a:endCxn id="22" idx="2"/>
          </p:cNvCxnSpPr>
          <p:nvPr/>
        </p:nvCxnSpPr>
        <p:spPr>
          <a:xfrm>
            <a:off x="4052095" y="4322894"/>
            <a:ext cx="1416492" cy="2540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07591C77-0C9B-44FF-9654-B3E0BEA6F5AB}"/>
              </a:ext>
            </a:extLst>
          </p:cNvPr>
          <p:cNvGrpSpPr/>
          <p:nvPr/>
        </p:nvGrpSpPr>
        <p:grpSpPr>
          <a:xfrm>
            <a:off x="5931566" y="1882387"/>
            <a:ext cx="1665464" cy="1665464"/>
            <a:chOff x="5987591" y="1647788"/>
            <a:chExt cx="2220619" cy="2220619"/>
          </a:xfrm>
        </p:grpSpPr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11D652C8-04CB-4BDD-82DF-3DB412895BFE}"/>
                </a:ext>
              </a:extLst>
            </p:cNvPr>
            <p:cNvGrpSpPr/>
            <p:nvPr/>
          </p:nvGrpSpPr>
          <p:grpSpPr>
            <a:xfrm>
              <a:off x="5987591" y="1647788"/>
              <a:ext cx="2220619" cy="2220619"/>
              <a:chOff x="5938887" y="1794331"/>
              <a:chExt cx="1885360" cy="1885360"/>
            </a:xfrm>
          </p:grpSpPr>
          <p:sp>
            <p:nvSpPr>
              <p:cNvPr id="16" name="椭圆 15">
                <a:extLst>
                  <a:ext uri="{FF2B5EF4-FFF2-40B4-BE49-F238E27FC236}">
                    <a16:creationId xmlns="" xmlns:a16="http://schemas.microsoft.com/office/drawing/2014/main" id="{E98F9176-CDB2-4C61-AC9B-1ABD43540A62}"/>
                  </a:ext>
                </a:extLst>
              </p:cNvPr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="" xmlns:a16="http://schemas.microsoft.com/office/drawing/2014/main" id="{1E8DF069-1FC0-418B-A4F5-C93A5B70CB1D}"/>
                  </a:ext>
                </a:extLst>
              </p:cNvPr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995F6802-D10D-41D2-81DD-C4238FEEEB04}"/>
                </a:ext>
              </a:extLst>
            </p:cNvPr>
            <p:cNvSpPr txBox="1"/>
            <p:nvPr/>
          </p:nvSpPr>
          <p:spPr>
            <a:xfrm>
              <a:off x="6395727" y="2223679"/>
              <a:ext cx="158516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F7BD4FA8-465D-41AA-80BD-A4A60101C1DA}"/>
              </a:ext>
            </a:extLst>
          </p:cNvPr>
          <p:cNvGrpSpPr/>
          <p:nvPr/>
        </p:nvGrpSpPr>
        <p:grpSpPr>
          <a:xfrm>
            <a:off x="5468587" y="3706065"/>
            <a:ext cx="1741715" cy="1741715"/>
            <a:chOff x="5370287" y="4079360"/>
            <a:chExt cx="2322286" cy="2322286"/>
          </a:xfrm>
        </p:grpSpPr>
        <p:grpSp>
          <p:nvGrpSpPr>
            <p:cNvPr id="19" name="组合 18">
              <a:extLst>
                <a:ext uri="{FF2B5EF4-FFF2-40B4-BE49-F238E27FC236}">
                  <a16:creationId xmlns="" xmlns:a16="http://schemas.microsoft.com/office/drawing/2014/main" id="{18E233C8-01C6-4ED9-AC6F-D5FF2379E312}"/>
                </a:ext>
              </a:extLst>
            </p:cNvPr>
            <p:cNvGrpSpPr/>
            <p:nvPr/>
          </p:nvGrpSpPr>
          <p:grpSpPr>
            <a:xfrm>
              <a:off x="5370287" y="4079360"/>
              <a:ext cx="2322286" cy="2322286"/>
              <a:chOff x="5938887" y="1794331"/>
              <a:chExt cx="1885360" cy="1885360"/>
            </a:xfrm>
          </p:grpSpPr>
          <p:sp>
            <p:nvSpPr>
              <p:cNvPr id="21" name="椭圆 20">
                <a:extLst>
                  <a:ext uri="{FF2B5EF4-FFF2-40B4-BE49-F238E27FC236}">
                    <a16:creationId xmlns="" xmlns:a16="http://schemas.microsoft.com/office/drawing/2014/main" id="{F76A0F94-93DF-4460-B8D1-CF255CC2F894}"/>
                  </a:ext>
                </a:extLst>
              </p:cNvPr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6D37A2AC-E11C-4F55-88F9-1E632B319557}"/>
                  </a:ext>
                </a:extLst>
              </p:cNvPr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9139CCF6-A598-45AB-9626-BF432B2CF8B1}"/>
                </a:ext>
              </a:extLst>
            </p:cNvPr>
            <p:cNvSpPr txBox="1"/>
            <p:nvPr/>
          </p:nvSpPr>
          <p:spPr>
            <a:xfrm>
              <a:off x="5826087" y="4731333"/>
              <a:ext cx="158516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8E99D142-08A0-4D68-A346-6EFA6E0E53AF}"/>
              </a:ext>
            </a:extLst>
          </p:cNvPr>
          <p:cNvGrpSpPr/>
          <p:nvPr/>
        </p:nvGrpSpPr>
        <p:grpSpPr>
          <a:xfrm>
            <a:off x="7764882" y="2454442"/>
            <a:ext cx="2225969" cy="2225969"/>
            <a:chOff x="8432014" y="2410530"/>
            <a:chExt cx="2967958" cy="2967958"/>
          </a:xfrm>
        </p:grpSpPr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7F766656-BDAA-4960-9391-EB99A4046522}"/>
                </a:ext>
              </a:extLst>
            </p:cNvPr>
            <p:cNvGrpSpPr/>
            <p:nvPr/>
          </p:nvGrpSpPr>
          <p:grpSpPr>
            <a:xfrm>
              <a:off x="8432014" y="2410530"/>
              <a:ext cx="2967958" cy="2967958"/>
              <a:chOff x="5938887" y="1794331"/>
              <a:chExt cx="1885360" cy="1885360"/>
            </a:xfrm>
          </p:grpSpPr>
          <p:sp>
            <p:nvSpPr>
              <p:cNvPr id="26" name="椭圆 25">
                <a:extLst>
                  <a:ext uri="{FF2B5EF4-FFF2-40B4-BE49-F238E27FC236}">
                    <a16:creationId xmlns="" xmlns:a16="http://schemas.microsoft.com/office/drawing/2014/main" id="{A01485F8-5070-4076-B69E-DC7E2061137E}"/>
                  </a:ext>
                </a:extLst>
              </p:cNvPr>
              <p:cNvSpPr/>
              <p:nvPr/>
            </p:nvSpPr>
            <p:spPr>
              <a:xfrm>
                <a:off x="6167282" y="2022726"/>
                <a:ext cx="1428570" cy="142857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="" xmlns:a16="http://schemas.microsoft.com/office/drawing/2014/main" id="{79D7A204-F06D-479A-B59E-65B6D5B06C80}"/>
                  </a:ext>
                </a:extLst>
              </p:cNvPr>
              <p:cNvSpPr/>
              <p:nvPr/>
            </p:nvSpPr>
            <p:spPr>
              <a:xfrm>
                <a:off x="5938887" y="1794331"/>
                <a:ext cx="1885360" cy="188536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5F18877C-49F2-41C5-AE25-3D6E5EFA11FD}"/>
                </a:ext>
              </a:extLst>
            </p:cNvPr>
            <p:cNvSpPr txBox="1"/>
            <p:nvPr/>
          </p:nvSpPr>
          <p:spPr>
            <a:xfrm>
              <a:off x="8889254" y="3543251"/>
              <a:ext cx="20534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>
            <a:extLst>
              <a:ext uri="{FF2B5EF4-FFF2-40B4-BE49-F238E27FC236}">
                <a16:creationId xmlns="" xmlns:a16="http://schemas.microsoft.com/office/drawing/2014/main" id="{7D665E1B-3803-4632-A144-F0A2030942B5}"/>
              </a:ext>
            </a:extLst>
          </p:cNvPr>
          <p:cNvSpPr/>
          <p:nvPr/>
        </p:nvSpPr>
        <p:spPr>
          <a:xfrm rot="5400000">
            <a:off x="7644991" y="1975840"/>
            <a:ext cx="2995300" cy="2995300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右箭头 43">
            <a:extLst>
              <a:ext uri="{FF2B5EF4-FFF2-40B4-BE49-F238E27FC236}">
                <a16:creationId xmlns="" xmlns:a16="http://schemas.microsoft.com/office/drawing/2014/main" id="{1845D682-E260-478B-BE9E-D4886BDECC8F}"/>
              </a:ext>
            </a:extLst>
          </p:cNvPr>
          <p:cNvSpPr/>
          <p:nvPr/>
        </p:nvSpPr>
        <p:spPr>
          <a:xfrm flipH="1">
            <a:off x="6383862" y="480718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右箭头 42">
            <a:extLst>
              <a:ext uri="{FF2B5EF4-FFF2-40B4-BE49-F238E27FC236}">
                <a16:creationId xmlns="" xmlns:a16="http://schemas.microsoft.com/office/drawing/2014/main" id="{383F0A37-C940-4914-91A9-B2517F749287}"/>
              </a:ext>
            </a:extLst>
          </p:cNvPr>
          <p:cNvSpPr/>
          <p:nvPr/>
        </p:nvSpPr>
        <p:spPr>
          <a:xfrm>
            <a:off x="6299904" y="2025282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" name="右箭头 41">
            <a:extLst>
              <a:ext uri="{FF2B5EF4-FFF2-40B4-BE49-F238E27FC236}">
                <a16:creationId xmlns="" xmlns:a16="http://schemas.microsoft.com/office/drawing/2014/main" id="{71F3ADED-ED66-4643-88A1-923D0D4D1034}"/>
              </a:ext>
            </a:extLst>
          </p:cNvPr>
          <p:cNvSpPr/>
          <p:nvPr/>
        </p:nvSpPr>
        <p:spPr>
          <a:xfrm flipH="1">
            <a:off x="3423979" y="4816230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右箭头 40">
            <a:extLst>
              <a:ext uri="{FF2B5EF4-FFF2-40B4-BE49-F238E27FC236}">
                <a16:creationId xmlns="" xmlns:a16="http://schemas.microsoft.com/office/drawing/2014/main" id="{8B177AAB-19B8-43F2-A5C1-72FDE18BEF2C}"/>
              </a:ext>
            </a:extLst>
          </p:cNvPr>
          <p:cNvSpPr/>
          <p:nvPr/>
        </p:nvSpPr>
        <p:spPr>
          <a:xfrm>
            <a:off x="3297144" y="2015243"/>
            <a:ext cx="1883754" cy="147766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497C80A8-C54D-43FA-8C7B-8ECB3361AA62}"/>
              </a:ext>
            </a:extLst>
          </p:cNvPr>
          <p:cNvGrpSpPr/>
          <p:nvPr/>
        </p:nvGrpSpPr>
        <p:grpSpPr>
          <a:xfrm>
            <a:off x="2239654" y="4256312"/>
            <a:ext cx="1119836" cy="1119836"/>
            <a:chOff x="1732369" y="4883949"/>
            <a:chExt cx="1119836" cy="1119836"/>
          </a:xfrm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FF5C5438-1FE2-42E1-9547-3851037C73EB}"/>
                </a:ext>
              </a:extLst>
            </p:cNvPr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A1D95A84-531C-4E47-B0E6-B1705B843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216B3A9C-C9D4-459B-BE3F-F6B15FFC4DCC}"/>
              </a:ext>
            </a:extLst>
          </p:cNvPr>
          <p:cNvGrpSpPr/>
          <p:nvPr/>
        </p:nvGrpSpPr>
        <p:grpSpPr>
          <a:xfrm>
            <a:off x="5243244" y="1559118"/>
            <a:ext cx="1119836" cy="1119836"/>
            <a:chOff x="4609397" y="1508318"/>
            <a:chExt cx="1119836" cy="1119836"/>
          </a:xfrm>
        </p:grpSpPr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50EE52FD-D8BD-4893-A16B-85264F91A3A0}"/>
                </a:ext>
              </a:extLst>
            </p:cNvPr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338477B4-9304-4754-A070-7C079D3447F2}"/>
                </a:ext>
              </a:extLst>
            </p:cNvPr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3" name="Freeform 51">
                <a:extLst>
                  <a:ext uri="{FF2B5EF4-FFF2-40B4-BE49-F238E27FC236}">
                    <a16:creationId xmlns="" xmlns:a16="http://schemas.microsoft.com/office/drawing/2014/main" id="{B911A993-23C2-4C2C-8D7B-7863747C62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52">
                <a:extLst>
                  <a:ext uri="{FF2B5EF4-FFF2-40B4-BE49-F238E27FC236}">
                    <a16:creationId xmlns="" xmlns:a16="http://schemas.microsoft.com/office/drawing/2014/main" id="{02EF54C1-B632-43B6-8600-76621F5CC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53">
                <a:extLst>
                  <a:ext uri="{FF2B5EF4-FFF2-40B4-BE49-F238E27FC236}">
                    <a16:creationId xmlns="" xmlns:a16="http://schemas.microsoft.com/office/drawing/2014/main" id="{4ABD3861-CF9D-436F-84CB-BD3ABD487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6AB016D1-FCD1-439F-B93C-87E1F50B16EE}"/>
              </a:ext>
            </a:extLst>
          </p:cNvPr>
          <p:cNvGrpSpPr/>
          <p:nvPr/>
        </p:nvGrpSpPr>
        <p:grpSpPr>
          <a:xfrm>
            <a:off x="5243244" y="4256312"/>
            <a:ext cx="1119836" cy="1119836"/>
            <a:chOff x="4609397" y="4205512"/>
            <a:chExt cx="1119836" cy="1119836"/>
          </a:xfrm>
        </p:grpSpPr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FC57142C-0893-4723-A5A4-0E275D565707}"/>
                </a:ext>
              </a:extLst>
            </p:cNvPr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="" xmlns:a16="http://schemas.microsoft.com/office/drawing/2014/main" id="{9C2CE7BD-3DA3-4166-A50D-1742C0769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467D38C0-190C-48A0-99CE-8C3E2105AEEB}"/>
              </a:ext>
            </a:extLst>
          </p:cNvPr>
          <p:cNvGrpSpPr/>
          <p:nvPr/>
        </p:nvGrpSpPr>
        <p:grpSpPr>
          <a:xfrm>
            <a:off x="8246834" y="1540745"/>
            <a:ext cx="1119836" cy="1119836"/>
            <a:chOff x="7789634" y="1489945"/>
            <a:chExt cx="1119836" cy="1119836"/>
          </a:xfrm>
        </p:grpSpPr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C5EF30A2-DBFB-462D-A991-017960EBC1DB}"/>
                </a:ext>
              </a:extLst>
            </p:cNvPr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EE0275ED-C670-4749-98A0-987D199274C7}"/>
                </a:ext>
              </a:extLst>
            </p:cNvPr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2" name="Freeform 9">
                <a:extLst>
                  <a:ext uri="{FF2B5EF4-FFF2-40B4-BE49-F238E27FC236}">
                    <a16:creationId xmlns="" xmlns:a16="http://schemas.microsoft.com/office/drawing/2014/main" id="{7BFA65DE-C48A-452B-BB32-C5D484182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="" xmlns:a16="http://schemas.microsoft.com/office/drawing/2014/main" id="{57B934FE-5173-4C0D-8285-1012492734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="" xmlns:a16="http://schemas.microsoft.com/office/drawing/2014/main" id="{5ACAA405-C57C-44F2-9A4F-BFAAF6E6E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80FF2606-B92B-44DB-8948-92FA392F046E}"/>
              </a:ext>
            </a:extLst>
          </p:cNvPr>
          <p:cNvGrpSpPr/>
          <p:nvPr/>
        </p:nvGrpSpPr>
        <p:grpSpPr>
          <a:xfrm>
            <a:off x="8246834" y="4256312"/>
            <a:ext cx="1119836" cy="1119836"/>
            <a:chOff x="7789634" y="4205512"/>
            <a:chExt cx="1119836" cy="1119836"/>
          </a:xfrm>
        </p:grpSpPr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7F630303-3324-47BB-894D-539C43120A1C}"/>
                </a:ext>
              </a:extLst>
            </p:cNvPr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FD84B386-8DF7-4603-B11F-BC1D4A20B5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853A3C0A-5C32-4E91-AC53-5378BF99932F}"/>
              </a:ext>
            </a:extLst>
          </p:cNvPr>
          <p:cNvSpPr/>
          <p:nvPr/>
        </p:nvSpPr>
        <p:spPr>
          <a:xfrm>
            <a:off x="1789857" y="279120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0DC2AFC4-BB2C-4482-B040-266A62790E29}"/>
              </a:ext>
            </a:extLst>
          </p:cNvPr>
          <p:cNvSpPr/>
          <p:nvPr/>
        </p:nvSpPr>
        <p:spPr>
          <a:xfrm>
            <a:off x="4830047" y="279120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01ACB9C5-31D2-4D78-A261-7393CF386B59}"/>
              </a:ext>
            </a:extLst>
          </p:cNvPr>
          <p:cNvSpPr/>
          <p:nvPr/>
        </p:nvSpPr>
        <p:spPr>
          <a:xfrm>
            <a:off x="7797037" y="2813278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3E25375C-CF31-4070-AAB2-E5A2EB1F757E}"/>
              </a:ext>
            </a:extLst>
          </p:cNvPr>
          <p:cNvSpPr/>
          <p:nvPr/>
        </p:nvSpPr>
        <p:spPr>
          <a:xfrm>
            <a:off x="7797037" y="3733481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8DDB4297-24CD-4600-B080-D396DB630257}"/>
              </a:ext>
            </a:extLst>
          </p:cNvPr>
          <p:cNvSpPr/>
          <p:nvPr/>
        </p:nvSpPr>
        <p:spPr>
          <a:xfrm>
            <a:off x="4714659" y="3764769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17E6CB0A-DCFA-4EAC-A007-7DCEAFE799E8}"/>
              </a:ext>
            </a:extLst>
          </p:cNvPr>
          <p:cNvSpPr/>
          <p:nvPr/>
        </p:nvSpPr>
        <p:spPr>
          <a:xfrm>
            <a:off x="1708345" y="3764769"/>
            <a:ext cx="201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74B9EE2B-01FD-4DB8-B964-2DFB05F46B21}"/>
              </a:ext>
            </a:extLst>
          </p:cNvPr>
          <p:cNvGrpSpPr/>
          <p:nvPr/>
        </p:nvGrpSpPr>
        <p:grpSpPr>
          <a:xfrm>
            <a:off x="2219776" y="1561528"/>
            <a:ext cx="1119836" cy="1119836"/>
            <a:chOff x="2181676" y="1498028"/>
            <a:chExt cx="1119836" cy="1119836"/>
          </a:xfrm>
        </p:grpSpPr>
        <p:sp>
          <p:nvSpPr>
            <p:cNvPr id="35" name="椭圆 34">
              <a:extLst>
                <a:ext uri="{FF2B5EF4-FFF2-40B4-BE49-F238E27FC236}">
                  <a16:creationId xmlns="" xmlns:a16="http://schemas.microsoft.com/office/drawing/2014/main" id="{AB032523-3491-4BAB-9B43-8706EC86EEF2}"/>
                </a:ext>
              </a:extLst>
            </p:cNvPr>
            <p:cNvSpPr/>
            <p:nvPr/>
          </p:nvSpPr>
          <p:spPr>
            <a:xfrm>
              <a:off x="2181676" y="1498028"/>
              <a:ext cx="1119836" cy="111983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KSO_Shape">
              <a:extLst>
                <a:ext uri="{FF2B5EF4-FFF2-40B4-BE49-F238E27FC236}">
                  <a16:creationId xmlns="" xmlns:a16="http://schemas.microsoft.com/office/drawing/2014/main" id="{E7310CD1-45A7-4B00-BB96-16C5C0EB2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848" y="1767555"/>
              <a:ext cx="355312" cy="570019"/>
            </a:xfrm>
            <a:custGeom>
              <a:avLst/>
              <a:gdLst/>
              <a:ahLst/>
              <a:cxnLst/>
              <a:rect l="0" t="0" r="r" b="b"/>
              <a:pathLst>
                <a:path w="895350" h="1435100">
                  <a:moveTo>
                    <a:pt x="440177" y="112713"/>
                  </a:moveTo>
                  <a:lnTo>
                    <a:pt x="443217" y="112713"/>
                  </a:lnTo>
                  <a:lnTo>
                    <a:pt x="445649" y="112713"/>
                  </a:lnTo>
                  <a:lnTo>
                    <a:pt x="448385" y="113942"/>
                  </a:lnTo>
                  <a:lnTo>
                    <a:pt x="450816" y="114864"/>
                  </a:lnTo>
                  <a:lnTo>
                    <a:pt x="452944" y="116708"/>
                  </a:lnTo>
                  <a:lnTo>
                    <a:pt x="454464" y="118858"/>
                  </a:lnTo>
                  <a:lnTo>
                    <a:pt x="455984" y="121316"/>
                  </a:lnTo>
                  <a:lnTo>
                    <a:pt x="456896" y="124082"/>
                  </a:lnTo>
                  <a:lnTo>
                    <a:pt x="457200" y="126847"/>
                  </a:lnTo>
                  <a:lnTo>
                    <a:pt x="456896" y="129612"/>
                  </a:lnTo>
                  <a:lnTo>
                    <a:pt x="455984" y="132685"/>
                  </a:lnTo>
                  <a:lnTo>
                    <a:pt x="454464" y="134836"/>
                  </a:lnTo>
                  <a:lnTo>
                    <a:pt x="452944" y="136987"/>
                  </a:lnTo>
                  <a:lnTo>
                    <a:pt x="450816" y="138523"/>
                  </a:lnTo>
                  <a:lnTo>
                    <a:pt x="448385" y="140059"/>
                  </a:lnTo>
                  <a:lnTo>
                    <a:pt x="445649" y="140981"/>
                  </a:lnTo>
                  <a:lnTo>
                    <a:pt x="443217" y="141288"/>
                  </a:lnTo>
                  <a:lnTo>
                    <a:pt x="440177" y="140981"/>
                  </a:lnTo>
                  <a:lnTo>
                    <a:pt x="437441" y="140059"/>
                  </a:lnTo>
                  <a:lnTo>
                    <a:pt x="435009" y="138523"/>
                  </a:lnTo>
                  <a:lnTo>
                    <a:pt x="432577" y="136987"/>
                  </a:lnTo>
                  <a:lnTo>
                    <a:pt x="431057" y="134836"/>
                  </a:lnTo>
                  <a:lnTo>
                    <a:pt x="429841" y="132685"/>
                  </a:lnTo>
                  <a:lnTo>
                    <a:pt x="428929" y="129612"/>
                  </a:lnTo>
                  <a:lnTo>
                    <a:pt x="428625" y="126847"/>
                  </a:lnTo>
                  <a:lnTo>
                    <a:pt x="428929" y="124082"/>
                  </a:lnTo>
                  <a:lnTo>
                    <a:pt x="429841" y="121316"/>
                  </a:lnTo>
                  <a:lnTo>
                    <a:pt x="431057" y="118858"/>
                  </a:lnTo>
                  <a:lnTo>
                    <a:pt x="432577" y="116708"/>
                  </a:lnTo>
                  <a:lnTo>
                    <a:pt x="435009" y="114864"/>
                  </a:lnTo>
                  <a:lnTo>
                    <a:pt x="437441" y="113942"/>
                  </a:lnTo>
                  <a:lnTo>
                    <a:pt x="440177" y="112713"/>
                  </a:lnTo>
                  <a:close/>
                  <a:moveTo>
                    <a:pt x="405765" y="100013"/>
                  </a:moveTo>
                  <a:lnTo>
                    <a:pt x="407988" y="100013"/>
                  </a:lnTo>
                  <a:lnTo>
                    <a:pt x="410210" y="100013"/>
                  </a:lnTo>
                  <a:lnTo>
                    <a:pt x="412433" y="100966"/>
                  </a:lnTo>
                  <a:lnTo>
                    <a:pt x="414338" y="101601"/>
                  </a:lnTo>
                  <a:lnTo>
                    <a:pt x="415925" y="103188"/>
                  </a:lnTo>
                  <a:lnTo>
                    <a:pt x="416878" y="104776"/>
                  </a:lnTo>
                  <a:lnTo>
                    <a:pt x="418148" y="106681"/>
                  </a:lnTo>
                  <a:lnTo>
                    <a:pt x="419100" y="108586"/>
                  </a:lnTo>
                  <a:lnTo>
                    <a:pt x="419100" y="110808"/>
                  </a:lnTo>
                  <a:lnTo>
                    <a:pt x="419100" y="113348"/>
                  </a:lnTo>
                  <a:lnTo>
                    <a:pt x="418148" y="115253"/>
                  </a:lnTo>
                  <a:lnTo>
                    <a:pt x="416878" y="117158"/>
                  </a:lnTo>
                  <a:lnTo>
                    <a:pt x="415925" y="118746"/>
                  </a:lnTo>
                  <a:lnTo>
                    <a:pt x="414338" y="120333"/>
                  </a:lnTo>
                  <a:lnTo>
                    <a:pt x="412433" y="121286"/>
                  </a:lnTo>
                  <a:lnTo>
                    <a:pt x="410210" y="121921"/>
                  </a:lnTo>
                  <a:lnTo>
                    <a:pt x="407988" y="122238"/>
                  </a:lnTo>
                  <a:lnTo>
                    <a:pt x="405765" y="121921"/>
                  </a:lnTo>
                  <a:lnTo>
                    <a:pt x="403860" y="121286"/>
                  </a:lnTo>
                  <a:lnTo>
                    <a:pt x="401955" y="120333"/>
                  </a:lnTo>
                  <a:lnTo>
                    <a:pt x="400050" y="118746"/>
                  </a:lnTo>
                  <a:lnTo>
                    <a:pt x="398780" y="117158"/>
                  </a:lnTo>
                  <a:lnTo>
                    <a:pt x="397510" y="115253"/>
                  </a:lnTo>
                  <a:lnTo>
                    <a:pt x="397193" y="113348"/>
                  </a:lnTo>
                  <a:lnTo>
                    <a:pt x="396875" y="110808"/>
                  </a:lnTo>
                  <a:lnTo>
                    <a:pt x="397193" y="108586"/>
                  </a:lnTo>
                  <a:lnTo>
                    <a:pt x="397510" y="106681"/>
                  </a:lnTo>
                  <a:lnTo>
                    <a:pt x="398780" y="104776"/>
                  </a:lnTo>
                  <a:lnTo>
                    <a:pt x="400050" y="103188"/>
                  </a:lnTo>
                  <a:lnTo>
                    <a:pt x="401955" y="101601"/>
                  </a:lnTo>
                  <a:lnTo>
                    <a:pt x="403860" y="100966"/>
                  </a:lnTo>
                  <a:lnTo>
                    <a:pt x="405765" y="100013"/>
                  </a:lnTo>
                  <a:close/>
                  <a:moveTo>
                    <a:pt x="476567" y="100013"/>
                  </a:moveTo>
                  <a:lnTo>
                    <a:pt x="478472" y="100312"/>
                  </a:lnTo>
                  <a:lnTo>
                    <a:pt x="480695" y="100611"/>
                  </a:lnTo>
                  <a:lnTo>
                    <a:pt x="482600" y="101808"/>
                  </a:lnTo>
                  <a:lnTo>
                    <a:pt x="484187" y="102705"/>
                  </a:lnTo>
                  <a:lnTo>
                    <a:pt x="485457" y="104500"/>
                  </a:lnTo>
                  <a:lnTo>
                    <a:pt x="486410" y="106294"/>
                  </a:lnTo>
                  <a:lnTo>
                    <a:pt x="487362" y="108388"/>
                  </a:lnTo>
                  <a:lnTo>
                    <a:pt x="487362" y="110482"/>
                  </a:lnTo>
                  <a:lnTo>
                    <a:pt x="487362" y="112575"/>
                  </a:lnTo>
                  <a:lnTo>
                    <a:pt x="486410" y="114370"/>
                  </a:lnTo>
                  <a:lnTo>
                    <a:pt x="485457" y="116165"/>
                  </a:lnTo>
                  <a:lnTo>
                    <a:pt x="484187" y="117660"/>
                  </a:lnTo>
                  <a:lnTo>
                    <a:pt x="482600" y="119156"/>
                  </a:lnTo>
                  <a:lnTo>
                    <a:pt x="480695" y="120053"/>
                  </a:lnTo>
                  <a:lnTo>
                    <a:pt x="478472" y="120651"/>
                  </a:lnTo>
                  <a:lnTo>
                    <a:pt x="476567" y="120651"/>
                  </a:lnTo>
                  <a:lnTo>
                    <a:pt x="474027" y="120651"/>
                  </a:lnTo>
                  <a:lnTo>
                    <a:pt x="471805" y="120053"/>
                  </a:lnTo>
                  <a:lnTo>
                    <a:pt x="469900" y="119156"/>
                  </a:lnTo>
                  <a:lnTo>
                    <a:pt x="468312" y="117660"/>
                  </a:lnTo>
                  <a:lnTo>
                    <a:pt x="467042" y="116165"/>
                  </a:lnTo>
                  <a:lnTo>
                    <a:pt x="466090" y="114370"/>
                  </a:lnTo>
                  <a:lnTo>
                    <a:pt x="465137" y="112575"/>
                  </a:lnTo>
                  <a:lnTo>
                    <a:pt x="465137" y="110482"/>
                  </a:lnTo>
                  <a:lnTo>
                    <a:pt x="465137" y="108388"/>
                  </a:lnTo>
                  <a:lnTo>
                    <a:pt x="466090" y="106294"/>
                  </a:lnTo>
                  <a:lnTo>
                    <a:pt x="467042" y="104500"/>
                  </a:lnTo>
                  <a:lnTo>
                    <a:pt x="468312" y="102705"/>
                  </a:lnTo>
                  <a:lnTo>
                    <a:pt x="469900" y="101808"/>
                  </a:lnTo>
                  <a:lnTo>
                    <a:pt x="471805" y="100611"/>
                  </a:lnTo>
                  <a:lnTo>
                    <a:pt x="474027" y="100312"/>
                  </a:lnTo>
                  <a:lnTo>
                    <a:pt x="476567" y="100013"/>
                  </a:lnTo>
                  <a:close/>
                  <a:moveTo>
                    <a:pt x="383396" y="82550"/>
                  </a:moveTo>
                  <a:lnTo>
                    <a:pt x="384952" y="82550"/>
                  </a:lnTo>
                  <a:lnTo>
                    <a:pt x="386820" y="82855"/>
                  </a:lnTo>
                  <a:lnTo>
                    <a:pt x="387754" y="83161"/>
                  </a:lnTo>
                  <a:lnTo>
                    <a:pt x="389310" y="84382"/>
                  </a:lnTo>
                  <a:lnTo>
                    <a:pt x="390555" y="85298"/>
                  </a:lnTo>
                  <a:lnTo>
                    <a:pt x="391178" y="86519"/>
                  </a:lnTo>
                  <a:lnTo>
                    <a:pt x="392112" y="88045"/>
                  </a:lnTo>
                  <a:lnTo>
                    <a:pt x="392112" y="89572"/>
                  </a:lnTo>
                  <a:lnTo>
                    <a:pt x="392112" y="91098"/>
                  </a:lnTo>
                  <a:lnTo>
                    <a:pt x="392112" y="92930"/>
                  </a:lnTo>
                  <a:lnTo>
                    <a:pt x="391178" y="93846"/>
                  </a:lnTo>
                  <a:lnTo>
                    <a:pt x="390555" y="95372"/>
                  </a:lnTo>
                  <a:lnTo>
                    <a:pt x="389310" y="96593"/>
                  </a:lnTo>
                  <a:lnTo>
                    <a:pt x="387754" y="97204"/>
                  </a:lnTo>
                  <a:lnTo>
                    <a:pt x="386198" y="98120"/>
                  </a:lnTo>
                  <a:lnTo>
                    <a:pt x="384952" y="98425"/>
                  </a:lnTo>
                  <a:lnTo>
                    <a:pt x="383396" y="98120"/>
                  </a:lnTo>
                  <a:lnTo>
                    <a:pt x="381840" y="98120"/>
                  </a:lnTo>
                  <a:lnTo>
                    <a:pt x="380283" y="97204"/>
                  </a:lnTo>
                  <a:lnTo>
                    <a:pt x="378727" y="96593"/>
                  </a:lnTo>
                  <a:lnTo>
                    <a:pt x="377482" y="95372"/>
                  </a:lnTo>
                  <a:lnTo>
                    <a:pt x="376859" y="93846"/>
                  </a:lnTo>
                  <a:lnTo>
                    <a:pt x="376548" y="92625"/>
                  </a:lnTo>
                  <a:lnTo>
                    <a:pt x="376237" y="91098"/>
                  </a:lnTo>
                  <a:lnTo>
                    <a:pt x="376237" y="89572"/>
                  </a:lnTo>
                  <a:lnTo>
                    <a:pt x="376548" y="88045"/>
                  </a:lnTo>
                  <a:lnTo>
                    <a:pt x="376859" y="86519"/>
                  </a:lnTo>
                  <a:lnTo>
                    <a:pt x="378104" y="84992"/>
                  </a:lnTo>
                  <a:lnTo>
                    <a:pt x="378727" y="83771"/>
                  </a:lnTo>
                  <a:lnTo>
                    <a:pt x="380283" y="83161"/>
                  </a:lnTo>
                  <a:lnTo>
                    <a:pt x="381840" y="82855"/>
                  </a:lnTo>
                  <a:lnTo>
                    <a:pt x="383396" y="82550"/>
                  </a:lnTo>
                  <a:close/>
                  <a:moveTo>
                    <a:pt x="496827" y="80963"/>
                  </a:moveTo>
                  <a:lnTo>
                    <a:pt x="498625" y="80963"/>
                  </a:lnTo>
                  <a:lnTo>
                    <a:pt x="500122" y="80963"/>
                  </a:lnTo>
                  <a:lnTo>
                    <a:pt x="501620" y="81952"/>
                  </a:lnTo>
                  <a:lnTo>
                    <a:pt x="503117" y="82611"/>
                  </a:lnTo>
                  <a:lnTo>
                    <a:pt x="504316" y="83270"/>
                  </a:lnTo>
                  <a:lnTo>
                    <a:pt x="505214" y="84588"/>
                  </a:lnTo>
                  <a:lnTo>
                    <a:pt x="506113" y="86235"/>
                  </a:lnTo>
                  <a:lnTo>
                    <a:pt x="506412" y="87882"/>
                  </a:lnTo>
                  <a:lnTo>
                    <a:pt x="506412" y="89530"/>
                  </a:lnTo>
                  <a:lnTo>
                    <a:pt x="506412" y="91507"/>
                  </a:lnTo>
                  <a:lnTo>
                    <a:pt x="506113" y="93154"/>
                  </a:lnTo>
                  <a:lnTo>
                    <a:pt x="505214" y="94143"/>
                  </a:lnTo>
                  <a:lnTo>
                    <a:pt x="504316" y="95790"/>
                  </a:lnTo>
                  <a:lnTo>
                    <a:pt x="503117" y="96779"/>
                  </a:lnTo>
                  <a:lnTo>
                    <a:pt x="501620" y="97438"/>
                  </a:lnTo>
                  <a:lnTo>
                    <a:pt x="500122" y="98426"/>
                  </a:lnTo>
                  <a:lnTo>
                    <a:pt x="498625" y="98426"/>
                  </a:lnTo>
                  <a:lnTo>
                    <a:pt x="496827" y="98426"/>
                  </a:lnTo>
                  <a:lnTo>
                    <a:pt x="495330" y="97438"/>
                  </a:lnTo>
                  <a:lnTo>
                    <a:pt x="494431" y="96779"/>
                  </a:lnTo>
                  <a:lnTo>
                    <a:pt x="492933" y="95790"/>
                  </a:lnTo>
                  <a:lnTo>
                    <a:pt x="492035" y="94143"/>
                  </a:lnTo>
                  <a:lnTo>
                    <a:pt x="491436" y="93154"/>
                  </a:lnTo>
                  <a:lnTo>
                    <a:pt x="491136" y="91507"/>
                  </a:lnTo>
                  <a:lnTo>
                    <a:pt x="490537" y="89530"/>
                  </a:lnTo>
                  <a:lnTo>
                    <a:pt x="491136" y="87882"/>
                  </a:lnTo>
                  <a:lnTo>
                    <a:pt x="491436" y="86235"/>
                  </a:lnTo>
                  <a:lnTo>
                    <a:pt x="492035" y="84588"/>
                  </a:lnTo>
                  <a:lnTo>
                    <a:pt x="492933" y="83270"/>
                  </a:lnTo>
                  <a:lnTo>
                    <a:pt x="494431" y="82611"/>
                  </a:lnTo>
                  <a:lnTo>
                    <a:pt x="495330" y="81952"/>
                  </a:lnTo>
                  <a:lnTo>
                    <a:pt x="496827" y="80963"/>
                  </a:lnTo>
                  <a:close/>
                  <a:moveTo>
                    <a:pt x="519907" y="61913"/>
                  </a:moveTo>
                  <a:lnTo>
                    <a:pt x="521586" y="62249"/>
                  </a:lnTo>
                  <a:lnTo>
                    <a:pt x="523265" y="62585"/>
                  </a:lnTo>
                  <a:lnTo>
                    <a:pt x="524944" y="63256"/>
                  </a:lnTo>
                  <a:lnTo>
                    <a:pt x="526287" y="64600"/>
                  </a:lnTo>
                  <a:lnTo>
                    <a:pt x="526959" y="65943"/>
                  </a:lnTo>
                  <a:lnTo>
                    <a:pt x="527967" y="66951"/>
                  </a:lnTo>
                  <a:lnTo>
                    <a:pt x="528638" y="68630"/>
                  </a:lnTo>
                  <a:lnTo>
                    <a:pt x="528638" y="70645"/>
                  </a:lnTo>
                  <a:lnTo>
                    <a:pt x="528638" y="72324"/>
                  </a:lnTo>
                  <a:lnTo>
                    <a:pt x="527967" y="74003"/>
                  </a:lnTo>
                  <a:lnTo>
                    <a:pt x="526959" y="75682"/>
                  </a:lnTo>
                  <a:lnTo>
                    <a:pt x="526287" y="77025"/>
                  </a:lnTo>
                  <a:lnTo>
                    <a:pt x="524944" y="78033"/>
                  </a:lnTo>
                  <a:lnTo>
                    <a:pt x="523265" y="79040"/>
                  </a:lnTo>
                  <a:lnTo>
                    <a:pt x="521586" y="79376"/>
                  </a:lnTo>
                  <a:lnTo>
                    <a:pt x="519907" y="79376"/>
                  </a:lnTo>
                  <a:lnTo>
                    <a:pt x="517892" y="79376"/>
                  </a:lnTo>
                  <a:lnTo>
                    <a:pt x="516213" y="79040"/>
                  </a:lnTo>
                  <a:lnTo>
                    <a:pt x="515205" y="78033"/>
                  </a:lnTo>
                  <a:lnTo>
                    <a:pt x="513526" y="77025"/>
                  </a:lnTo>
                  <a:lnTo>
                    <a:pt x="512854" y="75682"/>
                  </a:lnTo>
                  <a:lnTo>
                    <a:pt x="511847" y="74003"/>
                  </a:lnTo>
                  <a:lnTo>
                    <a:pt x="511511" y="72324"/>
                  </a:lnTo>
                  <a:lnTo>
                    <a:pt x="511175" y="70645"/>
                  </a:lnTo>
                  <a:lnTo>
                    <a:pt x="511511" y="68630"/>
                  </a:lnTo>
                  <a:lnTo>
                    <a:pt x="511847" y="66951"/>
                  </a:lnTo>
                  <a:lnTo>
                    <a:pt x="512854" y="65943"/>
                  </a:lnTo>
                  <a:lnTo>
                    <a:pt x="513526" y="64600"/>
                  </a:lnTo>
                  <a:lnTo>
                    <a:pt x="515205" y="63256"/>
                  </a:lnTo>
                  <a:lnTo>
                    <a:pt x="516213" y="62585"/>
                  </a:lnTo>
                  <a:lnTo>
                    <a:pt x="517892" y="62249"/>
                  </a:lnTo>
                  <a:lnTo>
                    <a:pt x="519907" y="61913"/>
                  </a:lnTo>
                  <a:close/>
                  <a:moveTo>
                    <a:pt x="364375" y="61913"/>
                  </a:moveTo>
                  <a:lnTo>
                    <a:pt x="365873" y="61913"/>
                  </a:lnTo>
                  <a:lnTo>
                    <a:pt x="367670" y="62218"/>
                  </a:lnTo>
                  <a:lnTo>
                    <a:pt x="369168" y="62524"/>
                  </a:lnTo>
                  <a:lnTo>
                    <a:pt x="370066" y="63745"/>
                  </a:lnTo>
                  <a:lnTo>
                    <a:pt x="371265" y="64355"/>
                  </a:lnTo>
                  <a:lnTo>
                    <a:pt x="371864" y="65882"/>
                  </a:lnTo>
                  <a:lnTo>
                    <a:pt x="372762" y="67408"/>
                  </a:lnTo>
                  <a:lnTo>
                    <a:pt x="373062" y="68935"/>
                  </a:lnTo>
                  <a:lnTo>
                    <a:pt x="373062" y="70461"/>
                  </a:lnTo>
                  <a:lnTo>
                    <a:pt x="372762" y="72293"/>
                  </a:lnTo>
                  <a:lnTo>
                    <a:pt x="371864" y="73514"/>
                  </a:lnTo>
                  <a:lnTo>
                    <a:pt x="371265" y="75040"/>
                  </a:lnTo>
                  <a:lnTo>
                    <a:pt x="370066" y="75956"/>
                  </a:lnTo>
                  <a:lnTo>
                    <a:pt x="368569" y="76872"/>
                  </a:lnTo>
                  <a:lnTo>
                    <a:pt x="367670" y="77483"/>
                  </a:lnTo>
                  <a:lnTo>
                    <a:pt x="365873" y="77788"/>
                  </a:lnTo>
                  <a:lnTo>
                    <a:pt x="364375" y="77788"/>
                  </a:lnTo>
                  <a:lnTo>
                    <a:pt x="362878" y="77483"/>
                  </a:lnTo>
                  <a:lnTo>
                    <a:pt x="361380" y="76872"/>
                  </a:lnTo>
                  <a:lnTo>
                    <a:pt x="359883" y="75956"/>
                  </a:lnTo>
                  <a:lnTo>
                    <a:pt x="359283" y="75040"/>
                  </a:lnTo>
                  <a:lnTo>
                    <a:pt x="358085" y="73514"/>
                  </a:lnTo>
                  <a:lnTo>
                    <a:pt x="357786" y="71988"/>
                  </a:lnTo>
                  <a:lnTo>
                    <a:pt x="357187" y="70461"/>
                  </a:lnTo>
                  <a:lnTo>
                    <a:pt x="357187" y="68935"/>
                  </a:lnTo>
                  <a:lnTo>
                    <a:pt x="357786" y="67408"/>
                  </a:lnTo>
                  <a:lnTo>
                    <a:pt x="358085" y="65882"/>
                  </a:lnTo>
                  <a:lnTo>
                    <a:pt x="359283" y="64355"/>
                  </a:lnTo>
                  <a:lnTo>
                    <a:pt x="360182" y="63439"/>
                  </a:lnTo>
                  <a:lnTo>
                    <a:pt x="361380" y="62524"/>
                  </a:lnTo>
                  <a:lnTo>
                    <a:pt x="362878" y="62218"/>
                  </a:lnTo>
                  <a:lnTo>
                    <a:pt x="364375" y="61913"/>
                  </a:lnTo>
                  <a:close/>
                  <a:moveTo>
                    <a:pt x="533858" y="36513"/>
                  </a:moveTo>
                  <a:lnTo>
                    <a:pt x="536209" y="36849"/>
                  </a:lnTo>
                  <a:lnTo>
                    <a:pt x="537552" y="37185"/>
                  </a:lnTo>
                  <a:lnTo>
                    <a:pt x="538895" y="38192"/>
                  </a:lnTo>
                  <a:lnTo>
                    <a:pt x="540239" y="39536"/>
                  </a:lnTo>
                  <a:lnTo>
                    <a:pt x="541246" y="40543"/>
                  </a:lnTo>
                  <a:lnTo>
                    <a:pt x="542254" y="41886"/>
                  </a:lnTo>
                  <a:lnTo>
                    <a:pt x="542589" y="43565"/>
                  </a:lnTo>
                  <a:lnTo>
                    <a:pt x="542925" y="45580"/>
                  </a:lnTo>
                  <a:lnTo>
                    <a:pt x="542589" y="47260"/>
                  </a:lnTo>
                  <a:lnTo>
                    <a:pt x="542254" y="48939"/>
                  </a:lnTo>
                  <a:lnTo>
                    <a:pt x="541246" y="50282"/>
                  </a:lnTo>
                  <a:lnTo>
                    <a:pt x="540239" y="51625"/>
                  </a:lnTo>
                  <a:lnTo>
                    <a:pt x="538895" y="52969"/>
                  </a:lnTo>
                  <a:lnTo>
                    <a:pt x="537552" y="53640"/>
                  </a:lnTo>
                  <a:lnTo>
                    <a:pt x="536209" y="53976"/>
                  </a:lnTo>
                  <a:lnTo>
                    <a:pt x="533858" y="53976"/>
                  </a:lnTo>
                  <a:lnTo>
                    <a:pt x="532515" y="53976"/>
                  </a:lnTo>
                  <a:lnTo>
                    <a:pt x="530835" y="53640"/>
                  </a:lnTo>
                  <a:lnTo>
                    <a:pt x="529156" y="52969"/>
                  </a:lnTo>
                  <a:lnTo>
                    <a:pt x="527813" y="51625"/>
                  </a:lnTo>
                  <a:lnTo>
                    <a:pt x="526470" y="50282"/>
                  </a:lnTo>
                  <a:lnTo>
                    <a:pt x="525798" y="48939"/>
                  </a:lnTo>
                  <a:lnTo>
                    <a:pt x="525462" y="47260"/>
                  </a:lnTo>
                  <a:lnTo>
                    <a:pt x="525462" y="45580"/>
                  </a:lnTo>
                  <a:lnTo>
                    <a:pt x="525462" y="43565"/>
                  </a:lnTo>
                  <a:lnTo>
                    <a:pt x="525798" y="41886"/>
                  </a:lnTo>
                  <a:lnTo>
                    <a:pt x="526470" y="40543"/>
                  </a:lnTo>
                  <a:lnTo>
                    <a:pt x="527813" y="39536"/>
                  </a:lnTo>
                  <a:lnTo>
                    <a:pt x="529156" y="38192"/>
                  </a:lnTo>
                  <a:lnTo>
                    <a:pt x="530835" y="37185"/>
                  </a:lnTo>
                  <a:lnTo>
                    <a:pt x="532515" y="36849"/>
                  </a:lnTo>
                  <a:lnTo>
                    <a:pt x="533858" y="36513"/>
                  </a:lnTo>
                  <a:close/>
                  <a:moveTo>
                    <a:pt x="353096" y="33338"/>
                  </a:moveTo>
                  <a:lnTo>
                    <a:pt x="354928" y="33338"/>
                  </a:lnTo>
                  <a:lnTo>
                    <a:pt x="356455" y="33997"/>
                  </a:lnTo>
                  <a:lnTo>
                    <a:pt x="357981" y="34656"/>
                  </a:lnTo>
                  <a:lnTo>
                    <a:pt x="359202" y="35644"/>
                  </a:lnTo>
                  <a:lnTo>
                    <a:pt x="360118" y="36633"/>
                  </a:lnTo>
                  <a:lnTo>
                    <a:pt x="361034" y="38280"/>
                  </a:lnTo>
                  <a:lnTo>
                    <a:pt x="361644" y="39928"/>
                  </a:lnTo>
                  <a:lnTo>
                    <a:pt x="361950" y="41575"/>
                  </a:lnTo>
                  <a:lnTo>
                    <a:pt x="361950" y="43223"/>
                  </a:lnTo>
                  <a:lnTo>
                    <a:pt x="361644" y="44870"/>
                  </a:lnTo>
                  <a:lnTo>
                    <a:pt x="361034" y="46188"/>
                  </a:lnTo>
                  <a:lnTo>
                    <a:pt x="360118" y="47836"/>
                  </a:lnTo>
                  <a:lnTo>
                    <a:pt x="359202" y="48824"/>
                  </a:lnTo>
                  <a:lnTo>
                    <a:pt x="357981" y="49813"/>
                  </a:lnTo>
                  <a:lnTo>
                    <a:pt x="356455" y="50472"/>
                  </a:lnTo>
                  <a:lnTo>
                    <a:pt x="354928" y="50801"/>
                  </a:lnTo>
                  <a:lnTo>
                    <a:pt x="353096" y="50801"/>
                  </a:lnTo>
                  <a:lnTo>
                    <a:pt x="351570" y="50472"/>
                  </a:lnTo>
                  <a:lnTo>
                    <a:pt x="350044" y="49813"/>
                  </a:lnTo>
                  <a:lnTo>
                    <a:pt x="349128" y="48824"/>
                  </a:lnTo>
                  <a:lnTo>
                    <a:pt x="347906" y="47506"/>
                  </a:lnTo>
                  <a:lnTo>
                    <a:pt x="347296" y="46188"/>
                  </a:lnTo>
                  <a:lnTo>
                    <a:pt x="346380" y="44870"/>
                  </a:lnTo>
                  <a:lnTo>
                    <a:pt x="346075" y="43223"/>
                  </a:lnTo>
                  <a:lnTo>
                    <a:pt x="346075" y="41575"/>
                  </a:lnTo>
                  <a:lnTo>
                    <a:pt x="346380" y="39598"/>
                  </a:lnTo>
                  <a:lnTo>
                    <a:pt x="347296" y="37951"/>
                  </a:lnTo>
                  <a:lnTo>
                    <a:pt x="347906" y="36633"/>
                  </a:lnTo>
                  <a:lnTo>
                    <a:pt x="349128" y="35644"/>
                  </a:lnTo>
                  <a:lnTo>
                    <a:pt x="350044" y="34656"/>
                  </a:lnTo>
                  <a:lnTo>
                    <a:pt x="351570" y="33997"/>
                  </a:lnTo>
                  <a:lnTo>
                    <a:pt x="353096" y="33338"/>
                  </a:lnTo>
                  <a:close/>
                  <a:moveTo>
                    <a:pt x="544452" y="14288"/>
                  </a:moveTo>
                  <a:lnTo>
                    <a:pt x="545950" y="14288"/>
                  </a:lnTo>
                  <a:lnTo>
                    <a:pt x="547448" y="14288"/>
                  </a:lnTo>
                  <a:lnTo>
                    <a:pt x="548945" y="14618"/>
                  </a:lnTo>
                  <a:lnTo>
                    <a:pt x="550443" y="15606"/>
                  </a:lnTo>
                  <a:lnTo>
                    <a:pt x="551341" y="16595"/>
                  </a:lnTo>
                  <a:lnTo>
                    <a:pt x="552540" y="17913"/>
                  </a:lnTo>
                  <a:lnTo>
                    <a:pt x="553139" y="19560"/>
                  </a:lnTo>
                  <a:lnTo>
                    <a:pt x="553738" y="21207"/>
                  </a:lnTo>
                  <a:lnTo>
                    <a:pt x="554037" y="22855"/>
                  </a:lnTo>
                  <a:lnTo>
                    <a:pt x="553738" y="24832"/>
                  </a:lnTo>
                  <a:lnTo>
                    <a:pt x="553139" y="26479"/>
                  </a:lnTo>
                  <a:lnTo>
                    <a:pt x="552540" y="27468"/>
                  </a:lnTo>
                  <a:lnTo>
                    <a:pt x="551341" y="28786"/>
                  </a:lnTo>
                  <a:lnTo>
                    <a:pt x="550443" y="30104"/>
                  </a:lnTo>
                  <a:lnTo>
                    <a:pt x="548945" y="30763"/>
                  </a:lnTo>
                  <a:lnTo>
                    <a:pt x="547448" y="31092"/>
                  </a:lnTo>
                  <a:lnTo>
                    <a:pt x="545950" y="31751"/>
                  </a:lnTo>
                  <a:lnTo>
                    <a:pt x="544452" y="31092"/>
                  </a:lnTo>
                  <a:lnTo>
                    <a:pt x="542955" y="30763"/>
                  </a:lnTo>
                  <a:lnTo>
                    <a:pt x="541457" y="30104"/>
                  </a:lnTo>
                  <a:lnTo>
                    <a:pt x="540558" y="28786"/>
                  </a:lnTo>
                  <a:lnTo>
                    <a:pt x="539360" y="27468"/>
                  </a:lnTo>
                  <a:lnTo>
                    <a:pt x="538761" y="26479"/>
                  </a:lnTo>
                  <a:lnTo>
                    <a:pt x="538162" y="24832"/>
                  </a:lnTo>
                  <a:lnTo>
                    <a:pt x="538162" y="22855"/>
                  </a:lnTo>
                  <a:lnTo>
                    <a:pt x="538162" y="21207"/>
                  </a:lnTo>
                  <a:lnTo>
                    <a:pt x="538761" y="19560"/>
                  </a:lnTo>
                  <a:lnTo>
                    <a:pt x="539360" y="17913"/>
                  </a:lnTo>
                  <a:lnTo>
                    <a:pt x="540558" y="16595"/>
                  </a:lnTo>
                  <a:lnTo>
                    <a:pt x="541457" y="15606"/>
                  </a:lnTo>
                  <a:lnTo>
                    <a:pt x="542955" y="14618"/>
                  </a:lnTo>
                  <a:lnTo>
                    <a:pt x="544452" y="14288"/>
                  </a:lnTo>
                  <a:close/>
                  <a:moveTo>
                    <a:pt x="343877" y="11113"/>
                  </a:moveTo>
                  <a:lnTo>
                    <a:pt x="345403" y="11113"/>
                  </a:lnTo>
                  <a:lnTo>
                    <a:pt x="346930" y="11418"/>
                  </a:lnTo>
                  <a:lnTo>
                    <a:pt x="348456" y="12334"/>
                  </a:lnTo>
                  <a:lnTo>
                    <a:pt x="349677" y="12945"/>
                  </a:lnTo>
                  <a:lnTo>
                    <a:pt x="350898" y="14166"/>
                  </a:lnTo>
                  <a:lnTo>
                    <a:pt x="351814" y="15082"/>
                  </a:lnTo>
                  <a:lnTo>
                    <a:pt x="352119" y="16608"/>
                  </a:lnTo>
                  <a:lnTo>
                    <a:pt x="352425" y="18135"/>
                  </a:lnTo>
                  <a:lnTo>
                    <a:pt x="352425" y="19966"/>
                  </a:lnTo>
                  <a:lnTo>
                    <a:pt x="352119" y="21493"/>
                  </a:lnTo>
                  <a:lnTo>
                    <a:pt x="351814" y="23019"/>
                  </a:lnTo>
                  <a:lnTo>
                    <a:pt x="350593" y="24240"/>
                  </a:lnTo>
                  <a:lnTo>
                    <a:pt x="349372" y="25156"/>
                  </a:lnTo>
                  <a:lnTo>
                    <a:pt x="348456" y="26072"/>
                  </a:lnTo>
                  <a:lnTo>
                    <a:pt x="346930" y="26683"/>
                  </a:lnTo>
                  <a:lnTo>
                    <a:pt x="345403" y="26988"/>
                  </a:lnTo>
                  <a:lnTo>
                    <a:pt x="343877" y="26988"/>
                  </a:lnTo>
                  <a:lnTo>
                    <a:pt x="342045" y="26683"/>
                  </a:lnTo>
                  <a:lnTo>
                    <a:pt x="340519" y="26072"/>
                  </a:lnTo>
                  <a:lnTo>
                    <a:pt x="339297" y="25156"/>
                  </a:lnTo>
                  <a:lnTo>
                    <a:pt x="338381" y="24240"/>
                  </a:lnTo>
                  <a:lnTo>
                    <a:pt x="337466" y="23019"/>
                  </a:lnTo>
                  <a:lnTo>
                    <a:pt x="336855" y="21493"/>
                  </a:lnTo>
                  <a:lnTo>
                    <a:pt x="336550" y="19966"/>
                  </a:lnTo>
                  <a:lnTo>
                    <a:pt x="336550" y="18135"/>
                  </a:lnTo>
                  <a:lnTo>
                    <a:pt x="336855" y="16608"/>
                  </a:lnTo>
                  <a:lnTo>
                    <a:pt x="337466" y="15082"/>
                  </a:lnTo>
                  <a:lnTo>
                    <a:pt x="338381" y="14166"/>
                  </a:lnTo>
                  <a:lnTo>
                    <a:pt x="339297" y="12945"/>
                  </a:lnTo>
                  <a:lnTo>
                    <a:pt x="340824" y="11724"/>
                  </a:lnTo>
                  <a:lnTo>
                    <a:pt x="342045" y="11418"/>
                  </a:lnTo>
                  <a:lnTo>
                    <a:pt x="343877" y="11113"/>
                  </a:lnTo>
                  <a:close/>
                  <a:moveTo>
                    <a:pt x="610986" y="0"/>
                  </a:moveTo>
                  <a:lnTo>
                    <a:pt x="614799" y="3177"/>
                  </a:lnTo>
                  <a:lnTo>
                    <a:pt x="624966" y="12071"/>
                  </a:lnTo>
                  <a:lnTo>
                    <a:pt x="641170" y="25094"/>
                  </a:lnTo>
                  <a:lnTo>
                    <a:pt x="651019" y="32717"/>
                  </a:lnTo>
                  <a:lnTo>
                    <a:pt x="661822" y="40658"/>
                  </a:lnTo>
                  <a:lnTo>
                    <a:pt x="673578" y="48917"/>
                  </a:lnTo>
                  <a:lnTo>
                    <a:pt x="686287" y="56858"/>
                  </a:lnTo>
                  <a:lnTo>
                    <a:pt x="699631" y="65117"/>
                  </a:lnTo>
                  <a:lnTo>
                    <a:pt x="712976" y="73058"/>
                  </a:lnTo>
                  <a:lnTo>
                    <a:pt x="726956" y="80363"/>
                  </a:lnTo>
                  <a:lnTo>
                    <a:pt x="741253" y="86398"/>
                  </a:lnTo>
                  <a:lnTo>
                    <a:pt x="748879" y="89575"/>
                  </a:lnTo>
                  <a:lnTo>
                    <a:pt x="755869" y="92434"/>
                  </a:lnTo>
                  <a:lnTo>
                    <a:pt x="763176" y="94657"/>
                  </a:lnTo>
                  <a:lnTo>
                    <a:pt x="770484" y="96563"/>
                  </a:lnTo>
                  <a:lnTo>
                    <a:pt x="775885" y="96881"/>
                  </a:lnTo>
                  <a:lnTo>
                    <a:pt x="782558" y="98151"/>
                  </a:lnTo>
                  <a:lnTo>
                    <a:pt x="790501" y="99739"/>
                  </a:lnTo>
                  <a:lnTo>
                    <a:pt x="800350" y="101645"/>
                  </a:lnTo>
                  <a:lnTo>
                    <a:pt x="811153" y="104822"/>
                  </a:lnTo>
                  <a:lnTo>
                    <a:pt x="822909" y="108951"/>
                  </a:lnTo>
                  <a:lnTo>
                    <a:pt x="828946" y="111174"/>
                  </a:lnTo>
                  <a:lnTo>
                    <a:pt x="834982" y="114351"/>
                  </a:lnTo>
                  <a:lnTo>
                    <a:pt x="841019" y="117527"/>
                  </a:lnTo>
                  <a:lnTo>
                    <a:pt x="846738" y="120704"/>
                  </a:lnTo>
                  <a:lnTo>
                    <a:pt x="852775" y="124515"/>
                  </a:lnTo>
                  <a:lnTo>
                    <a:pt x="858176" y="128645"/>
                  </a:lnTo>
                  <a:lnTo>
                    <a:pt x="863578" y="133092"/>
                  </a:lnTo>
                  <a:lnTo>
                    <a:pt x="868979" y="138174"/>
                  </a:lnTo>
                  <a:lnTo>
                    <a:pt x="873745" y="143574"/>
                  </a:lnTo>
                  <a:lnTo>
                    <a:pt x="878193" y="149291"/>
                  </a:lnTo>
                  <a:lnTo>
                    <a:pt x="882323" y="155644"/>
                  </a:lnTo>
                  <a:lnTo>
                    <a:pt x="886136" y="161997"/>
                  </a:lnTo>
                  <a:lnTo>
                    <a:pt x="889313" y="169303"/>
                  </a:lnTo>
                  <a:lnTo>
                    <a:pt x="891538" y="176926"/>
                  </a:lnTo>
                  <a:lnTo>
                    <a:pt x="893444" y="185502"/>
                  </a:lnTo>
                  <a:lnTo>
                    <a:pt x="895032" y="193761"/>
                  </a:lnTo>
                  <a:lnTo>
                    <a:pt x="895350" y="203290"/>
                  </a:lnTo>
                  <a:lnTo>
                    <a:pt x="895350" y="212819"/>
                  </a:lnTo>
                  <a:lnTo>
                    <a:pt x="770484" y="303982"/>
                  </a:lnTo>
                  <a:lnTo>
                    <a:pt x="733310" y="278571"/>
                  </a:lnTo>
                  <a:lnTo>
                    <a:pt x="735852" y="283971"/>
                  </a:lnTo>
                  <a:lnTo>
                    <a:pt x="738712" y="290324"/>
                  </a:lnTo>
                  <a:lnTo>
                    <a:pt x="741889" y="299218"/>
                  </a:lnTo>
                  <a:lnTo>
                    <a:pt x="744748" y="310653"/>
                  </a:lnTo>
                  <a:lnTo>
                    <a:pt x="747926" y="323358"/>
                  </a:lnTo>
                  <a:lnTo>
                    <a:pt x="749514" y="330346"/>
                  </a:lnTo>
                  <a:lnTo>
                    <a:pt x="751103" y="337970"/>
                  </a:lnTo>
                  <a:lnTo>
                    <a:pt x="751738" y="345911"/>
                  </a:lnTo>
                  <a:lnTo>
                    <a:pt x="753009" y="354169"/>
                  </a:lnTo>
                  <a:lnTo>
                    <a:pt x="753327" y="362428"/>
                  </a:lnTo>
                  <a:lnTo>
                    <a:pt x="753645" y="371004"/>
                  </a:lnTo>
                  <a:lnTo>
                    <a:pt x="753645" y="380534"/>
                  </a:lnTo>
                  <a:lnTo>
                    <a:pt x="753009" y="389428"/>
                  </a:lnTo>
                  <a:lnTo>
                    <a:pt x="752374" y="398957"/>
                  </a:lnTo>
                  <a:lnTo>
                    <a:pt x="750785" y="408804"/>
                  </a:lnTo>
                  <a:lnTo>
                    <a:pt x="749197" y="418333"/>
                  </a:lnTo>
                  <a:lnTo>
                    <a:pt x="746337" y="428180"/>
                  </a:lnTo>
                  <a:lnTo>
                    <a:pt x="743160" y="438027"/>
                  </a:lnTo>
                  <a:lnTo>
                    <a:pt x="739983" y="448191"/>
                  </a:lnTo>
                  <a:lnTo>
                    <a:pt x="735534" y="458356"/>
                  </a:lnTo>
                  <a:lnTo>
                    <a:pt x="730451" y="468520"/>
                  </a:lnTo>
                  <a:lnTo>
                    <a:pt x="724414" y="478367"/>
                  </a:lnTo>
                  <a:lnTo>
                    <a:pt x="717742" y="488531"/>
                  </a:lnTo>
                  <a:lnTo>
                    <a:pt x="710434" y="498696"/>
                  </a:lnTo>
                  <a:lnTo>
                    <a:pt x="702173" y="508225"/>
                  </a:lnTo>
                  <a:lnTo>
                    <a:pt x="697407" y="513625"/>
                  </a:lnTo>
                  <a:lnTo>
                    <a:pt x="692641" y="520296"/>
                  </a:lnTo>
                  <a:lnTo>
                    <a:pt x="685969" y="528872"/>
                  </a:lnTo>
                  <a:lnTo>
                    <a:pt x="678979" y="539671"/>
                  </a:lnTo>
                  <a:lnTo>
                    <a:pt x="671036" y="552695"/>
                  </a:lnTo>
                  <a:lnTo>
                    <a:pt x="667541" y="559683"/>
                  </a:lnTo>
                  <a:lnTo>
                    <a:pt x="663728" y="566988"/>
                  </a:lnTo>
                  <a:lnTo>
                    <a:pt x="660233" y="574929"/>
                  </a:lnTo>
                  <a:lnTo>
                    <a:pt x="656738" y="583188"/>
                  </a:lnTo>
                  <a:lnTo>
                    <a:pt x="653561" y="591764"/>
                  </a:lnTo>
                  <a:lnTo>
                    <a:pt x="651019" y="600658"/>
                  </a:lnTo>
                  <a:lnTo>
                    <a:pt x="648795" y="609552"/>
                  </a:lnTo>
                  <a:lnTo>
                    <a:pt x="646254" y="619399"/>
                  </a:lnTo>
                  <a:lnTo>
                    <a:pt x="644665" y="628928"/>
                  </a:lnTo>
                  <a:lnTo>
                    <a:pt x="643712" y="639093"/>
                  </a:lnTo>
                  <a:lnTo>
                    <a:pt x="643394" y="649257"/>
                  </a:lnTo>
                  <a:lnTo>
                    <a:pt x="643394" y="659739"/>
                  </a:lnTo>
                  <a:lnTo>
                    <a:pt x="644029" y="669904"/>
                  </a:lnTo>
                  <a:lnTo>
                    <a:pt x="645618" y="681021"/>
                  </a:lnTo>
                  <a:lnTo>
                    <a:pt x="647842" y="691821"/>
                  </a:lnTo>
                  <a:lnTo>
                    <a:pt x="651019" y="702621"/>
                  </a:lnTo>
                  <a:lnTo>
                    <a:pt x="655150" y="713738"/>
                  </a:lnTo>
                  <a:lnTo>
                    <a:pt x="660233" y="724856"/>
                  </a:lnTo>
                  <a:lnTo>
                    <a:pt x="666588" y="735973"/>
                  </a:lnTo>
                  <a:lnTo>
                    <a:pt x="670083" y="741691"/>
                  </a:lnTo>
                  <a:lnTo>
                    <a:pt x="673578" y="747091"/>
                  </a:lnTo>
                  <a:lnTo>
                    <a:pt x="680886" y="755032"/>
                  </a:lnTo>
                  <a:lnTo>
                    <a:pt x="689146" y="764243"/>
                  </a:lnTo>
                  <a:lnTo>
                    <a:pt x="698996" y="777584"/>
                  </a:lnTo>
                  <a:lnTo>
                    <a:pt x="711070" y="793784"/>
                  </a:lnTo>
                  <a:lnTo>
                    <a:pt x="717742" y="802995"/>
                  </a:lnTo>
                  <a:lnTo>
                    <a:pt x="724414" y="813160"/>
                  </a:lnTo>
                  <a:lnTo>
                    <a:pt x="730768" y="823960"/>
                  </a:lnTo>
                  <a:lnTo>
                    <a:pt x="737441" y="835712"/>
                  </a:lnTo>
                  <a:lnTo>
                    <a:pt x="744113" y="848100"/>
                  </a:lnTo>
                  <a:lnTo>
                    <a:pt x="750785" y="860806"/>
                  </a:lnTo>
                  <a:lnTo>
                    <a:pt x="757140" y="874464"/>
                  </a:lnTo>
                  <a:lnTo>
                    <a:pt x="763176" y="888758"/>
                  </a:lnTo>
                  <a:lnTo>
                    <a:pt x="768896" y="904005"/>
                  </a:lnTo>
                  <a:lnTo>
                    <a:pt x="774297" y="919252"/>
                  </a:lnTo>
                  <a:lnTo>
                    <a:pt x="779063" y="935134"/>
                  </a:lnTo>
                  <a:lnTo>
                    <a:pt x="783193" y="951969"/>
                  </a:lnTo>
                  <a:lnTo>
                    <a:pt x="787006" y="969439"/>
                  </a:lnTo>
                  <a:lnTo>
                    <a:pt x="789865" y="986909"/>
                  </a:lnTo>
                  <a:lnTo>
                    <a:pt x="792089" y="1005015"/>
                  </a:lnTo>
                  <a:lnTo>
                    <a:pt x="793043" y="1014226"/>
                  </a:lnTo>
                  <a:lnTo>
                    <a:pt x="793360" y="1024073"/>
                  </a:lnTo>
                  <a:lnTo>
                    <a:pt x="793678" y="1033285"/>
                  </a:lnTo>
                  <a:lnTo>
                    <a:pt x="793678" y="1043132"/>
                  </a:lnTo>
                  <a:lnTo>
                    <a:pt x="793360" y="1052661"/>
                  </a:lnTo>
                  <a:lnTo>
                    <a:pt x="793043" y="1062508"/>
                  </a:lnTo>
                  <a:lnTo>
                    <a:pt x="792089" y="1072672"/>
                  </a:lnTo>
                  <a:lnTo>
                    <a:pt x="791454" y="1082519"/>
                  </a:lnTo>
                  <a:lnTo>
                    <a:pt x="789865" y="1092684"/>
                  </a:lnTo>
                  <a:lnTo>
                    <a:pt x="788277" y="1103166"/>
                  </a:lnTo>
                  <a:lnTo>
                    <a:pt x="786370" y="1113330"/>
                  </a:lnTo>
                  <a:lnTo>
                    <a:pt x="784464" y="1123812"/>
                  </a:lnTo>
                  <a:lnTo>
                    <a:pt x="781605" y="1134612"/>
                  </a:lnTo>
                  <a:lnTo>
                    <a:pt x="779063" y="1145094"/>
                  </a:lnTo>
                  <a:lnTo>
                    <a:pt x="775250" y="1148906"/>
                  </a:lnTo>
                  <a:lnTo>
                    <a:pt x="763812" y="1160659"/>
                  </a:lnTo>
                  <a:lnTo>
                    <a:pt x="746019" y="1178446"/>
                  </a:lnTo>
                  <a:lnTo>
                    <a:pt x="734899" y="1188929"/>
                  </a:lnTo>
                  <a:lnTo>
                    <a:pt x="721554" y="1200999"/>
                  </a:lnTo>
                  <a:lnTo>
                    <a:pt x="707257" y="1213705"/>
                  </a:lnTo>
                  <a:lnTo>
                    <a:pt x="691371" y="1227363"/>
                  </a:lnTo>
                  <a:lnTo>
                    <a:pt x="674213" y="1241657"/>
                  </a:lnTo>
                  <a:lnTo>
                    <a:pt x="655785" y="1256268"/>
                  </a:lnTo>
                  <a:lnTo>
                    <a:pt x="635769" y="1271198"/>
                  </a:lnTo>
                  <a:lnTo>
                    <a:pt x="614481" y="1286444"/>
                  </a:lnTo>
                  <a:lnTo>
                    <a:pt x="592558" y="1301691"/>
                  </a:lnTo>
                  <a:lnTo>
                    <a:pt x="569046" y="1316938"/>
                  </a:lnTo>
                  <a:lnTo>
                    <a:pt x="544581" y="1331867"/>
                  </a:lnTo>
                  <a:lnTo>
                    <a:pt x="519481" y="1346161"/>
                  </a:lnTo>
                  <a:lnTo>
                    <a:pt x="506454" y="1353149"/>
                  </a:lnTo>
                  <a:lnTo>
                    <a:pt x="493110" y="1360137"/>
                  </a:lnTo>
                  <a:lnTo>
                    <a:pt x="479448" y="1366807"/>
                  </a:lnTo>
                  <a:lnTo>
                    <a:pt x="466103" y="1373478"/>
                  </a:lnTo>
                  <a:lnTo>
                    <a:pt x="452123" y="1379513"/>
                  </a:lnTo>
                  <a:lnTo>
                    <a:pt x="438143" y="1385866"/>
                  </a:lnTo>
                  <a:lnTo>
                    <a:pt x="423528" y="1391583"/>
                  </a:lnTo>
                  <a:lnTo>
                    <a:pt x="409230" y="1396983"/>
                  </a:lnTo>
                  <a:lnTo>
                    <a:pt x="394615" y="1402065"/>
                  </a:lnTo>
                  <a:lnTo>
                    <a:pt x="379364" y="1407148"/>
                  </a:lnTo>
                  <a:lnTo>
                    <a:pt x="364748" y="1411912"/>
                  </a:lnTo>
                  <a:lnTo>
                    <a:pt x="349498" y="1416042"/>
                  </a:lnTo>
                  <a:lnTo>
                    <a:pt x="333929" y="1419853"/>
                  </a:lnTo>
                  <a:lnTo>
                    <a:pt x="318678" y="1423030"/>
                  </a:lnTo>
                  <a:lnTo>
                    <a:pt x="303110" y="1426206"/>
                  </a:lnTo>
                  <a:lnTo>
                    <a:pt x="287541" y="1428747"/>
                  </a:lnTo>
                  <a:lnTo>
                    <a:pt x="271655" y="1431288"/>
                  </a:lnTo>
                  <a:lnTo>
                    <a:pt x="255769" y="1432877"/>
                  </a:lnTo>
                  <a:lnTo>
                    <a:pt x="239565" y="1434465"/>
                  </a:lnTo>
                  <a:lnTo>
                    <a:pt x="223043" y="1434782"/>
                  </a:lnTo>
                  <a:lnTo>
                    <a:pt x="206839" y="1435100"/>
                  </a:lnTo>
                  <a:lnTo>
                    <a:pt x="190635" y="1434782"/>
                  </a:lnTo>
                  <a:lnTo>
                    <a:pt x="174113" y="1433830"/>
                  </a:lnTo>
                  <a:lnTo>
                    <a:pt x="157592" y="1432241"/>
                  </a:lnTo>
                  <a:lnTo>
                    <a:pt x="140752" y="1430335"/>
                  </a:lnTo>
                  <a:lnTo>
                    <a:pt x="124230" y="1427794"/>
                  </a:lnTo>
                  <a:lnTo>
                    <a:pt x="107391" y="1424618"/>
                  </a:lnTo>
                  <a:lnTo>
                    <a:pt x="90869" y="1420806"/>
                  </a:lnTo>
                  <a:lnTo>
                    <a:pt x="89916" y="1416995"/>
                  </a:lnTo>
                  <a:lnTo>
                    <a:pt x="87692" y="1406512"/>
                  </a:lnTo>
                  <a:lnTo>
                    <a:pt x="85150" y="1389042"/>
                  </a:lnTo>
                  <a:lnTo>
                    <a:pt x="81655" y="1365219"/>
                  </a:lnTo>
                  <a:lnTo>
                    <a:pt x="80067" y="1351243"/>
                  </a:lnTo>
                  <a:lnTo>
                    <a:pt x="78796" y="1335679"/>
                  </a:lnTo>
                  <a:lnTo>
                    <a:pt x="77525" y="1319161"/>
                  </a:lnTo>
                  <a:lnTo>
                    <a:pt x="76572" y="1301373"/>
                  </a:lnTo>
                  <a:lnTo>
                    <a:pt x="76254" y="1281997"/>
                  </a:lnTo>
                  <a:lnTo>
                    <a:pt x="75618" y="1261351"/>
                  </a:lnTo>
                  <a:lnTo>
                    <a:pt x="76254" y="1239751"/>
                  </a:lnTo>
                  <a:lnTo>
                    <a:pt x="76889" y="1217199"/>
                  </a:lnTo>
                  <a:lnTo>
                    <a:pt x="78478" y="1193376"/>
                  </a:lnTo>
                  <a:lnTo>
                    <a:pt x="80702" y="1168600"/>
                  </a:lnTo>
                  <a:lnTo>
                    <a:pt x="83562" y="1143188"/>
                  </a:lnTo>
                  <a:lnTo>
                    <a:pt x="87056" y="1116507"/>
                  </a:lnTo>
                  <a:lnTo>
                    <a:pt x="91505" y="1088872"/>
                  </a:lnTo>
                  <a:lnTo>
                    <a:pt x="96906" y="1060919"/>
                  </a:lnTo>
                  <a:lnTo>
                    <a:pt x="103578" y="1031697"/>
                  </a:lnTo>
                  <a:lnTo>
                    <a:pt x="111521" y="1002474"/>
                  </a:lnTo>
                  <a:lnTo>
                    <a:pt x="115334" y="987227"/>
                  </a:lnTo>
                  <a:lnTo>
                    <a:pt x="120100" y="971980"/>
                  </a:lnTo>
                  <a:lnTo>
                    <a:pt x="124866" y="956733"/>
                  </a:lnTo>
                  <a:lnTo>
                    <a:pt x="129949" y="941169"/>
                  </a:lnTo>
                  <a:lnTo>
                    <a:pt x="135351" y="925605"/>
                  </a:lnTo>
                  <a:lnTo>
                    <a:pt x="141388" y="910040"/>
                  </a:lnTo>
                  <a:lnTo>
                    <a:pt x="147107" y="894158"/>
                  </a:lnTo>
                  <a:lnTo>
                    <a:pt x="153779" y="878276"/>
                  </a:lnTo>
                  <a:lnTo>
                    <a:pt x="160769" y="862076"/>
                  </a:lnTo>
                  <a:lnTo>
                    <a:pt x="167759" y="845559"/>
                  </a:lnTo>
                  <a:lnTo>
                    <a:pt x="175384" y="829677"/>
                  </a:lnTo>
                  <a:lnTo>
                    <a:pt x="183327" y="813160"/>
                  </a:lnTo>
                  <a:lnTo>
                    <a:pt x="191270" y="796960"/>
                  </a:lnTo>
                  <a:lnTo>
                    <a:pt x="200167" y="780443"/>
                  </a:lnTo>
                  <a:lnTo>
                    <a:pt x="209063" y="763926"/>
                  </a:lnTo>
                  <a:lnTo>
                    <a:pt x="218913" y="747091"/>
                  </a:lnTo>
                  <a:lnTo>
                    <a:pt x="220819" y="744549"/>
                  </a:lnTo>
                  <a:lnTo>
                    <a:pt x="222725" y="741055"/>
                  </a:lnTo>
                  <a:lnTo>
                    <a:pt x="224949" y="736291"/>
                  </a:lnTo>
                  <a:lnTo>
                    <a:pt x="227809" y="730573"/>
                  </a:lnTo>
                  <a:lnTo>
                    <a:pt x="230986" y="722632"/>
                  </a:lnTo>
                  <a:lnTo>
                    <a:pt x="233528" y="714374"/>
                  </a:lnTo>
                  <a:lnTo>
                    <a:pt x="236070" y="703891"/>
                  </a:lnTo>
                  <a:lnTo>
                    <a:pt x="237976" y="692139"/>
                  </a:lnTo>
                  <a:lnTo>
                    <a:pt x="238294" y="686104"/>
                  </a:lnTo>
                  <a:lnTo>
                    <a:pt x="238611" y="679433"/>
                  </a:lnTo>
                  <a:lnTo>
                    <a:pt x="238929" y="672127"/>
                  </a:lnTo>
                  <a:lnTo>
                    <a:pt x="238929" y="664504"/>
                  </a:lnTo>
                  <a:lnTo>
                    <a:pt x="238611" y="656881"/>
                  </a:lnTo>
                  <a:lnTo>
                    <a:pt x="237976" y="648622"/>
                  </a:lnTo>
                  <a:lnTo>
                    <a:pt x="237023" y="640681"/>
                  </a:lnTo>
                  <a:lnTo>
                    <a:pt x="235434" y="631787"/>
                  </a:lnTo>
                  <a:lnTo>
                    <a:pt x="233846" y="622258"/>
                  </a:lnTo>
                  <a:lnTo>
                    <a:pt x="231622" y="612729"/>
                  </a:lnTo>
                  <a:lnTo>
                    <a:pt x="229397" y="602882"/>
                  </a:lnTo>
                  <a:lnTo>
                    <a:pt x="226220" y="592400"/>
                  </a:lnTo>
                  <a:lnTo>
                    <a:pt x="222725" y="581918"/>
                  </a:lnTo>
                  <a:lnTo>
                    <a:pt x="218913" y="571118"/>
                  </a:lnTo>
                  <a:lnTo>
                    <a:pt x="214147" y="566988"/>
                  </a:lnTo>
                  <a:lnTo>
                    <a:pt x="209698" y="561906"/>
                  </a:lnTo>
                  <a:lnTo>
                    <a:pt x="203344" y="554918"/>
                  </a:lnTo>
                  <a:lnTo>
                    <a:pt x="196036" y="545707"/>
                  </a:lnTo>
                  <a:lnTo>
                    <a:pt x="192541" y="540307"/>
                  </a:lnTo>
                  <a:lnTo>
                    <a:pt x="188729" y="534271"/>
                  </a:lnTo>
                  <a:lnTo>
                    <a:pt x="184598" y="527601"/>
                  </a:lnTo>
                  <a:lnTo>
                    <a:pt x="180785" y="520613"/>
                  </a:lnTo>
                  <a:lnTo>
                    <a:pt x="176973" y="513307"/>
                  </a:lnTo>
                  <a:lnTo>
                    <a:pt x="173478" y="505366"/>
                  </a:lnTo>
                  <a:lnTo>
                    <a:pt x="169983" y="496790"/>
                  </a:lnTo>
                  <a:lnTo>
                    <a:pt x="166488" y="487261"/>
                  </a:lnTo>
                  <a:lnTo>
                    <a:pt x="163311" y="477732"/>
                  </a:lnTo>
                  <a:lnTo>
                    <a:pt x="160769" y="467567"/>
                  </a:lnTo>
                  <a:lnTo>
                    <a:pt x="158227" y="456767"/>
                  </a:lnTo>
                  <a:lnTo>
                    <a:pt x="156321" y="445650"/>
                  </a:lnTo>
                  <a:lnTo>
                    <a:pt x="154732" y="433580"/>
                  </a:lnTo>
                  <a:lnTo>
                    <a:pt x="154097" y="421192"/>
                  </a:lnTo>
                  <a:lnTo>
                    <a:pt x="153779" y="408168"/>
                  </a:lnTo>
                  <a:lnTo>
                    <a:pt x="153779" y="394827"/>
                  </a:lnTo>
                  <a:lnTo>
                    <a:pt x="154732" y="380534"/>
                  </a:lnTo>
                  <a:lnTo>
                    <a:pt x="156321" y="365605"/>
                  </a:lnTo>
                  <a:lnTo>
                    <a:pt x="158227" y="350675"/>
                  </a:lnTo>
                  <a:lnTo>
                    <a:pt x="161722" y="334793"/>
                  </a:lnTo>
                  <a:lnTo>
                    <a:pt x="165852" y="317958"/>
                  </a:lnTo>
                  <a:lnTo>
                    <a:pt x="170301" y="300806"/>
                  </a:lnTo>
                  <a:lnTo>
                    <a:pt x="139481" y="317958"/>
                  </a:lnTo>
                  <a:lnTo>
                    <a:pt x="0" y="210278"/>
                  </a:lnTo>
                  <a:lnTo>
                    <a:pt x="317" y="205514"/>
                  </a:lnTo>
                  <a:lnTo>
                    <a:pt x="1271" y="199796"/>
                  </a:lnTo>
                  <a:lnTo>
                    <a:pt x="2859" y="192808"/>
                  </a:lnTo>
                  <a:lnTo>
                    <a:pt x="5401" y="184232"/>
                  </a:lnTo>
                  <a:lnTo>
                    <a:pt x="8896" y="174385"/>
                  </a:lnTo>
                  <a:lnTo>
                    <a:pt x="10802" y="169303"/>
                  </a:lnTo>
                  <a:lnTo>
                    <a:pt x="13662" y="163903"/>
                  </a:lnTo>
                  <a:lnTo>
                    <a:pt x="16521" y="158503"/>
                  </a:lnTo>
                  <a:lnTo>
                    <a:pt x="20016" y="153103"/>
                  </a:lnTo>
                  <a:lnTo>
                    <a:pt x="23194" y="147703"/>
                  </a:lnTo>
                  <a:lnTo>
                    <a:pt x="27642" y="142303"/>
                  </a:lnTo>
                  <a:lnTo>
                    <a:pt x="32408" y="136903"/>
                  </a:lnTo>
                  <a:lnTo>
                    <a:pt x="36856" y="131503"/>
                  </a:lnTo>
                  <a:lnTo>
                    <a:pt x="42893" y="126421"/>
                  </a:lnTo>
                  <a:lnTo>
                    <a:pt x="48612" y="121339"/>
                  </a:lnTo>
                  <a:lnTo>
                    <a:pt x="55284" y="116257"/>
                  </a:lnTo>
                  <a:lnTo>
                    <a:pt x="62274" y="111810"/>
                  </a:lnTo>
                  <a:lnTo>
                    <a:pt x="69899" y="107363"/>
                  </a:lnTo>
                  <a:lnTo>
                    <a:pt x="78478" y="103551"/>
                  </a:lnTo>
                  <a:lnTo>
                    <a:pt x="87374" y="99739"/>
                  </a:lnTo>
                  <a:lnTo>
                    <a:pt x="96588" y="96563"/>
                  </a:lnTo>
                  <a:lnTo>
                    <a:pt x="107073" y="93387"/>
                  </a:lnTo>
                  <a:lnTo>
                    <a:pt x="117876" y="91163"/>
                  </a:lnTo>
                  <a:lnTo>
                    <a:pt x="129632" y="89257"/>
                  </a:lnTo>
                  <a:lnTo>
                    <a:pt x="142023" y="87987"/>
                  </a:lnTo>
                  <a:lnTo>
                    <a:pt x="147107" y="87669"/>
                  </a:lnTo>
                  <a:lnTo>
                    <a:pt x="152826" y="87351"/>
                  </a:lnTo>
                  <a:lnTo>
                    <a:pt x="160769" y="86398"/>
                  </a:lnTo>
                  <a:lnTo>
                    <a:pt x="169983" y="85446"/>
                  </a:lnTo>
                  <a:lnTo>
                    <a:pt x="180468" y="83222"/>
                  </a:lnTo>
                  <a:lnTo>
                    <a:pt x="191588" y="80681"/>
                  </a:lnTo>
                  <a:lnTo>
                    <a:pt x="203344" y="77187"/>
                  </a:lnTo>
                  <a:lnTo>
                    <a:pt x="209698" y="75281"/>
                  </a:lnTo>
                  <a:lnTo>
                    <a:pt x="215735" y="73058"/>
                  </a:lnTo>
                  <a:lnTo>
                    <a:pt x="222090" y="70199"/>
                  </a:lnTo>
                  <a:lnTo>
                    <a:pt x="227809" y="67022"/>
                  </a:lnTo>
                  <a:lnTo>
                    <a:pt x="233846" y="63846"/>
                  </a:lnTo>
                  <a:lnTo>
                    <a:pt x="239882" y="60034"/>
                  </a:lnTo>
                  <a:lnTo>
                    <a:pt x="245601" y="56223"/>
                  </a:lnTo>
                  <a:lnTo>
                    <a:pt x="251003" y="52093"/>
                  </a:lnTo>
                  <a:lnTo>
                    <a:pt x="256404" y="47329"/>
                  </a:lnTo>
                  <a:lnTo>
                    <a:pt x="261488" y="42246"/>
                  </a:lnTo>
                  <a:lnTo>
                    <a:pt x="266254" y="36847"/>
                  </a:lnTo>
                  <a:lnTo>
                    <a:pt x="270702" y="31129"/>
                  </a:lnTo>
                  <a:lnTo>
                    <a:pt x="274832" y="24459"/>
                  </a:lnTo>
                  <a:lnTo>
                    <a:pt x="278327" y="17788"/>
                  </a:lnTo>
                  <a:lnTo>
                    <a:pt x="281822" y="10482"/>
                  </a:lnTo>
                  <a:lnTo>
                    <a:pt x="284046" y="2859"/>
                  </a:lnTo>
                  <a:lnTo>
                    <a:pt x="287541" y="11118"/>
                  </a:lnTo>
                  <a:lnTo>
                    <a:pt x="291036" y="20965"/>
                  </a:lnTo>
                  <a:lnTo>
                    <a:pt x="295167" y="33988"/>
                  </a:lnTo>
                  <a:lnTo>
                    <a:pt x="299615" y="49870"/>
                  </a:lnTo>
                  <a:lnTo>
                    <a:pt x="303745" y="68293"/>
                  </a:lnTo>
                  <a:lnTo>
                    <a:pt x="305652" y="77822"/>
                  </a:lnTo>
                  <a:lnTo>
                    <a:pt x="307240" y="88304"/>
                  </a:lnTo>
                  <a:lnTo>
                    <a:pt x="308829" y="99422"/>
                  </a:lnTo>
                  <a:lnTo>
                    <a:pt x="310100" y="110221"/>
                  </a:lnTo>
                  <a:lnTo>
                    <a:pt x="310735" y="121657"/>
                  </a:lnTo>
                  <a:lnTo>
                    <a:pt x="311053" y="133409"/>
                  </a:lnTo>
                  <a:lnTo>
                    <a:pt x="311053" y="145162"/>
                  </a:lnTo>
                  <a:lnTo>
                    <a:pt x="310735" y="156915"/>
                  </a:lnTo>
                  <a:lnTo>
                    <a:pt x="309782" y="168985"/>
                  </a:lnTo>
                  <a:lnTo>
                    <a:pt x="307558" y="181055"/>
                  </a:lnTo>
                  <a:lnTo>
                    <a:pt x="305334" y="193126"/>
                  </a:lnTo>
                  <a:lnTo>
                    <a:pt x="302157" y="205196"/>
                  </a:lnTo>
                  <a:lnTo>
                    <a:pt x="298344" y="217266"/>
                  </a:lnTo>
                  <a:lnTo>
                    <a:pt x="293260" y="228701"/>
                  </a:lnTo>
                  <a:lnTo>
                    <a:pt x="290718" y="234737"/>
                  </a:lnTo>
                  <a:lnTo>
                    <a:pt x="287859" y="240454"/>
                  </a:lnTo>
                  <a:lnTo>
                    <a:pt x="284364" y="245854"/>
                  </a:lnTo>
                  <a:lnTo>
                    <a:pt x="281187" y="251572"/>
                  </a:lnTo>
                  <a:lnTo>
                    <a:pt x="277374" y="256971"/>
                  </a:lnTo>
                  <a:lnTo>
                    <a:pt x="273561" y="262371"/>
                  </a:lnTo>
                  <a:lnTo>
                    <a:pt x="269431" y="267454"/>
                  </a:lnTo>
                  <a:lnTo>
                    <a:pt x="264983" y="272853"/>
                  </a:lnTo>
                  <a:lnTo>
                    <a:pt x="260217" y="277936"/>
                  </a:lnTo>
                  <a:lnTo>
                    <a:pt x="255451" y="283018"/>
                  </a:lnTo>
                  <a:lnTo>
                    <a:pt x="250050" y="287783"/>
                  </a:lnTo>
                  <a:lnTo>
                    <a:pt x="244331" y="292230"/>
                  </a:lnTo>
                  <a:lnTo>
                    <a:pt x="251956" y="290324"/>
                  </a:lnTo>
                  <a:lnTo>
                    <a:pt x="260217" y="288418"/>
                  </a:lnTo>
                  <a:lnTo>
                    <a:pt x="271655" y="286194"/>
                  </a:lnTo>
                  <a:lnTo>
                    <a:pt x="284682" y="284289"/>
                  </a:lnTo>
                  <a:lnTo>
                    <a:pt x="292307" y="283336"/>
                  </a:lnTo>
                  <a:lnTo>
                    <a:pt x="299615" y="282700"/>
                  </a:lnTo>
                  <a:lnTo>
                    <a:pt x="307558" y="282700"/>
                  </a:lnTo>
                  <a:lnTo>
                    <a:pt x="315819" y="282700"/>
                  </a:lnTo>
                  <a:lnTo>
                    <a:pt x="324397" y="283018"/>
                  </a:lnTo>
                  <a:lnTo>
                    <a:pt x="332976" y="283971"/>
                  </a:lnTo>
                  <a:lnTo>
                    <a:pt x="341555" y="284924"/>
                  </a:lnTo>
                  <a:lnTo>
                    <a:pt x="349815" y="286512"/>
                  </a:lnTo>
                  <a:lnTo>
                    <a:pt x="359029" y="288736"/>
                  </a:lnTo>
                  <a:lnTo>
                    <a:pt x="366973" y="291912"/>
                  </a:lnTo>
                  <a:lnTo>
                    <a:pt x="375551" y="295406"/>
                  </a:lnTo>
                  <a:lnTo>
                    <a:pt x="383812" y="299853"/>
                  </a:lnTo>
                  <a:lnTo>
                    <a:pt x="391437" y="304935"/>
                  </a:lnTo>
                  <a:lnTo>
                    <a:pt x="399381" y="310653"/>
                  </a:lnTo>
                  <a:lnTo>
                    <a:pt x="402876" y="313829"/>
                  </a:lnTo>
                  <a:lnTo>
                    <a:pt x="406371" y="317323"/>
                  </a:lnTo>
                  <a:lnTo>
                    <a:pt x="409866" y="321135"/>
                  </a:lnTo>
                  <a:lnTo>
                    <a:pt x="412725" y="324947"/>
                  </a:lnTo>
                  <a:lnTo>
                    <a:pt x="415903" y="328758"/>
                  </a:lnTo>
                  <a:lnTo>
                    <a:pt x="419080" y="333523"/>
                  </a:lnTo>
                  <a:lnTo>
                    <a:pt x="422257" y="337970"/>
                  </a:lnTo>
                  <a:lnTo>
                    <a:pt x="424799" y="342734"/>
                  </a:lnTo>
                  <a:lnTo>
                    <a:pt x="427023" y="347817"/>
                  </a:lnTo>
                  <a:lnTo>
                    <a:pt x="429883" y="353217"/>
                  </a:lnTo>
                  <a:lnTo>
                    <a:pt x="432107" y="358934"/>
                  </a:lnTo>
                  <a:lnTo>
                    <a:pt x="434013" y="365287"/>
                  </a:lnTo>
                  <a:lnTo>
                    <a:pt x="436237" y="371322"/>
                  </a:lnTo>
                  <a:lnTo>
                    <a:pt x="437508" y="377992"/>
                  </a:lnTo>
                  <a:lnTo>
                    <a:pt x="439097" y="384663"/>
                  </a:lnTo>
                  <a:lnTo>
                    <a:pt x="440368" y="391969"/>
                  </a:lnTo>
                  <a:lnTo>
                    <a:pt x="443227" y="385298"/>
                  </a:lnTo>
                  <a:lnTo>
                    <a:pt x="446722" y="377992"/>
                  </a:lnTo>
                  <a:lnTo>
                    <a:pt x="451170" y="368781"/>
                  </a:lnTo>
                  <a:lnTo>
                    <a:pt x="457525" y="357981"/>
                  </a:lnTo>
                  <a:lnTo>
                    <a:pt x="465150" y="346228"/>
                  </a:lnTo>
                  <a:lnTo>
                    <a:pt x="469598" y="340193"/>
                  </a:lnTo>
                  <a:lnTo>
                    <a:pt x="474046" y="333840"/>
                  </a:lnTo>
                  <a:lnTo>
                    <a:pt x="479130" y="327805"/>
                  </a:lnTo>
                  <a:lnTo>
                    <a:pt x="484531" y="321770"/>
                  </a:lnTo>
                  <a:lnTo>
                    <a:pt x="490250" y="315735"/>
                  </a:lnTo>
                  <a:lnTo>
                    <a:pt x="496605" y="310335"/>
                  </a:lnTo>
                  <a:lnTo>
                    <a:pt x="503277" y="304935"/>
                  </a:lnTo>
                  <a:lnTo>
                    <a:pt x="509949" y="299853"/>
                  </a:lnTo>
                  <a:lnTo>
                    <a:pt x="517257" y="295088"/>
                  </a:lnTo>
                  <a:lnTo>
                    <a:pt x="524882" y="290959"/>
                  </a:lnTo>
                  <a:lnTo>
                    <a:pt x="532826" y="286830"/>
                  </a:lnTo>
                  <a:lnTo>
                    <a:pt x="541086" y="284289"/>
                  </a:lnTo>
                  <a:lnTo>
                    <a:pt x="549983" y="281747"/>
                  </a:lnTo>
                  <a:lnTo>
                    <a:pt x="559197" y="279842"/>
                  </a:lnTo>
                  <a:lnTo>
                    <a:pt x="568729" y="279206"/>
                  </a:lnTo>
                  <a:lnTo>
                    <a:pt x="578896" y="279524"/>
                  </a:lnTo>
                  <a:lnTo>
                    <a:pt x="583979" y="279842"/>
                  </a:lnTo>
                  <a:lnTo>
                    <a:pt x="589063" y="280477"/>
                  </a:lnTo>
                  <a:lnTo>
                    <a:pt x="594464" y="281112"/>
                  </a:lnTo>
                  <a:lnTo>
                    <a:pt x="599866" y="282383"/>
                  </a:lnTo>
                  <a:lnTo>
                    <a:pt x="605267" y="283971"/>
                  </a:lnTo>
                  <a:lnTo>
                    <a:pt x="610986" y="285242"/>
                  </a:lnTo>
                  <a:lnTo>
                    <a:pt x="616387" y="287465"/>
                  </a:lnTo>
                  <a:lnTo>
                    <a:pt x="622424" y="289689"/>
                  </a:lnTo>
                  <a:lnTo>
                    <a:pt x="618294" y="280477"/>
                  </a:lnTo>
                  <a:lnTo>
                    <a:pt x="614481" y="269042"/>
                  </a:lnTo>
                  <a:lnTo>
                    <a:pt x="609080" y="254748"/>
                  </a:lnTo>
                  <a:lnTo>
                    <a:pt x="603361" y="237278"/>
                  </a:lnTo>
                  <a:lnTo>
                    <a:pt x="597006" y="217584"/>
                  </a:lnTo>
                  <a:lnTo>
                    <a:pt x="591287" y="195667"/>
                  </a:lnTo>
                  <a:lnTo>
                    <a:pt x="588428" y="184232"/>
                  </a:lnTo>
                  <a:lnTo>
                    <a:pt x="585886" y="172479"/>
                  </a:lnTo>
                  <a:lnTo>
                    <a:pt x="583344" y="160409"/>
                  </a:lnTo>
                  <a:lnTo>
                    <a:pt x="581438" y="148656"/>
                  </a:lnTo>
                  <a:lnTo>
                    <a:pt x="579531" y="135950"/>
                  </a:lnTo>
                  <a:lnTo>
                    <a:pt x="578578" y="124198"/>
                  </a:lnTo>
                  <a:lnTo>
                    <a:pt x="577625" y="111810"/>
                  </a:lnTo>
                  <a:lnTo>
                    <a:pt x="577307" y="99739"/>
                  </a:lnTo>
                  <a:lnTo>
                    <a:pt x="577307" y="87987"/>
                  </a:lnTo>
                  <a:lnTo>
                    <a:pt x="577943" y="76234"/>
                  </a:lnTo>
                  <a:lnTo>
                    <a:pt x="579531" y="65117"/>
                  </a:lnTo>
                  <a:lnTo>
                    <a:pt x="581438" y="53999"/>
                  </a:lnTo>
                  <a:lnTo>
                    <a:pt x="584297" y="43517"/>
                  </a:lnTo>
                  <a:lnTo>
                    <a:pt x="585886" y="38435"/>
                  </a:lnTo>
                  <a:lnTo>
                    <a:pt x="587792" y="33352"/>
                  </a:lnTo>
                  <a:lnTo>
                    <a:pt x="590016" y="28588"/>
                  </a:lnTo>
                  <a:lnTo>
                    <a:pt x="592558" y="24141"/>
                  </a:lnTo>
                  <a:lnTo>
                    <a:pt x="594782" y="19694"/>
                  </a:lnTo>
                  <a:lnTo>
                    <a:pt x="597324" y="15247"/>
                  </a:lnTo>
                  <a:lnTo>
                    <a:pt x="600501" y="11118"/>
                  </a:lnTo>
                  <a:lnTo>
                    <a:pt x="603996" y="7306"/>
                  </a:lnTo>
                  <a:lnTo>
                    <a:pt x="607173" y="3494"/>
                  </a:lnTo>
                  <a:lnTo>
                    <a:pt x="6109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5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3B47CCE-AE82-4BF9-938D-4B1BECE111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528" y="2216870"/>
            <a:ext cx="11551164" cy="205545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5BACBB1F-E370-4454-8F9F-560D7F1FC87F}"/>
              </a:ext>
            </a:extLst>
          </p:cNvPr>
          <p:cNvSpPr txBox="1"/>
          <p:nvPr/>
        </p:nvSpPr>
        <p:spPr>
          <a:xfrm>
            <a:off x="3457384" y="2690597"/>
            <a:ext cx="5207451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THANK YOU</a:t>
            </a:r>
            <a:endParaRPr lang="zh-CN" altLang="en-US" sz="6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6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97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53F012D-BAD4-4721-857E-688682FB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0623" y="-1109873"/>
            <a:ext cx="9676161" cy="1034799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734FD33C-7BD5-496A-A271-108716CF035A}"/>
              </a:ext>
            </a:extLst>
          </p:cNvPr>
          <p:cNvGrpSpPr/>
          <p:nvPr/>
        </p:nvGrpSpPr>
        <p:grpSpPr>
          <a:xfrm>
            <a:off x="423082" y="1337181"/>
            <a:ext cx="3827228" cy="3827228"/>
            <a:chOff x="4194982" y="660717"/>
            <a:chExt cx="3827228" cy="3827228"/>
          </a:xfrm>
        </p:grpSpPr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ECD240EC-27CF-4A9E-AFEB-045419B50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982" y="660717"/>
              <a:ext cx="3827228" cy="3827228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2C3763DF-3163-4406-8F39-6EE3C2432B5B}"/>
                </a:ext>
              </a:extLst>
            </p:cNvPr>
            <p:cNvGrpSpPr/>
            <p:nvPr/>
          </p:nvGrpSpPr>
          <p:grpSpPr>
            <a:xfrm>
              <a:off x="5579408" y="2136324"/>
              <a:ext cx="1061718" cy="876014"/>
              <a:chOff x="-362343" y="2621415"/>
              <a:chExt cx="1316038" cy="1085850"/>
            </a:xfrm>
          </p:grpSpPr>
          <p:sp>
            <p:nvSpPr>
              <p:cNvPr id="22" name="Freeform 13">
                <a:extLst>
                  <a:ext uri="{FF2B5EF4-FFF2-40B4-BE49-F238E27FC236}">
                    <a16:creationId xmlns="" xmlns:a16="http://schemas.microsoft.com/office/drawing/2014/main" id="{1A453669-8B3D-4F1D-9E41-1CACD11B1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62343" y="2750002"/>
                <a:ext cx="315913" cy="444500"/>
              </a:xfrm>
              <a:custGeom>
                <a:avLst/>
                <a:gdLst>
                  <a:gd name="T0" fmla="*/ 0 w 199"/>
                  <a:gd name="T1" fmla="*/ 0 h 280"/>
                  <a:gd name="T2" fmla="*/ 42 w 199"/>
                  <a:gd name="T3" fmla="*/ 0 h 280"/>
                  <a:gd name="T4" fmla="*/ 100 w 199"/>
                  <a:gd name="T5" fmla="*/ 148 h 280"/>
                  <a:gd name="T6" fmla="*/ 100 w 199"/>
                  <a:gd name="T7" fmla="*/ 148 h 280"/>
                  <a:gd name="T8" fmla="*/ 156 w 199"/>
                  <a:gd name="T9" fmla="*/ 0 h 280"/>
                  <a:gd name="T10" fmla="*/ 199 w 199"/>
                  <a:gd name="T11" fmla="*/ 0 h 280"/>
                  <a:gd name="T12" fmla="*/ 199 w 199"/>
                  <a:gd name="T13" fmla="*/ 280 h 280"/>
                  <a:gd name="T14" fmla="*/ 155 w 199"/>
                  <a:gd name="T15" fmla="*/ 280 h 280"/>
                  <a:gd name="T16" fmla="*/ 155 w 199"/>
                  <a:gd name="T17" fmla="*/ 110 h 280"/>
                  <a:gd name="T18" fmla="*/ 154 w 199"/>
                  <a:gd name="T19" fmla="*/ 110 h 280"/>
                  <a:gd name="T20" fmla="*/ 111 w 199"/>
                  <a:gd name="T21" fmla="*/ 231 h 280"/>
                  <a:gd name="T22" fmla="*/ 89 w 199"/>
                  <a:gd name="T23" fmla="*/ 231 h 280"/>
                  <a:gd name="T24" fmla="*/ 45 w 199"/>
                  <a:gd name="T25" fmla="*/ 110 h 280"/>
                  <a:gd name="T26" fmla="*/ 45 w 199"/>
                  <a:gd name="T27" fmla="*/ 110 h 280"/>
                  <a:gd name="T28" fmla="*/ 45 w 199"/>
                  <a:gd name="T29" fmla="*/ 280 h 280"/>
                  <a:gd name="T30" fmla="*/ 0 w 199"/>
                  <a:gd name="T31" fmla="*/ 280 h 280"/>
                  <a:gd name="T32" fmla="*/ 0 w 199"/>
                  <a:gd name="T33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80">
                    <a:moveTo>
                      <a:pt x="0" y="0"/>
                    </a:moveTo>
                    <a:lnTo>
                      <a:pt x="42" y="0"/>
                    </a:lnTo>
                    <a:lnTo>
                      <a:pt x="100" y="148"/>
                    </a:lnTo>
                    <a:lnTo>
                      <a:pt x="100" y="148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199" y="280"/>
                    </a:lnTo>
                    <a:lnTo>
                      <a:pt x="155" y="280"/>
                    </a:lnTo>
                    <a:lnTo>
                      <a:pt x="155" y="110"/>
                    </a:lnTo>
                    <a:lnTo>
                      <a:pt x="154" y="110"/>
                    </a:lnTo>
                    <a:lnTo>
                      <a:pt x="111" y="231"/>
                    </a:lnTo>
                    <a:lnTo>
                      <a:pt x="89" y="231"/>
                    </a:lnTo>
                    <a:lnTo>
                      <a:pt x="45" y="110"/>
                    </a:lnTo>
                    <a:lnTo>
                      <a:pt x="45" y="110"/>
                    </a:lnTo>
                    <a:lnTo>
                      <a:pt x="45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="" xmlns:a16="http://schemas.microsoft.com/office/drawing/2014/main" id="{51F423FB-4536-401F-B0E8-2DE19470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4" y="2750002"/>
                <a:ext cx="225425" cy="447675"/>
              </a:xfrm>
              <a:custGeom>
                <a:avLst/>
                <a:gdLst>
                  <a:gd name="T0" fmla="*/ 103 w 103"/>
                  <a:gd name="T1" fmla="*/ 173 h 225"/>
                  <a:gd name="T2" fmla="*/ 99 w 103"/>
                  <a:gd name="T3" fmla="*/ 194 h 225"/>
                  <a:gd name="T4" fmla="*/ 88 w 103"/>
                  <a:gd name="T5" fmla="*/ 210 h 225"/>
                  <a:gd name="T6" fmla="*/ 72 w 103"/>
                  <a:gd name="T7" fmla="*/ 221 h 225"/>
                  <a:gd name="T8" fmla="*/ 52 w 103"/>
                  <a:gd name="T9" fmla="*/ 225 h 225"/>
                  <a:gd name="T10" fmla="*/ 32 w 103"/>
                  <a:gd name="T11" fmla="*/ 221 h 225"/>
                  <a:gd name="T12" fmla="*/ 15 w 103"/>
                  <a:gd name="T13" fmla="*/ 210 h 225"/>
                  <a:gd name="T14" fmla="*/ 4 w 103"/>
                  <a:gd name="T15" fmla="*/ 194 h 225"/>
                  <a:gd name="T16" fmla="*/ 0 w 103"/>
                  <a:gd name="T17" fmla="*/ 173 h 225"/>
                  <a:gd name="T18" fmla="*/ 0 w 103"/>
                  <a:gd name="T19" fmla="*/ 0 h 225"/>
                  <a:gd name="T20" fmla="*/ 32 w 103"/>
                  <a:gd name="T21" fmla="*/ 0 h 225"/>
                  <a:gd name="T22" fmla="*/ 32 w 103"/>
                  <a:gd name="T23" fmla="*/ 170 h 225"/>
                  <a:gd name="T24" fmla="*/ 37 w 103"/>
                  <a:gd name="T25" fmla="*/ 188 h 225"/>
                  <a:gd name="T26" fmla="*/ 52 w 103"/>
                  <a:gd name="T27" fmla="*/ 193 h 225"/>
                  <a:gd name="T28" fmla="*/ 66 w 103"/>
                  <a:gd name="T29" fmla="*/ 188 h 225"/>
                  <a:gd name="T30" fmla="*/ 71 w 103"/>
                  <a:gd name="T31" fmla="*/ 170 h 225"/>
                  <a:gd name="T32" fmla="*/ 71 w 103"/>
                  <a:gd name="T33" fmla="*/ 0 h 225"/>
                  <a:gd name="T34" fmla="*/ 103 w 103"/>
                  <a:gd name="T35" fmla="*/ 0 h 225"/>
                  <a:gd name="T36" fmla="*/ 103 w 103"/>
                  <a:gd name="T37" fmla="*/ 17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3" h="225">
                    <a:moveTo>
                      <a:pt x="103" y="173"/>
                    </a:moveTo>
                    <a:cubicBezTo>
                      <a:pt x="103" y="180"/>
                      <a:pt x="102" y="187"/>
                      <a:pt x="99" y="194"/>
                    </a:cubicBezTo>
                    <a:cubicBezTo>
                      <a:pt x="96" y="200"/>
                      <a:pt x="93" y="205"/>
                      <a:pt x="88" y="210"/>
                    </a:cubicBezTo>
                    <a:cubicBezTo>
                      <a:pt x="83" y="215"/>
                      <a:pt x="78" y="218"/>
                      <a:pt x="72" y="221"/>
                    </a:cubicBezTo>
                    <a:cubicBezTo>
                      <a:pt x="65" y="224"/>
                      <a:pt x="59" y="225"/>
                      <a:pt x="52" y="225"/>
                    </a:cubicBezTo>
                    <a:cubicBezTo>
                      <a:pt x="44" y="225"/>
                      <a:pt x="38" y="224"/>
                      <a:pt x="32" y="221"/>
                    </a:cubicBezTo>
                    <a:cubicBezTo>
                      <a:pt x="25" y="218"/>
                      <a:pt x="20" y="215"/>
                      <a:pt x="15" y="210"/>
                    </a:cubicBezTo>
                    <a:cubicBezTo>
                      <a:pt x="10" y="205"/>
                      <a:pt x="7" y="200"/>
                      <a:pt x="4" y="194"/>
                    </a:cubicBezTo>
                    <a:cubicBezTo>
                      <a:pt x="1" y="187"/>
                      <a:pt x="0" y="180"/>
                      <a:pt x="0" y="17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32" y="178"/>
                      <a:pt x="34" y="184"/>
                      <a:pt x="37" y="188"/>
                    </a:cubicBezTo>
                    <a:cubicBezTo>
                      <a:pt x="41" y="191"/>
                      <a:pt x="46" y="193"/>
                      <a:pt x="52" y="193"/>
                    </a:cubicBezTo>
                    <a:cubicBezTo>
                      <a:pt x="57" y="193"/>
                      <a:pt x="62" y="191"/>
                      <a:pt x="66" y="188"/>
                    </a:cubicBezTo>
                    <a:cubicBezTo>
                      <a:pt x="69" y="184"/>
                      <a:pt x="71" y="178"/>
                      <a:pt x="71" y="1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103" y="173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="" xmlns:a16="http://schemas.microsoft.com/office/drawing/2014/main" id="{F55C4388-C1EF-4640-910A-81F603D59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7" y="2745240"/>
                <a:ext cx="241300" cy="452438"/>
              </a:xfrm>
              <a:custGeom>
                <a:avLst/>
                <a:gdLst>
                  <a:gd name="T0" fmla="*/ 110 w 110"/>
                  <a:gd name="T1" fmla="*/ 67 h 227"/>
                  <a:gd name="T2" fmla="*/ 78 w 110"/>
                  <a:gd name="T3" fmla="*/ 67 h 227"/>
                  <a:gd name="T4" fmla="*/ 78 w 110"/>
                  <a:gd name="T5" fmla="*/ 59 h 227"/>
                  <a:gd name="T6" fmla="*/ 73 w 110"/>
                  <a:gd name="T7" fmla="*/ 40 h 227"/>
                  <a:gd name="T8" fmla="*/ 55 w 110"/>
                  <a:gd name="T9" fmla="*/ 32 h 227"/>
                  <a:gd name="T10" fmla="*/ 44 w 110"/>
                  <a:gd name="T11" fmla="*/ 35 h 227"/>
                  <a:gd name="T12" fmla="*/ 38 w 110"/>
                  <a:gd name="T13" fmla="*/ 41 h 227"/>
                  <a:gd name="T14" fmla="*/ 34 w 110"/>
                  <a:gd name="T15" fmla="*/ 50 h 227"/>
                  <a:gd name="T16" fmla="*/ 34 w 110"/>
                  <a:gd name="T17" fmla="*/ 61 h 227"/>
                  <a:gd name="T18" fmla="*/ 34 w 110"/>
                  <a:gd name="T19" fmla="*/ 72 h 227"/>
                  <a:gd name="T20" fmla="*/ 36 w 110"/>
                  <a:gd name="T21" fmla="*/ 80 h 227"/>
                  <a:gd name="T22" fmla="*/ 42 w 110"/>
                  <a:gd name="T23" fmla="*/ 86 h 227"/>
                  <a:gd name="T24" fmla="*/ 52 w 110"/>
                  <a:gd name="T25" fmla="*/ 91 h 227"/>
                  <a:gd name="T26" fmla="*/ 76 w 110"/>
                  <a:gd name="T27" fmla="*/ 101 h 227"/>
                  <a:gd name="T28" fmla="*/ 93 w 110"/>
                  <a:gd name="T29" fmla="*/ 110 h 227"/>
                  <a:gd name="T30" fmla="*/ 104 w 110"/>
                  <a:gd name="T31" fmla="*/ 123 h 227"/>
                  <a:gd name="T32" fmla="*/ 108 w 110"/>
                  <a:gd name="T33" fmla="*/ 140 h 227"/>
                  <a:gd name="T34" fmla="*/ 110 w 110"/>
                  <a:gd name="T35" fmla="*/ 162 h 227"/>
                  <a:gd name="T36" fmla="*/ 107 w 110"/>
                  <a:gd name="T37" fmla="*/ 188 h 227"/>
                  <a:gd name="T38" fmla="*/ 98 w 110"/>
                  <a:gd name="T39" fmla="*/ 209 h 227"/>
                  <a:gd name="T40" fmla="*/ 81 w 110"/>
                  <a:gd name="T41" fmla="*/ 222 h 227"/>
                  <a:gd name="T42" fmla="*/ 55 w 110"/>
                  <a:gd name="T43" fmla="*/ 227 h 227"/>
                  <a:gd name="T44" fmla="*/ 33 w 110"/>
                  <a:gd name="T45" fmla="*/ 223 h 227"/>
                  <a:gd name="T46" fmla="*/ 16 w 110"/>
                  <a:gd name="T47" fmla="*/ 212 h 227"/>
                  <a:gd name="T48" fmla="*/ 4 w 110"/>
                  <a:gd name="T49" fmla="*/ 195 h 227"/>
                  <a:gd name="T50" fmla="*/ 0 w 110"/>
                  <a:gd name="T51" fmla="*/ 174 h 227"/>
                  <a:gd name="T52" fmla="*/ 0 w 110"/>
                  <a:gd name="T53" fmla="*/ 162 h 227"/>
                  <a:gd name="T54" fmla="*/ 32 w 110"/>
                  <a:gd name="T55" fmla="*/ 162 h 227"/>
                  <a:gd name="T56" fmla="*/ 32 w 110"/>
                  <a:gd name="T57" fmla="*/ 172 h 227"/>
                  <a:gd name="T58" fmla="*/ 37 w 110"/>
                  <a:gd name="T59" fmla="*/ 188 h 227"/>
                  <a:gd name="T60" fmla="*/ 55 w 110"/>
                  <a:gd name="T61" fmla="*/ 195 h 227"/>
                  <a:gd name="T62" fmla="*/ 67 w 110"/>
                  <a:gd name="T63" fmla="*/ 193 h 227"/>
                  <a:gd name="T64" fmla="*/ 74 w 110"/>
                  <a:gd name="T65" fmla="*/ 186 h 227"/>
                  <a:gd name="T66" fmla="*/ 77 w 110"/>
                  <a:gd name="T67" fmla="*/ 176 h 227"/>
                  <a:gd name="T68" fmla="*/ 78 w 110"/>
                  <a:gd name="T69" fmla="*/ 162 h 227"/>
                  <a:gd name="T70" fmla="*/ 77 w 110"/>
                  <a:gd name="T71" fmla="*/ 148 h 227"/>
                  <a:gd name="T72" fmla="*/ 74 w 110"/>
                  <a:gd name="T73" fmla="*/ 139 h 227"/>
                  <a:gd name="T74" fmla="*/ 69 w 110"/>
                  <a:gd name="T75" fmla="*/ 133 h 227"/>
                  <a:gd name="T76" fmla="*/ 59 w 110"/>
                  <a:gd name="T77" fmla="*/ 128 h 227"/>
                  <a:gd name="T78" fmla="*/ 36 w 110"/>
                  <a:gd name="T79" fmla="*/ 119 h 227"/>
                  <a:gd name="T80" fmla="*/ 9 w 110"/>
                  <a:gd name="T81" fmla="*/ 96 h 227"/>
                  <a:gd name="T82" fmla="*/ 2 w 110"/>
                  <a:gd name="T83" fmla="*/ 62 h 227"/>
                  <a:gd name="T84" fmla="*/ 5 w 110"/>
                  <a:gd name="T85" fmla="*/ 38 h 227"/>
                  <a:gd name="T86" fmla="*/ 15 w 110"/>
                  <a:gd name="T87" fmla="*/ 18 h 227"/>
                  <a:gd name="T88" fmla="*/ 32 w 110"/>
                  <a:gd name="T89" fmla="*/ 5 h 227"/>
                  <a:gd name="T90" fmla="*/ 56 w 110"/>
                  <a:gd name="T91" fmla="*/ 0 h 227"/>
                  <a:gd name="T92" fmla="*/ 78 w 110"/>
                  <a:gd name="T93" fmla="*/ 5 h 227"/>
                  <a:gd name="T94" fmla="*/ 95 w 110"/>
                  <a:gd name="T95" fmla="*/ 16 h 227"/>
                  <a:gd name="T96" fmla="*/ 106 w 110"/>
                  <a:gd name="T97" fmla="*/ 33 h 227"/>
                  <a:gd name="T98" fmla="*/ 110 w 110"/>
                  <a:gd name="T99" fmla="*/ 51 h 227"/>
                  <a:gd name="T100" fmla="*/ 110 w 110"/>
                  <a:gd name="T101" fmla="*/ 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" h="227">
                    <a:moveTo>
                      <a:pt x="110" y="67"/>
                    </a:move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52"/>
                      <a:pt x="76" y="46"/>
                      <a:pt x="73" y="40"/>
                    </a:cubicBezTo>
                    <a:cubicBezTo>
                      <a:pt x="69" y="35"/>
                      <a:pt x="63" y="32"/>
                      <a:pt x="55" y="32"/>
                    </a:cubicBezTo>
                    <a:cubicBezTo>
                      <a:pt x="51" y="32"/>
                      <a:pt x="47" y="33"/>
                      <a:pt x="44" y="35"/>
                    </a:cubicBezTo>
                    <a:cubicBezTo>
                      <a:pt x="42" y="37"/>
                      <a:pt x="39" y="39"/>
                      <a:pt x="38" y="41"/>
                    </a:cubicBezTo>
                    <a:cubicBezTo>
                      <a:pt x="36" y="44"/>
                      <a:pt x="35" y="47"/>
                      <a:pt x="34" y="50"/>
                    </a:cubicBezTo>
                    <a:cubicBezTo>
                      <a:pt x="34" y="54"/>
                      <a:pt x="34" y="57"/>
                      <a:pt x="34" y="61"/>
                    </a:cubicBezTo>
                    <a:cubicBezTo>
                      <a:pt x="34" y="66"/>
                      <a:pt x="34" y="69"/>
                      <a:pt x="34" y="72"/>
                    </a:cubicBezTo>
                    <a:cubicBezTo>
                      <a:pt x="34" y="75"/>
                      <a:pt x="35" y="78"/>
                      <a:pt x="36" y="80"/>
                    </a:cubicBezTo>
                    <a:cubicBezTo>
                      <a:pt x="38" y="82"/>
                      <a:pt x="39" y="84"/>
                      <a:pt x="42" y="86"/>
                    </a:cubicBezTo>
                    <a:cubicBezTo>
                      <a:pt x="44" y="88"/>
                      <a:pt x="48" y="89"/>
                      <a:pt x="52" y="9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83" y="103"/>
                      <a:pt x="89" y="107"/>
                      <a:pt x="93" y="110"/>
                    </a:cubicBezTo>
                    <a:cubicBezTo>
                      <a:pt x="98" y="114"/>
                      <a:pt x="101" y="118"/>
                      <a:pt x="104" y="123"/>
                    </a:cubicBezTo>
                    <a:cubicBezTo>
                      <a:pt x="106" y="128"/>
                      <a:pt x="108" y="134"/>
                      <a:pt x="108" y="140"/>
                    </a:cubicBezTo>
                    <a:cubicBezTo>
                      <a:pt x="109" y="146"/>
                      <a:pt x="110" y="154"/>
                      <a:pt x="110" y="162"/>
                    </a:cubicBezTo>
                    <a:cubicBezTo>
                      <a:pt x="110" y="171"/>
                      <a:pt x="109" y="180"/>
                      <a:pt x="107" y="188"/>
                    </a:cubicBezTo>
                    <a:cubicBezTo>
                      <a:pt x="105" y="196"/>
                      <a:pt x="102" y="203"/>
                      <a:pt x="98" y="209"/>
                    </a:cubicBezTo>
                    <a:cubicBezTo>
                      <a:pt x="93" y="214"/>
                      <a:pt x="88" y="219"/>
                      <a:pt x="81" y="222"/>
                    </a:cubicBezTo>
                    <a:cubicBezTo>
                      <a:pt x="73" y="225"/>
                      <a:pt x="65" y="227"/>
                      <a:pt x="55" y="227"/>
                    </a:cubicBezTo>
                    <a:cubicBezTo>
                      <a:pt x="47" y="227"/>
                      <a:pt x="40" y="226"/>
                      <a:pt x="33" y="223"/>
                    </a:cubicBezTo>
                    <a:cubicBezTo>
                      <a:pt x="26" y="220"/>
                      <a:pt x="20" y="217"/>
                      <a:pt x="16" y="212"/>
                    </a:cubicBezTo>
                    <a:cubicBezTo>
                      <a:pt x="11" y="207"/>
                      <a:pt x="7" y="202"/>
                      <a:pt x="4" y="195"/>
                    </a:cubicBezTo>
                    <a:cubicBezTo>
                      <a:pt x="1" y="189"/>
                      <a:pt x="0" y="182"/>
                      <a:pt x="0" y="174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32" y="162"/>
                      <a:pt x="32" y="162"/>
                      <a:pt x="32" y="162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8"/>
                      <a:pt x="34" y="183"/>
                      <a:pt x="37" y="188"/>
                    </a:cubicBezTo>
                    <a:cubicBezTo>
                      <a:pt x="41" y="193"/>
                      <a:pt x="46" y="195"/>
                      <a:pt x="55" y="195"/>
                    </a:cubicBezTo>
                    <a:cubicBezTo>
                      <a:pt x="60" y="195"/>
                      <a:pt x="64" y="194"/>
                      <a:pt x="67" y="193"/>
                    </a:cubicBezTo>
                    <a:cubicBezTo>
                      <a:pt x="70" y="191"/>
                      <a:pt x="73" y="189"/>
                      <a:pt x="74" y="186"/>
                    </a:cubicBezTo>
                    <a:cubicBezTo>
                      <a:pt x="76" y="183"/>
                      <a:pt x="77" y="180"/>
                      <a:pt x="77" y="176"/>
                    </a:cubicBezTo>
                    <a:cubicBezTo>
                      <a:pt x="77" y="172"/>
                      <a:pt x="78" y="167"/>
                      <a:pt x="78" y="162"/>
                    </a:cubicBezTo>
                    <a:cubicBezTo>
                      <a:pt x="78" y="156"/>
                      <a:pt x="77" y="151"/>
                      <a:pt x="77" y="148"/>
                    </a:cubicBezTo>
                    <a:cubicBezTo>
                      <a:pt x="77" y="144"/>
                      <a:pt x="76" y="141"/>
                      <a:pt x="74" y="139"/>
                    </a:cubicBezTo>
                    <a:cubicBezTo>
                      <a:pt x="73" y="136"/>
                      <a:pt x="71" y="134"/>
                      <a:pt x="69" y="133"/>
                    </a:cubicBezTo>
                    <a:cubicBezTo>
                      <a:pt x="66" y="131"/>
                      <a:pt x="63" y="130"/>
                      <a:pt x="59" y="128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23" y="113"/>
                      <a:pt x="13" y="106"/>
                      <a:pt x="9" y="96"/>
                    </a:cubicBezTo>
                    <a:cubicBezTo>
                      <a:pt x="4" y="87"/>
                      <a:pt x="2" y="75"/>
                      <a:pt x="2" y="62"/>
                    </a:cubicBezTo>
                    <a:cubicBezTo>
                      <a:pt x="2" y="53"/>
                      <a:pt x="3" y="45"/>
                      <a:pt x="5" y="38"/>
                    </a:cubicBezTo>
                    <a:cubicBezTo>
                      <a:pt x="7" y="30"/>
                      <a:pt x="11" y="24"/>
                      <a:pt x="15" y="18"/>
                    </a:cubicBezTo>
                    <a:cubicBezTo>
                      <a:pt x="20" y="13"/>
                      <a:pt x="25" y="9"/>
                      <a:pt x="32" y="5"/>
                    </a:cubicBezTo>
                    <a:cubicBezTo>
                      <a:pt x="39" y="2"/>
                      <a:pt x="47" y="0"/>
                      <a:pt x="56" y="0"/>
                    </a:cubicBezTo>
                    <a:cubicBezTo>
                      <a:pt x="64" y="0"/>
                      <a:pt x="72" y="2"/>
                      <a:pt x="78" y="5"/>
                    </a:cubicBezTo>
                    <a:cubicBezTo>
                      <a:pt x="85" y="8"/>
                      <a:pt x="90" y="12"/>
                      <a:pt x="95" y="16"/>
                    </a:cubicBezTo>
                    <a:cubicBezTo>
                      <a:pt x="100" y="21"/>
                      <a:pt x="103" y="27"/>
                      <a:pt x="106" y="33"/>
                    </a:cubicBezTo>
                    <a:cubicBezTo>
                      <a:pt x="108" y="38"/>
                      <a:pt x="110" y="45"/>
                      <a:pt x="110" y="51"/>
                    </a:cubicBezTo>
                    <a:lnTo>
                      <a:pt x="110" y="6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Rectangle 16">
                <a:extLst>
                  <a:ext uri="{FF2B5EF4-FFF2-40B4-BE49-F238E27FC236}">
                    <a16:creationId xmlns="" xmlns:a16="http://schemas.microsoft.com/office/drawing/2014/main" id="{D05026BE-9087-4266-9CCF-885FE14FE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44" y="2750002"/>
                <a:ext cx="71438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="" xmlns:a16="http://schemas.microsoft.com/office/drawing/2014/main" id="{716A59F2-DF41-4545-840D-29C94550D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82" y="2745240"/>
                <a:ext cx="227013" cy="452438"/>
              </a:xfrm>
              <a:custGeom>
                <a:avLst/>
                <a:gdLst>
                  <a:gd name="T0" fmla="*/ 104 w 104"/>
                  <a:gd name="T1" fmla="*/ 176 h 227"/>
                  <a:gd name="T2" fmla="*/ 100 w 104"/>
                  <a:gd name="T3" fmla="*/ 195 h 227"/>
                  <a:gd name="T4" fmla="*/ 89 w 104"/>
                  <a:gd name="T5" fmla="*/ 212 h 227"/>
                  <a:gd name="T6" fmla="*/ 73 w 104"/>
                  <a:gd name="T7" fmla="*/ 223 h 227"/>
                  <a:gd name="T8" fmla="*/ 53 w 104"/>
                  <a:gd name="T9" fmla="*/ 227 h 227"/>
                  <a:gd name="T10" fmla="*/ 35 w 104"/>
                  <a:gd name="T11" fmla="*/ 225 h 227"/>
                  <a:gd name="T12" fmla="*/ 18 w 104"/>
                  <a:gd name="T13" fmla="*/ 216 h 227"/>
                  <a:gd name="T14" fmla="*/ 5 w 104"/>
                  <a:gd name="T15" fmla="*/ 200 h 227"/>
                  <a:gd name="T16" fmla="*/ 0 w 104"/>
                  <a:gd name="T17" fmla="*/ 175 h 227"/>
                  <a:gd name="T18" fmla="*/ 0 w 104"/>
                  <a:gd name="T19" fmla="*/ 52 h 227"/>
                  <a:gd name="T20" fmla="*/ 4 w 104"/>
                  <a:gd name="T21" fmla="*/ 31 h 227"/>
                  <a:gd name="T22" fmla="*/ 15 w 104"/>
                  <a:gd name="T23" fmla="*/ 15 h 227"/>
                  <a:gd name="T24" fmla="*/ 31 w 104"/>
                  <a:gd name="T25" fmla="*/ 4 h 227"/>
                  <a:gd name="T26" fmla="*/ 52 w 104"/>
                  <a:gd name="T27" fmla="*/ 0 h 227"/>
                  <a:gd name="T28" fmla="*/ 73 w 104"/>
                  <a:gd name="T29" fmla="*/ 4 h 227"/>
                  <a:gd name="T30" fmla="*/ 89 w 104"/>
                  <a:gd name="T31" fmla="*/ 15 h 227"/>
                  <a:gd name="T32" fmla="*/ 100 w 104"/>
                  <a:gd name="T33" fmla="*/ 32 h 227"/>
                  <a:gd name="T34" fmla="*/ 104 w 104"/>
                  <a:gd name="T35" fmla="*/ 54 h 227"/>
                  <a:gd name="T36" fmla="*/ 104 w 104"/>
                  <a:gd name="T37" fmla="*/ 66 h 227"/>
                  <a:gd name="T38" fmla="*/ 72 w 104"/>
                  <a:gd name="T39" fmla="*/ 66 h 227"/>
                  <a:gd name="T40" fmla="*/ 72 w 104"/>
                  <a:gd name="T41" fmla="*/ 56 h 227"/>
                  <a:gd name="T42" fmla="*/ 67 w 104"/>
                  <a:gd name="T43" fmla="*/ 39 h 227"/>
                  <a:gd name="T44" fmla="*/ 52 w 104"/>
                  <a:gd name="T45" fmla="*/ 32 h 227"/>
                  <a:gd name="T46" fmla="*/ 36 w 104"/>
                  <a:gd name="T47" fmla="*/ 40 h 227"/>
                  <a:gd name="T48" fmla="*/ 32 w 104"/>
                  <a:gd name="T49" fmla="*/ 58 h 227"/>
                  <a:gd name="T50" fmla="*/ 32 w 104"/>
                  <a:gd name="T51" fmla="*/ 172 h 227"/>
                  <a:gd name="T52" fmla="*/ 37 w 104"/>
                  <a:gd name="T53" fmla="*/ 189 h 227"/>
                  <a:gd name="T54" fmla="*/ 52 w 104"/>
                  <a:gd name="T55" fmla="*/ 195 h 227"/>
                  <a:gd name="T56" fmla="*/ 59 w 104"/>
                  <a:gd name="T57" fmla="*/ 194 h 227"/>
                  <a:gd name="T58" fmla="*/ 65 w 104"/>
                  <a:gd name="T59" fmla="*/ 191 h 227"/>
                  <a:gd name="T60" fmla="*/ 70 w 104"/>
                  <a:gd name="T61" fmla="*/ 184 h 227"/>
                  <a:gd name="T62" fmla="*/ 72 w 104"/>
                  <a:gd name="T63" fmla="*/ 173 h 227"/>
                  <a:gd name="T64" fmla="*/ 72 w 104"/>
                  <a:gd name="T65" fmla="*/ 162 h 227"/>
                  <a:gd name="T66" fmla="*/ 104 w 104"/>
                  <a:gd name="T67" fmla="*/ 162 h 227"/>
                  <a:gd name="T68" fmla="*/ 104 w 104"/>
                  <a:gd name="T69" fmla="*/ 17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227">
                    <a:moveTo>
                      <a:pt x="104" y="176"/>
                    </a:moveTo>
                    <a:cubicBezTo>
                      <a:pt x="104" y="182"/>
                      <a:pt x="102" y="189"/>
                      <a:pt x="100" y="195"/>
                    </a:cubicBezTo>
                    <a:cubicBezTo>
                      <a:pt x="97" y="201"/>
                      <a:pt x="94" y="207"/>
                      <a:pt x="89" y="212"/>
                    </a:cubicBezTo>
                    <a:cubicBezTo>
                      <a:pt x="84" y="216"/>
                      <a:pt x="79" y="220"/>
                      <a:pt x="73" y="223"/>
                    </a:cubicBezTo>
                    <a:cubicBezTo>
                      <a:pt x="67" y="226"/>
                      <a:pt x="60" y="227"/>
                      <a:pt x="53" y="227"/>
                    </a:cubicBezTo>
                    <a:cubicBezTo>
                      <a:pt x="47" y="227"/>
                      <a:pt x="41" y="226"/>
                      <a:pt x="35" y="225"/>
                    </a:cubicBezTo>
                    <a:cubicBezTo>
                      <a:pt x="28" y="223"/>
                      <a:pt x="23" y="220"/>
                      <a:pt x="18" y="216"/>
                    </a:cubicBezTo>
                    <a:cubicBezTo>
                      <a:pt x="13" y="212"/>
                      <a:pt x="9" y="207"/>
                      <a:pt x="5" y="200"/>
                    </a:cubicBezTo>
                    <a:cubicBezTo>
                      <a:pt x="2" y="193"/>
                      <a:pt x="0" y="185"/>
                      <a:pt x="0" y="175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2" y="38"/>
                      <a:pt x="4" y="31"/>
                    </a:cubicBezTo>
                    <a:cubicBezTo>
                      <a:pt x="7" y="25"/>
                      <a:pt x="10" y="20"/>
                      <a:pt x="15" y="15"/>
                    </a:cubicBezTo>
                    <a:cubicBezTo>
                      <a:pt x="19" y="11"/>
                      <a:pt x="25" y="7"/>
                      <a:pt x="31" y="4"/>
                    </a:cubicBezTo>
                    <a:cubicBezTo>
                      <a:pt x="38" y="2"/>
                      <a:pt x="45" y="0"/>
                      <a:pt x="52" y="0"/>
                    </a:cubicBezTo>
                    <a:cubicBezTo>
                      <a:pt x="60" y="0"/>
                      <a:pt x="67" y="2"/>
                      <a:pt x="73" y="4"/>
                    </a:cubicBezTo>
                    <a:cubicBezTo>
                      <a:pt x="79" y="7"/>
                      <a:pt x="84" y="11"/>
                      <a:pt x="89" y="15"/>
                    </a:cubicBezTo>
                    <a:cubicBezTo>
                      <a:pt x="94" y="20"/>
                      <a:pt x="97" y="26"/>
                      <a:pt x="100" y="32"/>
                    </a:cubicBezTo>
                    <a:cubicBezTo>
                      <a:pt x="102" y="39"/>
                      <a:pt x="104" y="46"/>
                      <a:pt x="104" y="54"/>
                    </a:cubicBezTo>
                    <a:cubicBezTo>
                      <a:pt x="104" y="66"/>
                      <a:pt x="104" y="66"/>
                      <a:pt x="104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72" y="49"/>
                      <a:pt x="70" y="44"/>
                      <a:pt x="67" y="39"/>
                    </a:cubicBezTo>
                    <a:cubicBezTo>
                      <a:pt x="63" y="35"/>
                      <a:pt x="58" y="32"/>
                      <a:pt x="52" y="32"/>
                    </a:cubicBezTo>
                    <a:cubicBezTo>
                      <a:pt x="44" y="32"/>
                      <a:pt x="39" y="35"/>
                      <a:pt x="36" y="40"/>
                    </a:cubicBezTo>
                    <a:cubicBezTo>
                      <a:pt x="34" y="45"/>
                      <a:pt x="32" y="51"/>
                      <a:pt x="32" y="58"/>
                    </a:cubicBezTo>
                    <a:cubicBezTo>
                      <a:pt x="32" y="172"/>
                      <a:pt x="32" y="172"/>
                      <a:pt x="32" y="172"/>
                    </a:cubicBezTo>
                    <a:cubicBezTo>
                      <a:pt x="32" y="179"/>
                      <a:pt x="34" y="184"/>
                      <a:pt x="37" y="189"/>
                    </a:cubicBezTo>
                    <a:cubicBezTo>
                      <a:pt x="39" y="193"/>
                      <a:pt x="44" y="195"/>
                      <a:pt x="52" y="195"/>
                    </a:cubicBezTo>
                    <a:cubicBezTo>
                      <a:pt x="54" y="195"/>
                      <a:pt x="56" y="195"/>
                      <a:pt x="59" y="194"/>
                    </a:cubicBezTo>
                    <a:cubicBezTo>
                      <a:pt x="61" y="193"/>
                      <a:pt x="63" y="192"/>
                      <a:pt x="65" y="191"/>
                    </a:cubicBezTo>
                    <a:cubicBezTo>
                      <a:pt x="67" y="189"/>
                      <a:pt x="69" y="187"/>
                      <a:pt x="70" y="184"/>
                    </a:cubicBezTo>
                    <a:cubicBezTo>
                      <a:pt x="71" y="181"/>
                      <a:pt x="72" y="177"/>
                      <a:pt x="72" y="173"/>
                    </a:cubicBezTo>
                    <a:cubicBezTo>
                      <a:pt x="72" y="162"/>
                      <a:pt x="72" y="162"/>
                      <a:pt x="72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lnTo>
                      <a:pt x="104" y="176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18">
                <a:extLst>
                  <a:ext uri="{FF2B5EF4-FFF2-40B4-BE49-F238E27FC236}">
                    <a16:creationId xmlns="" xmlns:a16="http://schemas.microsoft.com/office/drawing/2014/main" id="{5FCFB5BC-E1C4-42FD-966B-06BBE9079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1231" y="3258002"/>
                <a:ext cx="246063" cy="444500"/>
              </a:xfrm>
              <a:custGeom>
                <a:avLst/>
                <a:gdLst>
                  <a:gd name="T0" fmla="*/ 0 w 155"/>
                  <a:gd name="T1" fmla="*/ 0 h 280"/>
                  <a:gd name="T2" fmla="*/ 43 w 155"/>
                  <a:gd name="T3" fmla="*/ 0 h 280"/>
                  <a:gd name="T4" fmla="*/ 109 w 155"/>
                  <a:gd name="T5" fmla="*/ 168 h 280"/>
                  <a:gd name="T6" fmla="*/ 111 w 155"/>
                  <a:gd name="T7" fmla="*/ 168 h 280"/>
                  <a:gd name="T8" fmla="*/ 111 w 155"/>
                  <a:gd name="T9" fmla="*/ 0 h 280"/>
                  <a:gd name="T10" fmla="*/ 155 w 155"/>
                  <a:gd name="T11" fmla="*/ 0 h 280"/>
                  <a:gd name="T12" fmla="*/ 155 w 155"/>
                  <a:gd name="T13" fmla="*/ 280 h 280"/>
                  <a:gd name="T14" fmla="*/ 114 w 155"/>
                  <a:gd name="T15" fmla="*/ 280 h 280"/>
                  <a:gd name="T16" fmla="*/ 46 w 155"/>
                  <a:gd name="T17" fmla="*/ 112 h 280"/>
                  <a:gd name="T18" fmla="*/ 44 w 155"/>
                  <a:gd name="T19" fmla="*/ 112 h 280"/>
                  <a:gd name="T20" fmla="*/ 44 w 155"/>
                  <a:gd name="T21" fmla="*/ 280 h 280"/>
                  <a:gd name="T22" fmla="*/ 0 w 155"/>
                  <a:gd name="T23" fmla="*/ 280 h 280"/>
                  <a:gd name="T24" fmla="*/ 0 w 155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80">
                    <a:moveTo>
                      <a:pt x="0" y="0"/>
                    </a:moveTo>
                    <a:lnTo>
                      <a:pt x="43" y="0"/>
                    </a:lnTo>
                    <a:lnTo>
                      <a:pt x="109" y="168"/>
                    </a:lnTo>
                    <a:lnTo>
                      <a:pt x="111" y="168"/>
                    </a:lnTo>
                    <a:lnTo>
                      <a:pt x="111" y="0"/>
                    </a:lnTo>
                    <a:lnTo>
                      <a:pt x="155" y="0"/>
                    </a:lnTo>
                    <a:lnTo>
                      <a:pt x="155" y="280"/>
                    </a:lnTo>
                    <a:lnTo>
                      <a:pt x="114" y="280"/>
                    </a:lnTo>
                    <a:lnTo>
                      <a:pt x="46" y="112"/>
                    </a:lnTo>
                    <a:lnTo>
                      <a:pt x="44" y="112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="" xmlns:a16="http://schemas.microsoft.com/office/drawing/2014/main" id="{1C3B54D3-DE19-47B6-B444-1ED9FCC68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206" y="3258002"/>
                <a:ext cx="69850" cy="444500"/>
              </a:xfrm>
              <a:prstGeom prst="rect">
                <a:avLst/>
              </a:pr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 20">
                <a:extLst>
                  <a:ext uri="{FF2B5EF4-FFF2-40B4-BE49-F238E27FC236}">
                    <a16:creationId xmlns="" xmlns:a16="http://schemas.microsoft.com/office/drawing/2014/main" id="{38890A08-27BA-49CF-9471-9E2AB667C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07" y="3254827"/>
                <a:ext cx="234950" cy="452438"/>
              </a:xfrm>
              <a:custGeom>
                <a:avLst/>
                <a:gdLst>
                  <a:gd name="T0" fmla="*/ 0 w 107"/>
                  <a:gd name="T1" fmla="*/ 55 h 227"/>
                  <a:gd name="T2" fmla="*/ 5 w 107"/>
                  <a:gd name="T3" fmla="*/ 31 h 227"/>
                  <a:gd name="T4" fmla="*/ 17 w 107"/>
                  <a:gd name="T5" fmla="*/ 14 h 227"/>
                  <a:gd name="T6" fmla="*/ 34 w 107"/>
                  <a:gd name="T7" fmla="*/ 4 h 227"/>
                  <a:gd name="T8" fmla="*/ 54 w 107"/>
                  <a:gd name="T9" fmla="*/ 0 h 227"/>
                  <a:gd name="T10" fmla="*/ 73 w 107"/>
                  <a:gd name="T11" fmla="*/ 4 h 227"/>
                  <a:gd name="T12" fmla="*/ 90 w 107"/>
                  <a:gd name="T13" fmla="*/ 14 h 227"/>
                  <a:gd name="T14" fmla="*/ 102 w 107"/>
                  <a:gd name="T15" fmla="*/ 31 h 227"/>
                  <a:gd name="T16" fmla="*/ 107 w 107"/>
                  <a:gd name="T17" fmla="*/ 55 h 227"/>
                  <a:gd name="T18" fmla="*/ 107 w 107"/>
                  <a:gd name="T19" fmla="*/ 66 h 227"/>
                  <a:gd name="T20" fmla="*/ 75 w 107"/>
                  <a:gd name="T21" fmla="*/ 66 h 227"/>
                  <a:gd name="T22" fmla="*/ 75 w 107"/>
                  <a:gd name="T23" fmla="*/ 55 h 227"/>
                  <a:gd name="T24" fmla="*/ 69 w 107"/>
                  <a:gd name="T25" fmla="*/ 38 h 227"/>
                  <a:gd name="T26" fmla="*/ 54 w 107"/>
                  <a:gd name="T27" fmla="*/ 32 h 227"/>
                  <a:gd name="T28" fmla="*/ 38 w 107"/>
                  <a:gd name="T29" fmla="*/ 38 h 227"/>
                  <a:gd name="T30" fmla="*/ 32 w 107"/>
                  <a:gd name="T31" fmla="*/ 55 h 227"/>
                  <a:gd name="T32" fmla="*/ 32 w 107"/>
                  <a:gd name="T33" fmla="*/ 173 h 227"/>
                  <a:gd name="T34" fmla="*/ 38 w 107"/>
                  <a:gd name="T35" fmla="*/ 190 h 227"/>
                  <a:gd name="T36" fmla="*/ 54 w 107"/>
                  <a:gd name="T37" fmla="*/ 195 h 227"/>
                  <a:gd name="T38" fmla="*/ 69 w 107"/>
                  <a:gd name="T39" fmla="*/ 190 h 227"/>
                  <a:gd name="T40" fmla="*/ 75 w 107"/>
                  <a:gd name="T41" fmla="*/ 173 h 227"/>
                  <a:gd name="T42" fmla="*/ 75 w 107"/>
                  <a:gd name="T43" fmla="*/ 131 h 227"/>
                  <a:gd name="T44" fmla="*/ 50 w 107"/>
                  <a:gd name="T45" fmla="*/ 131 h 227"/>
                  <a:gd name="T46" fmla="*/ 50 w 107"/>
                  <a:gd name="T47" fmla="*/ 102 h 227"/>
                  <a:gd name="T48" fmla="*/ 107 w 107"/>
                  <a:gd name="T49" fmla="*/ 102 h 227"/>
                  <a:gd name="T50" fmla="*/ 107 w 107"/>
                  <a:gd name="T51" fmla="*/ 173 h 227"/>
                  <a:gd name="T52" fmla="*/ 102 w 107"/>
                  <a:gd name="T53" fmla="*/ 196 h 227"/>
                  <a:gd name="T54" fmla="*/ 90 w 107"/>
                  <a:gd name="T55" fmla="*/ 213 h 227"/>
                  <a:gd name="T56" fmla="*/ 73 w 107"/>
                  <a:gd name="T57" fmla="*/ 224 h 227"/>
                  <a:gd name="T58" fmla="*/ 54 w 107"/>
                  <a:gd name="T59" fmla="*/ 227 h 227"/>
                  <a:gd name="T60" fmla="*/ 34 w 107"/>
                  <a:gd name="T61" fmla="*/ 224 h 227"/>
                  <a:gd name="T62" fmla="*/ 17 w 107"/>
                  <a:gd name="T63" fmla="*/ 213 h 227"/>
                  <a:gd name="T64" fmla="*/ 5 w 107"/>
                  <a:gd name="T65" fmla="*/ 196 h 227"/>
                  <a:gd name="T66" fmla="*/ 0 w 107"/>
                  <a:gd name="T67" fmla="*/ 173 h 227"/>
                  <a:gd name="T68" fmla="*/ 0 w 107"/>
                  <a:gd name="T69" fmla="*/ 5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227">
                    <a:moveTo>
                      <a:pt x="0" y="55"/>
                    </a:moveTo>
                    <a:cubicBezTo>
                      <a:pt x="0" y="46"/>
                      <a:pt x="2" y="38"/>
                      <a:pt x="5" y="31"/>
                    </a:cubicBezTo>
                    <a:cubicBezTo>
                      <a:pt x="8" y="24"/>
                      <a:pt x="12" y="18"/>
                      <a:pt x="17" y="14"/>
                    </a:cubicBezTo>
                    <a:cubicBezTo>
                      <a:pt x="22" y="9"/>
                      <a:pt x="28" y="6"/>
                      <a:pt x="34" y="4"/>
                    </a:cubicBezTo>
                    <a:cubicBezTo>
                      <a:pt x="41" y="1"/>
                      <a:pt x="47" y="0"/>
                      <a:pt x="54" y="0"/>
                    </a:cubicBezTo>
                    <a:cubicBezTo>
                      <a:pt x="60" y="0"/>
                      <a:pt x="67" y="1"/>
                      <a:pt x="73" y="4"/>
                    </a:cubicBezTo>
                    <a:cubicBezTo>
                      <a:pt x="79" y="6"/>
                      <a:pt x="85" y="9"/>
                      <a:pt x="90" y="14"/>
                    </a:cubicBezTo>
                    <a:cubicBezTo>
                      <a:pt x="95" y="18"/>
                      <a:pt x="99" y="24"/>
                      <a:pt x="102" y="31"/>
                    </a:cubicBezTo>
                    <a:cubicBezTo>
                      <a:pt x="106" y="38"/>
                      <a:pt x="107" y="46"/>
                      <a:pt x="107" y="55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47"/>
                      <a:pt x="73" y="41"/>
                      <a:pt x="69" y="38"/>
                    </a:cubicBezTo>
                    <a:cubicBezTo>
                      <a:pt x="65" y="34"/>
                      <a:pt x="59" y="32"/>
                      <a:pt x="54" y="32"/>
                    </a:cubicBezTo>
                    <a:cubicBezTo>
                      <a:pt x="48" y="32"/>
                      <a:pt x="43" y="34"/>
                      <a:pt x="38" y="38"/>
                    </a:cubicBezTo>
                    <a:cubicBezTo>
                      <a:pt x="34" y="41"/>
                      <a:pt x="32" y="47"/>
                      <a:pt x="32" y="55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2" y="180"/>
                      <a:pt x="34" y="186"/>
                      <a:pt x="38" y="190"/>
                    </a:cubicBezTo>
                    <a:cubicBezTo>
                      <a:pt x="43" y="193"/>
                      <a:pt x="48" y="195"/>
                      <a:pt x="54" y="195"/>
                    </a:cubicBezTo>
                    <a:cubicBezTo>
                      <a:pt x="59" y="195"/>
                      <a:pt x="65" y="193"/>
                      <a:pt x="69" y="190"/>
                    </a:cubicBezTo>
                    <a:cubicBezTo>
                      <a:pt x="73" y="186"/>
                      <a:pt x="75" y="180"/>
                      <a:pt x="75" y="173"/>
                    </a:cubicBezTo>
                    <a:cubicBezTo>
                      <a:pt x="75" y="131"/>
                      <a:pt x="75" y="131"/>
                      <a:pt x="7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7" y="173"/>
                      <a:pt x="107" y="173"/>
                      <a:pt x="107" y="173"/>
                    </a:cubicBezTo>
                    <a:cubicBezTo>
                      <a:pt x="107" y="182"/>
                      <a:pt x="106" y="190"/>
                      <a:pt x="102" y="196"/>
                    </a:cubicBezTo>
                    <a:cubicBezTo>
                      <a:pt x="99" y="203"/>
                      <a:pt x="95" y="209"/>
                      <a:pt x="90" y="213"/>
                    </a:cubicBezTo>
                    <a:cubicBezTo>
                      <a:pt x="85" y="218"/>
                      <a:pt x="79" y="221"/>
                      <a:pt x="73" y="224"/>
                    </a:cubicBezTo>
                    <a:cubicBezTo>
                      <a:pt x="67" y="226"/>
                      <a:pt x="60" y="227"/>
                      <a:pt x="54" y="227"/>
                    </a:cubicBezTo>
                    <a:cubicBezTo>
                      <a:pt x="47" y="227"/>
                      <a:pt x="41" y="226"/>
                      <a:pt x="34" y="224"/>
                    </a:cubicBezTo>
                    <a:cubicBezTo>
                      <a:pt x="28" y="221"/>
                      <a:pt x="22" y="218"/>
                      <a:pt x="17" y="213"/>
                    </a:cubicBezTo>
                    <a:cubicBezTo>
                      <a:pt x="12" y="209"/>
                      <a:pt x="8" y="203"/>
                      <a:pt x="5" y="196"/>
                    </a:cubicBezTo>
                    <a:cubicBezTo>
                      <a:pt x="2" y="190"/>
                      <a:pt x="0" y="182"/>
                      <a:pt x="0" y="173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21">
                <a:extLst>
                  <a:ext uri="{FF2B5EF4-FFF2-40B4-BE49-F238E27FC236}">
                    <a16:creationId xmlns="" xmlns:a16="http://schemas.microsoft.com/office/drawing/2014/main" id="{C9BACD1D-2663-4E0B-8073-7F661776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32" y="3258002"/>
                <a:ext cx="228600" cy="444500"/>
              </a:xfrm>
              <a:custGeom>
                <a:avLst/>
                <a:gdLst>
                  <a:gd name="T0" fmla="*/ 0 w 144"/>
                  <a:gd name="T1" fmla="*/ 0 h 280"/>
                  <a:gd name="T2" fmla="*/ 44 w 144"/>
                  <a:gd name="T3" fmla="*/ 0 h 280"/>
                  <a:gd name="T4" fmla="*/ 44 w 144"/>
                  <a:gd name="T5" fmla="*/ 121 h 280"/>
                  <a:gd name="T6" fmla="*/ 99 w 144"/>
                  <a:gd name="T7" fmla="*/ 121 h 280"/>
                  <a:gd name="T8" fmla="*/ 99 w 144"/>
                  <a:gd name="T9" fmla="*/ 0 h 280"/>
                  <a:gd name="T10" fmla="*/ 144 w 144"/>
                  <a:gd name="T11" fmla="*/ 0 h 280"/>
                  <a:gd name="T12" fmla="*/ 144 w 144"/>
                  <a:gd name="T13" fmla="*/ 280 h 280"/>
                  <a:gd name="T14" fmla="*/ 99 w 144"/>
                  <a:gd name="T15" fmla="*/ 280 h 280"/>
                  <a:gd name="T16" fmla="*/ 99 w 144"/>
                  <a:gd name="T17" fmla="*/ 156 h 280"/>
                  <a:gd name="T18" fmla="*/ 44 w 144"/>
                  <a:gd name="T19" fmla="*/ 156 h 280"/>
                  <a:gd name="T20" fmla="*/ 44 w 144"/>
                  <a:gd name="T21" fmla="*/ 280 h 280"/>
                  <a:gd name="T22" fmla="*/ 0 w 144"/>
                  <a:gd name="T23" fmla="*/ 280 h 280"/>
                  <a:gd name="T24" fmla="*/ 0 w 144"/>
                  <a:gd name="T2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280">
                    <a:moveTo>
                      <a:pt x="0" y="0"/>
                    </a:moveTo>
                    <a:lnTo>
                      <a:pt x="44" y="0"/>
                    </a:lnTo>
                    <a:lnTo>
                      <a:pt x="44" y="121"/>
                    </a:lnTo>
                    <a:lnTo>
                      <a:pt x="99" y="121"/>
                    </a:lnTo>
                    <a:lnTo>
                      <a:pt x="99" y="0"/>
                    </a:lnTo>
                    <a:lnTo>
                      <a:pt x="144" y="0"/>
                    </a:lnTo>
                    <a:lnTo>
                      <a:pt x="144" y="280"/>
                    </a:lnTo>
                    <a:lnTo>
                      <a:pt x="99" y="280"/>
                    </a:lnTo>
                    <a:lnTo>
                      <a:pt x="99" y="156"/>
                    </a:lnTo>
                    <a:lnTo>
                      <a:pt x="44" y="156"/>
                    </a:lnTo>
                    <a:lnTo>
                      <a:pt x="44" y="280"/>
                    </a:lnTo>
                    <a:lnTo>
                      <a:pt x="0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22">
                <a:extLst>
                  <a:ext uri="{FF2B5EF4-FFF2-40B4-BE49-F238E27FC236}">
                    <a16:creationId xmlns="" xmlns:a16="http://schemas.microsoft.com/office/drawing/2014/main" id="{1581EF29-E824-463F-A592-7EEF9143A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569" y="3258002"/>
                <a:ext cx="231775" cy="444500"/>
              </a:xfrm>
              <a:custGeom>
                <a:avLst/>
                <a:gdLst>
                  <a:gd name="T0" fmla="*/ 51 w 146"/>
                  <a:gd name="T1" fmla="*/ 38 h 280"/>
                  <a:gd name="T2" fmla="*/ 0 w 146"/>
                  <a:gd name="T3" fmla="*/ 38 h 280"/>
                  <a:gd name="T4" fmla="*/ 0 w 146"/>
                  <a:gd name="T5" fmla="*/ 0 h 280"/>
                  <a:gd name="T6" fmla="*/ 146 w 146"/>
                  <a:gd name="T7" fmla="*/ 0 h 280"/>
                  <a:gd name="T8" fmla="*/ 146 w 146"/>
                  <a:gd name="T9" fmla="*/ 38 h 280"/>
                  <a:gd name="T10" fmla="*/ 95 w 146"/>
                  <a:gd name="T11" fmla="*/ 38 h 280"/>
                  <a:gd name="T12" fmla="*/ 95 w 146"/>
                  <a:gd name="T13" fmla="*/ 280 h 280"/>
                  <a:gd name="T14" fmla="*/ 51 w 146"/>
                  <a:gd name="T15" fmla="*/ 280 h 280"/>
                  <a:gd name="T16" fmla="*/ 51 w 146"/>
                  <a:gd name="T17" fmla="*/ 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80">
                    <a:moveTo>
                      <a:pt x="51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146" y="0"/>
                    </a:lnTo>
                    <a:lnTo>
                      <a:pt x="146" y="38"/>
                    </a:lnTo>
                    <a:lnTo>
                      <a:pt x="95" y="38"/>
                    </a:lnTo>
                    <a:lnTo>
                      <a:pt x="95" y="280"/>
                    </a:lnTo>
                    <a:lnTo>
                      <a:pt x="51" y="280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="" xmlns:a16="http://schemas.microsoft.com/office/drawing/2014/main" id="{8E207026-F12B-4D22-A6FD-1D70451C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2818" y="2621415"/>
                <a:ext cx="61913" cy="77788"/>
              </a:xfrm>
              <a:custGeom>
                <a:avLst/>
                <a:gdLst>
                  <a:gd name="T0" fmla="*/ 16 w 39"/>
                  <a:gd name="T1" fmla="*/ 29 h 49"/>
                  <a:gd name="T2" fmla="*/ 0 w 39"/>
                  <a:gd name="T3" fmla="*/ 0 h 49"/>
                  <a:gd name="T4" fmla="*/ 8 w 39"/>
                  <a:gd name="T5" fmla="*/ 0 h 49"/>
                  <a:gd name="T6" fmla="*/ 19 w 39"/>
                  <a:gd name="T7" fmla="*/ 22 h 49"/>
                  <a:gd name="T8" fmla="*/ 30 w 39"/>
                  <a:gd name="T9" fmla="*/ 0 h 49"/>
                  <a:gd name="T10" fmla="*/ 39 w 39"/>
                  <a:gd name="T11" fmla="*/ 0 h 49"/>
                  <a:gd name="T12" fmla="*/ 23 w 39"/>
                  <a:gd name="T13" fmla="*/ 29 h 49"/>
                  <a:gd name="T14" fmla="*/ 23 w 39"/>
                  <a:gd name="T15" fmla="*/ 49 h 49"/>
                  <a:gd name="T16" fmla="*/ 16 w 39"/>
                  <a:gd name="T17" fmla="*/ 49 h 49"/>
                  <a:gd name="T18" fmla="*/ 16 w 39"/>
                  <a:gd name="T19" fmla="*/ 2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9">
                    <a:moveTo>
                      <a:pt x="16" y="29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9" y="22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23" y="29"/>
                    </a:lnTo>
                    <a:lnTo>
                      <a:pt x="23" y="49"/>
                    </a:lnTo>
                    <a:lnTo>
                      <a:pt x="16" y="49"/>
                    </a:lnTo>
                    <a:lnTo>
                      <a:pt x="16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="" xmlns:a16="http://schemas.microsoft.com/office/drawing/2014/main" id="{0473D279-3D1C-4EEE-AFCA-8D81357B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2968" y="2621415"/>
                <a:ext cx="58738" cy="77788"/>
              </a:xfrm>
              <a:custGeom>
                <a:avLst/>
                <a:gdLst>
                  <a:gd name="T0" fmla="*/ 0 w 27"/>
                  <a:gd name="T1" fmla="*/ 20 h 39"/>
                  <a:gd name="T2" fmla="*/ 1 w 27"/>
                  <a:gd name="T3" fmla="*/ 11 h 39"/>
                  <a:gd name="T4" fmla="*/ 2 w 27"/>
                  <a:gd name="T5" fmla="*/ 7 h 39"/>
                  <a:gd name="T6" fmla="*/ 6 w 27"/>
                  <a:gd name="T7" fmla="*/ 2 h 39"/>
                  <a:gd name="T8" fmla="*/ 13 w 27"/>
                  <a:gd name="T9" fmla="*/ 0 h 39"/>
                  <a:gd name="T10" fmla="*/ 21 w 27"/>
                  <a:gd name="T11" fmla="*/ 2 h 39"/>
                  <a:gd name="T12" fmla="*/ 25 w 27"/>
                  <a:gd name="T13" fmla="*/ 7 h 39"/>
                  <a:gd name="T14" fmla="*/ 26 w 27"/>
                  <a:gd name="T15" fmla="*/ 11 h 39"/>
                  <a:gd name="T16" fmla="*/ 27 w 27"/>
                  <a:gd name="T17" fmla="*/ 20 h 39"/>
                  <a:gd name="T18" fmla="*/ 26 w 27"/>
                  <a:gd name="T19" fmla="*/ 28 h 39"/>
                  <a:gd name="T20" fmla="*/ 25 w 27"/>
                  <a:gd name="T21" fmla="*/ 32 h 39"/>
                  <a:gd name="T22" fmla="*/ 21 w 27"/>
                  <a:gd name="T23" fmla="*/ 37 h 39"/>
                  <a:gd name="T24" fmla="*/ 13 w 27"/>
                  <a:gd name="T25" fmla="*/ 39 h 39"/>
                  <a:gd name="T26" fmla="*/ 6 w 27"/>
                  <a:gd name="T27" fmla="*/ 37 h 39"/>
                  <a:gd name="T28" fmla="*/ 2 w 27"/>
                  <a:gd name="T29" fmla="*/ 32 h 39"/>
                  <a:gd name="T30" fmla="*/ 1 w 27"/>
                  <a:gd name="T31" fmla="*/ 31 h 39"/>
                  <a:gd name="T32" fmla="*/ 1 w 27"/>
                  <a:gd name="T33" fmla="*/ 28 h 39"/>
                  <a:gd name="T34" fmla="*/ 0 w 27"/>
                  <a:gd name="T35" fmla="*/ 20 h 39"/>
                  <a:gd name="T36" fmla="*/ 6 w 27"/>
                  <a:gd name="T37" fmla="*/ 20 h 39"/>
                  <a:gd name="T38" fmla="*/ 6 w 27"/>
                  <a:gd name="T39" fmla="*/ 27 h 39"/>
                  <a:gd name="T40" fmla="*/ 8 w 27"/>
                  <a:gd name="T41" fmla="*/ 30 h 39"/>
                  <a:gd name="T42" fmla="*/ 10 w 27"/>
                  <a:gd name="T43" fmla="*/ 32 h 39"/>
                  <a:gd name="T44" fmla="*/ 13 w 27"/>
                  <a:gd name="T45" fmla="*/ 33 h 39"/>
                  <a:gd name="T46" fmla="*/ 17 w 27"/>
                  <a:gd name="T47" fmla="*/ 32 h 39"/>
                  <a:gd name="T48" fmla="*/ 19 w 27"/>
                  <a:gd name="T49" fmla="*/ 30 h 39"/>
                  <a:gd name="T50" fmla="*/ 21 w 27"/>
                  <a:gd name="T51" fmla="*/ 27 h 39"/>
                  <a:gd name="T52" fmla="*/ 21 w 27"/>
                  <a:gd name="T53" fmla="*/ 20 h 39"/>
                  <a:gd name="T54" fmla="*/ 21 w 27"/>
                  <a:gd name="T55" fmla="*/ 12 h 39"/>
                  <a:gd name="T56" fmla="*/ 19 w 27"/>
                  <a:gd name="T57" fmla="*/ 9 h 39"/>
                  <a:gd name="T58" fmla="*/ 17 w 27"/>
                  <a:gd name="T59" fmla="*/ 7 h 39"/>
                  <a:gd name="T60" fmla="*/ 13 w 27"/>
                  <a:gd name="T61" fmla="*/ 6 h 39"/>
                  <a:gd name="T62" fmla="*/ 10 w 27"/>
                  <a:gd name="T63" fmla="*/ 7 h 39"/>
                  <a:gd name="T64" fmla="*/ 8 w 27"/>
                  <a:gd name="T65" fmla="*/ 9 h 39"/>
                  <a:gd name="T66" fmla="*/ 6 w 27"/>
                  <a:gd name="T67" fmla="*/ 12 h 39"/>
                  <a:gd name="T68" fmla="*/ 6 w 27"/>
                  <a:gd name="T6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9">
                    <a:moveTo>
                      <a:pt x="0" y="20"/>
                    </a:moveTo>
                    <a:cubicBezTo>
                      <a:pt x="0" y="15"/>
                      <a:pt x="0" y="12"/>
                      <a:pt x="1" y="11"/>
                    </a:cubicBezTo>
                    <a:cubicBezTo>
                      <a:pt x="1" y="9"/>
                      <a:pt x="1" y="8"/>
                      <a:pt x="2" y="7"/>
                    </a:cubicBezTo>
                    <a:cubicBezTo>
                      <a:pt x="3" y="5"/>
                      <a:pt x="4" y="4"/>
                      <a:pt x="6" y="2"/>
                    </a:cubicBezTo>
                    <a:cubicBezTo>
                      <a:pt x="8" y="1"/>
                      <a:pt x="11" y="0"/>
                      <a:pt x="13" y="0"/>
                    </a:cubicBezTo>
                    <a:cubicBezTo>
                      <a:pt x="16" y="0"/>
                      <a:pt x="19" y="1"/>
                      <a:pt x="21" y="2"/>
                    </a:cubicBezTo>
                    <a:cubicBezTo>
                      <a:pt x="23" y="4"/>
                      <a:pt x="24" y="5"/>
                      <a:pt x="25" y="7"/>
                    </a:cubicBezTo>
                    <a:cubicBezTo>
                      <a:pt x="26" y="8"/>
                      <a:pt x="26" y="9"/>
                      <a:pt x="26" y="11"/>
                    </a:cubicBezTo>
                    <a:cubicBezTo>
                      <a:pt x="27" y="12"/>
                      <a:pt x="27" y="15"/>
                      <a:pt x="27" y="20"/>
                    </a:cubicBezTo>
                    <a:cubicBezTo>
                      <a:pt x="27" y="24"/>
                      <a:pt x="27" y="27"/>
                      <a:pt x="26" y="28"/>
                    </a:cubicBezTo>
                    <a:cubicBezTo>
                      <a:pt x="26" y="30"/>
                      <a:pt x="26" y="31"/>
                      <a:pt x="25" y="32"/>
                    </a:cubicBezTo>
                    <a:cubicBezTo>
                      <a:pt x="24" y="34"/>
                      <a:pt x="23" y="36"/>
                      <a:pt x="21" y="37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1" y="39"/>
                      <a:pt x="8" y="38"/>
                      <a:pt x="6" y="37"/>
                    </a:cubicBezTo>
                    <a:cubicBezTo>
                      <a:pt x="4" y="36"/>
                      <a:pt x="3" y="34"/>
                      <a:pt x="2" y="32"/>
                    </a:cubicBezTo>
                    <a:cubicBezTo>
                      <a:pt x="2" y="32"/>
                      <a:pt x="1" y="31"/>
                      <a:pt x="1" y="31"/>
                    </a:cubicBezTo>
                    <a:cubicBezTo>
                      <a:pt x="1" y="30"/>
                      <a:pt x="1" y="29"/>
                      <a:pt x="1" y="28"/>
                    </a:cubicBezTo>
                    <a:cubicBezTo>
                      <a:pt x="0" y="27"/>
                      <a:pt x="0" y="24"/>
                      <a:pt x="0" y="20"/>
                    </a:cubicBezTo>
                    <a:close/>
                    <a:moveTo>
                      <a:pt x="6" y="20"/>
                    </a:moveTo>
                    <a:cubicBezTo>
                      <a:pt x="6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8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5" y="33"/>
                      <a:pt x="16" y="33"/>
                      <a:pt x="17" y="32"/>
                    </a:cubicBezTo>
                    <a:cubicBezTo>
                      <a:pt x="18" y="32"/>
                      <a:pt x="19" y="31"/>
                      <a:pt x="19" y="30"/>
                    </a:cubicBezTo>
                    <a:cubicBezTo>
                      <a:pt x="20" y="30"/>
                      <a:pt x="20" y="29"/>
                      <a:pt x="21" y="27"/>
                    </a:cubicBezTo>
                    <a:cubicBezTo>
                      <a:pt x="21" y="26"/>
                      <a:pt x="21" y="23"/>
                      <a:pt x="21" y="20"/>
                    </a:cubicBezTo>
                    <a:cubicBezTo>
                      <a:pt x="21" y="16"/>
                      <a:pt x="21" y="13"/>
                      <a:pt x="21" y="12"/>
                    </a:cubicBezTo>
                    <a:cubicBezTo>
                      <a:pt x="20" y="10"/>
                      <a:pt x="20" y="9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6" y="16"/>
                      <a:pt x="6" y="20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5">
                <a:extLst>
                  <a:ext uri="{FF2B5EF4-FFF2-40B4-BE49-F238E27FC236}">
                    <a16:creationId xmlns="" xmlns:a16="http://schemas.microsoft.com/office/drawing/2014/main" id="{F742B80D-33B3-467B-812C-60B5F04EE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593" y="2621415"/>
                <a:ext cx="58738" cy="77788"/>
              </a:xfrm>
              <a:custGeom>
                <a:avLst/>
                <a:gdLst>
                  <a:gd name="T0" fmla="*/ 0 w 27"/>
                  <a:gd name="T1" fmla="*/ 0 h 39"/>
                  <a:gd name="T2" fmla="*/ 6 w 27"/>
                  <a:gd name="T3" fmla="*/ 0 h 39"/>
                  <a:gd name="T4" fmla="*/ 6 w 27"/>
                  <a:gd name="T5" fmla="*/ 25 h 39"/>
                  <a:gd name="T6" fmla="*/ 8 w 27"/>
                  <a:gd name="T7" fmla="*/ 31 h 39"/>
                  <a:gd name="T8" fmla="*/ 14 w 27"/>
                  <a:gd name="T9" fmla="*/ 33 h 39"/>
                  <a:gd name="T10" fmla="*/ 19 w 27"/>
                  <a:gd name="T11" fmla="*/ 31 h 39"/>
                  <a:gd name="T12" fmla="*/ 21 w 27"/>
                  <a:gd name="T13" fmla="*/ 25 h 39"/>
                  <a:gd name="T14" fmla="*/ 21 w 27"/>
                  <a:gd name="T15" fmla="*/ 0 h 39"/>
                  <a:gd name="T16" fmla="*/ 27 w 27"/>
                  <a:gd name="T17" fmla="*/ 0 h 39"/>
                  <a:gd name="T18" fmla="*/ 27 w 27"/>
                  <a:gd name="T19" fmla="*/ 26 h 39"/>
                  <a:gd name="T20" fmla="*/ 23 w 27"/>
                  <a:gd name="T21" fmla="*/ 35 h 39"/>
                  <a:gd name="T22" fmla="*/ 14 w 27"/>
                  <a:gd name="T23" fmla="*/ 39 h 39"/>
                  <a:gd name="T24" fmla="*/ 4 w 27"/>
                  <a:gd name="T25" fmla="*/ 35 h 39"/>
                  <a:gd name="T26" fmla="*/ 0 w 27"/>
                  <a:gd name="T27" fmla="*/ 26 h 39"/>
                  <a:gd name="T28" fmla="*/ 0 w 27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7" y="30"/>
                      <a:pt x="8" y="31"/>
                    </a:cubicBezTo>
                    <a:cubicBezTo>
                      <a:pt x="10" y="33"/>
                      <a:pt x="11" y="33"/>
                      <a:pt x="14" y="33"/>
                    </a:cubicBezTo>
                    <a:cubicBezTo>
                      <a:pt x="16" y="33"/>
                      <a:pt x="18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0"/>
                      <a:pt x="26" y="33"/>
                      <a:pt x="23" y="35"/>
                    </a:cubicBezTo>
                    <a:cubicBezTo>
                      <a:pt x="21" y="38"/>
                      <a:pt x="17" y="39"/>
                      <a:pt x="14" y="39"/>
                    </a:cubicBezTo>
                    <a:cubicBezTo>
                      <a:pt x="10" y="39"/>
                      <a:pt x="7" y="38"/>
                      <a:pt x="4" y="35"/>
                    </a:cubicBezTo>
                    <a:cubicBezTo>
                      <a:pt x="2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6">
                <a:extLst>
                  <a:ext uri="{FF2B5EF4-FFF2-40B4-BE49-F238E27FC236}">
                    <a16:creationId xmlns="" xmlns:a16="http://schemas.microsoft.com/office/drawing/2014/main" id="{34616EF7-522B-4D85-AF0A-DC2C7843F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1043" y="2621415"/>
                <a:ext cx="60325" cy="77788"/>
              </a:xfrm>
              <a:custGeom>
                <a:avLst/>
                <a:gdLst>
                  <a:gd name="T0" fmla="*/ 0 w 27"/>
                  <a:gd name="T1" fmla="*/ 0 h 39"/>
                  <a:gd name="T2" fmla="*/ 14 w 27"/>
                  <a:gd name="T3" fmla="*/ 0 h 39"/>
                  <a:gd name="T4" fmla="*/ 22 w 27"/>
                  <a:gd name="T5" fmla="*/ 3 h 39"/>
                  <a:gd name="T6" fmla="*/ 26 w 27"/>
                  <a:gd name="T7" fmla="*/ 11 h 39"/>
                  <a:gd name="T8" fmla="*/ 18 w 27"/>
                  <a:gd name="T9" fmla="*/ 22 h 39"/>
                  <a:gd name="T10" fmla="*/ 27 w 27"/>
                  <a:gd name="T11" fmla="*/ 39 h 39"/>
                  <a:gd name="T12" fmla="*/ 20 w 27"/>
                  <a:gd name="T13" fmla="*/ 39 h 39"/>
                  <a:gd name="T14" fmla="*/ 13 w 27"/>
                  <a:gd name="T15" fmla="*/ 22 h 39"/>
                  <a:gd name="T16" fmla="*/ 5 w 27"/>
                  <a:gd name="T17" fmla="*/ 22 h 39"/>
                  <a:gd name="T18" fmla="*/ 5 w 27"/>
                  <a:gd name="T19" fmla="*/ 39 h 39"/>
                  <a:gd name="T20" fmla="*/ 0 w 27"/>
                  <a:gd name="T21" fmla="*/ 39 h 39"/>
                  <a:gd name="T22" fmla="*/ 0 w 27"/>
                  <a:gd name="T23" fmla="*/ 0 h 39"/>
                  <a:gd name="T24" fmla="*/ 5 w 27"/>
                  <a:gd name="T25" fmla="*/ 17 h 39"/>
                  <a:gd name="T26" fmla="*/ 14 w 27"/>
                  <a:gd name="T27" fmla="*/ 17 h 39"/>
                  <a:gd name="T28" fmla="*/ 19 w 27"/>
                  <a:gd name="T29" fmla="*/ 15 h 39"/>
                  <a:gd name="T30" fmla="*/ 20 w 27"/>
                  <a:gd name="T31" fmla="*/ 11 h 39"/>
                  <a:gd name="T32" fmla="*/ 18 w 27"/>
                  <a:gd name="T33" fmla="*/ 7 h 39"/>
                  <a:gd name="T34" fmla="*/ 14 w 27"/>
                  <a:gd name="T35" fmla="*/ 5 h 39"/>
                  <a:gd name="T36" fmla="*/ 5 w 27"/>
                  <a:gd name="T37" fmla="*/ 5 h 39"/>
                  <a:gd name="T38" fmla="*/ 5 w 27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39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6" y="16"/>
                      <a:pt x="23" y="20"/>
                      <a:pt x="18" y="22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7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7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8" y="7"/>
                    </a:cubicBezTo>
                    <a:cubicBezTo>
                      <a:pt x="17" y="6"/>
                      <a:pt x="16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27">
                <a:extLst>
                  <a:ext uri="{FF2B5EF4-FFF2-40B4-BE49-F238E27FC236}">
                    <a16:creationId xmlns="" xmlns:a16="http://schemas.microsoft.com/office/drawing/2014/main" id="{0A59D466-7F0A-4AE4-9DE8-C2B9321DF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506" y="2621415"/>
                <a:ext cx="57150" cy="77788"/>
              </a:xfrm>
              <a:custGeom>
                <a:avLst/>
                <a:gdLst>
                  <a:gd name="T0" fmla="*/ 26 w 26"/>
                  <a:gd name="T1" fmla="*/ 28 h 39"/>
                  <a:gd name="T2" fmla="*/ 22 w 26"/>
                  <a:gd name="T3" fmla="*/ 36 h 39"/>
                  <a:gd name="T4" fmla="*/ 13 w 26"/>
                  <a:gd name="T5" fmla="*/ 39 h 39"/>
                  <a:gd name="T6" fmla="*/ 6 w 26"/>
                  <a:gd name="T7" fmla="*/ 37 h 39"/>
                  <a:gd name="T8" fmla="*/ 1 w 26"/>
                  <a:gd name="T9" fmla="*/ 32 h 39"/>
                  <a:gd name="T10" fmla="*/ 1 w 26"/>
                  <a:gd name="T11" fmla="*/ 31 h 39"/>
                  <a:gd name="T12" fmla="*/ 0 w 26"/>
                  <a:gd name="T13" fmla="*/ 28 h 39"/>
                  <a:gd name="T14" fmla="*/ 0 w 26"/>
                  <a:gd name="T15" fmla="*/ 20 h 39"/>
                  <a:gd name="T16" fmla="*/ 0 w 26"/>
                  <a:gd name="T17" fmla="*/ 11 h 39"/>
                  <a:gd name="T18" fmla="*/ 1 w 26"/>
                  <a:gd name="T19" fmla="*/ 7 h 39"/>
                  <a:gd name="T20" fmla="*/ 6 w 26"/>
                  <a:gd name="T21" fmla="*/ 2 h 39"/>
                  <a:gd name="T22" fmla="*/ 13 w 26"/>
                  <a:gd name="T23" fmla="*/ 0 h 39"/>
                  <a:gd name="T24" fmla="*/ 22 w 26"/>
                  <a:gd name="T25" fmla="*/ 3 h 39"/>
                  <a:gd name="T26" fmla="*/ 26 w 26"/>
                  <a:gd name="T27" fmla="*/ 11 h 39"/>
                  <a:gd name="T28" fmla="*/ 20 w 26"/>
                  <a:gd name="T29" fmla="*/ 11 h 39"/>
                  <a:gd name="T30" fmla="*/ 18 w 26"/>
                  <a:gd name="T31" fmla="*/ 7 h 39"/>
                  <a:gd name="T32" fmla="*/ 13 w 26"/>
                  <a:gd name="T33" fmla="*/ 6 h 39"/>
                  <a:gd name="T34" fmla="*/ 10 w 26"/>
                  <a:gd name="T35" fmla="*/ 7 h 39"/>
                  <a:gd name="T36" fmla="*/ 7 w 26"/>
                  <a:gd name="T37" fmla="*/ 9 h 39"/>
                  <a:gd name="T38" fmla="*/ 6 w 26"/>
                  <a:gd name="T39" fmla="*/ 12 h 39"/>
                  <a:gd name="T40" fmla="*/ 5 w 26"/>
                  <a:gd name="T41" fmla="*/ 20 h 39"/>
                  <a:gd name="T42" fmla="*/ 6 w 26"/>
                  <a:gd name="T43" fmla="*/ 27 h 39"/>
                  <a:gd name="T44" fmla="*/ 7 w 26"/>
                  <a:gd name="T45" fmla="*/ 30 h 39"/>
                  <a:gd name="T46" fmla="*/ 10 w 26"/>
                  <a:gd name="T47" fmla="*/ 32 h 39"/>
                  <a:gd name="T48" fmla="*/ 13 w 26"/>
                  <a:gd name="T49" fmla="*/ 33 h 39"/>
                  <a:gd name="T50" fmla="*/ 20 w 26"/>
                  <a:gd name="T51" fmla="*/ 28 h 39"/>
                  <a:gd name="T52" fmla="*/ 26 w 26"/>
                  <a:gd name="T5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39">
                    <a:moveTo>
                      <a:pt x="26" y="28"/>
                    </a:moveTo>
                    <a:cubicBezTo>
                      <a:pt x="25" y="32"/>
                      <a:pt x="24" y="34"/>
                      <a:pt x="22" y="36"/>
                    </a:cubicBezTo>
                    <a:cubicBezTo>
                      <a:pt x="19" y="38"/>
                      <a:pt x="16" y="39"/>
                      <a:pt x="13" y="39"/>
                    </a:cubicBezTo>
                    <a:cubicBezTo>
                      <a:pt x="10" y="39"/>
                      <a:pt x="8" y="38"/>
                      <a:pt x="6" y="37"/>
                    </a:cubicBezTo>
                    <a:cubicBezTo>
                      <a:pt x="4" y="36"/>
                      <a:pt x="2" y="34"/>
                      <a:pt x="1" y="32"/>
                    </a:cubicBezTo>
                    <a:cubicBezTo>
                      <a:pt x="1" y="32"/>
                      <a:pt x="1" y="31"/>
                      <a:pt x="1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0" y="24"/>
                      <a:pt x="0" y="20"/>
                    </a:cubicBezTo>
                    <a:cubicBezTo>
                      <a:pt x="0" y="15"/>
                      <a:pt x="0" y="12"/>
                      <a:pt x="0" y="11"/>
                    </a:cubicBezTo>
                    <a:cubicBezTo>
                      <a:pt x="0" y="9"/>
                      <a:pt x="1" y="8"/>
                      <a:pt x="1" y="7"/>
                    </a:cubicBezTo>
                    <a:cubicBezTo>
                      <a:pt x="2" y="5"/>
                      <a:pt x="4" y="4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ubicBezTo>
                      <a:pt x="17" y="0"/>
                      <a:pt x="20" y="1"/>
                      <a:pt x="22" y="3"/>
                    </a:cubicBezTo>
                    <a:cubicBezTo>
                      <a:pt x="24" y="5"/>
                      <a:pt x="26" y="8"/>
                      <a:pt x="26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9"/>
                      <a:pt x="18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6"/>
                      <a:pt x="5" y="20"/>
                    </a:cubicBezTo>
                    <a:cubicBezTo>
                      <a:pt x="5" y="23"/>
                      <a:pt x="6" y="26"/>
                      <a:pt x="6" y="27"/>
                    </a:cubicBezTo>
                    <a:cubicBezTo>
                      <a:pt x="6" y="29"/>
                      <a:pt x="7" y="30"/>
                      <a:pt x="7" y="30"/>
                    </a:cubicBezTo>
                    <a:cubicBezTo>
                      <a:pt x="8" y="31"/>
                      <a:pt x="9" y="32"/>
                      <a:pt x="10" y="32"/>
                    </a:cubicBezTo>
                    <a:cubicBezTo>
                      <a:pt x="11" y="33"/>
                      <a:pt x="12" y="33"/>
                      <a:pt x="13" y="33"/>
                    </a:cubicBezTo>
                    <a:cubicBezTo>
                      <a:pt x="16" y="33"/>
                      <a:pt x="19" y="32"/>
                      <a:pt x="20" y="28"/>
                    </a:cubicBez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28">
                <a:extLst>
                  <a:ext uri="{FF2B5EF4-FFF2-40B4-BE49-F238E27FC236}">
                    <a16:creationId xmlns="" xmlns:a16="http://schemas.microsoft.com/office/drawing/2014/main" id="{825355BE-E286-411C-84B5-59BA34536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7 w 34"/>
                  <a:gd name="T3" fmla="*/ 0 h 49"/>
                  <a:gd name="T4" fmla="*/ 7 w 34"/>
                  <a:gd name="T5" fmla="*/ 42 h 49"/>
                  <a:gd name="T6" fmla="*/ 34 w 34"/>
                  <a:gd name="T7" fmla="*/ 42 h 49"/>
                  <a:gd name="T8" fmla="*/ 34 w 34"/>
                  <a:gd name="T9" fmla="*/ 49 h 49"/>
                  <a:gd name="T10" fmla="*/ 0 w 34"/>
                  <a:gd name="T11" fmla="*/ 49 h 49"/>
                  <a:gd name="T12" fmla="*/ 0 w 3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7" y="0"/>
                    </a:lnTo>
                    <a:lnTo>
                      <a:pt x="7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="" xmlns:a16="http://schemas.microsoft.com/office/drawing/2014/main" id="{4BD6057D-2A45-4133-966E-2C6C5D285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44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6 w 26"/>
                  <a:gd name="T3" fmla="*/ 0 h 39"/>
                  <a:gd name="T4" fmla="*/ 6 w 26"/>
                  <a:gd name="T5" fmla="*/ 25 h 39"/>
                  <a:gd name="T6" fmla="*/ 8 w 26"/>
                  <a:gd name="T7" fmla="*/ 31 h 39"/>
                  <a:gd name="T8" fmla="*/ 13 w 26"/>
                  <a:gd name="T9" fmla="*/ 33 h 39"/>
                  <a:gd name="T10" fmla="*/ 19 w 26"/>
                  <a:gd name="T11" fmla="*/ 31 h 39"/>
                  <a:gd name="T12" fmla="*/ 21 w 26"/>
                  <a:gd name="T13" fmla="*/ 25 h 39"/>
                  <a:gd name="T14" fmla="*/ 21 w 26"/>
                  <a:gd name="T15" fmla="*/ 0 h 39"/>
                  <a:gd name="T16" fmla="*/ 26 w 26"/>
                  <a:gd name="T17" fmla="*/ 0 h 39"/>
                  <a:gd name="T18" fmla="*/ 26 w 26"/>
                  <a:gd name="T19" fmla="*/ 26 h 39"/>
                  <a:gd name="T20" fmla="*/ 23 w 26"/>
                  <a:gd name="T21" fmla="*/ 35 h 39"/>
                  <a:gd name="T22" fmla="*/ 13 w 26"/>
                  <a:gd name="T23" fmla="*/ 39 h 39"/>
                  <a:gd name="T24" fmla="*/ 4 w 26"/>
                  <a:gd name="T25" fmla="*/ 35 h 39"/>
                  <a:gd name="T26" fmla="*/ 0 w 26"/>
                  <a:gd name="T27" fmla="*/ 26 h 39"/>
                  <a:gd name="T28" fmla="*/ 0 w 26"/>
                  <a:gd name="T2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8"/>
                      <a:pt x="6" y="30"/>
                      <a:pt x="8" y="31"/>
                    </a:cubicBezTo>
                    <a:cubicBezTo>
                      <a:pt x="9" y="33"/>
                      <a:pt x="11" y="33"/>
                      <a:pt x="13" y="33"/>
                    </a:cubicBezTo>
                    <a:cubicBezTo>
                      <a:pt x="15" y="33"/>
                      <a:pt x="17" y="33"/>
                      <a:pt x="19" y="31"/>
                    </a:cubicBezTo>
                    <a:cubicBezTo>
                      <a:pt x="20" y="30"/>
                      <a:pt x="21" y="28"/>
                      <a:pt x="21" y="2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30"/>
                      <a:pt x="25" y="33"/>
                      <a:pt x="23" y="35"/>
                    </a:cubicBezTo>
                    <a:cubicBezTo>
                      <a:pt x="20" y="38"/>
                      <a:pt x="17" y="39"/>
                      <a:pt x="13" y="39"/>
                    </a:cubicBezTo>
                    <a:cubicBezTo>
                      <a:pt x="9" y="39"/>
                      <a:pt x="6" y="38"/>
                      <a:pt x="4" y="35"/>
                    </a:cubicBezTo>
                    <a:cubicBezTo>
                      <a:pt x="1" y="33"/>
                      <a:pt x="0" y="30"/>
                      <a:pt x="0" y="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30">
                <a:extLst>
                  <a:ext uri="{FF2B5EF4-FFF2-40B4-BE49-F238E27FC236}">
                    <a16:creationId xmlns="" xmlns:a16="http://schemas.microsoft.com/office/drawing/2014/main" id="{1EBD4661-1588-402F-A175-9369BEFBC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5507" y="2621415"/>
                <a:ext cx="57150" cy="77788"/>
              </a:xfrm>
              <a:custGeom>
                <a:avLst/>
                <a:gdLst>
                  <a:gd name="T0" fmla="*/ 0 w 26"/>
                  <a:gd name="T1" fmla="*/ 0 h 39"/>
                  <a:gd name="T2" fmla="*/ 15 w 26"/>
                  <a:gd name="T3" fmla="*/ 0 h 39"/>
                  <a:gd name="T4" fmla="*/ 23 w 26"/>
                  <a:gd name="T5" fmla="*/ 3 h 39"/>
                  <a:gd name="T6" fmla="*/ 26 w 26"/>
                  <a:gd name="T7" fmla="*/ 11 h 39"/>
                  <a:gd name="T8" fmla="*/ 25 w 26"/>
                  <a:gd name="T9" fmla="*/ 15 h 39"/>
                  <a:gd name="T10" fmla="*/ 23 w 26"/>
                  <a:gd name="T11" fmla="*/ 17 h 39"/>
                  <a:gd name="T12" fmla="*/ 20 w 26"/>
                  <a:gd name="T13" fmla="*/ 19 h 39"/>
                  <a:gd name="T14" fmla="*/ 20 w 26"/>
                  <a:gd name="T15" fmla="*/ 19 h 39"/>
                  <a:gd name="T16" fmla="*/ 25 w 26"/>
                  <a:gd name="T17" fmla="*/ 22 h 39"/>
                  <a:gd name="T18" fmla="*/ 26 w 26"/>
                  <a:gd name="T19" fmla="*/ 28 h 39"/>
                  <a:gd name="T20" fmla="*/ 23 w 26"/>
                  <a:gd name="T21" fmla="*/ 36 h 39"/>
                  <a:gd name="T22" fmla="*/ 16 w 26"/>
                  <a:gd name="T23" fmla="*/ 39 h 39"/>
                  <a:gd name="T24" fmla="*/ 0 w 26"/>
                  <a:gd name="T25" fmla="*/ 39 h 39"/>
                  <a:gd name="T26" fmla="*/ 0 w 26"/>
                  <a:gd name="T27" fmla="*/ 0 h 39"/>
                  <a:gd name="T28" fmla="*/ 6 w 26"/>
                  <a:gd name="T29" fmla="*/ 5 h 39"/>
                  <a:gd name="T30" fmla="*/ 6 w 26"/>
                  <a:gd name="T31" fmla="*/ 17 h 39"/>
                  <a:gd name="T32" fmla="*/ 14 w 26"/>
                  <a:gd name="T33" fmla="*/ 17 h 39"/>
                  <a:gd name="T34" fmla="*/ 19 w 26"/>
                  <a:gd name="T35" fmla="*/ 15 h 39"/>
                  <a:gd name="T36" fmla="*/ 20 w 26"/>
                  <a:gd name="T37" fmla="*/ 11 h 39"/>
                  <a:gd name="T38" fmla="*/ 19 w 26"/>
                  <a:gd name="T39" fmla="*/ 7 h 39"/>
                  <a:gd name="T40" fmla="*/ 14 w 26"/>
                  <a:gd name="T41" fmla="*/ 5 h 39"/>
                  <a:gd name="T42" fmla="*/ 6 w 26"/>
                  <a:gd name="T43" fmla="*/ 5 h 39"/>
                  <a:gd name="T44" fmla="*/ 6 w 26"/>
                  <a:gd name="T45" fmla="*/ 22 h 39"/>
                  <a:gd name="T46" fmla="*/ 6 w 26"/>
                  <a:gd name="T47" fmla="*/ 33 h 39"/>
                  <a:gd name="T48" fmla="*/ 15 w 26"/>
                  <a:gd name="T49" fmla="*/ 33 h 39"/>
                  <a:gd name="T50" fmla="*/ 19 w 26"/>
                  <a:gd name="T51" fmla="*/ 32 h 39"/>
                  <a:gd name="T52" fmla="*/ 21 w 26"/>
                  <a:gd name="T53" fmla="*/ 28 h 39"/>
                  <a:gd name="T54" fmla="*/ 19 w 26"/>
                  <a:gd name="T55" fmla="*/ 23 h 39"/>
                  <a:gd name="T56" fmla="*/ 15 w 26"/>
                  <a:gd name="T57" fmla="*/ 22 h 39"/>
                  <a:gd name="T58" fmla="*/ 6 w 26"/>
                  <a:gd name="T59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3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2"/>
                      <a:pt x="25" y="14"/>
                      <a:pt x="25" y="15"/>
                    </a:cubicBezTo>
                    <a:cubicBezTo>
                      <a:pt x="24" y="16"/>
                      <a:pt x="24" y="17"/>
                      <a:pt x="23" y="17"/>
                    </a:cubicBezTo>
                    <a:cubicBezTo>
                      <a:pt x="22" y="18"/>
                      <a:pt x="21" y="18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20"/>
                      <a:pt x="24" y="21"/>
                      <a:pt x="25" y="22"/>
                    </a:cubicBezTo>
                    <a:cubicBezTo>
                      <a:pt x="26" y="24"/>
                      <a:pt x="26" y="26"/>
                      <a:pt x="26" y="28"/>
                    </a:cubicBezTo>
                    <a:cubicBezTo>
                      <a:pt x="26" y="31"/>
                      <a:pt x="25" y="34"/>
                      <a:pt x="23" y="36"/>
                    </a:cubicBezTo>
                    <a:cubicBezTo>
                      <a:pt x="21" y="38"/>
                      <a:pt x="19" y="39"/>
                      <a:pt x="1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7"/>
                      <a:pt x="18" y="16"/>
                      <a:pt x="19" y="15"/>
                    </a:cubicBezTo>
                    <a:cubicBezTo>
                      <a:pt x="20" y="14"/>
                      <a:pt x="20" y="13"/>
                      <a:pt x="20" y="11"/>
                    </a:cubicBezTo>
                    <a:cubicBezTo>
                      <a:pt x="20" y="9"/>
                      <a:pt x="20" y="8"/>
                      <a:pt x="19" y="7"/>
                    </a:cubicBezTo>
                    <a:cubicBezTo>
                      <a:pt x="18" y="6"/>
                      <a:pt x="16" y="6"/>
                      <a:pt x="14" y="5"/>
                    </a:cubicBezTo>
                    <a:lnTo>
                      <a:pt x="6" y="5"/>
                    </a:lnTo>
                    <a:close/>
                    <a:moveTo>
                      <a:pt x="6" y="22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18" y="33"/>
                      <a:pt x="19" y="32"/>
                    </a:cubicBezTo>
                    <a:cubicBezTo>
                      <a:pt x="20" y="30"/>
                      <a:pt x="21" y="29"/>
                      <a:pt x="21" y="28"/>
                    </a:cubicBezTo>
                    <a:cubicBezTo>
                      <a:pt x="21" y="26"/>
                      <a:pt x="20" y="25"/>
                      <a:pt x="19" y="23"/>
                    </a:cubicBezTo>
                    <a:cubicBezTo>
                      <a:pt x="18" y="22"/>
                      <a:pt x="17" y="22"/>
                      <a:pt x="15" y="22"/>
                    </a:cubicBez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31">
                <a:extLst>
                  <a:ext uri="{FF2B5EF4-FFF2-40B4-BE49-F238E27FC236}">
                    <a16:creationId xmlns="" xmlns:a16="http://schemas.microsoft.com/office/drawing/2014/main" id="{C8F0C82F-6447-4123-80AC-91A884332A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07" y="2621415"/>
                <a:ext cx="53975" cy="77788"/>
              </a:xfrm>
              <a:custGeom>
                <a:avLst/>
                <a:gdLst>
                  <a:gd name="T0" fmla="*/ 0 w 25"/>
                  <a:gd name="T1" fmla="*/ 0 h 39"/>
                  <a:gd name="T2" fmla="*/ 13 w 25"/>
                  <a:gd name="T3" fmla="*/ 0 h 39"/>
                  <a:gd name="T4" fmla="*/ 17 w 25"/>
                  <a:gd name="T5" fmla="*/ 1 h 39"/>
                  <a:gd name="T6" fmla="*/ 21 w 25"/>
                  <a:gd name="T7" fmla="*/ 3 h 39"/>
                  <a:gd name="T8" fmla="*/ 24 w 25"/>
                  <a:gd name="T9" fmla="*/ 7 h 39"/>
                  <a:gd name="T10" fmla="*/ 25 w 25"/>
                  <a:gd name="T11" fmla="*/ 12 h 39"/>
                  <a:gd name="T12" fmla="*/ 23 w 25"/>
                  <a:gd name="T13" fmla="*/ 20 h 39"/>
                  <a:gd name="T14" fmla="*/ 14 w 25"/>
                  <a:gd name="T15" fmla="*/ 24 h 39"/>
                  <a:gd name="T16" fmla="*/ 5 w 25"/>
                  <a:gd name="T17" fmla="*/ 24 h 39"/>
                  <a:gd name="T18" fmla="*/ 5 w 25"/>
                  <a:gd name="T19" fmla="*/ 39 h 39"/>
                  <a:gd name="T20" fmla="*/ 0 w 25"/>
                  <a:gd name="T21" fmla="*/ 39 h 39"/>
                  <a:gd name="T22" fmla="*/ 0 w 25"/>
                  <a:gd name="T23" fmla="*/ 0 h 39"/>
                  <a:gd name="T24" fmla="*/ 5 w 25"/>
                  <a:gd name="T25" fmla="*/ 18 h 39"/>
                  <a:gd name="T26" fmla="*/ 14 w 25"/>
                  <a:gd name="T27" fmla="*/ 18 h 39"/>
                  <a:gd name="T28" fmla="*/ 18 w 25"/>
                  <a:gd name="T29" fmla="*/ 16 h 39"/>
                  <a:gd name="T30" fmla="*/ 20 w 25"/>
                  <a:gd name="T31" fmla="*/ 12 h 39"/>
                  <a:gd name="T32" fmla="*/ 19 w 25"/>
                  <a:gd name="T33" fmla="*/ 9 h 39"/>
                  <a:gd name="T34" fmla="*/ 17 w 25"/>
                  <a:gd name="T35" fmla="*/ 7 h 39"/>
                  <a:gd name="T36" fmla="*/ 13 w 25"/>
                  <a:gd name="T37" fmla="*/ 6 h 39"/>
                  <a:gd name="T38" fmla="*/ 5 w 25"/>
                  <a:gd name="T39" fmla="*/ 6 h 39"/>
                  <a:gd name="T40" fmla="*/ 5 w 25"/>
                  <a:gd name="T41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39">
                    <a:moveTo>
                      <a:pt x="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9" y="1"/>
                      <a:pt x="20" y="2"/>
                      <a:pt x="21" y="3"/>
                    </a:cubicBezTo>
                    <a:cubicBezTo>
                      <a:pt x="23" y="4"/>
                      <a:pt x="24" y="5"/>
                      <a:pt x="24" y="7"/>
                    </a:cubicBezTo>
                    <a:cubicBezTo>
                      <a:pt x="25" y="8"/>
                      <a:pt x="25" y="10"/>
                      <a:pt x="25" y="12"/>
                    </a:cubicBezTo>
                    <a:cubicBezTo>
                      <a:pt x="25" y="15"/>
                      <a:pt x="25" y="18"/>
                      <a:pt x="23" y="20"/>
                    </a:cubicBezTo>
                    <a:cubicBezTo>
                      <a:pt x="21" y="22"/>
                      <a:pt x="18" y="24"/>
                      <a:pt x="1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5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7" y="18"/>
                      <a:pt x="18" y="16"/>
                    </a:cubicBezTo>
                    <a:cubicBezTo>
                      <a:pt x="19" y="15"/>
                      <a:pt x="20" y="14"/>
                      <a:pt x="20" y="12"/>
                    </a:cubicBezTo>
                    <a:cubicBezTo>
                      <a:pt x="20" y="11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7"/>
                    </a:cubicBezTo>
                    <a:cubicBezTo>
                      <a:pt x="16" y="6"/>
                      <a:pt x="15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32">
                <a:extLst>
                  <a:ext uri="{FF2B5EF4-FFF2-40B4-BE49-F238E27FC236}">
                    <a16:creationId xmlns="" xmlns:a16="http://schemas.microsoft.com/office/drawing/2014/main" id="{573A0C62-8E6D-49DC-A4EA-6D67D8A20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419" y="2621415"/>
                <a:ext cx="60325" cy="77788"/>
              </a:xfrm>
              <a:custGeom>
                <a:avLst/>
                <a:gdLst>
                  <a:gd name="T0" fmla="*/ 0 w 28"/>
                  <a:gd name="T1" fmla="*/ 0 h 39"/>
                  <a:gd name="T2" fmla="*/ 15 w 28"/>
                  <a:gd name="T3" fmla="*/ 0 h 39"/>
                  <a:gd name="T4" fmla="*/ 22 w 28"/>
                  <a:gd name="T5" fmla="*/ 3 h 39"/>
                  <a:gd name="T6" fmla="*/ 26 w 28"/>
                  <a:gd name="T7" fmla="*/ 11 h 39"/>
                  <a:gd name="T8" fmla="*/ 19 w 28"/>
                  <a:gd name="T9" fmla="*/ 22 h 39"/>
                  <a:gd name="T10" fmla="*/ 28 w 28"/>
                  <a:gd name="T11" fmla="*/ 39 h 39"/>
                  <a:gd name="T12" fmla="*/ 21 w 28"/>
                  <a:gd name="T13" fmla="*/ 39 h 39"/>
                  <a:gd name="T14" fmla="*/ 13 w 28"/>
                  <a:gd name="T15" fmla="*/ 22 h 39"/>
                  <a:gd name="T16" fmla="*/ 6 w 28"/>
                  <a:gd name="T17" fmla="*/ 22 h 39"/>
                  <a:gd name="T18" fmla="*/ 6 w 28"/>
                  <a:gd name="T19" fmla="*/ 39 h 39"/>
                  <a:gd name="T20" fmla="*/ 0 w 28"/>
                  <a:gd name="T21" fmla="*/ 39 h 39"/>
                  <a:gd name="T22" fmla="*/ 0 w 28"/>
                  <a:gd name="T23" fmla="*/ 0 h 39"/>
                  <a:gd name="T24" fmla="*/ 6 w 28"/>
                  <a:gd name="T25" fmla="*/ 17 h 39"/>
                  <a:gd name="T26" fmla="*/ 15 w 28"/>
                  <a:gd name="T27" fmla="*/ 17 h 39"/>
                  <a:gd name="T28" fmla="*/ 19 w 28"/>
                  <a:gd name="T29" fmla="*/ 15 h 39"/>
                  <a:gd name="T30" fmla="*/ 21 w 28"/>
                  <a:gd name="T31" fmla="*/ 11 h 39"/>
                  <a:gd name="T32" fmla="*/ 19 w 28"/>
                  <a:gd name="T33" fmla="*/ 7 h 39"/>
                  <a:gd name="T34" fmla="*/ 15 w 28"/>
                  <a:gd name="T35" fmla="*/ 5 h 39"/>
                  <a:gd name="T36" fmla="*/ 6 w 28"/>
                  <a:gd name="T37" fmla="*/ 5 h 39"/>
                  <a:gd name="T38" fmla="*/ 6 w 28"/>
                  <a:gd name="T3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1" y="1"/>
                      <a:pt x="22" y="3"/>
                    </a:cubicBezTo>
                    <a:cubicBezTo>
                      <a:pt x="25" y="5"/>
                      <a:pt x="26" y="8"/>
                      <a:pt x="26" y="11"/>
                    </a:cubicBezTo>
                    <a:cubicBezTo>
                      <a:pt x="26" y="16"/>
                      <a:pt x="24" y="20"/>
                      <a:pt x="19" y="22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0" y="0"/>
                    </a:lnTo>
                    <a:close/>
                    <a:moveTo>
                      <a:pt x="6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1" y="9"/>
                      <a:pt x="20" y="8"/>
                      <a:pt x="19" y="7"/>
                    </a:cubicBezTo>
                    <a:cubicBezTo>
                      <a:pt x="18" y="6"/>
                      <a:pt x="17" y="5"/>
                      <a:pt x="15" y="5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33">
                <a:extLst>
                  <a:ext uri="{FF2B5EF4-FFF2-40B4-BE49-F238E27FC236}">
                    <a16:creationId xmlns="" xmlns:a16="http://schemas.microsoft.com/office/drawing/2014/main" id="{FAD14E7F-1493-4AC6-82C1-F55A41C2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07" y="2621415"/>
                <a:ext cx="52388" cy="77788"/>
              </a:xfrm>
              <a:custGeom>
                <a:avLst/>
                <a:gdLst>
                  <a:gd name="T0" fmla="*/ 0 w 33"/>
                  <a:gd name="T1" fmla="*/ 0 h 49"/>
                  <a:gd name="T2" fmla="*/ 33 w 33"/>
                  <a:gd name="T3" fmla="*/ 0 h 49"/>
                  <a:gd name="T4" fmla="*/ 33 w 33"/>
                  <a:gd name="T5" fmla="*/ 8 h 49"/>
                  <a:gd name="T6" fmla="*/ 9 w 33"/>
                  <a:gd name="T7" fmla="*/ 8 h 49"/>
                  <a:gd name="T8" fmla="*/ 9 w 33"/>
                  <a:gd name="T9" fmla="*/ 22 h 49"/>
                  <a:gd name="T10" fmla="*/ 29 w 33"/>
                  <a:gd name="T11" fmla="*/ 22 h 49"/>
                  <a:gd name="T12" fmla="*/ 29 w 33"/>
                  <a:gd name="T13" fmla="*/ 28 h 49"/>
                  <a:gd name="T14" fmla="*/ 9 w 33"/>
                  <a:gd name="T15" fmla="*/ 28 h 49"/>
                  <a:gd name="T16" fmla="*/ 9 w 33"/>
                  <a:gd name="T17" fmla="*/ 42 h 49"/>
                  <a:gd name="T18" fmla="*/ 33 w 33"/>
                  <a:gd name="T19" fmla="*/ 42 h 49"/>
                  <a:gd name="T20" fmla="*/ 33 w 33"/>
                  <a:gd name="T21" fmla="*/ 49 h 49"/>
                  <a:gd name="T22" fmla="*/ 0 w 33"/>
                  <a:gd name="T23" fmla="*/ 49 h 49"/>
                  <a:gd name="T24" fmla="*/ 0 w 33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49">
                    <a:moveTo>
                      <a:pt x="0" y="0"/>
                    </a:moveTo>
                    <a:lnTo>
                      <a:pt x="33" y="0"/>
                    </a:lnTo>
                    <a:lnTo>
                      <a:pt x="33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3" y="42"/>
                    </a:lnTo>
                    <a:lnTo>
                      <a:pt x="33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34">
                <a:extLst>
                  <a:ext uri="{FF2B5EF4-FFF2-40B4-BE49-F238E27FC236}">
                    <a16:creationId xmlns="" xmlns:a16="http://schemas.microsoft.com/office/drawing/2014/main" id="{4865E6B4-7D70-4056-9CB7-E463EC969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70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6 w 28"/>
                  <a:gd name="T15" fmla="*/ 3 h 39"/>
                  <a:gd name="T16" fmla="*/ 15 w 28"/>
                  <a:gd name="T17" fmla="*/ 0 h 39"/>
                  <a:gd name="T18" fmla="*/ 27 w 28"/>
                  <a:gd name="T19" fmla="*/ 4 h 39"/>
                  <a:gd name="T20" fmla="*/ 24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8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5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1" y="33"/>
                      <a:pt x="15" y="33"/>
                    </a:cubicBezTo>
                    <a:cubicBezTo>
                      <a:pt x="20" y="33"/>
                      <a:pt x="22" y="31"/>
                      <a:pt x="22" y="28"/>
                    </a:cubicBezTo>
                    <a:cubicBezTo>
                      <a:pt x="22" y="25"/>
                      <a:pt x="21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7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4" y="5"/>
                      <a:pt x="6" y="3"/>
                    </a:cubicBezTo>
                    <a:cubicBezTo>
                      <a:pt x="8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7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1" y="7"/>
                      <a:pt x="18" y="6"/>
                      <a:pt x="14" y="6"/>
                    </a:cubicBezTo>
                    <a:cubicBezTo>
                      <a:pt x="13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10" y="15"/>
                      <a:pt x="12" y="16"/>
                      <a:pt x="13" y="16"/>
                    </a:cubicBezTo>
                    <a:cubicBezTo>
                      <a:pt x="14" y="16"/>
                      <a:pt x="16" y="17"/>
                      <a:pt x="18" y="17"/>
                    </a:cubicBezTo>
                    <a:cubicBezTo>
                      <a:pt x="21" y="17"/>
                      <a:pt x="24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8" y="35"/>
                      <a:pt x="23" y="39"/>
                      <a:pt x="15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35">
                <a:extLst>
                  <a:ext uri="{FF2B5EF4-FFF2-40B4-BE49-F238E27FC236}">
                    <a16:creationId xmlns="" xmlns:a16="http://schemas.microsoft.com/office/drawing/2014/main" id="{E601FE32-F298-430A-9BCF-7359130F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69" y="2621415"/>
                <a:ext cx="53975" cy="77788"/>
              </a:xfrm>
              <a:custGeom>
                <a:avLst/>
                <a:gdLst>
                  <a:gd name="T0" fmla="*/ 0 w 34"/>
                  <a:gd name="T1" fmla="*/ 0 h 49"/>
                  <a:gd name="T2" fmla="*/ 34 w 34"/>
                  <a:gd name="T3" fmla="*/ 0 h 49"/>
                  <a:gd name="T4" fmla="*/ 34 w 34"/>
                  <a:gd name="T5" fmla="*/ 8 h 49"/>
                  <a:gd name="T6" fmla="*/ 9 w 34"/>
                  <a:gd name="T7" fmla="*/ 8 h 49"/>
                  <a:gd name="T8" fmla="*/ 9 w 34"/>
                  <a:gd name="T9" fmla="*/ 22 h 49"/>
                  <a:gd name="T10" fmla="*/ 31 w 34"/>
                  <a:gd name="T11" fmla="*/ 22 h 49"/>
                  <a:gd name="T12" fmla="*/ 31 w 34"/>
                  <a:gd name="T13" fmla="*/ 28 h 49"/>
                  <a:gd name="T14" fmla="*/ 9 w 34"/>
                  <a:gd name="T15" fmla="*/ 28 h 49"/>
                  <a:gd name="T16" fmla="*/ 9 w 34"/>
                  <a:gd name="T17" fmla="*/ 42 h 49"/>
                  <a:gd name="T18" fmla="*/ 34 w 34"/>
                  <a:gd name="T19" fmla="*/ 42 h 49"/>
                  <a:gd name="T20" fmla="*/ 34 w 34"/>
                  <a:gd name="T21" fmla="*/ 49 h 49"/>
                  <a:gd name="T22" fmla="*/ 0 w 34"/>
                  <a:gd name="T23" fmla="*/ 49 h 49"/>
                  <a:gd name="T24" fmla="*/ 0 w 34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9">
                    <a:moveTo>
                      <a:pt x="0" y="0"/>
                    </a:moveTo>
                    <a:lnTo>
                      <a:pt x="34" y="0"/>
                    </a:lnTo>
                    <a:lnTo>
                      <a:pt x="34" y="8"/>
                    </a:lnTo>
                    <a:lnTo>
                      <a:pt x="9" y="8"/>
                    </a:lnTo>
                    <a:lnTo>
                      <a:pt x="9" y="22"/>
                    </a:lnTo>
                    <a:lnTo>
                      <a:pt x="31" y="22"/>
                    </a:lnTo>
                    <a:lnTo>
                      <a:pt x="31" y="28"/>
                    </a:lnTo>
                    <a:lnTo>
                      <a:pt x="9" y="28"/>
                    </a:lnTo>
                    <a:lnTo>
                      <a:pt x="9" y="42"/>
                    </a:lnTo>
                    <a:lnTo>
                      <a:pt x="34" y="42"/>
                    </a:lnTo>
                    <a:lnTo>
                      <a:pt x="34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6">
                <a:extLst>
                  <a:ext uri="{FF2B5EF4-FFF2-40B4-BE49-F238E27FC236}">
                    <a16:creationId xmlns="" xmlns:a16="http://schemas.microsoft.com/office/drawing/2014/main" id="{5B28AC4D-6760-4721-BC8C-EBD12CC0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94" y="2621415"/>
                <a:ext cx="61913" cy="77788"/>
              </a:xfrm>
              <a:custGeom>
                <a:avLst/>
                <a:gdLst>
                  <a:gd name="T0" fmla="*/ 0 w 39"/>
                  <a:gd name="T1" fmla="*/ 0 h 49"/>
                  <a:gd name="T2" fmla="*/ 7 w 39"/>
                  <a:gd name="T3" fmla="*/ 0 h 49"/>
                  <a:gd name="T4" fmla="*/ 30 w 39"/>
                  <a:gd name="T5" fmla="*/ 35 h 49"/>
                  <a:gd name="T6" fmla="*/ 30 w 39"/>
                  <a:gd name="T7" fmla="*/ 35 h 49"/>
                  <a:gd name="T8" fmla="*/ 30 w 39"/>
                  <a:gd name="T9" fmla="*/ 0 h 49"/>
                  <a:gd name="T10" fmla="*/ 39 w 39"/>
                  <a:gd name="T11" fmla="*/ 0 h 49"/>
                  <a:gd name="T12" fmla="*/ 39 w 39"/>
                  <a:gd name="T13" fmla="*/ 49 h 49"/>
                  <a:gd name="T14" fmla="*/ 32 w 39"/>
                  <a:gd name="T15" fmla="*/ 49 h 49"/>
                  <a:gd name="T16" fmla="*/ 8 w 39"/>
                  <a:gd name="T17" fmla="*/ 14 h 49"/>
                  <a:gd name="T18" fmla="*/ 8 w 39"/>
                  <a:gd name="T19" fmla="*/ 14 h 49"/>
                  <a:gd name="T20" fmla="*/ 8 w 39"/>
                  <a:gd name="T21" fmla="*/ 49 h 49"/>
                  <a:gd name="T22" fmla="*/ 0 w 39"/>
                  <a:gd name="T23" fmla="*/ 49 h 49"/>
                  <a:gd name="T24" fmla="*/ 0 w 39"/>
                  <a:gd name="T2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9">
                    <a:moveTo>
                      <a:pt x="0" y="0"/>
                    </a:moveTo>
                    <a:lnTo>
                      <a:pt x="7" y="0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39" y="49"/>
                    </a:lnTo>
                    <a:lnTo>
                      <a:pt x="32" y="49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49"/>
                    </a:lnTo>
                    <a:lnTo>
                      <a:pt x="0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7">
                <a:extLst>
                  <a:ext uri="{FF2B5EF4-FFF2-40B4-BE49-F238E27FC236}">
                    <a16:creationId xmlns="" xmlns:a16="http://schemas.microsoft.com/office/drawing/2014/main" id="{A5B7351E-6196-46C3-8C41-AE33B818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069" y="2621415"/>
                <a:ext cx="57150" cy="77788"/>
              </a:xfrm>
              <a:custGeom>
                <a:avLst/>
                <a:gdLst>
                  <a:gd name="T0" fmla="*/ 14 w 36"/>
                  <a:gd name="T1" fmla="*/ 7 h 49"/>
                  <a:gd name="T2" fmla="*/ 0 w 36"/>
                  <a:gd name="T3" fmla="*/ 7 h 49"/>
                  <a:gd name="T4" fmla="*/ 0 w 36"/>
                  <a:gd name="T5" fmla="*/ 0 h 49"/>
                  <a:gd name="T6" fmla="*/ 36 w 36"/>
                  <a:gd name="T7" fmla="*/ 0 h 49"/>
                  <a:gd name="T8" fmla="*/ 36 w 36"/>
                  <a:gd name="T9" fmla="*/ 7 h 49"/>
                  <a:gd name="T10" fmla="*/ 22 w 36"/>
                  <a:gd name="T11" fmla="*/ 7 h 49"/>
                  <a:gd name="T12" fmla="*/ 22 w 36"/>
                  <a:gd name="T13" fmla="*/ 49 h 49"/>
                  <a:gd name="T14" fmla="*/ 14 w 36"/>
                  <a:gd name="T15" fmla="*/ 49 h 49"/>
                  <a:gd name="T16" fmla="*/ 14 w 36"/>
                  <a:gd name="T1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9">
                    <a:moveTo>
                      <a:pt x="14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7"/>
                    </a:lnTo>
                    <a:lnTo>
                      <a:pt x="22" y="7"/>
                    </a:lnTo>
                    <a:lnTo>
                      <a:pt x="22" y="49"/>
                    </a:lnTo>
                    <a:lnTo>
                      <a:pt x="14" y="49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="" xmlns:a16="http://schemas.microsoft.com/office/drawing/2014/main" id="{FC9D5DC5-2253-43B6-BFF2-272FF7E92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157" y="2621415"/>
                <a:ext cx="61913" cy="77788"/>
              </a:xfrm>
              <a:custGeom>
                <a:avLst/>
                <a:gdLst>
                  <a:gd name="T0" fmla="*/ 4 w 28"/>
                  <a:gd name="T1" fmla="*/ 29 h 39"/>
                  <a:gd name="T2" fmla="*/ 15 w 28"/>
                  <a:gd name="T3" fmla="*/ 33 h 39"/>
                  <a:gd name="T4" fmla="*/ 22 w 28"/>
                  <a:gd name="T5" fmla="*/ 28 h 39"/>
                  <a:gd name="T6" fmla="*/ 17 w 28"/>
                  <a:gd name="T7" fmla="*/ 23 h 39"/>
                  <a:gd name="T8" fmla="*/ 12 w 28"/>
                  <a:gd name="T9" fmla="*/ 22 h 39"/>
                  <a:gd name="T10" fmla="*/ 5 w 28"/>
                  <a:gd name="T11" fmla="*/ 18 h 39"/>
                  <a:gd name="T12" fmla="*/ 2 w 28"/>
                  <a:gd name="T13" fmla="*/ 11 h 39"/>
                  <a:gd name="T14" fmla="*/ 5 w 28"/>
                  <a:gd name="T15" fmla="*/ 3 h 39"/>
                  <a:gd name="T16" fmla="*/ 14 w 28"/>
                  <a:gd name="T17" fmla="*/ 0 h 39"/>
                  <a:gd name="T18" fmla="*/ 26 w 28"/>
                  <a:gd name="T19" fmla="*/ 4 h 39"/>
                  <a:gd name="T20" fmla="*/ 23 w 28"/>
                  <a:gd name="T21" fmla="*/ 9 h 39"/>
                  <a:gd name="T22" fmla="*/ 14 w 28"/>
                  <a:gd name="T23" fmla="*/ 6 h 39"/>
                  <a:gd name="T24" fmla="*/ 10 w 28"/>
                  <a:gd name="T25" fmla="*/ 7 h 39"/>
                  <a:gd name="T26" fmla="*/ 8 w 28"/>
                  <a:gd name="T27" fmla="*/ 11 h 39"/>
                  <a:gd name="T28" fmla="*/ 9 w 28"/>
                  <a:gd name="T29" fmla="*/ 14 h 39"/>
                  <a:gd name="T30" fmla="*/ 13 w 28"/>
                  <a:gd name="T31" fmla="*/ 16 h 39"/>
                  <a:gd name="T32" fmla="*/ 17 w 28"/>
                  <a:gd name="T33" fmla="*/ 17 h 39"/>
                  <a:gd name="T34" fmla="*/ 25 w 28"/>
                  <a:gd name="T35" fmla="*/ 21 h 39"/>
                  <a:gd name="T36" fmla="*/ 28 w 28"/>
                  <a:gd name="T37" fmla="*/ 28 h 39"/>
                  <a:gd name="T38" fmla="*/ 14 w 28"/>
                  <a:gd name="T39" fmla="*/ 39 h 39"/>
                  <a:gd name="T40" fmla="*/ 0 w 28"/>
                  <a:gd name="T41" fmla="*/ 34 h 39"/>
                  <a:gd name="T42" fmla="*/ 4 w 28"/>
                  <a:gd name="T4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9">
                    <a:moveTo>
                      <a:pt x="4" y="29"/>
                    </a:moveTo>
                    <a:cubicBezTo>
                      <a:pt x="7" y="32"/>
                      <a:pt x="10" y="33"/>
                      <a:pt x="15" y="33"/>
                    </a:cubicBezTo>
                    <a:cubicBezTo>
                      <a:pt x="19" y="33"/>
                      <a:pt x="22" y="31"/>
                      <a:pt x="22" y="28"/>
                    </a:cubicBezTo>
                    <a:cubicBezTo>
                      <a:pt x="22" y="25"/>
                      <a:pt x="20" y="23"/>
                      <a:pt x="17" y="23"/>
                    </a:cubicBezTo>
                    <a:cubicBezTo>
                      <a:pt x="16" y="23"/>
                      <a:pt x="14" y="22"/>
                      <a:pt x="12" y="22"/>
                    </a:cubicBezTo>
                    <a:cubicBezTo>
                      <a:pt x="9" y="21"/>
                      <a:pt x="6" y="20"/>
                      <a:pt x="5" y="18"/>
                    </a:cubicBezTo>
                    <a:cubicBezTo>
                      <a:pt x="3" y="16"/>
                      <a:pt x="2" y="14"/>
                      <a:pt x="2" y="11"/>
                    </a:cubicBezTo>
                    <a:cubicBezTo>
                      <a:pt x="2" y="8"/>
                      <a:pt x="3" y="5"/>
                      <a:pt x="5" y="3"/>
                    </a:cubicBezTo>
                    <a:cubicBezTo>
                      <a:pt x="8" y="1"/>
                      <a:pt x="11" y="0"/>
                      <a:pt x="14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7"/>
                      <a:pt x="17" y="6"/>
                      <a:pt x="14" y="6"/>
                    </a:cubicBezTo>
                    <a:cubicBezTo>
                      <a:pt x="12" y="6"/>
                      <a:pt x="11" y="6"/>
                      <a:pt x="10" y="7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0" y="15"/>
                      <a:pt x="11" y="16"/>
                      <a:pt x="13" y="16"/>
                    </a:cubicBezTo>
                    <a:cubicBezTo>
                      <a:pt x="14" y="16"/>
                      <a:pt x="16" y="17"/>
                      <a:pt x="17" y="17"/>
                    </a:cubicBezTo>
                    <a:cubicBezTo>
                      <a:pt x="21" y="17"/>
                      <a:pt x="23" y="19"/>
                      <a:pt x="25" y="21"/>
                    </a:cubicBezTo>
                    <a:cubicBezTo>
                      <a:pt x="27" y="23"/>
                      <a:pt x="28" y="25"/>
                      <a:pt x="28" y="28"/>
                    </a:cubicBezTo>
                    <a:cubicBezTo>
                      <a:pt x="27" y="35"/>
                      <a:pt x="23" y="39"/>
                      <a:pt x="14" y="39"/>
                    </a:cubicBezTo>
                    <a:cubicBezTo>
                      <a:pt x="9" y="39"/>
                      <a:pt x="4" y="37"/>
                      <a:pt x="0" y="34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 descr="图片包含 事情&#10;&#10;已生成高可信度的说明">
            <a:extLst>
              <a:ext uri="{FF2B5EF4-FFF2-40B4-BE49-F238E27FC236}">
                <a16:creationId xmlns="" xmlns:a16="http://schemas.microsoft.com/office/drawing/2014/main" id="{DDA1EE90-3DD0-47CE-AC78-0D499AD0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60" y="4064122"/>
            <a:ext cx="2395978" cy="503700"/>
          </a:xfrm>
          <a:prstGeom prst="rect">
            <a:avLst/>
          </a:prstGeom>
        </p:spPr>
      </p:pic>
      <p:cxnSp>
        <p:nvCxnSpPr>
          <p:cNvPr id="51" name="直接连接符 50">
            <a:extLst>
              <a:ext uri="{FF2B5EF4-FFF2-40B4-BE49-F238E27FC236}">
                <a16:creationId xmlns="" xmlns:a16="http://schemas.microsoft.com/office/drawing/2014/main" id="{16C54025-8E77-4FF8-B10D-00C1D5597D63}"/>
              </a:ext>
            </a:extLst>
          </p:cNvPr>
          <p:cNvCxnSpPr/>
          <p:nvPr/>
        </p:nvCxnSpPr>
        <p:spPr>
          <a:xfrm>
            <a:off x="6121472" y="3151312"/>
            <a:ext cx="4756071" cy="0"/>
          </a:xfrm>
          <a:prstGeom prst="line">
            <a:avLst/>
          </a:prstGeom>
          <a:ln>
            <a:solidFill>
              <a:srgbClr val="2D2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DBEF635A-FD9F-4C95-BA7F-369344DAD95E}"/>
              </a:ext>
            </a:extLst>
          </p:cNvPr>
          <p:cNvSpPr/>
          <p:nvPr/>
        </p:nvSpPr>
        <p:spPr>
          <a:xfrm>
            <a:off x="6151569" y="3320620"/>
            <a:ext cx="4756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F5FFBE39-58B4-42CB-8660-7614656B7356}"/>
              </a:ext>
            </a:extLst>
          </p:cNvPr>
          <p:cNvSpPr/>
          <p:nvPr/>
        </p:nvSpPr>
        <p:spPr>
          <a:xfrm>
            <a:off x="6029198" y="2581955"/>
            <a:ext cx="267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请输入你的题目</a:t>
            </a:r>
          </a:p>
        </p:txBody>
      </p:sp>
      <p:sp>
        <p:nvSpPr>
          <p:cNvPr id="58" name="Freeform 9">
            <a:extLst>
              <a:ext uri="{FF2B5EF4-FFF2-40B4-BE49-F238E27FC236}">
                <a16:creationId xmlns="" xmlns:a16="http://schemas.microsoft.com/office/drawing/2014/main" id="{4F215992-3E33-42FC-8992-FA66F881E9E6}"/>
              </a:ext>
            </a:extLst>
          </p:cNvPr>
          <p:cNvSpPr>
            <a:spLocks/>
          </p:cNvSpPr>
          <p:nvPr/>
        </p:nvSpPr>
        <p:spPr bwMode="auto">
          <a:xfrm>
            <a:off x="4567520" y="3043620"/>
            <a:ext cx="466725" cy="541338"/>
          </a:xfrm>
          <a:custGeom>
            <a:avLst/>
            <a:gdLst>
              <a:gd name="T0" fmla="*/ 0 w 294"/>
              <a:gd name="T1" fmla="*/ 0 h 341"/>
              <a:gd name="T2" fmla="*/ 0 w 294"/>
              <a:gd name="T3" fmla="*/ 341 h 341"/>
              <a:gd name="T4" fmla="*/ 294 w 294"/>
              <a:gd name="T5" fmla="*/ 170 h 341"/>
              <a:gd name="T6" fmla="*/ 0 w 294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1">
                <a:moveTo>
                  <a:pt x="0" y="0"/>
                </a:moveTo>
                <a:lnTo>
                  <a:pt x="0" y="341"/>
                </a:lnTo>
                <a:lnTo>
                  <a:pt x="294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Freeform 11">
            <a:extLst>
              <a:ext uri="{FF2B5EF4-FFF2-40B4-BE49-F238E27FC236}">
                <a16:creationId xmlns="" xmlns:a16="http://schemas.microsoft.com/office/drawing/2014/main" id="{2CE1AA53-3AFA-4D02-A4BC-24988944CFC7}"/>
              </a:ext>
            </a:extLst>
          </p:cNvPr>
          <p:cNvSpPr>
            <a:spLocks/>
          </p:cNvSpPr>
          <p:nvPr/>
        </p:nvSpPr>
        <p:spPr bwMode="auto">
          <a:xfrm>
            <a:off x="5826930" y="5978400"/>
            <a:ext cx="311150" cy="347663"/>
          </a:xfrm>
          <a:custGeom>
            <a:avLst/>
            <a:gdLst>
              <a:gd name="T0" fmla="*/ 0 w 196"/>
              <a:gd name="T1" fmla="*/ 97 h 219"/>
              <a:gd name="T2" fmla="*/ 196 w 196"/>
              <a:gd name="T3" fmla="*/ 219 h 219"/>
              <a:gd name="T4" fmla="*/ 196 w 196"/>
              <a:gd name="T5" fmla="*/ 0 h 219"/>
              <a:gd name="T6" fmla="*/ 0 w 196"/>
              <a:gd name="T7" fmla="*/ 9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19">
                <a:moveTo>
                  <a:pt x="0" y="97"/>
                </a:moveTo>
                <a:lnTo>
                  <a:pt x="196" y="219"/>
                </a:lnTo>
                <a:lnTo>
                  <a:pt x="196" y="0"/>
                </a:lnTo>
                <a:lnTo>
                  <a:pt x="0" y="9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Freeform 12">
            <a:extLst>
              <a:ext uri="{FF2B5EF4-FFF2-40B4-BE49-F238E27FC236}">
                <a16:creationId xmlns="" xmlns:a16="http://schemas.microsoft.com/office/drawing/2014/main" id="{097BB484-4132-442D-B29D-1C411E833B14}"/>
              </a:ext>
            </a:extLst>
          </p:cNvPr>
          <p:cNvSpPr>
            <a:spLocks/>
          </p:cNvSpPr>
          <p:nvPr/>
        </p:nvSpPr>
        <p:spPr bwMode="auto">
          <a:xfrm>
            <a:off x="5585369" y="4934934"/>
            <a:ext cx="311150" cy="349250"/>
          </a:xfrm>
          <a:custGeom>
            <a:avLst/>
            <a:gdLst>
              <a:gd name="T0" fmla="*/ 196 w 196"/>
              <a:gd name="T1" fmla="*/ 0 h 220"/>
              <a:gd name="T2" fmla="*/ 0 w 196"/>
              <a:gd name="T3" fmla="*/ 122 h 220"/>
              <a:gd name="T4" fmla="*/ 196 w 196"/>
              <a:gd name="T5" fmla="*/ 220 h 220"/>
              <a:gd name="T6" fmla="*/ 196 w 196"/>
              <a:gd name="T7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20">
                <a:moveTo>
                  <a:pt x="196" y="0"/>
                </a:moveTo>
                <a:lnTo>
                  <a:pt x="0" y="122"/>
                </a:lnTo>
                <a:lnTo>
                  <a:pt x="196" y="220"/>
                </a:lnTo>
                <a:lnTo>
                  <a:pt x="196" y="0"/>
                </a:lnTo>
                <a:close/>
              </a:path>
            </a:pathLst>
          </a:custGeom>
          <a:solidFill>
            <a:srgbClr val="57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6">
            <a:extLst>
              <a:ext uri="{FF2B5EF4-FFF2-40B4-BE49-F238E27FC236}">
                <a16:creationId xmlns="" xmlns:a16="http://schemas.microsoft.com/office/drawing/2014/main" id="{67E56F92-73D7-4245-B158-F1C3FCDF8AEC}"/>
              </a:ext>
            </a:extLst>
          </p:cNvPr>
          <p:cNvSpPr>
            <a:spLocks/>
          </p:cNvSpPr>
          <p:nvPr/>
        </p:nvSpPr>
        <p:spPr bwMode="auto">
          <a:xfrm>
            <a:off x="6940214" y="4838097"/>
            <a:ext cx="466725" cy="542925"/>
          </a:xfrm>
          <a:custGeom>
            <a:avLst/>
            <a:gdLst>
              <a:gd name="T0" fmla="*/ 294 w 294"/>
              <a:gd name="T1" fmla="*/ 0 h 342"/>
              <a:gd name="T2" fmla="*/ 0 w 294"/>
              <a:gd name="T3" fmla="*/ 171 h 342"/>
              <a:gd name="T4" fmla="*/ 294 w 294"/>
              <a:gd name="T5" fmla="*/ 342 h 342"/>
              <a:gd name="T6" fmla="*/ 294 w 294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342">
                <a:moveTo>
                  <a:pt x="294" y="0"/>
                </a:moveTo>
                <a:lnTo>
                  <a:pt x="0" y="171"/>
                </a:lnTo>
                <a:lnTo>
                  <a:pt x="294" y="342"/>
                </a:lnTo>
                <a:lnTo>
                  <a:pt x="294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8">
            <a:extLst>
              <a:ext uri="{FF2B5EF4-FFF2-40B4-BE49-F238E27FC236}">
                <a16:creationId xmlns="" xmlns:a16="http://schemas.microsoft.com/office/drawing/2014/main" id="{37C0227D-1D4A-4BB7-ABB1-F38C92711AC4}"/>
              </a:ext>
            </a:extLst>
          </p:cNvPr>
          <p:cNvSpPr>
            <a:spLocks/>
          </p:cNvSpPr>
          <p:nvPr/>
        </p:nvSpPr>
        <p:spPr bwMode="auto">
          <a:xfrm>
            <a:off x="3901739" y="4799997"/>
            <a:ext cx="468313" cy="542925"/>
          </a:xfrm>
          <a:custGeom>
            <a:avLst/>
            <a:gdLst>
              <a:gd name="T0" fmla="*/ 295 w 295"/>
              <a:gd name="T1" fmla="*/ 0 h 342"/>
              <a:gd name="T2" fmla="*/ 0 w 295"/>
              <a:gd name="T3" fmla="*/ 171 h 342"/>
              <a:gd name="T4" fmla="*/ 295 w 295"/>
              <a:gd name="T5" fmla="*/ 342 h 342"/>
              <a:gd name="T6" fmla="*/ 295 w 295"/>
              <a:gd name="T7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342">
                <a:moveTo>
                  <a:pt x="295" y="0"/>
                </a:moveTo>
                <a:lnTo>
                  <a:pt x="0" y="171"/>
                </a:lnTo>
                <a:lnTo>
                  <a:pt x="295" y="342"/>
                </a:lnTo>
                <a:lnTo>
                  <a:pt x="295" y="0"/>
                </a:lnTo>
                <a:close/>
              </a:path>
            </a:pathLst>
          </a:custGeom>
          <a:solidFill>
            <a:srgbClr val="6C6C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20">
            <a:extLst>
              <a:ext uri="{FF2B5EF4-FFF2-40B4-BE49-F238E27FC236}">
                <a16:creationId xmlns="" xmlns:a16="http://schemas.microsoft.com/office/drawing/2014/main" id="{D1D652B5-F121-4C47-AA3F-58359D80AAC6}"/>
              </a:ext>
            </a:extLst>
          </p:cNvPr>
          <p:cNvSpPr>
            <a:spLocks/>
          </p:cNvSpPr>
          <p:nvPr/>
        </p:nvSpPr>
        <p:spPr bwMode="auto">
          <a:xfrm>
            <a:off x="3708064" y="5381022"/>
            <a:ext cx="388938" cy="425450"/>
          </a:xfrm>
          <a:custGeom>
            <a:avLst/>
            <a:gdLst>
              <a:gd name="T0" fmla="*/ 245 w 245"/>
              <a:gd name="T1" fmla="*/ 146 h 268"/>
              <a:gd name="T2" fmla="*/ 0 w 245"/>
              <a:gd name="T3" fmla="*/ 0 h 268"/>
              <a:gd name="T4" fmla="*/ 0 w 245"/>
              <a:gd name="T5" fmla="*/ 268 h 268"/>
              <a:gd name="T6" fmla="*/ 245 w 245"/>
              <a:gd name="T7" fmla="*/ 14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268">
                <a:moveTo>
                  <a:pt x="245" y="146"/>
                </a:moveTo>
                <a:lnTo>
                  <a:pt x="0" y="0"/>
                </a:lnTo>
                <a:lnTo>
                  <a:pt x="0" y="268"/>
                </a:lnTo>
                <a:lnTo>
                  <a:pt x="245" y="1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5538" y="760491"/>
            <a:ext cx="13387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8F8F8"/>
                </a:solidFill>
              </a:rPr>
              <a:t>https://www.ypppt.com/</a:t>
            </a:r>
            <a:endParaRPr lang="zh-CN" altLang="en-US" sz="800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9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45B24013-6925-4D2F-B617-C962E0A03F92}"/>
              </a:ext>
            </a:extLst>
          </p:cNvPr>
          <p:cNvGrpSpPr/>
          <p:nvPr/>
        </p:nvGrpSpPr>
        <p:grpSpPr>
          <a:xfrm>
            <a:off x="1756582" y="2247899"/>
            <a:ext cx="2510109" cy="2510109"/>
            <a:chOff x="1286682" y="2501899"/>
            <a:chExt cx="2510109" cy="2510109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C6EEFF36-A7B0-4E6D-BF22-0C2CD826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22D0EE0A-140D-4F01-9D7B-25A8F5FD4399}"/>
                </a:ext>
              </a:extLst>
            </p:cNvPr>
            <p:cNvSpPr/>
            <p:nvPr/>
          </p:nvSpPr>
          <p:spPr>
            <a:xfrm>
              <a:off x="2011154" y="3464565"/>
              <a:ext cx="106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0E376B9C-73B6-47C3-BFD7-21FEBCE31D8B}"/>
              </a:ext>
            </a:extLst>
          </p:cNvPr>
          <p:cNvGrpSpPr/>
          <p:nvPr/>
        </p:nvGrpSpPr>
        <p:grpSpPr>
          <a:xfrm>
            <a:off x="5083982" y="2247897"/>
            <a:ext cx="2510109" cy="2510109"/>
            <a:chOff x="1286682" y="2501899"/>
            <a:chExt cx="2510109" cy="2510109"/>
          </a:xfrm>
        </p:grpSpPr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70E7DD71-C146-42B9-9F1F-DBEF7A333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62625047-E4E9-4865-ABEC-86FE39D13AB8}"/>
                </a:ext>
              </a:extLst>
            </p:cNvPr>
            <p:cNvSpPr/>
            <p:nvPr/>
          </p:nvSpPr>
          <p:spPr>
            <a:xfrm>
              <a:off x="2011154" y="3464565"/>
              <a:ext cx="106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D17CB835-5084-4FC0-B317-CA71A89D8BA0}"/>
              </a:ext>
            </a:extLst>
          </p:cNvPr>
          <p:cNvGrpSpPr/>
          <p:nvPr/>
        </p:nvGrpSpPr>
        <p:grpSpPr>
          <a:xfrm>
            <a:off x="8411382" y="2247895"/>
            <a:ext cx="2510109" cy="2510109"/>
            <a:chOff x="1286682" y="2501899"/>
            <a:chExt cx="2510109" cy="2510109"/>
          </a:xfrm>
        </p:grpSpPr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5491CD84-B094-4494-BAA9-8FF4035A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79902156-D315-41DA-BB3B-8E156B81BE5A}"/>
                </a:ext>
              </a:extLst>
            </p:cNvPr>
            <p:cNvSpPr/>
            <p:nvPr/>
          </p:nvSpPr>
          <p:spPr>
            <a:xfrm>
              <a:off x="2011154" y="3464565"/>
              <a:ext cx="106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EE6B5620-ED71-4C3D-BDC5-C288BFE01458}"/>
              </a:ext>
            </a:extLst>
          </p:cNvPr>
          <p:cNvSpPr/>
          <p:nvPr/>
        </p:nvSpPr>
        <p:spPr>
          <a:xfrm>
            <a:off x="1934126" y="5023535"/>
            <a:ext cx="215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F8552A9A-9FC4-4BB7-9A39-C14F80D58880}"/>
              </a:ext>
            </a:extLst>
          </p:cNvPr>
          <p:cNvSpPr/>
          <p:nvPr/>
        </p:nvSpPr>
        <p:spPr>
          <a:xfrm>
            <a:off x="5261526" y="5023534"/>
            <a:ext cx="215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694CFE15-3348-44BF-BCF3-4EB63D8EBEB3}"/>
              </a:ext>
            </a:extLst>
          </p:cNvPr>
          <p:cNvSpPr/>
          <p:nvPr/>
        </p:nvSpPr>
        <p:spPr>
          <a:xfrm>
            <a:off x="8588926" y="5023534"/>
            <a:ext cx="2155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9548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F54DF344-A99F-4B20-882C-AB0FD2A54FCF}"/>
              </a:ext>
            </a:extLst>
          </p:cNvPr>
          <p:cNvGrpSpPr/>
          <p:nvPr/>
        </p:nvGrpSpPr>
        <p:grpSpPr>
          <a:xfrm>
            <a:off x="867773" y="1753698"/>
            <a:ext cx="3715148" cy="3715148"/>
            <a:chOff x="1286682" y="2501899"/>
            <a:chExt cx="2510109" cy="2510109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BAFDB067-F0D7-48DA-9210-A0AA4BD97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82" y="2501899"/>
              <a:ext cx="2510109" cy="2510109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4630D2CE-A670-4BF9-AE4D-2EE4A2AB2F58}"/>
                </a:ext>
              </a:extLst>
            </p:cNvPr>
            <p:cNvSpPr/>
            <p:nvPr/>
          </p:nvSpPr>
          <p:spPr>
            <a:xfrm>
              <a:off x="2011154" y="3464565"/>
              <a:ext cx="1061163" cy="561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cs typeface="+mn-ea"/>
                  <a:sym typeface="+mn-lt"/>
                </a:rPr>
                <a:t>请输入你的题目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1B1C37FA-A51A-49E6-94AA-E3F973FEFCBA}"/>
              </a:ext>
            </a:extLst>
          </p:cNvPr>
          <p:cNvGrpSpPr/>
          <p:nvPr/>
        </p:nvGrpSpPr>
        <p:grpSpPr>
          <a:xfrm>
            <a:off x="3135913" y="1473874"/>
            <a:ext cx="1141730" cy="1141730"/>
            <a:chOff x="3441191" y="1993900"/>
            <a:chExt cx="825500" cy="825500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921A4BFB-FC74-44E8-A89C-7662750F84B5}"/>
                </a:ext>
              </a:extLst>
            </p:cNvPr>
            <p:cNvSpPr/>
            <p:nvPr/>
          </p:nvSpPr>
          <p:spPr>
            <a:xfrm>
              <a:off x="3441191" y="1993900"/>
              <a:ext cx="825500" cy="825500"/>
            </a:xfrm>
            <a:prstGeom prst="ellipse">
              <a:avLst/>
            </a:prstGeom>
            <a:solidFill>
              <a:srgbClr val="2D2D2D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648FB113-59B0-4946-A633-3CF2E494D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3696159" y="2181833"/>
              <a:ext cx="315563" cy="449633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B6B7138-46F1-40DD-8793-C1FF2F530852}"/>
              </a:ext>
            </a:extLst>
          </p:cNvPr>
          <p:cNvGrpSpPr/>
          <p:nvPr/>
        </p:nvGrpSpPr>
        <p:grpSpPr>
          <a:xfrm>
            <a:off x="3925001" y="2974739"/>
            <a:ext cx="969887" cy="969887"/>
            <a:chOff x="3950456" y="3301999"/>
            <a:chExt cx="632465" cy="632465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1E5EDA43-D85D-4DCC-9128-592E88B8AD45}"/>
                </a:ext>
              </a:extLst>
            </p:cNvPr>
            <p:cNvSpPr/>
            <p:nvPr/>
          </p:nvSpPr>
          <p:spPr>
            <a:xfrm>
              <a:off x="3950456" y="3301999"/>
              <a:ext cx="632465" cy="63246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968BFB82-9875-4B8D-B8DC-70E3AE935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4100452" y="3427205"/>
              <a:ext cx="352317" cy="368135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FD1C506-4F2A-4F0A-98AF-6FC055B62990}"/>
              </a:ext>
            </a:extLst>
          </p:cNvPr>
          <p:cNvGrpSpPr/>
          <p:nvPr/>
        </p:nvGrpSpPr>
        <p:grpSpPr>
          <a:xfrm>
            <a:off x="3406098" y="4569482"/>
            <a:ext cx="799962" cy="799962"/>
            <a:chOff x="3330692" y="4186505"/>
            <a:chExt cx="619764" cy="619764"/>
          </a:xfrm>
        </p:grpSpPr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4B078629-0A32-4D7D-AF1D-87FFD237B49E}"/>
                </a:ext>
              </a:extLst>
            </p:cNvPr>
            <p:cNvSpPr/>
            <p:nvPr/>
          </p:nvSpPr>
          <p:spPr>
            <a:xfrm>
              <a:off x="3330692" y="4186505"/>
              <a:ext cx="619764" cy="6197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0A1CFBBB-F28D-4FA8-83E0-7D83A3DBB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540167" y="4239493"/>
              <a:ext cx="200813" cy="519785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5A613254-1E8A-4396-A0FD-5FDDA679B9A7}"/>
              </a:ext>
            </a:extLst>
          </p:cNvPr>
          <p:cNvGrpSpPr/>
          <p:nvPr/>
        </p:nvGrpSpPr>
        <p:grpSpPr>
          <a:xfrm>
            <a:off x="6567873" y="2089402"/>
            <a:ext cx="4426857" cy="738664"/>
            <a:chOff x="7068457" y="1646025"/>
            <a:chExt cx="4426857" cy="738664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DA207635-1D10-435E-B3FA-0C06CCBA9A32}"/>
                </a:ext>
              </a:extLst>
            </p:cNvPr>
            <p:cNvSpPr/>
            <p:nvPr/>
          </p:nvSpPr>
          <p:spPr>
            <a:xfrm>
              <a:off x="7068457" y="1753698"/>
              <a:ext cx="290286" cy="290286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C3E3A92A-D343-4B2C-9EF3-4F81E4B6C3D3}"/>
                </a:ext>
              </a:extLst>
            </p:cNvPr>
            <p:cNvSpPr/>
            <p:nvPr/>
          </p:nvSpPr>
          <p:spPr>
            <a:xfrm>
              <a:off x="7474857" y="1646025"/>
              <a:ext cx="402045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60D92F4-E35D-4842-AE19-7E82862D0FA5}"/>
              </a:ext>
            </a:extLst>
          </p:cNvPr>
          <p:cNvGrpSpPr/>
          <p:nvPr/>
        </p:nvGrpSpPr>
        <p:grpSpPr>
          <a:xfrm>
            <a:off x="6567873" y="3127922"/>
            <a:ext cx="4426857" cy="738664"/>
            <a:chOff x="7068457" y="1646025"/>
            <a:chExt cx="4426857" cy="738664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65B36A2C-8BDC-4EC6-B129-9AB78507E547}"/>
                </a:ext>
              </a:extLst>
            </p:cNvPr>
            <p:cNvSpPr/>
            <p:nvPr/>
          </p:nvSpPr>
          <p:spPr>
            <a:xfrm>
              <a:off x="7068457" y="1753698"/>
              <a:ext cx="290286" cy="2902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0B52BAB0-D1AC-4F3D-9A8F-832ACF724E63}"/>
                </a:ext>
              </a:extLst>
            </p:cNvPr>
            <p:cNvSpPr/>
            <p:nvPr/>
          </p:nvSpPr>
          <p:spPr>
            <a:xfrm>
              <a:off x="7474857" y="1646025"/>
              <a:ext cx="402045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21F5645E-047A-44CF-BC38-F16473841EA7}"/>
              </a:ext>
            </a:extLst>
          </p:cNvPr>
          <p:cNvGrpSpPr/>
          <p:nvPr/>
        </p:nvGrpSpPr>
        <p:grpSpPr>
          <a:xfrm>
            <a:off x="6596742" y="4133787"/>
            <a:ext cx="4426857" cy="738664"/>
            <a:chOff x="7068457" y="1646025"/>
            <a:chExt cx="4426857" cy="738664"/>
          </a:xfrm>
        </p:grpSpPr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9D1DE90F-015C-4240-9774-1F99F5C585D0}"/>
                </a:ext>
              </a:extLst>
            </p:cNvPr>
            <p:cNvSpPr/>
            <p:nvPr/>
          </p:nvSpPr>
          <p:spPr>
            <a:xfrm>
              <a:off x="7068457" y="1753698"/>
              <a:ext cx="290286" cy="2902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A8DDFDC6-FB72-4C47-AB69-30B63775F99F}"/>
                </a:ext>
              </a:extLst>
            </p:cNvPr>
            <p:cNvSpPr/>
            <p:nvPr/>
          </p:nvSpPr>
          <p:spPr>
            <a:xfrm>
              <a:off x="7474857" y="1646025"/>
              <a:ext cx="402045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7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94DB8352-0086-467A-87B5-CA67353870F2}"/>
              </a:ext>
            </a:extLst>
          </p:cNvPr>
          <p:cNvGrpSpPr/>
          <p:nvPr/>
        </p:nvGrpSpPr>
        <p:grpSpPr>
          <a:xfrm>
            <a:off x="7308883" y="3802397"/>
            <a:ext cx="2081902" cy="2081902"/>
            <a:chOff x="7308883" y="3802397"/>
            <a:chExt cx="2081902" cy="2081902"/>
          </a:xfrm>
        </p:grpSpPr>
        <p:pic>
          <p:nvPicPr>
            <p:cNvPr id="51" name="图片 50">
              <a:extLst>
                <a:ext uri="{FF2B5EF4-FFF2-40B4-BE49-F238E27FC236}">
                  <a16:creationId xmlns="" xmlns:a16="http://schemas.microsoft.com/office/drawing/2014/main" id="{09477162-3B02-4BA9-B67F-DAC0DB7E5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883" y="3802397"/>
              <a:ext cx="2081902" cy="2081902"/>
            </a:xfrm>
            <a:prstGeom prst="rect">
              <a:avLst/>
            </a:prstGeom>
          </p:spPr>
        </p:pic>
        <p:sp>
          <p:nvSpPr>
            <p:cNvPr id="41" name="原创作者QQ：598969553            _18">
              <a:extLst>
                <a:ext uri="{FF2B5EF4-FFF2-40B4-BE49-F238E27FC236}">
                  <a16:creationId xmlns="" xmlns:a16="http://schemas.microsoft.com/office/drawing/2014/main" id="{5B59159D-2A79-484B-8E5B-92D28EC80551}"/>
                </a:ext>
              </a:extLst>
            </p:cNvPr>
            <p:cNvSpPr txBox="1"/>
            <p:nvPr/>
          </p:nvSpPr>
          <p:spPr>
            <a:xfrm>
              <a:off x="7931834" y="4581743"/>
              <a:ext cx="896448" cy="461655"/>
            </a:xfrm>
            <a:prstGeom prst="rect">
              <a:avLst/>
            </a:prstGeom>
            <a:noFill/>
          </p:spPr>
          <p:txBody>
            <a:bodyPr wrap="none" lIns="91432" tIns="45715" rIns="91432" bIns="45715">
              <a:spAutoFit/>
            </a:bodyPr>
            <a:lstStyle/>
            <a:p>
              <a:pPr algn="r">
                <a:defRPr/>
              </a:pPr>
              <a:r>
                <a:rPr lang="en-US" altLang="zh-CN" sz="2400" dirty="0">
                  <a:solidFill>
                    <a:srgbClr val="000000"/>
                  </a:solidFill>
                  <a:cs typeface="+mn-ea"/>
                  <a:sym typeface="+mn-lt"/>
                </a:rPr>
                <a:t>IDEA</a:t>
              </a:r>
              <a:endParaRPr lang="zh-CN" altLang="en-US" sz="24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="" xmlns:a16="http://schemas.microsoft.com/office/drawing/2014/main" id="{EBC2A6E1-00D9-4741-ABE3-60264317DF56}"/>
              </a:ext>
            </a:extLst>
          </p:cNvPr>
          <p:cNvGrpSpPr/>
          <p:nvPr/>
        </p:nvGrpSpPr>
        <p:grpSpPr>
          <a:xfrm>
            <a:off x="1147309" y="1965101"/>
            <a:ext cx="3757613" cy="788311"/>
            <a:chOff x="1147309" y="1965101"/>
            <a:chExt cx="3757613" cy="788311"/>
          </a:xfrm>
        </p:grpSpPr>
        <p:sp>
          <p:nvSpPr>
            <p:cNvPr id="42" name="原创作者QQ：598969553            _19">
              <a:extLst>
                <a:ext uri="{FF2B5EF4-FFF2-40B4-BE49-F238E27FC236}">
                  <a16:creationId xmlns="" xmlns:a16="http://schemas.microsoft.com/office/drawing/2014/main" id="{C9C86026-B50E-49F0-8E26-BAC80A31E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7309" y="1965101"/>
              <a:ext cx="2087563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5" rIns="91432" bIns="45715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YOUR TEXT</a:t>
              </a:r>
            </a:p>
          </p:txBody>
        </p:sp>
        <p:sp>
          <p:nvSpPr>
            <p:cNvPr id="43" name="原创作者QQ：598969553            _20">
              <a:extLst>
                <a:ext uri="{FF2B5EF4-FFF2-40B4-BE49-F238E27FC236}">
                  <a16:creationId xmlns="" xmlns:a16="http://schemas.microsoft.com/office/drawing/2014/main" id="{542FA5B9-A6BE-46C2-9F65-7CA14549A37F}"/>
                </a:ext>
              </a:extLst>
            </p:cNvPr>
            <p:cNvSpPr txBox="1"/>
            <p:nvPr/>
          </p:nvSpPr>
          <p:spPr>
            <a:xfrm>
              <a:off x="1147310" y="2250849"/>
              <a:ext cx="3757612" cy="502563"/>
            </a:xfrm>
            <a:prstGeom prst="rect">
              <a:avLst/>
            </a:prstGeom>
            <a:noFill/>
          </p:spPr>
          <p:txBody>
            <a:bodyPr lIns="91432" tIns="45715" rIns="91432" bIns="45715">
              <a:spAutoFit/>
            </a:bodyPr>
            <a:lstStyle/>
            <a:p>
              <a:pPr>
                <a:defRPr/>
              </a:pPr>
              <a:r>
                <a:rPr lang="zh-CN" altLang="en-US" sz="1333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sp>
        <p:nvSpPr>
          <p:cNvPr id="44" name="原创作者QQ：598969553            _21">
            <a:extLst>
              <a:ext uri="{FF2B5EF4-FFF2-40B4-BE49-F238E27FC236}">
                <a16:creationId xmlns="" xmlns:a16="http://schemas.microsoft.com/office/drawing/2014/main" id="{3267DBA3-6840-4A1A-9AD8-97A95B0EBDED}"/>
              </a:ext>
            </a:extLst>
          </p:cNvPr>
          <p:cNvSpPr txBox="1"/>
          <p:nvPr/>
        </p:nvSpPr>
        <p:spPr>
          <a:xfrm>
            <a:off x="1296535" y="2989037"/>
            <a:ext cx="3757612" cy="2348646"/>
          </a:xfrm>
          <a:prstGeom prst="rect">
            <a:avLst/>
          </a:prstGeom>
          <a:noFill/>
        </p:spPr>
        <p:txBody>
          <a:bodyPr lIns="91432" tIns="45715" rIns="91432" bIns="45715">
            <a:spAutoFit/>
          </a:bodyPr>
          <a:lstStyle>
            <a:defPPr>
              <a:defRPr lang="zh-CN"/>
            </a:defPPr>
            <a:lvl1pPr>
              <a:defRPr sz="1000">
                <a:solidFill>
                  <a:srgbClr val="232B36"/>
                </a:solidFill>
                <a:latin typeface="Segoe UI Light" pitchFamily="34" charset="0"/>
              </a:defRPr>
            </a:lvl1pPr>
          </a:lstStyle>
          <a:p>
            <a:pPr marL="228565" indent="-228565">
              <a:buFont typeface="Wingdings" pitchFamily="2" charset="2"/>
              <a:buChar char="u"/>
              <a:defRPr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marL="228565" indent="-228565">
              <a:buFont typeface="Wingdings" pitchFamily="2" charset="2"/>
              <a:buChar char="u"/>
              <a:defRPr/>
            </a:pPr>
            <a:r>
              <a:rPr lang="zh-CN" altLang="en-US" sz="1333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请在此处添加详细描述文本，尽量与标题文本语言风格相符合，语言描述尽量简洁生动。</a:t>
            </a:r>
            <a:endParaRPr lang="en-US" altLang="zh-CN" sz="1333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F68C56C4-D049-4A3F-8EFC-02D56E341C5A}"/>
              </a:ext>
            </a:extLst>
          </p:cNvPr>
          <p:cNvGrpSpPr/>
          <p:nvPr/>
        </p:nvGrpSpPr>
        <p:grpSpPr>
          <a:xfrm>
            <a:off x="5330372" y="4014561"/>
            <a:ext cx="1830389" cy="1219200"/>
            <a:chOff x="5330372" y="4014561"/>
            <a:chExt cx="1830389" cy="1219200"/>
          </a:xfrm>
        </p:grpSpPr>
        <p:sp>
          <p:nvSpPr>
            <p:cNvPr id="26" name="原创作者QQ：598969553            _3">
              <a:extLst>
                <a:ext uri="{FF2B5EF4-FFF2-40B4-BE49-F238E27FC236}">
                  <a16:creationId xmlns="" xmlns:a16="http://schemas.microsoft.com/office/drawing/2014/main" id="{90837E45-C510-4369-8AB7-14663D4D4F00}"/>
                </a:ext>
              </a:extLst>
            </p:cNvPr>
            <p:cNvSpPr/>
            <p:nvPr/>
          </p:nvSpPr>
          <p:spPr>
            <a:xfrm>
              <a:off x="5330372" y="4014561"/>
              <a:ext cx="1219200" cy="1219200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6" name="原创作者QQ：598969553            _13">
              <a:extLst>
                <a:ext uri="{FF2B5EF4-FFF2-40B4-BE49-F238E27FC236}">
                  <a16:creationId xmlns="" xmlns:a16="http://schemas.microsoft.com/office/drawing/2014/main" id="{F6FEF478-EC7F-48D4-83A3-5B51CF5643C4}"/>
                </a:ext>
              </a:extLst>
            </p:cNvPr>
            <p:cNvSpPr/>
            <p:nvPr/>
          </p:nvSpPr>
          <p:spPr>
            <a:xfrm>
              <a:off x="6690861" y="4584475"/>
              <a:ext cx="469900" cy="128587"/>
            </a:xfrm>
            <a:prstGeom prst="roundRect">
              <a:avLst>
                <a:gd name="adj" fmla="val 50000"/>
              </a:avLst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5" name="原创作者QQ：598969553            _22">
              <a:extLst>
                <a:ext uri="{FF2B5EF4-FFF2-40B4-BE49-F238E27FC236}">
                  <a16:creationId xmlns="" xmlns:a16="http://schemas.microsoft.com/office/drawing/2014/main" id="{0C55ADEF-C963-4C86-8F48-DE8EAF070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947" y="4357462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738C585E-56BE-4C09-A6C2-4EE4723CA887}"/>
              </a:ext>
            </a:extLst>
          </p:cNvPr>
          <p:cNvGrpSpPr/>
          <p:nvPr/>
        </p:nvGrpSpPr>
        <p:grpSpPr>
          <a:xfrm>
            <a:off x="5966960" y="2438174"/>
            <a:ext cx="1373188" cy="1519237"/>
            <a:chOff x="5966960" y="2438174"/>
            <a:chExt cx="1373188" cy="1519237"/>
          </a:xfrm>
        </p:grpSpPr>
        <p:sp>
          <p:nvSpPr>
            <p:cNvPr id="27" name="原创作者QQ：598969553            _4">
              <a:extLst>
                <a:ext uri="{FF2B5EF4-FFF2-40B4-BE49-F238E27FC236}">
                  <a16:creationId xmlns="" xmlns:a16="http://schemas.microsoft.com/office/drawing/2014/main" id="{22BD0608-F4ED-41DA-A5E9-C2DB4901B3FE}"/>
                </a:ext>
              </a:extLst>
            </p:cNvPr>
            <p:cNvSpPr/>
            <p:nvPr/>
          </p:nvSpPr>
          <p:spPr>
            <a:xfrm>
              <a:off x="5966960" y="2438174"/>
              <a:ext cx="1219200" cy="12192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7" name="原创作者QQ：598969553            _14">
              <a:extLst>
                <a:ext uri="{FF2B5EF4-FFF2-40B4-BE49-F238E27FC236}">
                  <a16:creationId xmlns="" xmlns:a16="http://schemas.microsoft.com/office/drawing/2014/main" id="{BF27611E-E5F2-4F77-8C84-C71427D63777}"/>
                </a:ext>
              </a:extLst>
            </p:cNvPr>
            <p:cNvSpPr/>
            <p:nvPr/>
          </p:nvSpPr>
          <p:spPr>
            <a:xfrm rot="2700000">
              <a:off x="7040905" y="3658167"/>
              <a:ext cx="469900" cy="1285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6" name="原创作者QQ：598969553            _23">
              <a:extLst>
                <a:ext uri="{FF2B5EF4-FFF2-40B4-BE49-F238E27FC236}">
                  <a16:creationId xmlns="" xmlns:a16="http://schemas.microsoft.com/office/drawing/2014/main" id="{97F318DF-A388-4E02-BBEF-98A9D1E48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9027" y="2735037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="" xmlns:a16="http://schemas.microsoft.com/office/drawing/2014/main" id="{09821D5C-0D32-4032-BE85-6DEF5A549B05}"/>
              </a:ext>
            </a:extLst>
          </p:cNvPr>
          <p:cNvGrpSpPr/>
          <p:nvPr/>
        </p:nvGrpSpPr>
        <p:grpSpPr>
          <a:xfrm>
            <a:off x="7692572" y="1655537"/>
            <a:ext cx="1219200" cy="1803399"/>
            <a:chOff x="7692572" y="1655537"/>
            <a:chExt cx="1219200" cy="1803399"/>
          </a:xfrm>
        </p:grpSpPr>
        <p:sp>
          <p:nvSpPr>
            <p:cNvPr id="28" name="原创作者QQ：598969553            _5">
              <a:extLst>
                <a:ext uri="{FF2B5EF4-FFF2-40B4-BE49-F238E27FC236}">
                  <a16:creationId xmlns="" xmlns:a16="http://schemas.microsoft.com/office/drawing/2014/main" id="{41D8D73F-FEB1-4681-A3AE-9A255B2CBFA3}"/>
                </a:ext>
              </a:extLst>
            </p:cNvPr>
            <p:cNvSpPr/>
            <p:nvPr/>
          </p:nvSpPr>
          <p:spPr>
            <a:xfrm>
              <a:off x="7692572" y="1655537"/>
              <a:ext cx="1219200" cy="1219200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0" name="原创作者QQ：598969553            _17">
              <a:extLst>
                <a:ext uri="{FF2B5EF4-FFF2-40B4-BE49-F238E27FC236}">
                  <a16:creationId xmlns="" xmlns:a16="http://schemas.microsoft.com/office/drawing/2014/main" id="{B2F6DEC0-5DF5-4959-977F-A1D3845979F2}"/>
                </a:ext>
              </a:extLst>
            </p:cNvPr>
            <p:cNvSpPr/>
            <p:nvPr/>
          </p:nvSpPr>
          <p:spPr>
            <a:xfrm rot="5400000">
              <a:off x="8067223" y="3160486"/>
              <a:ext cx="469900" cy="127000"/>
            </a:xfrm>
            <a:prstGeom prst="roundRect">
              <a:avLst>
                <a:gd name="adj" fmla="val 50000"/>
              </a:avLst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7" name="原创作者QQ：598969553            _24">
              <a:extLst>
                <a:ext uri="{FF2B5EF4-FFF2-40B4-BE49-F238E27FC236}">
                  <a16:creationId xmlns="" xmlns:a16="http://schemas.microsoft.com/office/drawing/2014/main" id="{F4CBCA0C-41B7-447E-A565-E9A47A9CF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3690" y="1952399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39AB52F0-264A-47F3-A2CE-A5BB3752BDD9}"/>
              </a:ext>
            </a:extLst>
          </p:cNvPr>
          <p:cNvGrpSpPr/>
          <p:nvPr/>
        </p:nvGrpSpPr>
        <p:grpSpPr>
          <a:xfrm>
            <a:off x="9064173" y="2438174"/>
            <a:ext cx="1573212" cy="1327151"/>
            <a:chOff x="9064173" y="2438174"/>
            <a:chExt cx="1573212" cy="1327151"/>
          </a:xfrm>
        </p:grpSpPr>
        <p:sp>
          <p:nvSpPr>
            <p:cNvPr id="29" name="原创作者QQ：598969553            _6">
              <a:extLst>
                <a:ext uri="{FF2B5EF4-FFF2-40B4-BE49-F238E27FC236}">
                  <a16:creationId xmlns="" xmlns:a16="http://schemas.microsoft.com/office/drawing/2014/main" id="{7E7E035A-EB15-4A7A-BC09-5340EB33378C}"/>
                </a:ext>
              </a:extLst>
            </p:cNvPr>
            <p:cNvSpPr/>
            <p:nvPr/>
          </p:nvSpPr>
          <p:spPr>
            <a:xfrm>
              <a:off x="9418185" y="2438174"/>
              <a:ext cx="1219200" cy="12192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8" name="原创作者QQ：598969553            _15">
              <a:extLst>
                <a:ext uri="{FF2B5EF4-FFF2-40B4-BE49-F238E27FC236}">
                  <a16:creationId xmlns="" xmlns:a16="http://schemas.microsoft.com/office/drawing/2014/main" id="{5BA26B00-28FD-40BA-AAAA-32499545950C}"/>
                </a:ext>
              </a:extLst>
            </p:cNvPr>
            <p:cNvSpPr/>
            <p:nvPr/>
          </p:nvSpPr>
          <p:spPr>
            <a:xfrm rot="18900000" flipH="1">
              <a:off x="9064173" y="3638325"/>
              <a:ext cx="469900" cy="127000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8" name="原创作者QQ：598969553            _25">
              <a:extLst>
                <a:ext uri="{FF2B5EF4-FFF2-40B4-BE49-F238E27FC236}">
                  <a16:creationId xmlns="" xmlns:a16="http://schemas.microsoft.com/office/drawing/2014/main" id="{9171C324-EE62-44A9-96AB-E820B598F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1364" y="2722337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C983CEC4-23B0-42BB-85D7-136CB69FE3B0}"/>
              </a:ext>
            </a:extLst>
          </p:cNvPr>
          <p:cNvGrpSpPr/>
          <p:nvPr/>
        </p:nvGrpSpPr>
        <p:grpSpPr>
          <a:xfrm>
            <a:off x="9430886" y="4014561"/>
            <a:ext cx="1863725" cy="1219200"/>
            <a:chOff x="9430886" y="4014561"/>
            <a:chExt cx="1863725" cy="1219200"/>
          </a:xfrm>
        </p:grpSpPr>
        <p:sp>
          <p:nvSpPr>
            <p:cNvPr id="30" name="原创作者QQ：598969553            _7">
              <a:extLst>
                <a:ext uri="{FF2B5EF4-FFF2-40B4-BE49-F238E27FC236}">
                  <a16:creationId xmlns="" xmlns:a16="http://schemas.microsoft.com/office/drawing/2014/main" id="{E77091FD-0B38-4397-9614-1BEDE16C0424}"/>
                </a:ext>
              </a:extLst>
            </p:cNvPr>
            <p:cNvSpPr/>
            <p:nvPr/>
          </p:nvSpPr>
          <p:spPr>
            <a:xfrm>
              <a:off x="10075411" y="4014561"/>
              <a:ext cx="1219200" cy="1219200"/>
            </a:xfrm>
            <a:prstGeom prst="ellipse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39" name="原创作者QQ：598969553            _16">
              <a:extLst>
                <a:ext uri="{FF2B5EF4-FFF2-40B4-BE49-F238E27FC236}">
                  <a16:creationId xmlns="" xmlns:a16="http://schemas.microsoft.com/office/drawing/2014/main" id="{CD08BFE0-D11D-4390-87DC-1447D2835379}"/>
                </a:ext>
              </a:extLst>
            </p:cNvPr>
            <p:cNvSpPr/>
            <p:nvPr/>
          </p:nvSpPr>
          <p:spPr>
            <a:xfrm>
              <a:off x="9430886" y="4598763"/>
              <a:ext cx="469900" cy="128588"/>
            </a:xfrm>
            <a:prstGeom prst="roundRect">
              <a:avLst>
                <a:gd name="adj" fmla="val 50000"/>
              </a:avLst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5" rIns="91432" bIns="45715" anchor="ctr"/>
            <a:lstStyle/>
            <a:p>
              <a:pPr algn="ctr">
                <a:defRPr/>
              </a:pP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49" name="原创作者QQ：598969553            _26">
              <a:extLst>
                <a:ext uri="{FF2B5EF4-FFF2-40B4-BE49-F238E27FC236}">
                  <a16:creationId xmlns="" xmlns:a16="http://schemas.microsoft.com/office/drawing/2014/main" id="{A9E25378-8DC1-4C5D-84BE-758CF5455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0178" y="4316186"/>
              <a:ext cx="775068" cy="58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2" tIns="45715" rIns="91432" bIns="45715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YOUR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1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700">
            <a:extLst>
              <a:ext uri="{FF2B5EF4-FFF2-40B4-BE49-F238E27FC236}">
                <a16:creationId xmlns="" xmlns:a16="http://schemas.microsoft.com/office/drawing/2014/main" id="{7E27AC94-85D7-44FB-89F8-58612015CFCD}"/>
              </a:ext>
            </a:extLst>
          </p:cNvPr>
          <p:cNvSpPr/>
          <p:nvPr/>
        </p:nvSpPr>
        <p:spPr>
          <a:xfrm>
            <a:off x="-40179" y="3380010"/>
            <a:ext cx="12232179" cy="34261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400000"/>
          </a:ln>
          <a:effectLst/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 sz="3200">
                <a:solidFill>
                  <a:srgbClr val="FFFFFF"/>
                </a:solidFill>
              </a:defRPr>
            </a:pPr>
            <a:endParaRPr sz="1600" dirty="0">
              <a:cs typeface="+mn-ea"/>
              <a:sym typeface="+mn-lt"/>
            </a:endParaRPr>
          </a:p>
        </p:txBody>
      </p:sp>
      <p:grpSp>
        <p:nvGrpSpPr>
          <p:cNvPr id="3" name="Group 2706">
            <a:extLst>
              <a:ext uri="{FF2B5EF4-FFF2-40B4-BE49-F238E27FC236}">
                <a16:creationId xmlns="" xmlns:a16="http://schemas.microsoft.com/office/drawing/2014/main" id="{56A6E0DD-804C-40FE-8928-F34CF070598B}"/>
              </a:ext>
            </a:extLst>
          </p:cNvPr>
          <p:cNvGrpSpPr/>
          <p:nvPr/>
        </p:nvGrpSpPr>
        <p:grpSpPr>
          <a:xfrm>
            <a:off x="3896735" y="1725025"/>
            <a:ext cx="1939684" cy="2469481"/>
            <a:chOff x="0" y="584491"/>
            <a:chExt cx="3879578" cy="4938958"/>
          </a:xfrm>
          <a:effectLst/>
        </p:grpSpPr>
        <p:sp>
          <p:nvSpPr>
            <p:cNvPr id="4" name="Shape 2701">
              <a:extLst>
                <a:ext uri="{FF2B5EF4-FFF2-40B4-BE49-F238E27FC236}">
                  <a16:creationId xmlns="" xmlns:a16="http://schemas.microsoft.com/office/drawing/2014/main" id="{551444CE-3DE7-4295-BBFE-EA76CCFD564A}"/>
                </a:ext>
              </a:extLst>
            </p:cNvPr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5" name="Shape 2702">
              <a:extLst>
                <a:ext uri="{FF2B5EF4-FFF2-40B4-BE49-F238E27FC236}">
                  <a16:creationId xmlns="" xmlns:a16="http://schemas.microsoft.com/office/drawing/2014/main" id="{598A2B52-3E74-4F08-A8FD-CC228AAF0E1B}"/>
                </a:ext>
              </a:extLst>
            </p:cNvPr>
            <p:cNvSpPr/>
            <p:nvPr/>
          </p:nvSpPr>
          <p:spPr>
            <a:xfrm rot="10800000">
              <a:off x="6572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A5A5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6" name="Shape 2703">
              <a:extLst>
                <a:ext uri="{FF2B5EF4-FFF2-40B4-BE49-F238E27FC236}">
                  <a16:creationId xmlns="" xmlns:a16="http://schemas.microsoft.com/office/drawing/2014/main" id="{5BCFB780-DE0A-42BD-988C-8D0B4ADEDAA4}"/>
                </a:ext>
              </a:extLst>
            </p:cNvPr>
            <p:cNvSpPr/>
            <p:nvPr/>
          </p:nvSpPr>
          <p:spPr>
            <a:xfrm>
              <a:off x="1024729" y="584491"/>
              <a:ext cx="1628738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2-</a:t>
              </a: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7" name="Shape 2704">
              <a:extLst>
                <a:ext uri="{FF2B5EF4-FFF2-40B4-BE49-F238E27FC236}">
                  <a16:creationId xmlns="" xmlns:a16="http://schemas.microsoft.com/office/drawing/2014/main" id="{0271E528-91FD-4F23-86A8-7BD87093C0DA}"/>
                </a:ext>
              </a:extLst>
            </p:cNvPr>
            <p:cNvSpPr/>
            <p:nvPr/>
          </p:nvSpPr>
          <p:spPr>
            <a:xfrm>
              <a:off x="0" y="1071335"/>
              <a:ext cx="3879578" cy="565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2705">
              <a:extLst>
                <a:ext uri="{FF2B5EF4-FFF2-40B4-BE49-F238E27FC236}">
                  <a16:creationId xmlns="" xmlns:a16="http://schemas.microsoft.com/office/drawing/2014/main" id="{627180BB-F5A6-45EF-8128-17A9D51A6796}"/>
                </a:ext>
              </a:extLst>
            </p:cNvPr>
            <p:cNvSpPr/>
            <p:nvPr/>
          </p:nvSpPr>
          <p:spPr>
            <a:xfrm>
              <a:off x="1253626" y="4526652"/>
              <a:ext cx="1372244" cy="449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3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2712">
            <a:extLst>
              <a:ext uri="{FF2B5EF4-FFF2-40B4-BE49-F238E27FC236}">
                <a16:creationId xmlns="" xmlns:a16="http://schemas.microsoft.com/office/drawing/2014/main" id="{87AAA79C-1B17-4E85-8EA5-36F4159E0354}"/>
              </a:ext>
            </a:extLst>
          </p:cNvPr>
          <p:cNvGrpSpPr/>
          <p:nvPr/>
        </p:nvGrpSpPr>
        <p:grpSpPr>
          <a:xfrm>
            <a:off x="6236473" y="3264356"/>
            <a:ext cx="1939684" cy="2306315"/>
            <a:chOff x="76252" y="0"/>
            <a:chExt cx="3879578" cy="4612630"/>
          </a:xfrm>
          <a:effectLst/>
        </p:grpSpPr>
        <p:sp>
          <p:nvSpPr>
            <p:cNvPr id="10" name="Shape 2707">
              <a:extLst>
                <a:ext uri="{FF2B5EF4-FFF2-40B4-BE49-F238E27FC236}">
                  <a16:creationId xmlns="" xmlns:a16="http://schemas.microsoft.com/office/drawing/2014/main" id="{17F07190-CB8F-44B4-B8F9-9073D90CA0A9}"/>
                </a:ext>
              </a:extLst>
            </p:cNvPr>
            <p:cNvSpPr/>
            <p:nvPr/>
          </p:nvSpPr>
          <p:spPr>
            <a:xfrm flipH="1">
              <a:off x="1939788" y="181829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11" name="Shape 2708">
              <a:extLst>
                <a:ext uri="{FF2B5EF4-FFF2-40B4-BE49-F238E27FC236}">
                  <a16:creationId xmlns="" xmlns:a16="http://schemas.microsoft.com/office/drawing/2014/main" id="{4FE868D0-46AF-48B6-A5ED-8DF7CD2F9EA5}"/>
                </a:ext>
              </a:extLst>
            </p:cNvPr>
            <p:cNvSpPr/>
            <p:nvPr/>
          </p:nvSpPr>
          <p:spPr>
            <a:xfrm>
              <a:off x="657305" y="0"/>
              <a:ext cx="2565043" cy="190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D2D2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12" name="Shape 2709">
              <a:extLst>
                <a:ext uri="{FF2B5EF4-FFF2-40B4-BE49-F238E27FC236}">
                  <a16:creationId xmlns="" xmlns:a16="http://schemas.microsoft.com/office/drawing/2014/main" id="{273FB8B2-0082-45FE-A723-FCE27CD592C0}"/>
                </a:ext>
              </a:extLst>
            </p:cNvPr>
            <p:cNvSpPr/>
            <p:nvPr/>
          </p:nvSpPr>
          <p:spPr>
            <a:xfrm>
              <a:off x="1218058" y="3502680"/>
              <a:ext cx="1628738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4-</a:t>
              </a: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3" name="Shape 2710">
              <a:extLst>
                <a:ext uri="{FF2B5EF4-FFF2-40B4-BE49-F238E27FC236}">
                  <a16:creationId xmlns="" xmlns:a16="http://schemas.microsoft.com/office/drawing/2014/main" id="{4CE37CDA-9048-407F-940E-48D91ED0C15E}"/>
                </a:ext>
              </a:extLst>
            </p:cNvPr>
            <p:cNvSpPr/>
            <p:nvPr/>
          </p:nvSpPr>
          <p:spPr>
            <a:xfrm>
              <a:off x="76252" y="4047090"/>
              <a:ext cx="3879578" cy="565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Shape 2711">
              <a:extLst>
                <a:ext uri="{FF2B5EF4-FFF2-40B4-BE49-F238E27FC236}">
                  <a16:creationId xmlns="" xmlns:a16="http://schemas.microsoft.com/office/drawing/2014/main" id="{EF4F78F1-050A-4283-BD4E-711EBAFA4200}"/>
                </a:ext>
              </a:extLst>
            </p:cNvPr>
            <p:cNvSpPr/>
            <p:nvPr/>
          </p:nvSpPr>
          <p:spPr>
            <a:xfrm>
              <a:off x="1248893" y="395100"/>
              <a:ext cx="1372244" cy="449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3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2718">
            <a:extLst>
              <a:ext uri="{FF2B5EF4-FFF2-40B4-BE49-F238E27FC236}">
                <a16:creationId xmlns="" xmlns:a16="http://schemas.microsoft.com/office/drawing/2014/main" id="{CAD82693-9C50-4965-A041-3D5C8AFBAE72}"/>
              </a:ext>
            </a:extLst>
          </p:cNvPr>
          <p:cNvGrpSpPr/>
          <p:nvPr/>
        </p:nvGrpSpPr>
        <p:grpSpPr>
          <a:xfrm>
            <a:off x="1762521" y="3264355"/>
            <a:ext cx="1939684" cy="2318195"/>
            <a:chOff x="-2" y="-1"/>
            <a:chExt cx="3879579" cy="4636391"/>
          </a:xfrm>
          <a:effectLst/>
        </p:grpSpPr>
        <p:sp>
          <p:nvSpPr>
            <p:cNvPr id="16" name="Shape 2713">
              <a:extLst>
                <a:ext uri="{FF2B5EF4-FFF2-40B4-BE49-F238E27FC236}">
                  <a16:creationId xmlns="" xmlns:a16="http://schemas.microsoft.com/office/drawing/2014/main" id="{7EDF6BE9-845F-40D4-9C53-AFF2B088B52E}"/>
                </a:ext>
              </a:extLst>
            </p:cNvPr>
            <p:cNvSpPr/>
            <p:nvPr/>
          </p:nvSpPr>
          <p:spPr>
            <a:xfrm flipH="1">
              <a:off x="1939788" y="181829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17" name="Shape 2714">
              <a:extLst>
                <a:ext uri="{FF2B5EF4-FFF2-40B4-BE49-F238E27FC236}">
                  <a16:creationId xmlns="" xmlns:a16="http://schemas.microsoft.com/office/drawing/2014/main" id="{3A485E23-C26A-4F09-A455-E377A9D82C6D}"/>
                </a:ext>
              </a:extLst>
            </p:cNvPr>
            <p:cNvSpPr/>
            <p:nvPr/>
          </p:nvSpPr>
          <p:spPr>
            <a:xfrm>
              <a:off x="657305" y="-1"/>
              <a:ext cx="2565043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D2D2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18" name="Shape 2715">
              <a:extLst>
                <a:ext uri="{FF2B5EF4-FFF2-40B4-BE49-F238E27FC236}">
                  <a16:creationId xmlns="" xmlns:a16="http://schemas.microsoft.com/office/drawing/2014/main" id="{34A5155D-F23F-4F66-9FBF-FFC826FD8885}"/>
                </a:ext>
              </a:extLst>
            </p:cNvPr>
            <p:cNvSpPr/>
            <p:nvPr/>
          </p:nvSpPr>
          <p:spPr>
            <a:xfrm>
              <a:off x="1167259" y="3502682"/>
              <a:ext cx="1628739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0-</a:t>
              </a: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9" name="Shape 2716">
              <a:extLst>
                <a:ext uri="{FF2B5EF4-FFF2-40B4-BE49-F238E27FC236}">
                  <a16:creationId xmlns="" xmlns:a16="http://schemas.microsoft.com/office/drawing/2014/main" id="{179FCA21-1DC3-4BFE-9A71-7AF90F9E8600}"/>
                </a:ext>
              </a:extLst>
            </p:cNvPr>
            <p:cNvSpPr/>
            <p:nvPr/>
          </p:nvSpPr>
          <p:spPr>
            <a:xfrm>
              <a:off x="-2" y="4070850"/>
              <a:ext cx="3879579" cy="565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Shape 2717">
              <a:extLst>
                <a:ext uri="{FF2B5EF4-FFF2-40B4-BE49-F238E27FC236}">
                  <a16:creationId xmlns="" xmlns:a16="http://schemas.microsoft.com/office/drawing/2014/main" id="{F060B4CE-98B0-4D4B-8366-12D638132B34}"/>
                </a:ext>
              </a:extLst>
            </p:cNvPr>
            <p:cNvSpPr/>
            <p:nvPr/>
          </p:nvSpPr>
          <p:spPr>
            <a:xfrm>
              <a:off x="1279118" y="395099"/>
              <a:ext cx="1372245" cy="449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3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2724">
            <a:extLst>
              <a:ext uri="{FF2B5EF4-FFF2-40B4-BE49-F238E27FC236}">
                <a16:creationId xmlns="" xmlns:a16="http://schemas.microsoft.com/office/drawing/2014/main" id="{0A253F4F-A5D1-4C3A-80E7-FC03FA34B99E}"/>
              </a:ext>
            </a:extLst>
          </p:cNvPr>
          <p:cNvGrpSpPr/>
          <p:nvPr/>
        </p:nvGrpSpPr>
        <p:grpSpPr>
          <a:xfrm>
            <a:off x="8615043" y="1673006"/>
            <a:ext cx="1939684" cy="2521500"/>
            <a:chOff x="0" y="480454"/>
            <a:chExt cx="3879578" cy="5042995"/>
          </a:xfrm>
          <a:effectLst/>
        </p:grpSpPr>
        <p:sp>
          <p:nvSpPr>
            <p:cNvPr id="22" name="Shape 2719">
              <a:extLst>
                <a:ext uri="{FF2B5EF4-FFF2-40B4-BE49-F238E27FC236}">
                  <a16:creationId xmlns="" xmlns:a16="http://schemas.microsoft.com/office/drawing/2014/main" id="{AFF12942-3C48-419B-B7D4-2026534BC4AE}"/>
                </a:ext>
              </a:extLst>
            </p:cNvPr>
            <p:cNvSpPr/>
            <p:nvPr/>
          </p:nvSpPr>
          <p:spPr>
            <a:xfrm flipV="1">
              <a:off x="1939788" y="2374860"/>
              <a:ext cx="2" cy="1357417"/>
            </a:xfrm>
            <a:prstGeom prst="line">
              <a:avLst/>
            </a:prstGeom>
            <a:noFill/>
            <a:ln w="25400" cap="flat">
              <a:solidFill>
                <a:srgbClr val="A09FA1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32144" tIns="32144" rIns="32144" bIns="32144" numCol="1" anchor="t">
              <a:noAutofit/>
            </a:bodyPr>
            <a:lstStyle/>
            <a:p>
              <a:pPr defTabSz="228572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67" dirty="0">
                <a:cs typeface="+mn-ea"/>
                <a:sym typeface="+mn-lt"/>
              </a:endParaRPr>
            </a:p>
          </p:txBody>
        </p:sp>
        <p:sp>
          <p:nvSpPr>
            <p:cNvPr id="23" name="Shape 2720">
              <a:extLst>
                <a:ext uri="{FF2B5EF4-FFF2-40B4-BE49-F238E27FC236}">
                  <a16:creationId xmlns="" xmlns:a16="http://schemas.microsoft.com/office/drawing/2014/main" id="{D53782A7-810B-497F-AD62-C88C49AC9238}"/>
                </a:ext>
              </a:extLst>
            </p:cNvPr>
            <p:cNvSpPr/>
            <p:nvPr/>
          </p:nvSpPr>
          <p:spPr>
            <a:xfrm rot="10800000">
              <a:off x="682629" y="3618651"/>
              <a:ext cx="2565045" cy="19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" y="0"/>
                  </a:moveTo>
                  <a:lnTo>
                    <a:pt x="21600" y="0"/>
                  </a:lnTo>
                  <a:lnTo>
                    <a:pt x="21600" y="10440"/>
                  </a:lnTo>
                  <a:lnTo>
                    <a:pt x="10926" y="21600"/>
                  </a:lnTo>
                  <a:lnTo>
                    <a:pt x="0" y="1025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A5A5A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 dirty="0">
                <a:cs typeface="+mn-ea"/>
                <a:sym typeface="+mn-lt"/>
              </a:endParaRPr>
            </a:p>
          </p:txBody>
        </p:sp>
        <p:sp>
          <p:nvSpPr>
            <p:cNvPr id="24" name="Shape 2721">
              <a:extLst>
                <a:ext uri="{FF2B5EF4-FFF2-40B4-BE49-F238E27FC236}">
                  <a16:creationId xmlns="" xmlns:a16="http://schemas.microsoft.com/office/drawing/2014/main" id="{2278DCA0-7408-4095-89C0-C66B0D16A51B}"/>
                </a:ext>
              </a:extLst>
            </p:cNvPr>
            <p:cNvSpPr/>
            <p:nvPr/>
          </p:nvSpPr>
          <p:spPr>
            <a:xfrm>
              <a:off x="1126421" y="480454"/>
              <a:ext cx="1628738" cy="447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defTabSz="457200">
                <a:lnSpc>
                  <a:spcPct val="150000"/>
                </a:lnSpc>
                <a:defRPr sz="26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6-</a:t>
              </a:r>
              <a:r>
                <a:rPr lang="en-US" altLang="zh-CN"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202</a:t>
              </a:r>
              <a:r>
                <a:rPr sz="1333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</a:p>
          </p:txBody>
        </p:sp>
        <p:sp>
          <p:nvSpPr>
            <p:cNvPr id="25" name="Shape 2722">
              <a:extLst>
                <a:ext uri="{FF2B5EF4-FFF2-40B4-BE49-F238E27FC236}">
                  <a16:creationId xmlns="" xmlns:a16="http://schemas.microsoft.com/office/drawing/2014/main" id="{4237271B-C609-4A17-9C8A-C01BE601FEAC}"/>
                </a:ext>
              </a:extLst>
            </p:cNvPr>
            <p:cNvSpPr/>
            <p:nvPr/>
          </p:nvSpPr>
          <p:spPr>
            <a:xfrm>
              <a:off x="0" y="1067585"/>
              <a:ext cx="3879578" cy="565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914286">
                <a:lnSpc>
                  <a:spcPct val="120000"/>
                </a:lnSpc>
                <a:defRPr/>
              </a:pPr>
              <a:r>
                <a:rPr lang="zh-CN" altLang="en-US" sz="800" kern="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2723">
              <a:extLst>
                <a:ext uri="{FF2B5EF4-FFF2-40B4-BE49-F238E27FC236}">
                  <a16:creationId xmlns="" xmlns:a16="http://schemas.microsoft.com/office/drawing/2014/main" id="{A4ACCF71-D603-49C2-AFC1-3081955CDDF7}"/>
                </a:ext>
              </a:extLst>
            </p:cNvPr>
            <p:cNvSpPr/>
            <p:nvPr/>
          </p:nvSpPr>
          <p:spPr>
            <a:xfrm>
              <a:off x="1238281" y="4526650"/>
              <a:ext cx="1372244" cy="449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5800">
                  <a:solidFill>
                    <a:srgbClr val="F9FAFC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33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文字内容</a:t>
              </a:r>
              <a:endParaRPr sz="1333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TextBox 4">
            <a:extLst>
              <a:ext uri="{FF2B5EF4-FFF2-40B4-BE49-F238E27FC236}">
                <a16:creationId xmlns="" xmlns:a16="http://schemas.microsoft.com/office/drawing/2014/main" id="{E6A49717-7974-3894-1384-57F9FCDEE738}"/>
              </a:ext>
            </a:extLst>
          </p:cNvPr>
          <p:cNvSpPr txBox="1"/>
          <p:nvPr/>
        </p:nvSpPr>
        <p:spPr>
          <a:xfrm>
            <a:off x="4170951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4477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3" grpId="0" advAuto="0"/>
      <p:bldP spid="9" grpId="0" advAuto="0"/>
      <p:bldP spid="15" grpId="0" advAuto="0"/>
      <p:bldP spid="21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AD2FE975-7702-461C-BDB2-0EB88F80DA78}"/>
              </a:ext>
            </a:extLst>
          </p:cNvPr>
          <p:cNvSpPr/>
          <p:nvPr/>
        </p:nvSpPr>
        <p:spPr>
          <a:xfrm>
            <a:off x="3361123" y="4594860"/>
            <a:ext cx="4251960" cy="22631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3E1B0E19-D6D7-4640-9D59-BDB20479D06E}"/>
              </a:ext>
            </a:extLst>
          </p:cNvPr>
          <p:cNvGrpSpPr/>
          <p:nvPr/>
        </p:nvGrpSpPr>
        <p:grpSpPr>
          <a:xfrm>
            <a:off x="2060484" y="1971079"/>
            <a:ext cx="1096804" cy="1097756"/>
            <a:chOff x="2680" y="3914"/>
            <a:chExt cx="2303" cy="2305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8B12990-DEE6-4754-93DB-47DE93D048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80" y="3914"/>
              <a:ext cx="2303" cy="23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2971">
                <a:defRPr/>
              </a:pPr>
              <a:endParaRPr lang="en-US" sz="2393" kern="0" dirty="0">
                <a:cs typeface="+mn-ea"/>
                <a:sym typeface="+mn-lt"/>
              </a:endParaRPr>
            </a:p>
          </p:txBody>
        </p:sp>
        <p:sp>
          <p:nvSpPr>
            <p:cNvPr id="5" name="Freeform 101">
              <a:extLst>
                <a:ext uri="{FF2B5EF4-FFF2-40B4-BE49-F238E27FC236}">
                  <a16:creationId xmlns="" xmlns:a16="http://schemas.microsoft.com/office/drawing/2014/main" id="{0D776974-13A4-42C9-A4BA-2626CE101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4" y="4563"/>
              <a:ext cx="1355" cy="900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7D22B0D8-A947-4631-9187-0E73C00D5B08}"/>
              </a:ext>
            </a:extLst>
          </p:cNvPr>
          <p:cNvGrpSpPr/>
          <p:nvPr/>
        </p:nvGrpSpPr>
        <p:grpSpPr>
          <a:xfrm>
            <a:off x="1894749" y="3121698"/>
            <a:ext cx="1466374" cy="1399820"/>
            <a:chOff x="856" y="7106"/>
            <a:chExt cx="3336" cy="3185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D1246F93-3AE5-434C-BD60-908A0C9444DA}"/>
                </a:ext>
              </a:extLst>
            </p:cNvPr>
            <p:cNvGrpSpPr/>
            <p:nvPr/>
          </p:nvGrpSpPr>
          <p:grpSpPr>
            <a:xfrm>
              <a:off x="856" y="7106"/>
              <a:ext cx="3336" cy="3185"/>
              <a:chOff x="1548" y="7359"/>
              <a:chExt cx="3336" cy="3185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EF552CF2-8343-45A5-99E7-C96C8ABC33DD}"/>
                  </a:ext>
                </a:extLst>
              </p:cNvPr>
              <p:cNvSpPr/>
              <p:nvPr/>
            </p:nvSpPr>
            <p:spPr>
              <a:xfrm>
                <a:off x="1548" y="7970"/>
                <a:ext cx="3336" cy="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cs typeface="+mn-ea"/>
                    <a:sym typeface="+mn-lt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  </a:r>
                <a:endParaRPr lang="en-US" altLang="zh-CN" sz="750" dirty="0"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CFE12026-5BB7-4B1A-B55C-4F53232F9CB4}"/>
                  </a:ext>
                </a:extLst>
              </p:cNvPr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cs typeface="+mn-ea"/>
                    <a:sym typeface="+mn-lt"/>
                  </a:rPr>
                  <a:t>Add Title </a:t>
                </a:r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="" xmlns:a16="http://schemas.microsoft.com/office/drawing/2014/main" id="{70FF0695-71D0-4F7B-823A-E096C2D96F9F}"/>
                </a:ext>
              </a:extLst>
            </p:cNvPr>
            <p:cNvCxnSpPr/>
            <p:nvPr/>
          </p:nvCxnSpPr>
          <p:spPr>
            <a:xfrm>
              <a:off x="2202" y="7681"/>
              <a:ext cx="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26">
            <a:extLst>
              <a:ext uri="{FF2B5EF4-FFF2-40B4-BE49-F238E27FC236}">
                <a16:creationId xmlns="" xmlns:a16="http://schemas.microsoft.com/office/drawing/2014/main" id="{AF6AEEF3-6022-4E76-8F0F-D45C27D8B45E}"/>
              </a:ext>
            </a:extLst>
          </p:cNvPr>
          <p:cNvSpPr>
            <a:spLocks noChangeAspect="1"/>
          </p:cNvSpPr>
          <p:nvPr/>
        </p:nvSpPr>
        <p:spPr>
          <a:xfrm>
            <a:off x="7964026" y="1415736"/>
            <a:ext cx="1096566" cy="1097756"/>
          </a:xfrm>
          <a:prstGeom prst="ellipse">
            <a:avLst/>
          </a:prstGeom>
          <a:solidFill>
            <a:schemeClr val="tx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2971">
              <a:defRPr/>
            </a:pPr>
            <a:endParaRPr lang="en-US" sz="2393" kern="0">
              <a:cs typeface="+mn-ea"/>
              <a:sym typeface="+mn-lt"/>
            </a:endParaRPr>
          </a:p>
        </p:txBody>
      </p:sp>
      <p:sp>
        <p:nvSpPr>
          <p:cNvPr id="12" name="Freeform 217">
            <a:extLst>
              <a:ext uri="{FF2B5EF4-FFF2-40B4-BE49-F238E27FC236}">
                <a16:creationId xmlns="" xmlns:a16="http://schemas.microsoft.com/office/drawing/2014/main" id="{53146CC7-AB12-4C00-BA62-72F0772ED91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241441" y="1761017"/>
            <a:ext cx="541735" cy="407194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2971">
              <a:defRPr/>
            </a:pPr>
            <a:endParaRPr lang="en-US" sz="2393" kern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C60070FB-FCBE-44FF-A4BA-7585CC500126}"/>
              </a:ext>
            </a:extLst>
          </p:cNvPr>
          <p:cNvGrpSpPr/>
          <p:nvPr/>
        </p:nvGrpSpPr>
        <p:grpSpPr>
          <a:xfrm>
            <a:off x="7779479" y="2513492"/>
            <a:ext cx="1466374" cy="1399820"/>
            <a:chOff x="856" y="7106"/>
            <a:chExt cx="3336" cy="3185"/>
          </a:xfrm>
        </p:grpSpPr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6B20B396-6147-4B15-BC27-82D461D74835}"/>
                </a:ext>
              </a:extLst>
            </p:cNvPr>
            <p:cNvGrpSpPr/>
            <p:nvPr/>
          </p:nvGrpSpPr>
          <p:grpSpPr>
            <a:xfrm>
              <a:off x="856" y="7106"/>
              <a:ext cx="3336" cy="3185"/>
              <a:chOff x="1548" y="7359"/>
              <a:chExt cx="3336" cy="3185"/>
            </a:xfrm>
          </p:grpSpPr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7549507F-EB92-42D9-AD08-A3D84CC170C1}"/>
                  </a:ext>
                </a:extLst>
              </p:cNvPr>
              <p:cNvSpPr/>
              <p:nvPr/>
            </p:nvSpPr>
            <p:spPr>
              <a:xfrm>
                <a:off x="1548" y="7970"/>
                <a:ext cx="3336" cy="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450"/>
                  </a:spcAft>
                </a:pPr>
                <a:r>
                  <a:rPr lang="zh-CN" altLang="en-US" sz="750" dirty="0">
                    <a:cs typeface="+mn-ea"/>
                    <a:sym typeface="+mn-lt"/>
                  </a:rPr>
  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  </a:r>
                <a:endParaRPr lang="en-US" altLang="zh-CN" sz="750" dirty="0">
                  <a:cs typeface="+mn-ea"/>
                  <a:sym typeface="+mn-lt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9B7CA459-0520-49D7-9395-8FB6FB101D1A}"/>
                  </a:ext>
                </a:extLst>
              </p:cNvPr>
              <p:cNvSpPr/>
              <p:nvPr/>
            </p:nvSpPr>
            <p:spPr>
              <a:xfrm>
                <a:off x="2239" y="7359"/>
                <a:ext cx="2014" cy="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050" b="1" dirty="0">
                    <a:cs typeface="+mn-ea"/>
                    <a:sym typeface="+mn-lt"/>
                  </a:rPr>
                  <a:t>Add Title </a:t>
                </a:r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6221A967-C889-4F92-B8EA-66C0E319692E}"/>
                </a:ext>
              </a:extLst>
            </p:cNvPr>
            <p:cNvCxnSpPr/>
            <p:nvPr/>
          </p:nvCxnSpPr>
          <p:spPr>
            <a:xfrm>
              <a:off x="2202" y="7681"/>
              <a:ext cx="5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CFA626BD-EFC8-49FC-BF7B-0796E33C30FF}"/>
              </a:ext>
            </a:extLst>
          </p:cNvPr>
          <p:cNvGrpSpPr/>
          <p:nvPr/>
        </p:nvGrpSpPr>
        <p:grpSpPr>
          <a:xfrm>
            <a:off x="3754386" y="1964614"/>
            <a:ext cx="3539014" cy="3539014"/>
            <a:chOff x="3754386" y="1964614"/>
            <a:chExt cx="3539014" cy="3539014"/>
          </a:xfrm>
        </p:grpSpPr>
        <p:pic>
          <p:nvPicPr>
            <p:cNvPr id="19" name="图片 18" descr="b052e450e8816176253e3130e5c6601b">
              <a:extLst>
                <a:ext uri="{FF2B5EF4-FFF2-40B4-BE49-F238E27FC236}">
                  <a16:creationId xmlns="" xmlns:a16="http://schemas.microsoft.com/office/drawing/2014/main" id="{DCADA06F-8574-420C-AF75-0033924C0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4386" y="1964614"/>
              <a:ext cx="3539014" cy="3539014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="" xmlns:a16="http://schemas.microsoft.com/office/drawing/2014/main" id="{D38FCD0D-A038-4342-BEB0-AC89890DB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749" y="2494477"/>
              <a:ext cx="3004051" cy="1785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7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8A845763-1802-4B2B-B161-38324F270CFC}"/>
              </a:ext>
            </a:extLst>
          </p:cNvPr>
          <p:cNvGrpSpPr/>
          <p:nvPr/>
        </p:nvGrpSpPr>
        <p:grpSpPr>
          <a:xfrm>
            <a:off x="4370070" y="2176622"/>
            <a:ext cx="3097054" cy="3016091"/>
            <a:chOff x="6380" y="2685"/>
            <a:chExt cx="6503" cy="6333"/>
          </a:xfrm>
        </p:grpSpPr>
        <p:sp>
          <p:nvSpPr>
            <p:cNvPr id="3" name="Freeform 5">
              <a:extLst>
                <a:ext uri="{FF2B5EF4-FFF2-40B4-BE49-F238E27FC236}">
                  <a16:creationId xmlns="" xmlns:a16="http://schemas.microsoft.com/office/drawing/2014/main" id="{6F39DB61-B372-481D-B8BF-051C915BAA9D}"/>
                </a:ext>
              </a:extLst>
            </p:cNvPr>
            <p:cNvSpPr/>
            <p:nvPr/>
          </p:nvSpPr>
          <p:spPr bwMode="auto">
            <a:xfrm>
              <a:off x="8440" y="2685"/>
              <a:ext cx="2170" cy="3113"/>
            </a:xfrm>
            <a:custGeom>
              <a:avLst/>
              <a:gdLst/>
              <a:ahLst/>
              <a:cxnLst>
                <a:cxn ang="0">
                  <a:pos x="224" y="205"/>
                </a:cxn>
                <a:cxn ang="0">
                  <a:pos x="207" y="229"/>
                </a:cxn>
                <a:cxn ang="0">
                  <a:pos x="201" y="220"/>
                </a:cxn>
                <a:cxn ang="0">
                  <a:pos x="179" y="211"/>
                </a:cxn>
                <a:cxn ang="0">
                  <a:pos x="156" y="220"/>
                </a:cxn>
                <a:cxn ang="0">
                  <a:pos x="147" y="243"/>
                </a:cxn>
                <a:cxn ang="0">
                  <a:pos x="156" y="265"/>
                </a:cxn>
                <a:cxn ang="0">
                  <a:pos x="175" y="275"/>
                </a:cxn>
                <a:cxn ang="0">
                  <a:pos x="141" y="322"/>
                </a:cxn>
                <a:cxn ang="0">
                  <a:pos x="122" y="283"/>
                </a:cxn>
                <a:cxn ang="0">
                  <a:pos x="102" y="322"/>
                </a:cxn>
                <a:cxn ang="0">
                  <a:pos x="63" y="269"/>
                </a:cxn>
                <a:cxn ang="0">
                  <a:pos x="54" y="283"/>
                </a:cxn>
                <a:cxn ang="0">
                  <a:pos x="32" y="293"/>
                </a:cxn>
                <a:cxn ang="0">
                  <a:pos x="9" y="283"/>
                </a:cxn>
                <a:cxn ang="0">
                  <a:pos x="0" y="261"/>
                </a:cxn>
                <a:cxn ang="0">
                  <a:pos x="9" y="238"/>
                </a:cxn>
                <a:cxn ang="0">
                  <a:pos x="32" y="229"/>
                </a:cxn>
                <a:cxn ang="0">
                  <a:pos x="33" y="229"/>
                </a:cxn>
                <a:cxn ang="0">
                  <a:pos x="15" y="205"/>
                </a:cxn>
                <a:cxn ang="0">
                  <a:pos x="122" y="0"/>
                </a:cxn>
                <a:cxn ang="0">
                  <a:pos x="224" y="205"/>
                </a:cxn>
              </a:cxnLst>
              <a:rect l="0" t="0" r="r" b="b"/>
              <a:pathLst>
                <a:path w="224" h="322">
                  <a:moveTo>
                    <a:pt x="224" y="205"/>
                  </a:moveTo>
                  <a:cubicBezTo>
                    <a:pt x="207" y="229"/>
                    <a:pt x="207" y="229"/>
                    <a:pt x="207" y="229"/>
                  </a:cubicBezTo>
                  <a:cubicBezTo>
                    <a:pt x="206" y="226"/>
                    <a:pt x="204" y="223"/>
                    <a:pt x="201" y="220"/>
                  </a:cubicBezTo>
                  <a:cubicBezTo>
                    <a:pt x="195" y="214"/>
                    <a:pt x="188" y="211"/>
                    <a:pt x="179" y="211"/>
                  </a:cubicBezTo>
                  <a:cubicBezTo>
                    <a:pt x="170" y="211"/>
                    <a:pt x="163" y="214"/>
                    <a:pt x="156" y="220"/>
                  </a:cubicBezTo>
                  <a:cubicBezTo>
                    <a:pt x="150" y="227"/>
                    <a:pt x="147" y="234"/>
                    <a:pt x="147" y="243"/>
                  </a:cubicBezTo>
                  <a:cubicBezTo>
                    <a:pt x="147" y="252"/>
                    <a:pt x="150" y="259"/>
                    <a:pt x="156" y="265"/>
                  </a:cubicBezTo>
                  <a:cubicBezTo>
                    <a:pt x="162" y="271"/>
                    <a:pt x="168" y="274"/>
                    <a:pt x="175" y="275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02" y="322"/>
                    <a:pt x="102" y="322"/>
                    <a:pt x="102" y="322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1" y="275"/>
                    <a:pt x="58" y="279"/>
                    <a:pt x="54" y="283"/>
                  </a:cubicBezTo>
                  <a:cubicBezTo>
                    <a:pt x="48" y="290"/>
                    <a:pt x="41" y="293"/>
                    <a:pt x="32" y="293"/>
                  </a:cubicBezTo>
                  <a:cubicBezTo>
                    <a:pt x="23" y="293"/>
                    <a:pt x="15" y="290"/>
                    <a:pt x="9" y="283"/>
                  </a:cubicBezTo>
                  <a:cubicBezTo>
                    <a:pt x="3" y="277"/>
                    <a:pt x="0" y="270"/>
                    <a:pt x="0" y="261"/>
                  </a:cubicBezTo>
                  <a:cubicBezTo>
                    <a:pt x="0" y="252"/>
                    <a:pt x="3" y="245"/>
                    <a:pt x="9" y="238"/>
                  </a:cubicBezTo>
                  <a:cubicBezTo>
                    <a:pt x="15" y="232"/>
                    <a:pt x="23" y="229"/>
                    <a:pt x="32" y="229"/>
                  </a:cubicBezTo>
                  <a:cubicBezTo>
                    <a:pt x="32" y="229"/>
                    <a:pt x="32" y="229"/>
                    <a:pt x="33" y="229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24" y="20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3450FF5B-B53D-49BC-9835-5C2E3B6FF615}"/>
                </a:ext>
              </a:extLst>
            </p:cNvPr>
            <p:cNvSpPr/>
            <p:nvPr/>
          </p:nvSpPr>
          <p:spPr bwMode="auto">
            <a:xfrm>
              <a:off x="6380" y="4668"/>
              <a:ext cx="3048" cy="2232"/>
            </a:xfrm>
            <a:custGeom>
              <a:avLst/>
              <a:gdLst/>
              <a:ahLst/>
              <a:cxnLst>
                <a:cxn ang="0">
                  <a:pos x="315" y="117"/>
                </a:cxn>
                <a:cxn ang="0">
                  <a:pos x="272" y="124"/>
                </a:cxn>
                <a:cxn ang="0">
                  <a:pos x="303" y="156"/>
                </a:cxn>
                <a:cxn ang="0">
                  <a:pos x="245" y="176"/>
                </a:cxn>
                <a:cxn ang="0">
                  <a:pos x="245" y="176"/>
                </a:cxn>
                <a:cxn ang="0">
                  <a:pos x="255" y="199"/>
                </a:cxn>
                <a:cxn ang="0">
                  <a:pos x="245" y="221"/>
                </a:cxn>
                <a:cxn ang="0">
                  <a:pos x="223" y="231"/>
                </a:cxn>
                <a:cxn ang="0">
                  <a:pos x="200" y="221"/>
                </a:cxn>
                <a:cxn ang="0">
                  <a:pos x="191" y="199"/>
                </a:cxn>
                <a:cxn ang="0">
                  <a:pos x="191" y="195"/>
                </a:cxn>
                <a:cxn ang="0">
                  <a:pos x="166" y="204"/>
                </a:cxn>
                <a:cxn ang="0">
                  <a:pos x="0" y="36"/>
                </a:cxn>
                <a:cxn ang="0">
                  <a:pos x="228" y="0"/>
                </a:cxn>
                <a:cxn ang="0">
                  <a:pos x="246" y="24"/>
                </a:cxn>
                <a:cxn ang="0">
                  <a:pos x="245" y="24"/>
                </a:cxn>
                <a:cxn ang="0">
                  <a:pos x="222" y="33"/>
                </a:cxn>
                <a:cxn ang="0">
                  <a:pos x="213" y="56"/>
                </a:cxn>
                <a:cxn ang="0">
                  <a:pos x="222" y="78"/>
                </a:cxn>
                <a:cxn ang="0">
                  <a:pos x="245" y="88"/>
                </a:cxn>
                <a:cxn ang="0">
                  <a:pos x="267" y="78"/>
                </a:cxn>
                <a:cxn ang="0">
                  <a:pos x="276" y="64"/>
                </a:cxn>
                <a:cxn ang="0">
                  <a:pos x="315" y="117"/>
                </a:cxn>
              </a:cxnLst>
              <a:rect l="0" t="0" r="r" b="b"/>
              <a:pathLst>
                <a:path w="315" h="231">
                  <a:moveTo>
                    <a:pt x="315" y="117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51" y="182"/>
                    <a:pt x="255" y="190"/>
                    <a:pt x="255" y="199"/>
                  </a:cubicBezTo>
                  <a:cubicBezTo>
                    <a:pt x="255" y="208"/>
                    <a:pt x="251" y="215"/>
                    <a:pt x="245" y="221"/>
                  </a:cubicBezTo>
                  <a:cubicBezTo>
                    <a:pt x="239" y="227"/>
                    <a:pt x="232" y="231"/>
                    <a:pt x="223" y="231"/>
                  </a:cubicBezTo>
                  <a:cubicBezTo>
                    <a:pt x="214" y="231"/>
                    <a:pt x="206" y="227"/>
                    <a:pt x="200" y="221"/>
                  </a:cubicBezTo>
                  <a:cubicBezTo>
                    <a:pt x="194" y="215"/>
                    <a:pt x="191" y="208"/>
                    <a:pt x="191" y="199"/>
                  </a:cubicBezTo>
                  <a:cubicBezTo>
                    <a:pt x="191" y="198"/>
                    <a:pt x="191" y="196"/>
                    <a:pt x="191" y="195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36" y="24"/>
                    <a:pt x="228" y="27"/>
                    <a:pt x="222" y="33"/>
                  </a:cubicBezTo>
                  <a:cubicBezTo>
                    <a:pt x="216" y="40"/>
                    <a:pt x="213" y="47"/>
                    <a:pt x="213" y="56"/>
                  </a:cubicBezTo>
                  <a:cubicBezTo>
                    <a:pt x="213" y="65"/>
                    <a:pt x="216" y="72"/>
                    <a:pt x="222" y="78"/>
                  </a:cubicBezTo>
                  <a:cubicBezTo>
                    <a:pt x="228" y="85"/>
                    <a:pt x="236" y="88"/>
                    <a:pt x="245" y="88"/>
                  </a:cubicBezTo>
                  <a:cubicBezTo>
                    <a:pt x="254" y="88"/>
                    <a:pt x="261" y="85"/>
                    <a:pt x="267" y="78"/>
                  </a:cubicBezTo>
                  <a:cubicBezTo>
                    <a:pt x="271" y="74"/>
                    <a:pt x="274" y="70"/>
                    <a:pt x="276" y="64"/>
                  </a:cubicBezTo>
                  <a:lnTo>
                    <a:pt x="315" y="117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="" xmlns:a16="http://schemas.microsoft.com/office/drawing/2014/main" id="{B995CCCF-B2A6-4BDA-88A0-B708948134FF}"/>
                </a:ext>
              </a:extLst>
            </p:cNvPr>
            <p:cNvSpPr/>
            <p:nvPr/>
          </p:nvSpPr>
          <p:spPr bwMode="auto">
            <a:xfrm>
              <a:off x="7483" y="6173"/>
              <a:ext cx="2595" cy="284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79" y="46"/>
                </a:cxn>
                <a:cxn ang="0">
                  <a:pos x="221" y="24"/>
                </a:cxn>
                <a:cxn ang="0">
                  <a:pos x="219" y="89"/>
                </a:cxn>
                <a:cxn ang="0">
                  <a:pos x="236" y="84"/>
                </a:cxn>
                <a:cxn ang="0">
                  <a:pos x="258" y="93"/>
                </a:cxn>
                <a:cxn ang="0">
                  <a:pos x="268" y="116"/>
                </a:cxn>
                <a:cxn ang="0">
                  <a:pos x="258" y="138"/>
                </a:cxn>
                <a:cxn ang="0">
                  <a:pos x="236" y="148"/>
                </a:cxn>
                <a:cxn ang="0">
                  <a:pos x="218" y="142"/>
                </a:cxn>
                <a:cxn ang="0">
                  <a:pos x="218" y="176"/>
                </a:cxn>
                <a:cxn ang="0">
                  <a:pos x="0" y="294"/>
                </a:cxn>
                <a:cxn ang="0">
                  <a:pos x="52" y="48"/>
                </a:cxn>
                <a:cxn ang="0">
                  <a:pos x="77" y="39"/>
                </a:cxn>
                <a:cxn ang="0">
                  <a:pos x="77" y="43"/>
                </a:cxn>
                <a:cxn ang="0">
                  <a:pos x="86" y="65"/>
                </a:cxn>
                <a:cxn ang="0">
                  <a:pos x="109" y="75"/>
                </a:cxn>
                <a:cxn ang="0">
                  <a:pos x="131" y="65"/>
                </a:cxn>
                <a:cxn ang="0">
                  <a:pos x="141" y="43"/>
                </a:cxn>
                <a:cxn ang="0">
                  <a:pos x="131" y="20"/>
                </a:cxn>
                <a:cxn ang="0">
                  <a:pos x="131" y="20"/>
                </a:cxn>
                <a:cxn ang="0">
                  <a:pos x="189" y="0"/>
                </a:cxn>
              </a:cxnLst>
              <a:rect l="0" t="0" r="r" b="b"/>
              <a:pathLst>
                <a:path w="268" h="294">
                  <a:moveTo>
                    <a:pt x="189" y="0"/>
                  </a:moveTo>
                  <a:cubicBezTo>
                    <a:pt x="179" y="46"/>
                    <a:pt x="179" y="46"/>
                    <a:pt x="179" y="46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4" y="86"/>
                    <a:pt x="230" y="84"/>
                    <a:pt x="236" y="84"/>
                  </a:cubicBezTo>
                  <a:cubicBezTo>
                    <a:pt x="245" y="84"/>
                    <a:pt x="252" y="87"/>
                    <a:pt x="258" y="93"/>
                  </a:cubicBezTo>
                  <a:cubicBezTo>
                    <a:pt x="265" y="99"/>
                    <a:pt x="268" y="107"/>
                    <a:pt x="268" y="116"/>
                  </a:cubicBezTo>
                  <a:cubicBezTo>
                    <a:pt x="268" y="125"/>
                    <a:pt x="265" y="132"/>
                    <a:pt x="258" y="138"/>
                  </a:cubicBezTo>
                  <a:cubicBezTo>
                    <a:pt x="252" y="144"/>
                    <a:pt x="245" y="148"/>
                    <a:pt x="236" y="148"/>
                  </a:cubicBezTo>
                  <a:cubicBezTo>
                    <a:pt x="229" y="148"/>
                    <a:pt x="224" y="146"/>
                    <a:pt x="218" y="142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0"/>
                    <a:pt x="77" y="42"/>
                    <a:pt x="77" y="43"/>
                  </a:cubicBezTo>
                  <a:cubicBezTo>
                    <a:pt x="77" y="52"/>
                    <a:pt x="80" y="59"/>
                    <a:pt x="86" y="65"/>
                  </a:cubicBezTo>
                  <a:cubicBezTo>
                    <a:pt x="92" y="71"/>
                    <a:pt x="100" y="75"/>
                    <a:pt x="109" y="75"/>
                  </a:cubicBezTo>
                  <a:cubicBezTo>
                    <a:pt x="118" y="75"/>
                    <a:pt x="125" y="71"/>
                    <a:pt x="131" y="65"/>
                  </a:cubicBezTo>
                  <a:cubicBezTo>
                    <a:pt x="137" y="59"/>
                    <a:pt x="141" y="52"/>
                    <a:pt x="141" y="43"/>
                  </a:cubicBezTo>
                  <a:cubicBezTo>
                    <a:pt x="141" y="34"/>
                    <a:pt x="137" y="26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B7DADA8E-7002-4CC3-90CE-F8AB2ECDF734}"/>
                </a:ext>
              </a:extLst>
            </p:cNvPr>
            <p:cNvSpPr/>
            <p:nvPr/>
          </p:nvSpPr>
          <p:spPr bwMode="auto">
            <a:xfrm>
              <a:off x="9593" y="6050"/>
              <a:ext cx="2137" cy="2948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44" y="59"/>
                </a:cxn>
                <a:cxn ang="0">
                  <a:pos x="35" y="12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103" y="9"/>
                </a:cxn>
                <a:cxn ang="0">
                  <a:pos x="126" y="0"/>
                </a:cxn>
                <a:cxn ang="0">
                  <a:pos x="148" y="9"/>
                </a:cxn>
                <a:cxn ang="0">
                  <a:pos x="158" y="32"/>
                </a:cxn>
                <a:cxn ang="0">
                  <a:pos x="151" y="51"/>
                </a:cxn>
                <a:cxn ang="0">
                  <a:pos x="173" y="59"/>
                </a:cxn>
                <a:cxn ang="0">
                  <a:pos x="174" y="59"/>
                </a:cxn>
                <a:cxn ang="0">
                  <a:pos x="221" y="304"/>
                </a:cxn>
                <a:cxn ang="0">
                  <a:pos x="220" y="305"/>
                </a:cxn>
                <a:cxn ang="0">
                  <a:pos x="0" y="189"/>
                </a:cxn>
                <a:cxn ang="0">
                  <a:pos x="0" y="155"/>
                </a:cxn>
                <a:cxn ang="0">
                  <a:pos x="18" y="161"/>
                </a:cxn>
                <a:cxn ang="0">
                  <a:pos x="40" y="151"/>
                </a:cxn>
                <a:cxn ang="0">
                  <a:pos x="50" y="129"/>
                </a:cxn>
                <a:cxn ang="0">
                  <a:pos x="40" y="106"/>
                </a:cxn>
                <a:cxn ang="0">
                  <a:pos x="18" y="97"/>
                </a:cxn>
                <a:cxn ang="0">
                  <a:pos x="1" y="102"/>
                </a:cxn>
                <a:cxn ang="0">
                  <a:pos x="3" y="37"/>
                </a:cxn>
              </a:cxnLst>
              <a:rect l="0" t="0" r="r" b="b"/>
              <a:pathLst>
                <a:path w="221" h="305">
                  <a:moveTo>
                    <a:pt x="3" y="37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7" y="15"/>
                    <a:pt x="103" y="9"/>
                  </a:cubicBezTo>
                  <a:cubicBezTo>
                    <a:pt x="110" y="3"/>
                    <a:pt x="117" y="0"/>
                    <a:pt x="126" y="0"/>
                  </a:cubicBezTo>
                  <a:cubicBezTo>
                    <a:pt x="135" y="0"/>
                    <a:pt x="142" y="3"/>
                    <a:pt x="148" y="9"/>
                  </a:cubicBezTo>
                  <a:cubicBezTo>
                    <a:pt x="155" y="15"/>
                    <a:pt x="158" y="23"/>
                    <a:pt x="158" y="32"/>
                  </a:cubicBezTo>
                  <a:cubicBezTo>
                    <a:pt x="158" y="39"/>
                    <a:pt x="155" y="46"/>
                    <a:pt x="151" y="5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59"/>
                    <a:pt x="11" y="161"/>
                    <a:pt x="18" y="161"/>
                  </a:cubicBezTo>
                  <a:cubicBezTo>
                    <a:pt x="27" y="161"/>
                    <a:pt x="34" y="157"/>
                    <a:pt x="40" y="151"/>
                  </a:cubicBezTo>
                  <a:cubicBezTo>
                    <a:pt x="47" y="145"/>
                    <a:pt x="50" y="138"/>
                    <a:pt x="50" y="129"/>
                  </a:cubicBezTo>
                  <a:cubicBezTo>
                    <a:pt x="50" y="120"/>
                    <a:pt x="47" y="112"/>
                    <a:pt x="40" y="106"/>
                  </a:cubicBezTo>
                  <a:cubicBezTo>
                    <a:pt x="34" y="100"/>
                    <a:pt x="27" y="97"/>
                    <a:pt x="18" y="97"/>
                  </a:cubicBezTo>
                  <a:cubicBezTo>
                    <a:pt x="12" y="97"/>
                    <a:pt x="6" y="99"/>
                    <a:pt x="1" y="102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="" xmlns:a16="http://schemas.microsoft.com/office/drawing/2014/main" id="{52A52407-AF45-46E2-9499-72CF8810E834}"/>
                </a:ext>
              </a:extLst>
            </p:cNvPr>
            <p:cNvSpPr/>
            <p:nvPr/>
          </p:nvSpPr>
          <p:spPr bwMode="auto">
            <a:xfrm>
              <a:off x="9805" y="4668"/>
              <a:ext cx="3078" cy="1952"/>
            </a:xfrm>
            <a:custGeom>
              <a:avLst/>
              <a:gdLst/>
              <a:ahLst/>
              <a:cxnLst>
                <a:cxn ang="0">
                  <a:pos x="13" y="155"/>
                </a:cxn>
                <a:cxn ang="0">
                  <a:pos x="45" y="124"/>
                </a:cxn>
                <a:cxn ang="0">
                  <a:pos x="0" y="117"/>
                </a:cxn>
                <a:cxn ang="0">
                  <a:pos x="34" y="70"/>
                </a:cxn>
                <a:cxn ang="0">
                  <a:pos x="15" y="60"/>
                </a:cxn>
                <a:cxn ang="0">
                  <a:pos x="6" y="38"/>
                </a:cxn>
                <a:cxn ang="0">
                  <a:pos x="15" y="15"/>
                </a:cxn>
                <a:cxn ang="0">
                  <a:pos x="38" y="6"/>
                </a:cxn>
                <a:cxn ang="0">
                  <a:pos x="60" y="15"/>
                </a:cxn>
                <a:cxn ang="0">
                  <a:pos x="66" y="24"/>
                </a:cxn>
                <a:cxn ang="0">
                  <a:pos x="83" y="0"/>
                </a:cxn>
                <a:cxn ang="0">
                  <a:pos x="318" y="36"/>
                </a:cxn>
                <a:cxn ang="0">
                  <a:pos x="151" y="202"/>
                </a:cxn>
                <a:cxn ang="0">
                  <a:pos x="129" y="194"/>
                </a:cxn>
                <a:cxn ang="0">
                  <a:pos x="136" y="175"/>
                </a:cxn>
                <a:cxn ang="0">
                  <a:pos x="126" y="152"/>
                </a:cxn>
                <a:cxn ang="0">
                  <a:pos x="104" y="143"/>
                </a:cxn>
                <a:cxn ang="0">
                  <a:pos x="81" y="152"/>
                </a:cxn>
                <a:cxn ang="0">
                  <a:pos x="72" y="175"/>
                </a:cxn>
                <a:cxn ang="0">
                  <a:pos x="72" y="175"/>
                </a:cxn>
                <a:cxn ang="0">
                  <a:pos x="13" y="155"/>
                </a:cxn>
              </a:cxnLst>
              <a:rect l="0" t="0" r="r" b="b"/>
              <a:pathLst>
                <a:path w="318" h="202">
                  <a:moveTo>
                    <a:pt x="13" y="155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69"/>
                    <a:pt x="21" y="66"/>
                    <a:pt x="15" y="60"/>
                  </a:cubicBezTo>
                  <a:cubicBezTo>
                    <a:pt x="9" y="54"/>
                    <a:pt x="6" y="47"/>
                    <a:pt x="6" y="38"/>
                  </a:cubicBezTo>
                  <a:cubicBezTo>
                    <a:pt x="6" y="29"/>
                    <a:pt x="9" y="22"/>
                    <a:pt x="15" y="15"/>
                  </a:cubicBezTo>
                  <a:cubicBezTo>
                    <a:pt x="22" y="9"/>
                    <a:pt x="29" y="6"/>
                    <a:pt x="38" y="6"/>
                  </a:cubicBezTo>
                  <a:cubicBezTo>
                    <a:pt x="47" y="6"/>
                    <a:pt x="54" y="9"/>
                    <a:pt x="60" y="15"/>
                  </a:cubicBezTo>
                  <a:cubicBezTo>
                    <a:pt x="63" y="18"/>
                    <a:pt x="65" y="21"/>
                    <a:pt x="66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33" y="189"/>
                    <a:pt x="136" y="182"/>
                    <a:pt x="136" y="175"/>
                  </a:cubicBezTo>
                  <a:cubicBezTo>
                    <a:pt x="136" y="166"/>
                    <a:pt x="133" y="158"/>
                    <a:pt x="126" y="152"/>
                  </a:cubicBezTo>
                  <a:cubicBezTo>
                    <a:pt x="120" y="146"/>
                    <a:pt x="113" y="143"/>
                    <a:pt x="104" y="143"/>
                  </a:cubicBezTo>
                  <a:cubicBezTo>
                    <a:pt x="95" y="143"/>
                    <a:pt x="88" y="146"/>
                    <a:pt x="81" y="152"/>
                  </a:cubicBezTo>
                  <a:cubicBezTo>
                    <a:pt x="75" y="158"/>
                    <a:pt x="72" y="166"/>
                    <a:pt x="72" y="175"/>
                  </a:cubicBezTo>
                  <a:cubicBezTo>
                    <a:pt x="72" y="175"/>
                    <a:pt x="72" y="175"/>
                    <a:pt x="72" y="175"/>
                  </a:cubicBezTo>
                  <a:lnTo>
                    <a:pt x="13" y="15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 dirty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06">
              <a:extLst>
                <a:ext uri="{FF2B5EF4-FFF2-40B4-BE49-F238E27FC236}">
                  <a16:creationId xmlns="" xmlns:a16="http://schemas.microsoft.com/office/drawing/2014/main" id="{C222AA67-C5FA-43C1-A57A-91B8FC360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3" y="3883"/>
              <a:ext cx="672" cy="672"/>
            </a:xfrm>
            <a:custGeom>
              <a:avLst/>
              <a:gdLst/>
              <a:ahLst/>
              <a:cxnLst>
                <a:cxn ang="0">
                  <a:pos x="249" y="215"/>
                </a:cxn>
                <a:cxn ang="0">
                  <a:pos x="256" y="232"/>
                </a:cxn>
                <a:cxn ang="0">
                  <a:pos x="232" y="256"/>
                </a:cxn>
                <a:cxn ang="0">
                  <a:pos x="215" y="249"/>
                </a:cxn>
                <a:cxn ang="0">
                  <a:pos x="145" y="179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79" y="145"/>
                </a:cxn>
                <a:cxn ang="0">
                  <a:pos x="249" y="215"/>
                </a:cxn>
                <a:cxn ang="0">
                  <a:pos x="96" y="24"/>
                </a:cxn>
                <a:cxn ang="0">
                  <a:pos x="24" y="96"/>
                </a:cxn>
                <a:cxn ang="0">
                  <a:pos x="96" y="168"/>
                </a:cxn>
                <a:cxn ang="0">
                  <a:pos x="168" y="96"/>
                </a:cxn>
                <a:cxn ang="0">
                  <a:pos x="96" y="24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="" xmlns:a16="http://schemas.microsoft.com/office/drawing/2014/main" id="{E704F607-1955-4105-ABAA-FAE3FF429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78" y="5183"/>
              <a:ext cx="657" cy="555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05F1BC4E-4449-4DAF-9DB4-39BE554EB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8" y="7278"/>
              <a:ext cx="687" cy="667"/>
            </a:xfrm>
            <a:custGeom>
              <a:avLst/>
              <a:gdLst/>
              <a:ahLst/>
              <a:cxnLst>
                <a:cxn ang="0">
                  <a:pos x="671" y="73"/>
                </a:cxn>
                <a:cxn ang="0">
                  <a:pos x="569" y="25"/>
                </a:cxn>
                <a:cxn ang="0">
                  <a:pos x="576" y="4"/>
                </a:cxn>
                <a:cxn ang="0">
                  <a:pos x="567" y="0"/>
                </a:cxn>
                <a:cxn ang="0">
                  <a:pos x="111" y="1"/>
                </a:cxn>
                <a:cxn ang="0">
                  <a:pos x="107" y="18"/>
                </a:cxn>
                <a:cxn ang="0">
                  <a:pos x="103" y="73"/>
                </a:cxn>
                <a:cxn ang="0">
                  <a:pos x="4" y="77"/>
                </a:cxn>
                <a:cxn ang="0">
                  <a:pos x="67" y="254"/>
                </a:cxn>
                <a:cxn ang="0">
                  <a:pos x="241" y="392"/>
                </a:cxn>
                <a:cxn ang="0">
                  <a:pos x="271" y="444"/>
                </a:cxn>
                <a:cxn ang="0">
                  <a:pos x="292" y="590"/>
                </a:cxn>
                <a:cxn ang="0">
                  <a:pos x="254" y="594"/>
                </a:cxn>
                <a:cxn ang="0">
                  <a:pos x="204" y="629"/>
                </a:cxn>
                <a:cxn ang="0">
                  <a:pos x="213" y="662"/>
                </a:cxn>
                <a:cxn ang="0">
                  <a:pos x="479" y="654"/>
                </a:cxn>
                <a:cxn ang="0">
                  <a:pos x="472" y="617"/>
                </a:cxn>
                <a:cxn ang="0">
                  <a:pos x="414" y="590"/>
                </a:cxn>
                <a:cxn ang="0">
                  <a:pos x="416" y="455"/>
                </a:cxn>
                <a:cxn ang="0">
                  <a:pos x="406" y="437"/>
                </a:cxn>
                <a:cxn ang="0">
                  <a:pos x="431" y="397"/>
                </a:cxn>
                <a:cxn ang="0">
                  <a:pos x="455" y="357"/>
                </a:cxn>
                <a:cxn ang="0">
                  <a:pos x="683" y="85"/>
                </a:cxn>
                <a:cxn ang="0">
                  <a:pos x="146" y="288"/>
                </a:cxn>
                <a:cxn ang="0">
                  <a:pos x="95" y="244"/>
                </a:cxn>
                <a:cxn ang="0">
                  <a:pos x="81" y="229"/>
                </a:cxn>
                <a:cxn ang="0">
                  <a:pos x="78" y="224"/>
                </a:cxn>
                <a:cxn ang="0">
                  <a:pos x="43" y="166"/>
                </a:cxn>
                <a:cxn ang="0">
                  <a:pos x="41" y="161"/>
                </a:cxn>
                <a:cxn ang="0">
                  <a:pos x="30" y="130"/>
                </a:cxn>
                <a:cxn ang="0">
                  <a:pos x="23" y="97"/>
                </a:cxn>
                <a:cxn ang="0">
                  <a:pos x="180" y="307"/>
                </a:cxn>
                <a:cxn ang="0">
                  <a:pos x="453" y="141"/>
                </a:cxn>
                <a:cxn ang="0">
                  <a:pos x="413" y="266"/>
                </a:cxn>
                <a:cxn ang="0">
                  <a:pos x="342" y="222"/>
                </a:cxn>
                <a:cxn ang="0">
                  <a:pos x="271" y="266"/>
                </a:cxn>
                <a:cxn ang="0">
                  <a:pos x="230" y="141"/>
                </a:cxn>
                <a:cxn ang="0">
                  <a:pos x="314" y="135"/>
                </a:cxn>
                <a:cxn ang="0">
                  <a:pos x="345" y="57"/>
                </a:cxn>
                <a:cxn ang="0">
                  <a:pos x="452" y="135"/>
                </a:cxn>
                <a:cxn ang="0">
                  <a:pos x="653" y="103"/>
                </a:cxn>
                <a:cxn ang="0">
                  <a:pos x="638" y="156"/>
                </a:cxn>
                <a:cxn ang="0">
                  <a:pos x="635" y="163"/>
                </a:cxn>
                <a:cxn ang="0">
                  <a:pos x="627" y="179"/>
                </a:cxn>
                <a:cxn ang="0">
                  <a:pos x="598" y="226"/>
                </a:cxn>
                <a:cxn ang="0">
                  <a:pos x="591" y="234"/>
                </a:cxn>
                <a:cxn ang="0">
                  <a:pos x="563" y="263"/>
                </a:cxn>
                <a:cxn ang="0">
                  <a:pos x="497" y="307"/>
                </a:cxn>
                <a:cxn ang="0">
                  <a:pos x="654" y="97"/>
                </a:cxn>
                <a:cxn ang="0">
                  <a:pos x="653" y="103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45">
              <a:extLst>
                <a:ext uri="{FF2B5EF4-FFF2-40B4-BE49-F238E27FC236}">
                  <a16:creationId xmlns="" xmlns:a16="http://schemas.microsoft.com/office/drawing/2014/main" id="{E33768C8-A449-4D16-BD07-831B86E2B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0" y="7143"/>
              <a:ext cx="773" cy="837"/>
            </a:xfrm>
            <a:custGeom>
              <a:avLst/>
              <a:gdLst/>
              <a:ahLst/>
              <a:cxnLst>
                <a:cxn ang="0">
                  <a:pos x="783" y="812"/>
                </a:cxn>
                <a:cxn ang="0">
                  <a:pos x="684" y="703"/>
                </a:cxn>
                <a:cxn ang="0">
                  <a:pos x="698" y="592"/>
                </a:cxn>
                <a:cxn ang="0">
                  <a:pos x="674" y="483"/>
                </a:cxn>
                <a:cxn ang="0">
                  <a:pos x="617" y="387"/>
                </a:cxn>
                <a:cxn ang="0">
                  <a:pos x="532" y="315"/>
                </a:cxn>
                <a:cxn ang="0">
                  <a:pos x="428" y="275"/>
                </a:cxn>
                <a:cxn ang="0">
                  <a:pos x="316" y="270"/>
                </a:cxn>
                <a:cxn ang="0">
                  <a:pos x="209" y="303"/>
                </a:cxn>
                <a:cxn ang="0">
                  <a:pos x="119" y="367"/>
                </a:cxn>
                <a:cxn ang="0">
                  <a:pos x="54" y="458"/>
                </a:cxn>
                <a:cxn ang="0">
                  <a:pos x="22" y="565"/>
                </a:cxn>
                <a:cxn ang="0">
                  <a:pos x="27" y="677"/>
                </a:cxn>
                <a:cxn ang="0">
                  <a:pos x="68" y="781"/>
                </a:cxn>
                <a:cxn ang="0">
                  <a:pos x="140" y="866"/>
                </a:cxn>
                <a:cxn ang="0">
                  <a:pos x="236" y="923"/>
                </a:cxn>
                <a:cxn ang="0">
                  <a:pos x="345" y="945"/>
                </a:cxn>
                <a:cxn ang="0">
                  <a:pos x="456" y="931"/>
                </a:cxn>
                <a:cxn ang="0">
                  <a:pos x="556" y="882"/>
                </a:cxn>
                <a:cxn ang="0">
                  <a:pos x="605" y="817"/>
                </a:cxn>
                <a:cxn ang="0">
                  <a:pos x="769" y="943"/>
                </a:cxn>
                <a:cxn ang="0">
                  <a:pos x="843" y="818"/>
                </a:cxn>
                <a:cxn ang="0">
                  <a:pos x="456" y="618"/>
                </a:cxn>
                <a:cxn ang="0">
                  <a:pos x="317" y="545"/>
                </a:cxn>
                <a:cxn ang="0">
                  <a:pos x="381" y="630"/>
                </a:cxn>
                <a:cxn ang="0">
                  <a:pos x="276" y="614"/>
                </a:cxn>
                <a:cxn ang="0">
                  <a:pos x="407" y="700"/>
                </a:cxn>
                <a:cxn ang="0">
                  <a:pos x="408" y="804"/>
                </a:cxn>
                <a:cxn ang="0">
                  <a:pos x="307" y="409"/>
                </a:cxn>
                <a:cxn ang="0">
                  <a:pos x="550" y="674"/>
                </a:cxn>
                <a:cxn ang="0">
                  <a:pos x="576" y="689"/>
                </a:cxn>
                <a:cxn ang="0">
                  <a:pos x="299" y="379"/>
                </a:cxn>
                <a:cxn ang="0">
                  <a:pos x="415" y="833"/>
                </a:cxn>
                <a:cxn ang="0">
                  <a:pos x="544" y="781"/>
                </a:cxn>
                <a:cxn ang="0">
                  <a:pos x="109" y="670"/>
                </a:cxn>
                <a:cxn ang="0">
                  <a:pos x="605" y="543"/>
                </a:cxn>
                <a:cxn ang="0">
                  <a:pos x="839" y="900"/>
                </a:cxn>
                <a:cxn ang="0">
                  <a:pos x="773" y="900"/>
                </a:cxn>
                <a:cxn ang="0">
                  <a:pos x="807" y="842"/>
                </a:cxn>
                <a:cxn ang="0">
                  <a:pos x="839" y="900"/>
                </a:cxn>
                <a:cxn ang="0">
                  <a:pos x="543" y="226"/>
                </a:cxn>
                <a:cxn ang="0">
                  <a:pos x="570" y="293"/>
                </a:cxn>
                <a:cxn ang="0">
                  <a:pos x="620" y="312"/>
                </a:cxn>
                <a:cxn ang="0">
                  <a:pos x="687" y="340"/>
                </a:cxn>
                <a:cxn ang="0">
                  <a:pos x="736" y="318"/>
                </a:cxn>
                <a:cxn ang="0">
                  <a:pos x="802" y="290"/>
                </a:cxn>
                <a:cxn ang="0">
                  <a:pos x="821" y="240"/>
                </a:cxn>
                <a:cxn ang="0">
                  <a:pos x="849" y="173"/>
                </a:cxn>
                <a:cxn ang="0">
                  <a:pos x="827" y="124"/>
                </a:cxn>
                <a:cxn ang="0">
                  <a:pos x="800" y="58"/>
                </a:cxn>
                <a:cxn ang="0">
                  <a:pos x="749" y="39"/>
                </a:cxn>
                <a:cxn ang="0">
                  <a:pos x="683" y="11"/>
                </a:cxn>
                <a:cxn ang="0">
                  <a:pos x="634" y="33"/>
                </a:cxn>
                <a:cxn ang="0">
                  <a:pos x="567" y="60"/>
                </a:cxn>
                <a:cxn ang="0">
                  <a:pos x="548" y="111"/>
                </a:cxn>
                <a:cxn ang="0">
                  <a:pos x="521" y="177"/>
                </a:cxn>
                <a:cxn ang="0">
                  <a:pos x="685" y="93"/>
                </a:cxn>
                <a:cxn ang="0">
                  <a:pos x="685" y="258"/>
                </a:cxn>
                <a:cxn ang="0">
                  <a:pos x="685" y="93"/>
                </a:cxn>
                <a:cxn ang="0">
                  <a:pos x="685" y="93"/>
                </a:cxn>
              </a:cxnLst>
              <a:rect l="0" t="0" r="r" b="b"/>
              <a:pathLst>
                <a:path w="889" h="965">
                  <a:moveTo>
                    <a:pt x="843" y="818"/>
                  </a:moveTo>
                  <a:cubicBezTo>
                    <a:pt x="824" y="807"/>
                    <a:pt x="803" y="806"/>
                    <a:pt x="783" y="812"/>
                  </a:cubicBezTo>
                  <a:cubicBezTo>
                    <a:pt x="657" y="737"/>
                    <a:pt x="657" y="737"/>
                    <a:pt x="657" y="737"/>
                  </a:cubicBezTo>
                  <a:cubicBezTo>
                    <a:pt x="659" y="722"/>
                    <a:pt x="669" y="709"/>
                    <a:pt x="684" y="703"/>
                  </a:cubicBezTo>
                  <a:cubicBezTo>
                    <a:pt x="707" y="694"/>
                    <a:pt x="712" y="672"/>
                    <a:pt x="694" y="654"/>
                  </a:cubicBezTo>
                  <a:cubicBezTo>
                    <a:pt x="677" y="636"/>
                    <a:pt x="679" y="608"/>
                    <a:pt x="698" y="592"/>
                  </a:cubicBezTo>
                  <a:cubicBezTo>
                    <a:pt x="716" y="576"/>
                    <a:pt x="714" y="554"/>
                    <a:pt x="691" y="542"/>
                  </a:cubicBezTo>
                  <a:cubicBezTo>
                    <a:pt x="670" y="531"/>
                    <a:pt x="662" y="504"/>
                    <a:pt x="674" y="483"/>
                  </a:cubicBezTo>
                  <a:cubicBezTo>
                    <a:pt x="687" y="462"/>
                    <a:pt x="677" y="441"/>
                    <a:pt x="653" y="438"/>
                  </a:cubicBezTo>
                  <a:cubicBezTo>
                    <a:pt x="628" y="434"/>
                    <a:pt x="612" y="412"/>
                    <a:pt x="617" y="387"/>
                  </a:cubicBezTo>
                  <a:cubicBezTo>
                    <a:pt x="622" y="363"/>
                    <a:pt x="606" y="347"/>
                    <a:pt x="582" y="352"/>
                  </a:cubicBezTo>
                  <a:cubicBezTo>
                    <a:pt x="557" y="356"/>
                    <a:pt x="535" y="340"/>
                    <a:pt x="532" y="315"/>
                  </a:cubicBezTo>
                  <a:cubicBezTo>
                    <a:pt x="529" y="291"/>
                    <a:pt x="508" y="281"/>
                    <a:pt x="487" y="293"/>
                  </a:cubicBezTo>
                  <a:cubicBezTo>
                    <a:pt x="465" y="305"/>
                    <a:pt x="439" y="297"/>
                    <a:pt x="428" y="275"/>
                  </a:cubicBezTo>
                  <a:cubicBezTo>
                    <a:pt x="417" y="253"/>
                    <a:pt x="395" y="250"/>
                    <a:pt x="378" y="268"/>
                  </a:cubicBezTo>
                  <a:cubicBezTo>
                    <a:pt x="362" y="287"/>
                    <a:pt x="334" y="288"/>
                    <a:pt x="316" y="270"/>
                  </a:cubicBezTo>
                  <a:cubicBezTo>
                    <a:pt x="299" y="253"/>
                    <a:pt x="277" y="258"/>
                    <a:pt x="267" y="280"/>
                  </a:cubicBezTo>
                  <a:cubicBezTo>
                    <a:pt x="258" y="303"/>
                    <a:pt x="232" y="313"/>
                    <a:pt x="209" y="303"/>
                  </a:cubicBezTo>
                  <a:cubicBezTo>
                    <a:pt x="187" y="292"/>
                    <a:pt x="168" y="303"/>
                    <a:pt x="166" y="328"/>
                  </a:cubicBezTo>
                  <a:cubicBezTo>
                    <a:pt x="165" y="353"/>
                    <a:pt x="143" y="370"/>
                    <a:pt x="119" y="367"/>
                  </a:cubicBezTo>
                  <a:cubicBezTo>
                    <a:pt x="94" y="365"/>
                    <a:pt x="80" y="382"/>
                    <a:pt x="86" y="405"/>
                  </a:cubicBezTo>
                  <a:cubicBezTo>
                    <a:pt x="93" y="429"/>
                    <a:pt x="78" y="453"/>
                    <a:pt x="54" y="458"/>
                  </a:cubicBezTo>
                  <a:cubicBezTo>
                    <a:pt x="30" y="464"/>
                    <a:pt x="21" y="485"/>
                    <a:pt x="35" y="505"/>
                  </a:cubicBezTo>
                  <a:cubicBezTo>
                    <a:pt x="50" y="525"/>
                    <a:pt x="44" y="553"/>
                    <a:pt x="22" y="565"/>
                  </a:cubicBezTo>
                  <a:cubicBezTo>
                    <a:pt x="1" y="578"/>
                    <a:pt x="0" y="601"/>
                    <a:pt x="20" y="616"/>
                  </a:cubicBezTo>
                  <a:cubicBezTo>
                    <a:pt x="40" y="630"/>
                    <a:pt x="43" y="658"/>
                    <a:pt x="27" y="677"/>
                  </a:cubicBezTo>
                  <a:cubicBezTo>
                    <a:pt x="11" y="696"/>
                    <a:pt x="18" y="718"/>
                    <a:pt x="41" y="725"/>
                  </a:cubicBezTo>
                  <a:cubicBezTo>
                    <a:pt x="65" y="733"/>
                    <a:pt x="77" y="758"/>
                    <a:pt x="68" y="781"/>
                  </a:cubicBezTo>
                  <a:cubicBezTo>
                    <a:pt x="59" y="804"/>
                    <a:pt x="72" y="822"/>
                    <a:pt x="97" y="822"/>
                  </a:cubicBezTo>
                  <a:cubicBezTo>
                    <a:pt x="122" y="821"/>
                    <a:pt x="141" y="841"/>
                    <a:pt x="140" y="866"/>
                  </a:cubicBezTo>
                  <a:cubicBezTo>
                    <a:pt x="139" y="891"/>
                    <a:pt x="158" y="904"/>
                    <a:pt x="181" y="895"/>
                  </a:cubicBezTo>
                  <a:cubicBezTo>
                    <a:pt x="204" y="887"/>
                    <a:pt x="229" y="899"/>
                    <a:pt x="236" y="923"/>
                  </a:cubicBezTo>
                  <a:cubicBezTo>
                    <a:pt x="243" y="946"/>
                    <a:pt x="265" y="953"/>
                    <a:pt x="284" y="937"/>
                  </a:cubicBezTo>
                  <a:cubicBezTo>
                    <a:pt x="303" y="922"/>
                    <a:pt x="331" y="925"/>
                    <a:pt x="345" y="945"/>
                  </a:cubicBezTo>
                  <a:cubicBezTo>
                    <a:pt x="360" y="965"/>
                    <a:pt x="383" y="965"/>
                    <a:pt x="395" y="944"/>
                  </a:cubicBezTo>
                  <a:cubicBezTo>
                    <a:pt x="409" y="923"/>
                    <a:pt x="436" y="917"/>
                    <a:pt x="456" y="931"/>
                  </a:cubicBezTo>
                  <a:cubicBezTo>
                    <a:pt x="476" y="946"/>
                    <a:pt x="497" y="938"/>
                    <a:pt x="503" y="914"/>
                  </a:cubicBezTo>
                  <a:cubicBezTo>
                    <a:pt x="509" y="889"/>
                    <a:pt x="533" y="875"/>
                    <a:pt x="556" y="882"/>
                  </a:cubicBezTo>
                  <a:cubicBezTo>
                    <a:pt x="580" y="889"/>
                    <a:pt x="597" y="875"/>
                    <a:pt x="595" y="850"/>
                  </a:cubicBezTo>
                  <a:cubicBezTo>
                    <a:pt x="593" y="838"/>
                    <a:pt x="598" y="826"/>
                    <a:pt x="605" y="817"/>
                  </a:cubicBezTo>
                  <a:cubicBezTo>
                    <a:pt x="735" y="894"/>
                    <a:pt x="735" y="894"/>
                    <a:pt x="735" y="894"/>
                  </a:cubicBezTo>
                  <a:cubicBezTo>
                    <a:pt x="739" y="914"/>
                    <a:pt x="750" y="932"/>
                    <a:pt x="769" y="943"/>
                  </a:cubicBezTo>
                  <a:cubicBezTo>
                    <a:pt x="804" y="964"/>
                    <a:pt x="848" y="952"/>
                    <a:pt x="869" y="918"/>
                  </a:cubicBezTo>
                  <a:cubicBezTo>
                    <a:pt x="889" y="883"/>
                    <a:pt x="878" y="839"/>
                    <a:pt x="843" y="818"/>
                  </a:cubicBezTo>
                  <a:close/>
                  <a:moveTo>
                    <a:pt x="550" y="674"/>
                  </a:moveTo>
                  <a:cubicBezTo>
                    <a:pt x="456" y="618"/>
                    <a:pt x="456" y="618"/>
                    <a:pt x="456" y="618"/>
                  </a:cubicBezTo>
                  <a:cubicBezTo>
                    <a:pt x="455" y="588"/>
                    <a:pt x="440" y="559"/>
                    <a:pt x="412" y="543"/>
                  </a:cubicBezTo>
                  <a:cubicBezTo>
                    <a:pt x="381" y="525"/>
                    <a:pt x="345" y="527"/>
                    <a:pt x="317" y="545"/>
                  </a:cubicBezTo>
                  <a:cubicBezTo>
                    <a:pt x="368" y="575"/>
                    <a:pt x="368" y="575"/>
                    <a:pt x="368" y="575"/>
                  </a:cubicBezTo>
                  <a:cubicBezTo>
                    <a:pt x="387" y="586"/>
                    <a:pt x="392" y="610"/>
                    <a:pt x="381" y="630"/>
                  </a:cubicBezTo>
                  <a:cubicBezTo>
                    <a:pt x="370" y="649"/>
                    <a:pt x="346" y="655"/>
                    <a:pt x="328" y="644"/>
                  </a:cubicBezTo>
                  <a:cubicBezTo>
                    <a:pt x="276" y="614"/>
                    <a:pt x="276" y="614"/>
                    <a:pt x="276" y="614"/>
                  </a:cubicBezTo>
                  <a:cubicBezTo>
                    <a:pt x="273" y="647"/>
                    <a:pt x="289" y="680"/>
                    <a:pt x="320" y="698"/>
                  </a:cubicBezTo>
                  <a:cubicBezTo>
                    <a:pt x="348" y="715"/>
                    <a:pt x="380" y="714"/>
                    <a:pt x="407" y="700"/>
                  </a:cubicBezTo>
                  <a:cubicBezTo>
                    <a:pt x="498" y="754"/>
                    <a:pt x="498" y="754"/>
                    <a:pt x="498" y="754"/>
                  </a:cubicBezTo>
                  <a:cubicBezTo>
                    <a:pt x="473" y="777"/>
                    <a:pt x="443" y="795"/>
                    <a:pt x="408" y="804"/>
                  </a:cubicBezTo>
                  <a:cubicBezTo>
                    <a:pt x="299" y="832"/>
                    <a:pt x="188" y="766"/>
                    <a:pt x="160" y="657"/>
                  </a:cubicBezTo>
                  <a:cubicBezTo>
                    <a:pt x="132" y="548"/>
                    <a:pt x="198" y="437"/>
                    <a:pt x="307" y="409"/>
                  </a:cubicBezTo>
                  <a:cubicBezTo>
                    <a:pt x="415" y="381"/>
                    <a:pt x="527" y="447"/>
                    <a:pt x="555" y="556"/>
                  </a:cubicBezTo>
                  <a:cubicBezTo>
                    <a:pt x="565" y="596"/>
                    <a:pt x="562" y="637"/>
                    <a:pt x="550" y="674"/>
                  </a:cubicBezTo>
                  <a:close/>
                  <a:moveTo>
                    <a:pt x="595" y="700"/>
                  </a:moveTo>
                  <a:cubicBezTo>
                    <a:pt x="576" y="689"/>
                    <a:pt x="576" y="689"/>
                    <a:pt x="576" y="689"/>
                  </a:cubicBezTo>
                  <a:cubicBezTo>
                    <a:pt x="592" y="646"/>
                    <a:pt x="597" y="597"/>
                    <a:pt x="584" y="548"/>
                  </a:cubicBezTo>
                  <a:cubicBezTo>
                    <a:pt x="552" y="423"/>
                    <a:pt x="424" y="347"/>
                    <a:pt x="299" y="379"/>
                  </a:cubicBezTo>
                  <a:cubicBezTo>
                    <a:pt x="174" y="412"/>
                    <a:pt x="98" y="539"/>
                    <a:pt x="130" y="665"/>
                  </a:cubicBezTo>
                  <a:cubicBezTo>
                    <a:pt x="163" y="790"/>
                    <a:pt x="290" y="865"/>
                    <a:pt x="415" y="833"/>
                  </a:cubicBezTo>
                  <a:cubicBezTo>
                    <a:pt x="459" y="822"/>
                    <a:pt x="496" y="799"/>
                    <a:pt x="524" y="770"/>
                  </a:cubicBezTo>
                  <a:cubicBezTo>
                    <a:pt x="544" y="781"/>
                    <a:pt x="544" y="781"/>
                    <a:pt x="544" y="781"/>
                  </a:cubicBezTo>
                  <a:cubicBezTo>
                    <a:pt x="512" y="815"/>
                    <a:pt x="470" y="841"/>
                    <a:pt x="421" y="854"/>
                  </a:cubicBezTo>
                  <a:cubicBezTo>
                    <a:pt x="284" y="889"/>
                    <a:pt x="145" y="807"/>
                    <a:pt x="109" y="670"/>
                  </a:cubicBezTo>
                  <a:cubicBezTo>
                    <a:pt x="74" y="533"/>
                    <a:pt x="157" y="394"/>
                    <a:pt x="294" y="359"/>
                  </a:cubicBezTo>
                  <a:cubicBezTo>
                    <a:pt x="430" y="323"/>
                    <a:pt x="570" y="406"/>
                    <a:pt x="605" y="543"/>
                  </a:cubicBezTo>
                  <a:cubicBezTo>
                    <a:pt x="619" y="597"/>
                    <a:pt x="614" y="652"/>
                    <a:pt x="595" y="700"/>
                  </a:cubicBezTo>
                  <a:close/>
                  <a:moveTo>
                    <a:pt x="839" y="900"/>
                  </a:moveTo>
                  <a:cubicBezTo>
                    <a:pt x="806" y="919"/>
                    <a:pt x="806" y="919"/>
                    <a:pt x="806" y="919"/>
                  </a:cubicBezTo>
                  <a:cubicBezTo>
                    <a:pt x="773" y="900"/>
                    <a:pt x="773" y="900"/>
                    <a:pt x="773" y="900"/>
                  </a:cubicBezTo>
                  <a:cubicBezTo>
                    <a:pt x="773" y="861"/>
                    <a:pt x="773" y="861"/>
                    <a:pt x="773" y="861"/>
                  </a:cubicBezTo>
                  <a:cubicBezTo>
                    <a:pt x="807" y="842"/>
                    <a:pt x="807" y="842"/>
                    <a:pt x="807" y="842"/>
                  </a:cubicBezTo>
                  <a:cubicBezTo>
                    <a:pt x="840" y="862"/>
                    <a:pt x="840" y="862"/>
                    <a:pt x="840" y="862"/>
                  </a:cubicBezTo>
                  <a:lnTo>
                    <a:pt x="839" y="900"/>
                  </a:lnTo>
                  <a:close/>
                  <a:moveTo>
                    <a:pt x="526" y="216"/>
                  </a:moveTo>
                  <a:cubicBezTo>
                    <a:pt x="543" y="226"/>
                    <a:pt x="543" y="226"/>
                    <a:pt x="543" y="226"/>
                  </a:cubicBezTo>
                  <a:cubicBezTo>
                    <a:pt x="557" y="235"/>
                    <a:pt x="569" y="256"/>
                    <a:pt x="569" y="27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1" y="309"/>
                    <a:pt x="585" y="320"/>
                    <a:pt x="601" y="316"/>
                  </a:cubicBezTo>
                  <a:cubicBezTo>
                    <a:pt x="620" y="312"/>
                    <a:pt x="620" y="312"/>
                    <a:pt x="620" y="312"/>
                  </a:cubicBezTo>
                  <a:cubicBezTo>
                    <a:pt x="637" y="308"/>
                    <a:pt x="660" y="315"/>
                    <a:pt x="672" y="326"/>
                  </a:cubicBezTo>
                  <a:cubicBezTo>
                    <a:pt x="687" y="340"/>
                    <a:pt x="687" y="340"/>
                    <a:pt x="687" y="340"/>
                  </a:cubicBezTo>
                  <a:cubicBezTo>
                    <a:pt x="699" y="351"/>
                    <a:pt x="716" y="349"/>
                    <a:pt x="725" y="335"/>
                  </a:cubicBezTo>
                  <a:cubicBezTo>
                    <a:pt x="736" y="318"/>
                    <a:pt x="736" y="318"/>
                    <a:pt x="736" y="318"/>
                  </a:cubicBezTo>
                  <a:cubicBezTo>
                    <a:pt x="745" y="304"/>
                    <a:pt x="766" y="291"/>
                    <a:pt x="782" y="291"/>
                  </a:cubicBezTo>
                  <a:cubicBezTo>
                    <a:pt x="802" y="290"/>
                    <a:pt x="802" y="290"/>
                    <a:pt x="802" y="290"/>
                  </a:cubicBezTo>
                  <a:cubicBezTo>
                    <a:pt x="819" y="290"/>
                    <a:pt x="830" y="276"/>
                    <a:pt x="826" y="259"/>
                  </a:cubicBezTo>
                  <a:cubicBezTo>
                    <a:pt x="821" y="240"/>
                    <a:pt x="821" y="240"/>
                    <a:pt x="821" y="240"/>
                  </a:cubicBezTo>
                  <a:cubicBezTo>
                    <a:pt x="818" y="224"/>
                    <a:pt x="824" y="200"/>
                    <a:pt x="835" y="188"/>
                  </a:cubicBezTo>
                  <a:cubicBezTo>
                    <a:pt x="849" y="173"/>
                    <a:pt x="849" y="173"/>
                    <a:pt x="849" y="173"/>
                  </a:cubicBezTo>
                  <a:cubicBezTo>
                    <a:pt x="860" y="161"/>
                    <a:pt x="858" y="144"/>
                    <a:pt x="844" y="135"/>
                  </a:cubicBezTo>
                  <a:cubicBezTo>
                    <a:pt x="827" y="124"/>
                    <a:pt x="827" y="124"/>
                    <a:pt x="827" y="124"/>
                  </a:cubicBezTo>
                  <a:cubicBezTo>
                    <a:pt x="813" y="115"/>
                    <a:pt x="801" y="95"/>
                    <a:pt x="800" y="78"/>
                  </a:cubicBezTo>
                  <a:cubicBezTo>
                    <a:pt x="800" y="58"/>
                    <a:pt x="800" y="58"/>
                    <a:pt x="800" y="58"/>
                  </a:cubicBezTo>
                  <a:cubicBezTo>
                    <a:pt x="799" y="41"/>
                    <a:pt x="785" y="31"/>
                    <a:pt x="769" y="34"/>
                  </a:cubicBezTo>
                  <a:cubicBezTo>
                    <a:pt x="749" y="39"/>
                    <a:pt x="749" y="39"/>
                    <a:pt x="749" y="39"/>
                  </a:cubicBezTo>
                  <a:cubicBezTo>
                    <a:pt x="733" y="42"/>
                    <a:pt x="710" y="36"/>
                    <a:pt x="698" y="25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71" y="0"/>
                    <a:pt x="653" y="2"/>
                    <a:pt x="645" y="1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25" y="47"/>
                    <a:pt x="604" y="59"/>
                    <a:pt x="587" y="60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51" y="61"/>
                    <a:pt x="540" y="75"/>
                    <a:pt x="544" y="9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52" y="127"/>
                    <a:pt x="546" y="150"/>
                    <a:pt x="534" y="163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09" y="189"/>
                    <a:pt x="512" y="207"/>
                    <a:pt x="526" y="216"/>
                  </a:cubicBezTo>
                  <a:close/>
                  <a:moveTo>
                    <a:pt x="685" y="93"/>
                  </a:moveTo>
                  <a:cubicBezTo>
                    <a:pt x="730" y="93"/>
                    <a:pt x="767" y="130"/>
                    <a:pt x="767" y="175"/>
                  </a:cubicBezTo>
                  <a:cubicBezTo>
                    <a:pt x="767" y="221"/>
                    <a:pt x="730" y="258"/>
                    <a:pt x="685" y="258"/>
                  </a:cubicBezTo>
                  <a:cubicBezTo>
                    <a:pt x="639" y="258"/>
                    <a:pt x="603" y="221"/>
                    <a:pt x="603" y="175"/>
                  </a:cubicBezTo>
                  <a:cubicBezTo>
                    <a:pt x="603" y="130"/>
                    <a:pt x="639" y="93"/>
                    <a:pt x="685" y="93"/>
                  </a:cubicBezTo>
                  <a:close/>
                  <a:moveTo>
                    <a:pt x="685" y="93"/>
                  </a:moveTo>
                  <a:cubicBezTo>
                    <a:pt x="685" y="93"/>
                    <a:pt x="685" y="93"/>
                    <a:pt x="685" y="9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="" xmlns:a16="http://schemas.microsoft.com/office/drawing/2014/main" id="{04268496-34CF-4B10-81CE-ED5FE03B13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5" y="5220"/>
              <a:ext cx="693" cy="730"/>
            </a:xfrm>
            <a:custGeom>
              <a:avLst/>
              <a:gdLst/>
              <a:ahLst/>
              <a:cxnLst>
                <a:cxn ang="0">
                  <a:pos x="350" y="180"/>
                </a:cxn>
                <a:cxn ang="0">
                  <a:pos x="10" y="180"/>
                </a:cxn>
                <a:cxn ang="0">
                  <a:pos x="5" y="171"/>
                </a:cxn>
                <a:cxn ang="0">
                  <a:pos x="170" y="8"/>
                </a:cxn>
                <a:cxn ang="0">
                  <a:pos x="189" y="9"/>
                </a:cxn>
                <a:cxn ang="0">
                  <a:pos x="250" y="69"/>
                </a:cxn>
                <a:cxn ang="0">
                  <a:pos x="250" y="45"/>
                </a:cxn>
                <a:cxn ang="0">
                  <a:pos x="281" y="45"/>
                </a:cxn>
                <a:cxn ang="0">
                  <a:pos x="281" y="100"/>
                </a:cxn>
                <a:cxn ang="0">
                  <a:pos x="353" y="171"/>
                </a:cxn>
                <a:cxn ang="0">
                  <a:pos x="350" y="180"/>
                </a:cxn>
                <a:cxn ang="0">
                  <a:pos x="314" y="367"/>
                </a:cxn>
                <a:cxn ang="0">
                  <a:pos x="300" y="380"/>
                </a:cxn>
                <a:cxn ang="0">
                  <a:pos x="194" y="380"/>
                </a:cxn>
                <a:cxn ang="0">
                  <a:pos x="194" y="302"/>
                </a:cxn>
                <a:cxn ang="0">
                  <a:pos x="146" y="302"/>
                </a:cxn>
                <a:cxn ang="0">
                  <a:pos x="146" y="380"/>
                </a:cxn>
                <a:cxn ang="0">
                  <a:pos x="58" y="380"/>
                </a:cxn>
                <a:cxn ang="0">
                  <a:pos x="44" y="366"/>
                </a:cxn>
                <a:cxn ang="0">
                  <a:pos x="44" y="188"/>
                </a:cxn>
                <a:cxn ang="0">
                  <a:pos x="314" y="188"/>
                </a:cxn>
                <a:cxn ang="0">
                  <a:pos x="314" y="367"/>
                </a:cxn>
                <a:cxn ang="0">
                  <a:pos x="273" y="242"/>
                </a:cxn>
                <a:cxn ang="0">
                  <a:pos x="225" y="242"/>
                </a:cxn>
                <a:cxn ang="0">
                  <a:pos x="225" y="282"/>
                </a:cxn>
                <a:cxn ang="0">
                  <a:pos x="273" y="282"/>
                </a:cxn>
                <a:cxn ang="0">
                  <a:pos x="273" y="242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91262" tIns="45631" rIns="91262" bIns="45631"/>
            <a:lstStyle/>
            <a:p>
              <a:pPr defTabSz="912971">
                <a:defRPr/>
              </a:pPr>
              <a:endParaRPr lang="en-US" sz="2393" kern="0">
                <a:solidFill>
                  <a:srgbClr val="201C1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E7CFB79B-E99B-45C4-AA00-879AE2B029DC}"/>
              </a:ext>
            </a:extLst>
          </p:cNvPr>
          <p:cNvGrpSpPr/>
          <p:nvPr/>
        </p:nvGrpSpPr>
        <p:grpSpPr>
          <a:xfrm>
            <a:off x="2224564" y="2252821"/>
            <a:ext cx="2221230" cy="600075"/>
            <a:chOff x="7290" y="3550"/>
            <a:chExt cx="4664" cy="1260"/>
          </a:xfrm>
        </p:grpSpPr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82FBABA-B322-4EDD-8482-D14C0F897735}"/>
                </a:ext>
              </a:extLst>
            </p:cNvPr>
            <p:cNvSpPr/>
            <p:nvPr/>
          </p:nvSpPr>
          <p:spPr>
            <a:xfrm>
              <a:off x="7290" y="3927"/>
              <a:ext cx="4664" cy="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93DA13B-48A1-4A60-82BB-32AE8DEA2D27}"/>
                </a:ext>
              </a:extLst>
            </p:cNvPr>
            <p:cNvSpPr/>
            <p:nvPr/>
          </p:nvSpPr>
          <p:spPr>
            <a:xfrm>
              <a:off x="9724" y="3550"/>
              <a:ext cx="1915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50" b="1" dirty="0">
                  <a:cs typeface="+mn-ea"/>
                  <a:sym typeface="+mn-lt"/>
                </a:rPr>
                <a:t>Add Title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CE62366E-04ED-4BCA-8314-16607DAB3381}"/>
              </a:ext>
            </a:extLst>
          </p:cNvPr>
          <p:cNvGrpSpPr/>
          <p:nvPr/>
        </p:nvGrpSpPr>
        <p:grpSpPr>
          <a:xfrm>
            <a:off x="7406164" y="3916839"/>
            <a:ext cx="2221230" cy="601028"/>
            <a:chOff x="7290" y="3548"/>
            <a:chExt cx="4664" cy="1262"/>
          </a:xfrm>
        </p:grpSpPr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04BF59E2-8871-4237-A83E-B2CC745E5D12}"/>
                </a:ext>
              </a:extLst>
            </p:cNvPr>
            <p:cNvSpPr/>
            <p:nvPr/>
          </p:nvSpPr>
          <p:spPr>
            <a:xfrm>
              <a:off x="7290" y="3927"/>
              <a:ext cx="4664" cy="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1C0A28D7-5E72-4D6A-B91F-3C412318F639}"/>
                </a:ext>
              </a:extLst>
            </p:cNvPr>
            <p:cNvSpPr/>
            <p:nvPr/>
          </p:nvSpPr>
          <p:spPr>
            <a:xfrm>
              <a:off x="7290" y="3548"/>
              <a:ext cx="1915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cs typeface="+mn-ea"/>
                  <a:sym typeface="+mn-lt"/>
                </a:rPr>
                <a:t>Add Title 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C18EC5B-59D3-4457-849B-44327B074BE6}"/>
              </a:ext>
            </a:extLst>
          </p:cNvPr>
          <p:cNvGrpSpPr/>
          <p:nvPr/>
        </p:nvGrpSpPr>
        <p:grpSpPr>
          <a:xfrm>
            <a:off x="7406164" y="2251869"/>
            <a:ext cx="2221230" cy="601028"/>
            <a:chOff x="7290" y="3548"/>
            <a:chExt cx="4664" cy="1262"/>
          </a:xfrm>
        </p:grpSpPr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65912C1C-21EB-410B-AB13-36C869C3522B}"/>
                </a:ext>
              </a:extLst>
            </p:cNvPr>
            <p:cNvSpPr/>
            <p:nvPr/>
          </p:nvSpPr>
          <p:spPr>
            <a:xfrm>
              <a:off x="7290" y="3927"/>
              <a:ext cx="4664" cy="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87814E60-8443-4558-852B-E23945B6C9A1}"/>
                </a:ext>
              </a:extLst>
            </p:cNvPr>
            <p:cNvSpPr/>
            <p:nvPr/>
          </p:nvSpPr>
          <p:spPr>
            <a:xfrm>
              <a:off x="7290" y="3548"/>
              <a:ext cx="1915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cs typeface="+mn-ea"/>
                  <a:sym typeface="+mn-lt"/>
                </a:rPr>
                <a:t>Add Title 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C0221DB9-DB7E-4FC8-956F-9B223D7C9B6E}"/>
              </a:ext>
            </a:extLst>
          </p:cNvPr>
          <p:cNvGrpSpPr/>
          <p:nvPr/>
        </p:nvGrpSpPr>
        <p:grpSpPr>
          <a:xfrm>
            <a:off x="2287905" y="3917791"/>
            <a:ext cx="2221230" cy="600075"/>
            <a:chOff x="7290" y="3550"/>
            <a:chExt cx="4664" cy="1260"/>
          </a:xfrm>
        </p:grpSpPr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2BF15901-8011-4579-969E-5542BA1A0AA3}"/>
                </a:ext>
              </a:extLst>
            </p:cNvPr>
            <p:cNvSpPr/>
            <p:nvPr/>
          </p:nvSpPr>
          <p:spPr>
            <a:xfrm>
              <a:off x="7290" y="3927"/>
              <a:ext cx="4664" cy="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75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7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="" xmlns:a16="http://schemas.microsoft.com/office/drawing/2014/main" id="{A5D43444-8826-4EBD-818D-0B27FBDA24EA}"/>
                </a:ext>
              </a:extLst>
            </p:cNvPr>
            <p:cNvSpPr/>
            <p:nvPr/>
          </p:nvSpPr>
          <p:spPr>
            <a:xfrm>
              <a:off x="9724" y="3550"/>
              <a:ext cx="1915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50" b="1" dirty="0">
                  <a:cs typeface="+mn-ea"/>
                  <a:sym typeface="+mn-lt"/>
                </a:rPr>
                <a:t>Add Title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7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yn45i53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1937</Words>
  <Application>Microsoft Office PowerPoint</Application>
  <PresentationFormat>宽屏</PresentationFormat>
  <Paragraphs>169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Gill Sans</vt:lpstr>
      <vt:lpstr>Meiryo</vt:lpstr>
      <vt:lpstr>等线</vt:lpstr>
      <vt:lpstr>宋体</vt:lpstr>
      <vt:lpstr>微软雅黑</vt:lpstr>
      <vt:lpstr>Arial</vt:lpstr>
      <vt:lpstr>Calibri</vt:lpstr>
      <vt:lpstr>Calibri Light</vt:lpstr>
      <vt:lpstr>Helvetica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22</cp:revision>
  <dcterms:created xsi:type="dcterms:W3CDTF">2017-07-05T09:49:50Z</dcterms:created>
  <dcterms:modified xsi:type="dcterms:W3CDTF">2022-12-29T07:01:33Z</dcterms:modified>
</cp:coreProperties>
</file>