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8" r:id="rId2"/>
    <p:sldMasterId id="2147483712" r:id="rId3"/>
  </p:sldMasterIdLst>
  <p:notesMasterIdLst>
    <p:notesMasterId r:id="rId30"/>
  </p:notesMasterIdLst>
  <p:sldIdLst>
    <p:sldId id="470" r:id="rId4"/>
    <p:sldId id="471" r:id="rId5"/>
    <p:sldId id="353" r:id="rId6"/>
    <p:sldId id="473" r:id="rId7"/>
    <p:sldId id="472" r:id="rId8"/>
    <p:sldId id="474" r:id="rId9"/>
    <p:sldId id="352" r:id="rId10"/>
    <p:sldId id="481" r:id="rId11"/>
    <p:sldId id="476" r:id="rId12"/>
    <p:sldId id="477" r:id="rId13"/>
    <p:sldId id="480" r:id="rId14"/>
    <p:sldId id="475" r:id="rId15"/>
    <p:sldId id="478" r:id="rId16"/>
    <p:sldId id="479" r:id="rId17"/>
    <p:sldId id="482" r:id="rId18"/>
    <p:sldId id="484" r:id="rId19"/>
    <p:sldId id="485" r:id="rId20"/>
    <p:sldId id="487" r:id="rId21"/>
    <p:sldId id="486" r:id="rId22"/>
    <p:sldId id="488" r:id="rId23"/>
    <p:sldId id="489" r:id="rId24"/>
    <p:sldId id="492" r:id="rId25"/>
    <p:sldId id="491" r:id="rId26"/>
    <p:sldId id="493" r:id="rId27"/>
    <p:sldId id="297" r:id="rId28"/>
    <p:sldId id="494" r:id="rId29"/>
  </p:sldIdLst>
  <p:sldSz cx="12190413" cy="6859588"/>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6059"/>
    <a:srgbClr val="DD5236"/>
    <a:srgbClr val="0A4843"/>
    <a:srgbClr val="45B255"/>
    <a:srgbClr val="9E443C"/>
    <a:srgbClr val="DBA51F"/>
    <a:srgbClr val="6CC3DE"/>
    <a:srgbClr val="A5DBEB"/>
    <a:srgbClr val="A0CBDE"/>
    <a:srgbClr val="DE6B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73" autoAdjust="0"/>
    <p:restoredTop sz="97778" autoAdjust="0"/>
  </p:normalViewPr>
  <p:slideViewPr>
    <p:cSldViewPr snapToGrid="0" showGuides="1">
      <p:cViewPr varScale="1">
        <p:scale>
          <a:sx n="108" d="100"/>
          <a:sy n="108" d="100"/>
        </p:scale>
        <p:origin x="720" y="114"/>
      </p:cViewPr>
      <p:guideLst>
        <p:guide orient="horz" pos="2161"/>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gs" Target="tags/tag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1FFEC"/>
            </a:solidFill>
          </c:spPr>
          <c:explosion val="6"/>
          <c:dPt>
            <c:idx val="0"/>
            <c:bubble3D val="0"/>
            <c:spPr>
              <a:noFill/>
              <a:ln>
                <a:solidFill>
                  <a:schemeClr val="bg1"/>
                </a:solidFill>
              </a:ln>
            </c:spPr>
            <c:extLst xmlns:c16r2="http://schemas.microsoft.com/office/drawing/2015/06/chart">
              <c:ext xmlns:c16="http://schemas.microsoft.com/office/drawing/2014/chart" uri="{C3380CC4-5D6E-409C-BE32-E72D297353CC}">
                <c16:uniqueId val="{00000001-92DC-4EBE-85CF-89B4E2750B93}"/>
              </c:ext>
            </c:extLst>
          </c:dPt>
          <c:dPt>
            <c:idx val="1"/>
            <c:bubble3D val="0"/>
            <c:spPr>
              <a:noFill/>
              <a:ln>
                <a:solidFill>
                  <a:schemeClr val="bg1"/>
                </a:solidFill>
              </a:ln>
            </c:spPr>
            <c:extLst xmlns:c16r2="http://schemas.microsoft.com/office/drawing/2015/06/chart">
              <c:ext xmlns:c16="http://schemas.microsoft.com/office/drawing/2014/chart" uri="{C3380CC4-5D6E-409C-BE32-E72D297353CC}">
                <c16:uniqueId val="{00000002-92DC-4EBE-85CF-89B4E2750B93}"/>
              </c:ext>
            </c:extLst>
          </c:dPt>
          <c:dPt>
            <c:idx val="2"/>
            <c:bubble3D val="0"/>
            <c:spPr>
              <a:noFill/>
              <a:ln>
                <a:solidFill>
                  <a:schemeClr val="bg1"/>
                </a:solidFill>
              </a:ln>
            </c:spPr>
            <c:extLst xmlns:c16r2="http://schemas.microsoft.com/office/drawing/2015/06/chart">
              <c:ext xmlns:c16="http://schemas.microsoft.com/office/drawing/2014/chart" uri="{C3380CC4-5D6E-409C-BE32-E72D297353CC}">
                <c16:uniqueId val="{00000004-92DC-4EBE-85CF-89B4E2750B93}"/>
              </c:ext>
            </c:extLst>
          </c:dPt>
          <c:dPt>
            <c:idx val="3"/>
            <c:bubble3D val="0"/>
            <c:spPr>
              <a:noFill/>
              <a:ln>
                <a:solidFill>
                  <a:schemeClr val="bg1"/>
                </a:solidFill>
              </a:ln>
            </c:spPr>
            <c:extLst xmlns:c16r2="http://schemas.microsoft.com/office/drawing/2015/06/chart">
              <c:ext xmlns:c16="http://schemas.microsoft.com/office/drawing/2014/chart" uri="{C3380CC4-5D6E-409C-BE32-E72D297353CC}">
                <c16:uniqueId val="{00000005-92DC-4EBE-85CF-89B4E2750B93}"/>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3</c:v>
                </c:pt>
                <c:pt idx="1">
                  <c:v>3</c:v>
                </c:pt>
                <c:pt idx="2">
                  <c:v>3</c:v>
                </c:pt>
                <c:pt idx="3">
                  <c:v>3</c:v>
                </c:pt>
              </c:numCache>
            </c:numRef>
          </c:val>
          <c:extLst xmlns:c16r2="http://schemas.microsoft.com/office/drawing/2015/06/chart">
            <c:ext xmlns:c16="http://schemas.microsoft.com/office/drawing/2014/chart" uri="{C3380CC4-5D6E-409C-BE32-E72D297353CC}">
              <c16:uniqueId val="{00000006-92DC-4EBE-85CF-89B4E2750B93}"/>
            </c:ext>
          </c:extLst>
        </c:ser>
        <c:dLbls>
          <c:showLegendKey val="0"/>
          <c:showVal val="0"/>
          <c:showCatName val="0"/>
          <c:showSerName val="0"/>
          <c:showPercent val="0"/>
          <c:showBubbleSize val="0"/>
          <c:showLeaderLines val="0"/>
        </c:dLbls>
        <c:firstSliceAng val="0"/>
        <c:holeSize val="54"/>
      </c:doughnutChart>
    </c:plotArea>
    <c:plotVisOnly val="1"/>
    <c:dispBlanksAs val="zero"/>
    <c:showDLblsOverMax val="0"/>
  </c:chart>
  <c:txPr>
    <a:bodyPr/>
    <a:lstStyle/>
    <a:p>
      <a:pPr>
        <a:defRPr sz="1800">
          <a:latin typeface="+mn-lt"/>
          <a:ea typeface="+mn-ea"/>
          <a:cs typeface="+mn-ea"/>
          <a:sym typeface="+mn-lt"/>
        </a:defRPr>
      </a:pPr>
      <a:endParaRPr lang="zh-CN"/>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12C8C0-A3D3-487B-AECC-CB6663EAE28D}" type="datetimeFigureOut">
              <a:rPr lang="zh-CN" altLang="en-US" smtClean="0"/>
              <a:t>2022/12/29</a:t>
            </a:fld>
            <a:endParaRPr lang="zh-CN" altLang="en-US"/>
          </a:p>
        </p:txBody>
      </p:sp>
      <p:sp>
        <p:nvSpPr>
          <p:cNvPr id="4" name="幻灯片图像占位符 3"/>
          <p:cNvSpPr>
            <a:spLocks noGrp="1" noRot="1" noChangeAspect="1"/>
          </p:cNvSpPr>
          <p:nvPr>
            <p:ph type="sldImg" idx="2"/>
          </p:nvPr>
        </p:nvSpPr>
        <p:spPr>
          <a:xfrm>
            <a:off x="687388" y="1143000"/>
            <a:ext cx="548322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49D3E0-124D-4DFF-AE99-4EA4CC201DB4}" type="slidenum">
              <a:rPr lang="zh-CN" altLang="en-US" smtClean="0"/>
              <a:t>‹#›</a:t>
            </a:fld>
            <a:endParaRPr lang="zh-CN" altLang="en-US"/>
          </a:p>
        </p:txBody>
      </p:sp>
    </p:spTree>
    <p:extLst>
      <p:ext uri="{BB962C8B-B14F-4D97-AF65-F5344CB8AC3E}">
        <p14:creationId xmlns:p14="http://schemas.microsoft.com/office/powerpoint/2010/main" val="941777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849D3E0-124D-4DFF-AE99-4EA4CC201DB4}" type="slidenum">
              <a:rPr lang="zh-CN" altLang="en-US" smtClean="0"/>
              <a:t>1</a:t>
            </a:fld>
            <a:endParaRPr lang="zh-CN" altLang="en-US"/>
          </a:p>
        </p:txBody>
      </p:sp>
    </p:spTree>
    <p:extLst>
      <p:ext uri="{BB962C8B-B14F-4D97-AF65-F5344CB8AC3E}">
        <p14:creationId xmlns:p14="http://schemas.microsoft.com/office/powerpoint/2010/main" val="1181032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10</a:t>
            </a:fld>
            <a:endParaRPr lang="zh-CN" altLang="en-US"/>
          </a:p>
        </p:txBody>
      </p:sp>
    </p:spTree>
    <p:extLst>
      <p:ext uri="{BB962C8B-B14F-4D97-AF65-F5344CB8AC3E}">
        <p14:creationId xmlns:p14="http://schemas.microsoft.com/office/powerpoint/2010/main" val="2715459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11</a:t>
            </a:fld>
            <a:endParaRPr lang="zh-CN" altLang="en-US"/>
          </a:p>
        </p:txBody>
      </p:sp>
    </p:spTree>
    <p:extLst>
      <p:ext uri="{BB962C8B-B14F-4D97-AF65-F5344CB8AC3E}">
        <p14:creationId xmlns:p14="http://schemas.microsoft.com/office/powerpoint/2010/main" val="40233195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12</a:t>
            </a:fld>
            <a:endParaRPr lang="zh-CN" altLang="en-US"/>
          </a:p>
        </p:txBody>
      </p:sp>
    </p:spTree>
    <p:extLst>
      <p:ext uri="{BB962C8B-B14F-4D97-AF65-F5344CB8AC3E}">
        <p14:creationId xmlns:p14="http://schemas.microsoft.com/office/powerpoint/2010/main" val="19844416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13</a:t>
            </a:fld>
            <a:endParaRPr lang="zh-CN" altLang="en-US"/>
          </a:p>
        </p:txBody>
      </p:sp>
    </p:spTree>
    <p:extLst>
      <p:ext uri="{BB962C8B-B14F-4D97-AF65-F5344CB8AC3E}">
        <p14:creationId xmlns:p14="http://schemas.microsoft.com/office/powerpoint/2010/main" val="2201572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14</a:t>
            </a:fld>
            <a:endParaRPr lang="zh-CN" altLang="en-US"/>
          </a:p>
        </p:txBody>
      </p:sp>
    </p:spTree>
    <p:extLst>
      <p:ext uri="{BB962C8B-B14F-4D97-AF65-F5344CB8AC3E}">
        <p14:creationId xmlns:p14="http://schemas.microsoft.com/office/powerpoint/2010/main" val="10625724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3849D3E0-124D-4DFF-AE99-4EA4CC201DB4}" type="slidenum">
              <a:rPr lang="zh-CN" altLang="en-US" smtClean="0"/>
              <a:t>15</a:t>
            </a:fld>
            <a:endParaRPr lang="zh-CN" altLang="en-US"/>
          </a:p>
        </p:txBody>
      </p:sp>
    </p:spTree>
    <p:extLst>
      <p:ext uri="{BB962C8B-B14F-4D97-AF65-F5344CB8AC3E}">
        <p14:creationId xmlns:p14="http://schemas.microsoft.com/office/powerpoint/2010/main" val="33833392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16</a:t>
            </a:fld>
            <a:endParaRPr lang="zh-CN" altLang="en-US"/>
          </a:p>
        </p:txBody>
      </p:sp>
    </p:spTree>
    <p:extLst>
      <p:ext uri="{BB962C8B-B14F-4D97-AF65-F5344CB8AC3E}">
        <p14:creationId xmlns:p14="http://schemas.microsoft.com/office/powerpoint/2010/main" val="15128857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17</a:t>
            </a:fld>
            <a:endParaRPr lang="zh-CN" altLang="en-US"/>
          </a:p>
        </p:txBody>
      </p:sp>
    </p:spTree>
    <p:extLst>
      <p:ext uri="{BB962C8B-B14F-4D97-AF65-F5344CB8AC3E}">
        <p14:creationId xmlns:p14="http://schemas.microsoft.com/office/powerpoint/2010/main" val="401747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18</a:t>
            </a:fld>
            <a:endParaRPr lang="zh-CN" altLang="en-US"/>
          </a:p>
        </p:txBody>
      </p:sp>
    </p:spTree>
    <p:extLst>
      <p:ext uri="{BB962C8B-B14F-4D97-AF65-F5344CB8AC3E}">
        <p14:creationId xmlns:p14="http://schemas.microsoft.com/office/powerpoint/2010/main" val="42104072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19</a:t>
            </a:fld>
            <a:endParaRPr lang="zh-CN" altLang="en-US"/>
          </a:p>
        </p:txBody>
      </p:sp>
    </p:spTree>
    <p:extLst>
      <p:ext uri="{BB962C8B-B14F-4D97-AF65-F5344CB8AC3E}">
        <p14:creationId xmlns:p14="http://schemas.microsoft.com/office/powerpoint/2010/main" val="543133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a:t>
            </a:fld>
            <a:endParaRPr lang="zh-CN" altLang="en-US"/>
          </a:p>
        </p:txBody>
      </p:sp>
    </p:spTree>
    <p:extLst>
      <p:ext uri="{BB962C8B-B14F-4D97-AF65-F5344CB8AC3E}">
        <p14:creationId xmlns:p14="http://schemas.microsoft.com/office/powerpoint/2010/main" val="29834030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20</a:t>
            </a:fld>
            <a:endParaRPr lang="zh-CN" altLang="en-US"/>
          </a:p>
        </p:txBody>
      </p:sp>
    </p:spTree>
    <p:extLst>
      <p:ext uri="{BB962C8B-B14F-4D97-AF65-F5344CB8AC3E}">
        <p14:creationId xmlns:p14="http://schemas.microsoft.com/office/powerpoint/2010/main" val="18555268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21</a:t>
            </a:fld>
            <a:endParaRPr lang="zh-CN" altLang="en-US"/>
          </a:p>
        </p:txBody>
      </p:sp>
    </p:spTree>
    <p:extLst>
      <p:ext uri="{BB962C8B-B14F-4D97-AF65-F5344CB8AC3E}">
        <p14:creationId xmlns:p14="http://schemas.microsoft.com/office/powerpoint/2010/main" val="3614645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22</a:t>
            </a:fld>
            <a:endParaRPr lang="zh-CN" altLang="en-US"/>
          </a:p>
        </p:txBody>
      </p:sp>
    </p:spTree>
    <p:extLst>
      <p:ext uri="{BB962C8B-B14F-4D97-AF65-F5344CB8AC3E}">
        <p14:creationId xmlns:p14="http://schemas.microsoft.com/office/powerpoint/2010/main" val="28245970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23</a:t>
            </a:fld>
            <a:endParaRPr lang="zh-CN" altLang="en-US"/>
          </a:p>
        </p:txBody>
      </p:sp>
    </p:spTree>
    <p:extLst>
      <p:ext uri="{BB962C8B-B14F-4D97-AF65-F5344CB8AC3E}">
        <p14:creationId xmlns:p14="http://schemas.microsoft.com/office/powerpoint/2010/main" val="4912891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24</a:t>
            </a:fld>
            <a:endParaRPr lang="zh-CN" altLang="en-US"/>
          </a:p>
        </p:txBody>
      </p:sp>
    </p:spTree>
    <p:extLst>
      <p:ext uri="{BB962C8B-B14F-4D97-AF65-F5344CB8AC3E}">
        <p14:creationId xmlns:p14="http://schemas.microsoft.com/office/powerpoint/2010/main" val="8441538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25</a:t>
            </a:fld>
            <a:endParaRPr lang="zh-CN" altLang="en-US"/>
          </a:p>
        </p:txBody>
      </p:sp>
    </p:spTree>
    <p:extLst>
      <p:ext uri="{BB962C8B-B14F-4D97-AF65-F5344CB8AC3E}">
        <p14:creationId xmlns:p14="http://schemas.microsoft.com/office/powerpoint/2010/main" val="3819202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7388" y="1143000"/>
            <a:ext cx="5483225"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26</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585281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3</a:t>
            </a:fld>
            <a:endParaRPr lang="zh-CN" altLang="en-US"/>
          </a:p>
        </p:txBody>
      </p:sp>
    </p:spTree>
    <p:extLst>
      <p:ext uri="{BB962C8B-B14F-4D97-AF65-F5344CB8AC3E}">
        <p14:creationId xmlns:p14="http://schemas.microsoft.com/office/powerpoint/2010/main" val="1121752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4</a:t>
            </a:fld>
            <a:endParaRPr lang="zh-CN" altLang="en-US"/>
          </a:p>
        </p:txBody>
      </p:sp>
    </p:spTree>
    <p:extLst>
      <p:ext uri="{BB962C8B-B14F-4D97-AF65-F5344CB8AC3E}">
        <p14:creationId xmlns:p14="http://schemas.microsoft.com/office/powerpoint/2010/main" val="90583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5</a:t>
            </a:fld>
            <a:endParaRPr lang="zh-CN" altLang="en-US"/>
          </a:p>
        </p:txBody>
      </p:sp>
    </p:spTree>
    <p:extLst>
      <p:ext uri="{BB962C8B-B14F-4D97-AF65-F5344CB8AC3E}">
        <p14:creationId xmlns:p14="http://schemas.microsoft.com/office/powerpoint/2010/main" val="2935444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6</a:t>
            </a:fld>
            <a:endParaRPr lang="zh-CN" altLang="en-US"/>
          </a:p>
        </p:txBody>
      </p:sp>
    </p:spTree>
    <p:extLst>
      <p:ext uri="{BB962C8B-B14F-4D97-AF65-F5344CB8AC3E}">
        <p14:creationId xmlns:p14="http://schemas.microsoft.com/office/powerpoint/2010/main" val="1779456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7</a:t>
            </a:fld>
            <a:endParaRPr lang="zh-CN" altLang="en-US"/>
          </a:p>
        </p:txBody>
      </p:sp>
    </p:spTree>
    <p:extLst>
      <p:ext uri="{BB962C8B-B14F-4D97-AF65-F5344CB8AC3E}">
        <p14:creationId xmlns:p14="http://schemas.microsoft.com/office/powerpoint/2010/main" val="750883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8</a:t>
            </a:fld>
            <a:endParaRPr lang="zh-CN" altLang="en-US"/>
          </a:p>
        </p:txBody>
      </p:sp>
    </p:spTree>
    <p:extLst>
      <p:ext uri="{BB962C8B-B14F-4D97-AF65-F5344CB8AC3E}">
        <p14:creationId xmlns:p14="http://schemas.microsoft.com/office/powerpoint/2010/main" val="14245403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9</a:t>
            </a:fld>
            <a:endParaRPr lang="zh-CN" altLang="en-US"/>
          </a:p>
        </p:txBody>
      </p:sp>
    </p:spTree>
    <p:extLst>
      <p:ext uri="{BB962C8B-B14F-4D97-AF65-F5344CB8AC3E}">
        <p14:creationId xmlns:p14="http://schemas.microsoft.com/office/powerpoint/2010/main" val="1911215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3802" y="1122624"/>
            <a:ext cx="9142810" cy="2388153"/>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3802" y="3602873"/>
            <a:ext cx="9142810" cy="165614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4C4388EF-52D1-4258-9BE5-BCD010C7D4DE}" type="datetimeFigureOut">
              <a:rPr lang="zh-CN" altLang="en-US" smtClean="0"/>
              <a:t>2022/12/29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1036915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79" y="457307"/>
            <a:ext cx="3931725" cy="1600571"/>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2514" y="987654"/>
            <a:ext cx="6171397" cy="487475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679" y="2057877"/>
            <a:ext cx="393172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4C4388EF-52D1-4258-9BE5-BCD010C7D4DE}" type="datetimeFigureOut">
              <a:rPr lang="zh-CN" altLang="en-US" smtClean="0"/>
              <a:t>2022/12/29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2226505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C4388EF-52D1-4258-9BE5-BCD010C7D4DE}" type="datetimeFigureOut">
              <a:rPr lang="zh-CN" altLang="en-US" smtClean="0"/>
              <a:t>2022/12/29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3873770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3764" y="365209"/>
            <a:ext cx="2628558" cy="581318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092" y="365209"/>
            <a:ext cx="7733293" cy="5813184"/>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C4388EF-52D1-4258-9BE5-BCD010C7D4DE}" type="datetimeFigureOut">
              <a:rPr lang="zh-CN" altLang="en-US" smtClean="0"/>
              <a:t>2022/12/29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1292723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79674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11259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521" y="274701"/>
            <a:ext cx="10971372" cy="1143265"/>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521" y="1600571"/>
            <a:ext cx="10971372" cy="4527011"/>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521" y="6357822"/>
            <a:ext cx="2844430" cy="365210"/>
          </a:xfrm>
          <a:prstGeom prst="rect">
            <a:avLst/>
          </a:prstGeom>
        </p:spPr>
        <p:txBody>
          <a:bodyPr/>
          <a:lstStyle/>
          <a:p>
            <a:fld id="{2E3AAC11-D570-4EA9-AFC0-30FB72BA45EB}" type="datetimeFigureOut">
              <a:rPr lang="zh-CN" altLang="en-US" smtClean="0"/>
              <a:t>2022/12/29</a:t>
            </a:fld>
            <a:endParaRPr lang="zh-CN" altLang="en-US"/>
          </a:p>
        </p:txBody>
      </p:sp>
      <p:sp>
        <p:nvSpPr>
          <p:cNvPr id="5" name="页脚占位符 4"/>
          <p:cNvSpPr>
            <a:spLocks noGrp="1"/>
          </p:cNvSpPr>
          <p:nvPr>
            <p:ph type="ftr" sz="quarter" idx="11"/>
          </p:nvPr>
        </p:nvSpPr>
        <p:spPr>
          <a:xfrm>
            <a:off x="4165058" y="6357822"/>
            <a:ext cx="3860297" cy="365210"/>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6463" y="6357822"/>
            <a:ext cx="2844430" cy="365210"/>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2304403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8049" y="274702"/>
            <a:ext cx="2742843" cy="5852880"/>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521" y="274702"/>
            <a:ext cx="8025355" cy="5852880"/>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521" y="6357822"/>
            <a:ext cx="2844430" cy="365210"/>
          </a:xfrm>
          <a:prstGeom prst="rect">
            <a:avLst/>
          </a:prstGeom>
        </p:spPr>
        <p:txBody>
          <a:bodyPr/>
          <a:lstStyle/>
          <a:p>
            <a:fld id="{2E3AAC11-D570-4EA9-AFC0-30FB72BA45EB}" type="datetimeFigureOut">
              <a:rPr lang="zh-CN" altLang="en-US" smtClean="0"/>
              <a:t>2022/12/29</a:t>
            </a:fld>
            <a:endParaRPr lang="zh-CN" altLang="en-US"/>
          </a:p>
        </p:txBody>
      </p:sp>
      <p:sp>
        <p:nvSpPr>
          <p:cNvPr id="5" name="页脚占位符 4"/>
          <p:cNvSpPr>
            <a:spLocks noGrp="1"/>
          </p:cNvSpPr>
          <p:nvPr>
            <p:ph type="ftr" sz="quarter" idx="11"/>
          </p:nvPr>
        </p:nvSpPr>
        <p:spPr>
          <a:xfrm>
            <a:off x="4165058" y="6357822"/>
            <a:ext cx="3860297" cy="365210"/>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6463" y="6357822"/>
            <a:ext cx="2844430" cy="365210"/>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31230262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72266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3802" y="1122623"/>
            <a:ext cx="9142810" cy="2388153"/>
          </a:xfrm>
        </p:spPr>
        <p:txBody>
          <a:bodyPr anchor="b"/>
          <a:lstStyle>
            <a:lvl1pPr algn="ctr">
              <a:defRPr sz="5999"/>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3802" y="3602872"/>
            <a:ext cx="9142810" cy="1656145"/>
          </a:xfrm>
        </p:spPr>
        <p:txBody>
          <a:bodyPr/>
          <a:lstStyle>
            <a:lvl1pPr marL="0" indent="0" algn="ctr">
              <a:buNone/>
              <a:defRPr sz="2400"/>
            </a:lvl1pPr>
            <a:lvl2pPr marL="457154" indent="0" algn="ctr">
              <a:buNone/>
              <a:defRPr sz="2000"/>
            </a:lvl2pPr>
            <a:lvl3pPr marL="914309" indent="0" algn="ctr">
              <a:buNone/>
              <a:defRPr sz="1800"/>
            </a:lvl3pPr>
            <a:lvl4pPr marL="1371463" indent="0" algn="ctr">
              <a:buNone/>
              <a:defRPr sz="1600"/>
            </a:lvl4pPr>
            <a:lvl5pPr marL="1828617" indent="0" algn="ctr">
              <a:buNone/>
              <a:defRPr sz="1600"/>
            </a:lvl5pPr>
            <a:lvl6pPr marL="2285771" indent="0" algn="ctr">
              <a:buNone/>
              <a:defRPr sz="1600"/>
            </a:lvl6pPr>
            <a:lvl7pPr marL="2742926" indent="0" algn="ctr">
              <a:buNone/>
              <a:defRPr sz="1600"/>
            </a:lvl7pPr>
            <a:lvl8pPr marL="3200080" indent="0" algn="ctr">
              <a:buNone/>
              <a:defRPr sz="1600"/>
            </a:lvl8pPr>
            <a:lvl9pPr marL="3657234"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323935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5839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C4388EF-52D1-4258-9BE5-BCD010C7D4DE}" type="datetimeFigureOut">
              <a:rPr lang="zh-CN" altLang="en-US" smtClean="0"/>
              <a:t>2022/12/29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18756786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742" y="1710134"/>
            <a:ext cx="10514231" cy="2853398"/>
          </a:xfrm>
        </p:spPr>
        <p:txBody>
          <a:bodyPr anchor="b"/>
          <a:lstStyle>
            <a:lvl1pPr>
              <a:defRPr sz="5999"/>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742" y="4590526"/>
            <a:ext cx="10514231" cy="1500534"/>
          </a:xfrm>
        </p:spPr>
        <p:txBody>
          <a:bodyPr/>
          <a:lstStyle>
            <a:lvl1pPr marL="0" indent="0">
              <a:buNone/>
              <a:defRPr sz="2400">
                <a:solidFill>
                  <a:schemeClr val="tx1">
                    <a:tint val="75000"/>
                  </a:schemeClr>
                </a:solidFill>
              </a:defRPr>
            </a:lvl1pPr>
            <a:lvl2pPr marL="457154" indent="0">
              <a:buNone/>
              <a:defRPr sz="2000">
                <a:solidFill>
                  <a:schemeClr val="tx1">
                    <a:tint val="75000"/>
                  </a:schemeClr>
                </a:solidFill>
              </a:defRPr>
            </a:lvl2pPr>
            <a:lvl3pPr marL="914309" indent="0">
              <a:buNone/>
              <a:defRPr sz="1800">
                <a:solidFill>
                  <a:schemeClr val="tx1">
                    <a:tint val="75000"/>
                  </a:schemeClr>
                </a:solidFill>
              </a:defRPr>
            </a:lvl3pPr>
            <a:lvl4pPr marL="1371463" indent="0">
              <a:buNone/>
              <a:defRPr sz="1600">
                <a:solidFill>
                  <a:schemeClr val="tx1">
                    <a:tint val="75000"/>
                  </a:schemeClr>
                </a:solidFill>
              </a:defRPr>
            </a:lvl4pPr>
            <a:lvl5pPr marL="1828617" indent="0">
              <a:buNone/>
              <a:defRPr sz="1600">
                <a:solidFill>
                  <a:schemeClr val="tx1">
                    <a:tint val="75000"/>
                  </a:schemeClr>
                </a:solidFill>
              </a:defRPr>
            </a:lvl5pPr>
            <a:lvl6pPr marL="2285771" indent="0">
              <a:buNone/>
              <a:defRPr sz="1600">
                <a:solidFill>
                  <a:schemeClr val="tx1">
                    <a:tint val="75000"/>
                  </a:schemeClr>
                </a:solidFill>
              </a:defRPr>
            </a:lvl6pPr>
            <a:lvl7pPr marL="2742926" indent="0">
              <a:buNone/>
              <a:defRPr sz="1600">
                <a:solidFill>
                  <a:schemeClr val="tx1">
                    <a:tint val="75000"/>
                  </a:schemeClr>
                </a:solidFill>
              </a:defRPr>
            </a:lvl7pPr>
            <a:lvl8pPr marL="3200080" indent="0">
              <a:buNone/>
              <a:defRPr sz="1600">
                <a:solidFill>
                  <a:schemeClr val="tx1">
                    <a:tint val="75000"/>
                  </a:schemeClr>
                </a:solidFill>
              </a:defRPr>
            </a:lvl8pPr>
            <a:lvl9pPr marL="3657234"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102079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091" y="1826048"/>
            <a:ext cx="5180926" cy="435234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1396" y="1826048"/>
            <a:ext cx="5180926" cy="435234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845710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679" y="365210"/>
            <a:ext cx="10514231" cy="1325870"/>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679" y="1681552"/>
            <a:ext cx="5157116" cy="824103"/>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679" y="2505655"/>
            <a:ext cx="5157116" cy="3685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1397" y="1681552"/>
            <a:ext cx="5182513" cy="824103"/>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1397" y="2505655"/>
            <a:ext cx="5182513" cy="3685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249148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23069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860217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679" y="457306"/>
            <a:ext cx="3931725" cy="1600571"/>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2513" y="987654"/>
            <a:ext cx="6171397" cy="48747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679" y="2057876"/>
            <a:ext cx="3931725" cy="3812471"/>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110961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679" y="457306"/>
            <a:ext cx="3931725" cy="1600571"/>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2513" y="987654"/>
            <a:ext cx="6171397" cy="4874754"/>
          </a:xfrm>
        </p:spPr>
        <p:txBody>
          <a:bodyPr anchor="t"/>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679" y="2057876"/>
            <a:ext cx="3931725" cy="3812471"/>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8420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790471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3764" y="365209"/>
            <a:ext cx="2628558" cy="5813184"/>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091" y="365209"/>
            <a:ext cx="7733293" cy="581318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54333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743" y="1710135"/>
            <a:ext cx="10514231" cy="2853398"/>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743" y="4590527"/>
            <a:ext cx="10514231" cy="150053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4C4388EF-52D1-4258-9BE5-BCD010C7D4DE}" type="datetimeFigureOut">
              <a:rPr lang="zh-CN" altLang="en-US" smtClean="0"/>
              <a:t>2022/12/29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3568261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091" y="1826048"/>
            <a:ext cx="5180926" cy="4352346"/>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1396" y="1826048"/>
            <a:ext cx="5180926" cy="4352346"/>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4C4388EF-52D1-4258-9BE5-BCD010C7D4DE}" type="datetimeFigureOut">
              <a:rPr lang="zh-CN" altLang="en-US" smtClean="0"/>
              <a:t>2022/12/29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82890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680" y="365211"/>
            <a:ext cx="10514231" cy="1325870"/>
          </a:xfrm>
        </p:spPr>
        <p:txBody>
          <a:bodyPr/>
          <a:lstStyle/>
          <a:p>
            <a:r>
              <a:rPr lang="zh-CN" altLang="en-US"/>
              <a:t>单击此处编辑母版标题样式</a:t>
            </a:r>
          </a:p>
        </p:txBody>
      </p:sp>
      <p:sp>
        <p:nvSpPr>
          <p:cNvPr id="3" name="文本占位符 2"/>
          <p:cNvSpPr>
            <a:spLocks noGrp="1"/>
          </p:cNvSpPr>
          <p:nvPr>
            <p:ph type="body" idx="1"/>
          </p:nvPr>
        </p:nvSpPr>
        <p:spPr>
          <a:xfrm>
            <a:off x="839679" y="1681553"/>
            <a:ext cx="5157116"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679" y="2505656"/>
            <a:ext cx="5157116" cy="3685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1398" y="1681553"/>
            <a:ext cx="5182513"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1398" y="2505656"/>
            <a:ext cx="5182513" cy="3685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4C4388EF-52D1-4258-9BE5-BCD010C7D4DE}" type="datetimeFigureOut">
              <a:rPr lang="zh-CN" altLang="en-US" smtClean="0"/>
              <a:t>2022/12/29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3859191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680" y="365211"/>
            <a:ext cx="10514231" cy="1325870"/>
          </a:xfrm>
        </p:spPr>
        <p:txBody>
          <a:bodyPr/>
          <a:lstStyle/>
          <a:p>
            <a:r>
              <a:rPr lang="zh-CN" altLang="en-US"/>
              <a:t>单击此处编辑母版标题样式</a:t>
            </a:r>
          </a:p>
        </p:txBody>
      </p:sp>
      <p:sp>
        <p:nvSpPr>
          <p:cNvPr id="3" name="文本占位符 2"/>
          <p:cNvSpPr>
            <a:spLocks noGrp="1"/>
          </p:cNvSpPr>
          <p:nvPr>
            <p:ph type="body" idx="1"/>
          </p:nvPr>
        </p:nvSpPr>
        <p:spPr>
          <a:xfrm>
            <a:off x="839679" y="1681553"/>
            <a:ext cx="5157116"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679" y="2505656"/>
            <a:ext cx="5157116" cy="3685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1398" y="1681553"/>
            <a:ext cx="5182513"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1398" y="2505656"/>
            <a:ext cx="5182513" cy="3685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4C4388EF-52D1-4258-9BE5-BCD010C7D4DE}" type="datetimeFigureOut">
              <a:rPr lang="zh-CN" altLang="en-US" smtClean="0"/>
              <a:t>2022/12/29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D3EE65E-57D2-4566-898C-4F2076833F8D}" type="slidenum">
              <a:rPr lang="zh-CN" altLang="en-US" smtClean="0"/>
              <a:t>‹#›</a:t>
            </a:fld>
            <a:endParaRPr lang="zh-CN" altLang="en-US"/>
          </a:p>
        </p:txBody>
      </p:sp>
      <p:sp>
        <p:nvSpPr>
          <p:cNvPr id="11" name="TextBox 4">
            <a:extLst>
              <a:ext uri="{FF2B5EF4-FFF2-40B4-BE49-F238E27FC236}">
                <a16:creationId xmlns="" xmlns:a16="http://schemas.microsoft.com/office/drawing/2014/main" id="{CDD75622-4937-CE5F-EA1B-420D57BD8D3F}"/>
              </a:ext>
            </a:extLst>
          </p:cNvPr>
          <p:cNvSpPr txBox="1"/>
          <p:nvPr userDrawn="1"/>
        </p:nvSpPr>
        <p:spPr>
          <a:xfrm>
            <a:off x="10175404" y="6357823"/>
            <a:ext cx="1440159" cy="118430"/>
          </a:xfrm>
          <a:prstGeom prst="rect">
            <a:avLst/>
          </a:prstGeom>
          <a:noFill/>
        </p:spPr>
        <p:txBody>
          <a:bodyPr wrap="square" rtlCol="0">
            <a:spAutoFit/>
          </a:bodyPr>
          <a:lstStyle/>
          <a:p>
            <a:pPr>
              <a:lnSpc>
                <a:spcPct val="200000"/>
              </a:lnSpc>
            </a:pPr>
            <a:r>
              <a:rPr lang="zh-CN" altLang="en-US" sz="100" dirty="0">
                <a:solidFill>
                  <a:prstClr val="black"/>
                </a:solidFill>
                <a:latin typeface="微软雅黑" panose="020B0503020204020204" pitchFamily="34" charset="-122"/>
                <a:hlinkClick r:id="rId2"/>
              </a:rPr>
              <a:t>行业</a:t>
            </a:r>
            <a:r>
              <a:rPr lang="en-US" altLang="zh-CN" sz="100" dirty="0">
                <a:solidFill>
                  <a:prstClr val="black"/>
                </a:solidFill>
                <a:latin typeface="微软雅黑" panose="020B0503020204020204" pitchFamily="34" charset="-122"/>
                <a:hlinkClick r:id="rId2"/>
              </a:rPr>
              <a:t>PPT</a:t>
            </a:r>
            <a:r>
              <a:rPr lang="zh-CN" altLang="en-US" sz="100" dirty="0">
                <a:solidFill>
                  <a:prstClr val="black"/>
                </a:solidFill>
                <a:latin typeface="微软雅黑" panose="020B0503020204020204" pitchFamily="34" charset="-122"/>
                <a:hlinkClick r:id="rId2"/>
              </a:rPr>
              <a:t>模板</a:t>
            </a:r>
            <a:r>
              <a:rPr lang="en-US" altLang="zh-CN" sz="100" dirty="0">
                <a:solidFill>
                  <a:prstClr val="black"/>
                </a:solidFill>
                <a:latin typeface="微软雅黑" panose="020B0503020204020204" pitchFamily="34" charset="-122"/>
              </a:rPr>
              <a:t>http://www.1ppt.com/hangye/</a:t>
            </a:r>
          </a:p>
        </p:txBody>
      </p:sp>
    </p:spTree>
    <p:extLst>
      <p:ext uri="{BB962C8B-B14F-4D97-AF65-F5344CB8AC3E}">
        <p14:creationId xmlns:p14="http://schemas.microsoft.com/office/powerpoint/2010/main" val="1727433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4C4388EF-52D1-4258-9BE5-BCD010C7D4DE}" type="datetimeFigureOut">
              <a:rPr lang="zh-CN" altLang="en-US" smtClean="0"/>
              <a:t>2022/12/29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3868750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C4388EF-52D1-4258-9BE5-BCD010C7D4DE}" type="datetimeFigureOut">
              <a:rPr lang="zh-CN" altLang="en-US" smtClean="0"/>
              <a:t>2022/12/29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3239858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79" y="457307"/>
            <a:ext cx="3931725" cy="1600571"/>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2514" y="987654"/>
            <a:ext cx="6171397" cy="48747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679" y="2057877"/>
            <a:ext cx="393172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4C4388EF-52D1-4258-9BE5-BCD010C7D4DE}" type="datetimeFigureOut">
              <a:rPr lang="zh-CN" altLang="en-US" smtClean="0"/>
              <a:t>2022/12/29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2088435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092" y="365211"/>
            <a:ext cx="10514231" cy="1325870"/>
          </a:xfrm>
          <a:prstGeom prst="rect">
            <a:avLst/>
          </a:prstGeom>
        </p:spPr>
        <p:txBody>
          <a:bodyPr vert="horz" lIns="91436" tIns="45718" rIns="91436" bIns="45718" rtlCol="0" anchor="ctr">
            <a:normAutofit/>
          </a:bodyPr>
          <a:lstStyle/>
          <a:p>
            <a:r>
              <a:rPr lang="zh-CN" altLang="en-US"/>
              <a:t>单击此处编辑母版标题样式</a:t>
            </a:r>
          </a:p>
        </p:txBody>
      </p:sp>
      <p:sp>
        <p:nvSpPr>
          <p:cNvPr id="3" name="文本占位符 2"/>
          <p:cNvSpPr>
            <a:spLocks noGrp="1"/>
          </p:cNvSpPr>
          <p:nvPr>
            <p:ph type="body" idx="1"/>
          </p:nvPr>
        </p:nvSpPr>
        <p:spPr>
          <a:xfrm>
            <a:off x="838092" y="1826048"/>
            <a:ext cx="10514231" cy="4352346"/>
          </a:xfrm>
          <a:prstGeom prst="rect">
            <a:avLst/>
          </a:prstGeom>
        </p:spPr>
        <p:txBody>
          <a:bodyPr vert="horz" lIns="91436" tIns="45718" rIns="91436" bIns="45718"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092" y="6357823"/>
            <a:ext cx="2742843" cy="365210"/>
          </a:xfrm>
          <a:prstGeom prst="rect">
            <a:avLst/>
          </a:prstGeom>
        </p:spPr>
        <p:txBody>
          <a:bodyPr vert="horz" lIns="91436" tIns="45718" rIns="91436" bIns="45718" rtlCol="0" anchor="ctr"/>
          <a:lstStyle>
            <a:lvl1pPr algn="l">
              <a:defRPr sz="1200">
                <a:solidFill>
                  <a:schemeClr val="tx1">
                    <a:tint val="75000"/>
                  </a:schemeClr>
                </a:solidFill>
              </a:defRPr>
            </a:lvl1pPr>
          </a:lstStyle>
          <a:p>
            <a:fld id="{4C4388EF-52D1-4258-9BE5-BCD010C7D4DE}" type="datetimeFigureOut">
              <a:rPr lang="zh-CN" altLang="en-US" smtClean="0"/>
              <a:t>2022/12/29</a:t>
            </a:fld>
            <a:endParaRPr lang="zh-CN" altLang="en-US"/>
          </a:p>
        </p:txBody>
      </p:sp>
      <p:sp>
        <p:nvSpPr>
          <p:cNvPr id="5" name="页脚占位符 4"/>
          <p:cNvSpPr>
            <a:spLocks noGrp="1"/>
          </p:cNvSpPr>
          <p:nvPr>
            <p:ph type="ftr" sz="quarter" idx="3"/>
          </p:nvPr>
        </p:nvSpPr>
        <p:spPr>
          <a:xfrm>
            <a:off x="4038075" y="6357823"/>
            <a:ext cx="4114264" cy="365210"/>
          </a:xfrm>
          <a:prstGeom prst="rect">
            <a:avLst/>
          </a:prstGeom>
        </p:spPr>
        <p:txBody>
          <a:bodyPr vert="horz" lIns="91436" tIns="45718" rIns="91436" bIns="45718"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09480" y="6357823"/>
            <a:ext cx="2742843" cy="365210"/>
          </a:xfrm>
          <a:prstGeom prst="rect">
            <a:avLst/>
          </a:prstGeom>
        </p:spPr>
        <p:txBody>
          <a:bodyPr vert="horz" lIns="91436" tIns="45718" rIns="91436" bIns="45718" rtlCol="0" anchor="ctr"/>
          <a:lstStyle>
            <a:lvl1pPr algn="r">
              <a:defRPr sz="1200">
                <a:solidFill>
                  <a:schemeClr val="tx1">
                    <a:tint val="75000"/>
                  </a:schemeClr>
                </a:solidFill>
              </a:defRPr>
            </a:lvl1p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93402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707" r:id="rId6"/>
    <p:sldLayoutId id="2147483654" r:id="rId7"/>
    <p:sldLayoutId id="2147483655" r:id="rId8"/>
    <p:sldLayoutId id="2147483656" r:id="rId9"/>
    <p:sldLayoutId id="2147483657" r:id="rId10"/>
    <p:sldLayoutId id="2147483658" r:id="rId11"/>
    <p:sldLayoutId id="2147483659" r:id="rId12"/>
    <p:sldLayoutId id="2147483706" r:id="rId13"/>
    <p:sldLayoutId id="2147483705"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797010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Lst>
  <p:txStyles>
    <p:titleStyle>
      <a:lvl1pPr algn="ctr" defTabSz="914583" rtl="0" eaLnBrk="1" latinLnBrk="0" hangingPunct="1">
        <a:spcBef>
          <a:spcPct val="0"/>
        </a:spcBef>
        <a:buNone/>
        <a:defRPr sz="4401" kern="1200">
          <a:solidFill>
            <a:schemeClr val="tx1"/>
          </a:solidFill>
          <a:latin typeface="+mj-lt"/>
          <a:ea typeface="+mj-ea"/>
          <a:cs typeface="+mj-cs"/>
        </a:defRPr>
      </a:lvl1pPr>
    </p:titleStyle>
    <p:bodyStyle>
      <a:lvl1pPr marL="342969" indent="-342969" algn="l" defTabSz="914583" rtl="0" eaLnBrk="1" latinLnBrk="0" hangingPunct="1">
        <a:spcBef>
          <a:spcPct val="20000"/>
        </a:spcBef>
        <a:buFont typeface="Arial" panose="020B0604020202020204" pitchFamily="34" charset="0"/>
        <a:buChar char="•"/>
        <a:defRPr sz="3201" kern="1200">
          <a:solidFill>
            <a:schemeClr val="tx1"/>
          </a:solidFill>
          <a:latin typeface="+mn-lt"/>
          <a:ea typeface="+mn-ea"/>
          <a:cs typeface="+mn-cs"/>
        </a:defRPr>
      </a:lvl1pPr>
      <a:lvl2pPr marL="743099" indent="-285807" algn="l" defTabSz="914583" rtl="0" eaLnBrk="1" latinLnBrk="0" hangingPunct="1">
        <a:spcBef>
          <a:spcPct val="20000"/>
        </a:spcBef>
        <a:buFont typeface="Arial" panose="020B0604020202020204" pitchFamily="34" charset="0"/>
        <a:buChar char="–"/>
        <a:defRPr sz="2801" kern="1200">
          <a:solidFill>
            <a:schemeClr val="tx1"/>
          </a:solidFill>
          <a:latin typeface="+mn-lt"/>
          <a:ea typeface="+mn-ea"/>
          <a:cs typeface="+mn-cs"/>
        </a:defRPr>
      </a:lvl2pPr>
      <a:lvl3pPr marL="1143229" indent="-228646" algn="l" defTabSz="9145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520" indent="-228646" algn="l" defTabSz="91458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811" indent="-228646" algn="l" defTabSz="91458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5103" indent="-228646" algn="l" defTabSz="91458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2394" indent="-228646" algn="l" defTabSz="91458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686" indent="-228646" algn="l" defTabSz="91458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977" indent="-228646" algn="l" defTabSz="91458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583" rtl="0" eaLnBrk="1" latinLnBrk="0" hangingPunct="1">
        <a:defRPr sz="1800" kern="1200">
          <a:solidFill>
            <a:schemeClr val="tx1"/>
          </a:solidFill>
          <a:latin typeface="+mn-lt"/>
          <a:ea typeface="+mn-ea"/>
          <a:cs typeface="+mn-cs"/>
        </a:defRPr>
      </a:lvl1pPr>
      <a:lvl2pPr marL="457291" algn="l" defTabSz="914583" rtl="0" eaLnBrk="1" latinLnBrk="0" hangingPunct="1">
        <a:defRPr sz="1800" kern="1200">
          <a:solidFill>
            <a:schemeClr val="tx1"/>
          </a:solidFill>
          <a:latin typeface="+mn-lt"/>
          <a:ea typeface="+mn-ea"/>
          <a:cs typeface="+mn-cs"/>
        </a:defRPr>
      </a:lvl2pPr>
      <a:lvl3pPr marL="914583" algn="l" defTabSz="914583" rtl="0" eaLnBrk="1" latinLnBrk="0" hangingPunct="1">
        <a:defRPr sz="1800" kern="1200">
          <a:solidFill>
            <a:schemeClr val="tx1"/>
          </a:solidFill>
          <a:latin typeface="+mn-lt"/>
          <a:ea typeface="+mn-ea"/>
          <a:cs typeface="+mn-cs"/>
        </a:defRPr>
      </a:lvl3pPr>
      <a:lvl4pPr marL="1371874" algn="l" defTabSz="914583" rtl="0" eaLnBrk="1" latinLnBrk="0" hangingPunct="1">
        <a:defRPr sz="1800" kern="1200">
          <a:solidFill>
            <a:schemeClr val="tx1"/>
          </a:solidFill>
          <a:latin typeface="+mn-lt"/>
          <a:ea typeface="+mn-ea"/>
          <a:cs typeface="+mn-cs"/>
        </a:defRPr>
      </a:lvl4pPr>
      <a:lvl5pPr marL="1829166" algn="l" defTabSz="914583" rtl="0" eaLnBrk="1" latinLnBrk="0" hangingPunct="1">
        <a:defRPr sz="1800" kern="1200">
          <a:solidFill>
            <a:schemeClr val="tx1"/>
          </a:solidFill>
          <a:latin typeface="+mn-lt"/>
          <a:ea typeface="+mn-ea"/>
          <a:cs typeface="+mn-cs"/>
        </a:defRPr>
      </a:lvl5pPr>
      <a:lvl6pPr marL="2286457" algn="l" defTabSz="914583" rtl="0" eaLnBrk="1" latinLnBrk="0" hangingPunct="1">
        <a:defRPr sz="1800" kern="1200">
          <a:solidFill>
            <a:schemeClr val="tx1"/>
          </a:solidFill>
          <a:latin typeface="+mn-lt"/>
          <a:ea typeface="+mn-ea"/>
          <a:cs typeface="+mn-cs"/>
        </a:defRPr>
      </a:lvl6pPr>
      <a:lvl7pPr marL="2743749" algn="l" defTabSz="914583" rtl="0" eaLnBrk="1" latinLnBrk="0" hangingPunct="1">
        <a:defRPr sz="1800" kern="1200">
          <a:solidFill>
            <a:schemeClr val="tx1"/>
          </a:solidFill>
          <a:latin typeface="+mn-lt"/>
          <a:ea typeface="+mn-ea"/>
          <a:cs typeface="+mn-cs"/>
        </a:defRPr>
      </a:lvl7pPr>
      <a:lvl8pPr marL="3201040" algn="l" defTabSz="914583" rtl="0" eaLnBrk="1" latinLnBrk="0" hangingPunct="1">
        <a:defRPr sz="1800" kern="1200">
          <a:solidFill>
            <a:schemeClr val="tx1"/>
          </a:solidFill>
          <a:latin typeface="+mn-lt"/>
          <a:ea typeface="+mn-ea"/>
          <a:cs typeface="+mn-cs"/>
        </a:defRPr>
      </a:lvl8pPr>
      <a:lvl9pPr marL="3658332" algn="l" defTabSz="91458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091" y="365210"/>
            <a:ext cx="10514231" cy="1325870"/>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091" y="1826048"/>
            <a:ext cx="10514231" cy="435234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091" y="6357822"/>
            <a:ext cx="2742843" cy="365210"/>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2022/12/29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075" y="6357822"/>
            <a:ext cx="4114264" cy="36521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09479" y="6357822"/>
            <a:ext cx="2742843" cy="365210"/>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01664768"/>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l" defTabSz="914309"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7" indent="-228577" algn="l" defTabSz="914309"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31" indent="-228577" algn="l" defTabSz="91430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6" indent="-228577" algn="l" defTabSz="91430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40"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94"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9"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03"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57"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11"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tags" Target="../tags/tag4.xml"/><Relationship Id="rId7" Type="http://schemas.openxmlformats.org/officeDocument/2006/relationships/image" Target="../media/image10.jpe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notesSlide" Target="../notesSlides/notesSlide10.xml"/><Relationship Id="rId5" Type="http://schemas.openxmlformats.org/officeDocument/2006/relationships/slideLayout" Target="../slideLayouts/slideLayout13.xml"/><Relationship Id="rId4" Type="http://schemas.openxmlformats.org/officeDocument/2006/relationships/tags" Target="../tags/tag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3.xml"/><Relationship Id="rId1" Type="http://schemas.openxmlformats.org/officeDocument/2006/relationships/slideLayout" Target="../slideLayouts/slideLayout13.xml"/><Relationship Id="rId4" Type="http://schemas.openxmlformats.org/officeDocument/2006/relationships/image" Target="../media/image18.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6.xml"/><Relationship Id="rId1" Type="http://schemas.openxmlformats.org/officeDocument/2006/relationships/slideLayout" Target="../slideLayouts/slideLayout24.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1240"/>
            <a:ext cx="12190413" cy="6857107"/>
          </a:xfrm>
          <a:prstGeom prst="rect">
            <a:avLst/>
          </a:prstGeom>
        </p:spPr>
      </p:pic>
      <p:pic>
        <p:nvPicPr>
          <p:cNvPr id="6" name="图片 5"/>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2610985" y="-2242"/>
            <a:ext cx="6794272" cy="2445940"/>
          </a:xfrm>
          <a:prstGeom prst="rect">
            <a:avLst/>
          </a:prstGeom>
        </p:spPr>
      </p:pic>
      <p:pic>
        <p:nvPicPr>
          <p:cNvPr id="10" name="图片 9"/>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405257" y="3410743"/>
            <a:ext cx="1447912" cy="1238282"/>
          </a:xfrm>
          <a:prstGeom prst="rect">
            <a:avLst/>
          </a:prstGeom>
        </p:spPr>
      </p:pic>
      <p:pic>
        <p:nvPicPr>
          <p:cNvPr id="15" name="图片 1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838163" y="673001"/>
            <a:ext cx="1772822" cy="1555400"/>
          </a:xfrm>
          <a:prstGeom prst="rect">
            <a:avLst/>
          </a:prstGeom>
        </p:spPr>
      </p:pic>
      <p:pic>
        <p:nvPicPr>
          <p:cNvPr id="17" name="图片 16"/>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9478622" y="578129"/>
            <a:ext cx="1743302" cy="1592216"/>
          </a:xfrm>
          <a:prstGeom prst="rect">
            <a:avLst/>
          </a:prstGeom>
        </p:spPr>
      </p:pic>
      <p:pic>
        <p:nvPicPr>
          <p:cNvPr id="19" name="图片 18"/>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305394" y="3429793"/>
            <a:ext cx="1711100" cy="1559002"/>
          </a:xfrm>
          <a:prstGeom prst="rect">
            <a:avLst/>
          </a:prstGeom>
        </p:spPr>
      </p:pic>
      <p:sp>
        <p:nvSpPr>
          <p:cNvPr id="23" name="TextBox 4"/>
          <p:cNvSpPr txBox="1"/>
          <p:nvPr/>
        </p:nvSpPr>
        <p:spPr>
          <a:xfrm>
            <a:off x="2305973" y="2034667"/>
            <a:ext cx="7571304" cy="1200329"/>
          </a:xfrm>
          <a:prstGeom prst="rect">
            <a:avLst/>
          </a:prstGeom>
          <a:noFill/>
        </p:spPr>
        <p:txBody>
          <a:bodyPr wrap="none" rtlCol="0">
            <a:spAutoFit/>
          </a:bodyPr>
          <a:lstStyle/>
          <a:p>
            <a:pPr algn="ctr"/>
            <a:r>
              <a:rPr lang="zh-CN" altLang="en-US" sz="7200" dirty="0">
                <a:solidFill>
                  <a:schemeClr val="bg1"/>
                </a:solidFill>
                <a:latin typeface="方正正黑简体" panose="02000000000000000000" pitchFamily="2" charset="-122"/>
                <a:ea typeface="方正正黑简体" panose="02000000000000000000" pitchFamily="2" charset="-122"/>
                <a:cs typeface="+mn-ea"/>
                <a:sym typeface="+mn-lt"/>
              </a:rPr>
              <a:t>小学</a:t>
            </a:r>
            <a:r>
              <a:rPr lang="zh-CN" altLang="en-US" sz="7200" dirty="0" smtClean="0">
                <a:solidFill>
                  <a:schemeClr val="bg1"/>
                </a:solidFill>
                <a:latin typeface="方正正黑简体" panose="02000000000000000000" pitchFamily="2" charset="-122"/>
                <a:ea typeface="方正正黑简体" panose="02000000000000000000" pitchFamily="2" charset="-122"/>
                <a:cs typeface="+mn-ea"/>
                <a:sym typeface="+mn-lt"/>
              </a:rPr>
              <a:t>教育</a:t>
            </a:r>
            <a:r>
              <a:rPr lang="zh-CN" altLang="en-US" sz="7200" dirty="0">
                <a:solidFill>
                  <a:schemeClr val="bg1"/>
                </a:solidFill>
                <a:latin typeface="方正正黑简体" panose="02000000000000000000" pitchFamily="2" charset="-122"/>
                <a:ea typeface="方正正黑简体" panose="02000000000000000000" pitchFamily="2" charset="-122"/>
                <a:cs typeface="+mn-ea"/>
                <a:sym typeface="+mn-lt"/>
              </a:rPr>
              <a:t>教师说课</a:t>
            </a:r>
            <a:endParaRPr lang="en-US" altLang="zh-CN" sz="7200" dirty="0">
              <a:solidFill>
                <a:schemeClr val="bg1"/>
              </a:solidFill>
              <a:latin typeface="方正正黑简体" panose="02000000000000000000" pitchFamily="2" charset="-122"/>
              <a:ea typeface="方正正黑简体" panose="02000000000000000000" pitchFamily="2" charset="-122"/>
              <a:cs typeface="+mn-ea"/>
              <a:sym typeface="+mn-lt"/>
            </a:endParaRPr>
          </a:p>
        </p:txBody>
      </p:sp>
      <p:sp>
        <p:nvSpPr>
          <p:cNvPr id="24" name="TextBox 23"/>
          <p:cNvSpPr txBox="1"/>
          <p:nvPr/>
        </p:nvSpPr>
        <p:spPr>
          <a:xfrm>
            <a:off x="4187988" y="3869591"/>
            <a:ext cx="3807276" cy="338554"/>
          </a:xfrm>
          <a:prstGeom prst="rect">
            <a:avLst/>
          </a:prstGeom>
          <a:noFill/>
        </p:spPr>
        <p:txBody>
          <a:bodyPr wrap="square" rtlCol="0">
            <a:spAutoFit/>
          </a:bodyPr>
          <a:lstStyle/>
          <a:p>
            <a:pPr algn="ctr"/>
            <a:r>
              <a:rPr lang="zh-CN" altLang="en-US" sz="1600" dirty="0">
                <a:solidFill>
                  <a:schemeClr val="bg1"/>
                </a:solidFill>
                <a:latin typeface="+mj-ea"/>
                <a:ea typeface="+mj-ea"/>
                <a:cs typeface="+mn-ea"/>
                <a:sym typeface="+mn-lt"/>
              </a:rPr>
              <a:t>汇报人</a:t>
            </a:r>
            <a:r>
              <a:rPr lang="zh-CN" altLang="en-US" sz="1600" dirty="0" smtClean="0">
                <a:solidFill>
                  <a:schemeClr val="bg1"/>
                </a:solidFill>
                <a:latin typeface="+mj-ea"/>
                <a:ea typeface="+mj-ea"/>
                <a:cs typeface="+mn-ea"/>
                <a:sym typeface="+mn-lt"/>
              </a:rPr>
              <a:t>：</a:t>
            </a:r>
            <a:r>
              <a:rPr lang="zh-CN" altLang="en-US" sz="1600" dirty="0">
                <a:solidFill>
                  <a:schemeClr val="bg1"/>
                </a:solidFill>
                <a:latin typeface="+mj-ea"/>
                <a:ea typeface="+mj-ea"/>
                <a:cs typeface="+mn-ea"/>
                <a:sym typeface="+mn-lt"/>
              </a:rPr>
              <a:t>优品</a:t>
            </a:r>
            <a:r>
              <a:rPr lang="en-US" altLang="zh-CN" sz="1600" dirty="0" smtClean="0">
                <a:solidFill>
                  <a:schemeClr val="bg1"/>
                </a:solidFill>
                <a:latin typeface="+mj-ea"/>
                <a:ea typeface="+mj-ea"/>
                <a:cs typeface="+mn-ea"/>
                <a:sym typeface="+mn-lt"/>
              </a:rPr>
              <a:t>PPT   </a:t>
            </a:r>
            <a:r>
              <a:rPr lang="zh-CN" altLang="en-US" sz="1600" dirty="0">
                <a:solidFill>
                  <a:schemeClr val="bg1"/>
                </a:solidFill>
                <a:latin typeface="+mj-ea"/>
                <a:ea typeface="+mj-ea"/>
                <a:cs typeface="+mn-ea"/>
                <a:sym typeface="+mn-lt"/>
              </a:rPr>
              <a:t>时间：</a:t>
            </a:r>
            <a:r>
              <a:rPr lang="en-US" altLang="zh-CN" sz="1600" dirty="0">
                <a:solidFill>
                  <a:schemeClr val="bg1"/>
                </a:solidFill>
                <a:latin typeface="+mj-ea"/>
                <a:ea typeface="+mj-ea"/>
                <a:cs typeface="+mn-ea"/>
                <a:sym typeface="+mn-lt"/>
              </a:rPr>
              <a:t>20XX.XX</a:t>
            </a:r>
          </a:p>
        </p:txBody>
      </p:sp>
      <p:sp>
        <p:nvSpPr>
          <p:cNvPr id="25" name="矩形 24"/>
          <p:cNvSpPr/>
          <p:nvPr/>
        </p:nvSpPr>
        <p:spPr>
          <a:xfrm>
            <a:off x="4045093" y="3225220"/>
            <a:ext cx="4093068" cy="401424"/>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zh-CN" altLang="en-US" dirty="0">
                <a:solidFill>
                  <a:schemeClr val="bg1"/>
                </a:solidFill>
                <a:cs typeface="+mn-ea"/>
                <a:sym typeface="+mn-lt"/>
              </a:rPr>
              <a:t>适用学校</a:t>
            </a:r>
            <a:r>
              <a:rPr lang="en-US" altLang="zh-CN" dirty="0">
                <a:solidFill>
                  <a:schemeClr val="bg1"/>
                </a:solidFill>
                <a:cs typeface="+mn-ea"/>
                <a:sym typeface="+mn-lt"/>
              </a:rPr>
              <a:t>/ </a:t>
            </a:r>
            <a:r>
              <a:rPr lang="zh-CN" altLang="en-US" dirty="0">
                <a:solidFill>
                  <a:schemeClr val="bg1"/>
                </a:solidFill>
                <a:cs typeface="+mn-ea"/>
                <a:sym typeface="+mn-lt"/>
              </a:rPr>
              <a:t>教育机构</a:t>
            </a:r>
            <a:r>
              <a:rPr lang="en-US" altLang="zh-CN" dirty="0">
                <a:solidFill>
                  <a:schemeClr val="bg1"/>
                </a:solidFill>
                <a:cs typeface="+mn-ea"/>
                <a:sym typeface="+mn-lt"/>
              </a:rPr>
              <a:t>/ </a:t>
            </a:r>
            <a:r>
              <a:rPr lang="zh-CN" altLang="en-US" dirty="0">
                <a:solidFill>
                  <a:schemeClr val="bg1"/>
                </a:solidFill>
                <a:cs typeface="+mn-ea"/>
                <a:sym typeface="+mn-lt"/>
              </a:rPr>
              <a:t>补习学习班等</a:t>
            </a:r>
          </a:p>
        </p:txBody>
      </p:sp>
    </p:spTree>
    <p:extLst>
      <p:ext uri="{BB962C8B-B14F-4D97-AF65-F5344CB8AC3E}">
        <p14:creationId xmlns:p14="http://schemas.microsoft.com/office/powerpoint/2010/main" val="1462424996"/>
      </p:ext>
    </p:extLst>
  </p:cSld>
  <p:clrMapOvr>
    <a:masterClrMapping/>
  </p:clrMapOvr>
  <mc:AlternateContent xmlns:mc="http://schemas.openxmlformats.org/markup-compatibility/2006" xmlns:p14="http://schemas.microsoft.com/office/powerpoint/2010/main">
    <mc:Choice Requires="p14">
      <p:transition spd="slow" p14:dur="900" advClick="0" advTm="1000">
        <p14:warp dir="in"/>
      </p:transition>
    </mc:Choice>
    <mc:Fallback xmlns="">
      <p:transition spd="slow" advClick="0" advTm="1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750"/>
                                            <p:tgtEl>
                                              <p:spTgt spid="3"/>
                                            </p:tgtEl>
                                          </p:cBhvr>
                                        </p:animEffect>
                                        <p:anim calcmode="lin" valueType="num">
                                          <p:cBhvr>
                                            <p:cTn id="8" dur="750" fill="hold"/>
                                            <p:tgtEl>
                                              <p:spTgt spid="3"/>
                                            </p:tgtEl>
                                            <p:attrNameLst>
                                              <p:attrName>ppt_x</p:attrName>
                                            </p:attrNameLst>
                                          </p:cBhvr>
                                          <p:tavLst>
                                            <p:tav tm="0">
                                              <p:val>
                                                <p:strVal val="#ppt_x"/>
                                              </p:val>
                                            </p:tav>
                                            <p:tav tm="100000">
                                              <p:val>
                                                <p:strVal val="#ppt_x"/>
                                              </p:val>
                                            </p:tav>
                                          </p:tavLst>
                                        </p:anim>
                                        <p:anim calcmode="lin" valueType="num">
                                          <p:cBhvr>
                                            <p:cTn id="9" dur="75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 presetClass="entr" presetSubtype="1"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0-#ppt_h/2"/>
                                              </p:val>
                                            </p:tav>
                                            <p:tav tm="100000">
                                              <p:val>
                                                <p:strVal val="#ppt_y"/>
                                              </p:val>
                                            </p:tav>
                                          </p:tavLst>
                                        </p:anim>
                                      </p:childTnLst>
                                    </p:cTn>
                                  </p:par>
                                </p:childTnLst>
                              </p:cTn>
                            </p:par>
                            <p:par>
                              <p:cTn id="15" fill="hold">
                                <p:stCondLst>
                                  <p:cond delay="1250"/>
                                </p:stCondLst>
                                <p:childTnLst>
                                  <p:par>
                                    <p:cTn id="16" presetID="2" presetClass="entr" presetSubtype="9" fill="hold" nodeType="afterEffect" p14:presetBounceEnd="50000">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14:bounceEnd="50000">
                                          <p:cBhvr additive="base">
                                            <p:cTn id="18" dur="500" fill="hold"/>
                                            <p:tgtEl>
                                              <p:spTgt spid="15"/>
                                            </p:tgtEl>
                                            <p:attrNameLst>
                                              <p:attrName>ppt_x</p:attrName>
                                            </p:attrNameLst>
                                          </p:cBhvr>
                                          <p:tavLst>
                                            <p:tav tm="0">
                                              <p:val>
                                                <p:strVal val="0-#ppt_w/2"/>
                                              </p:val>
                                            </p:tav>
                                            <p:tav tm="100000">
                                              <p:val>
                                                <p:strVal val="#ppt_x"/>
                                              </p:val>
                                            </p:tav>
                                          </p:tavLst>
                                        </p:anim>
                                        <p:anim calcmode="lin" valueType="num" p14:bounceEnd="50000">
                                          <p:cBhvr additive="base">
                                            <p:cTn id="19" dur="500" fill="hold"/>
                                            <p:tgtEl>
                                              <p:spTgt spid="15"/>
                                            </p:tgtEl>
                                            <p:attrNameLst>
                                              <p:attrName>ppt_y</p:attrName>
                                            </p:attrNameLst>
                                          </p:cBhvr>
                                          <p:tavLst>
                                            <p:tav tm="0">
                                              <p:val>
                                                <p:strVal val="0-#ppt_h/2"/>
                                              </p:val>
                                            </p:tav>
                                            <p:tav tm="100000">
                                              <p:val>
                                                <p:strVal val="#ppt_y"/>
                                              </p:val>
                                            </p:tav>
                                          </p:tavLst>
                                        </p:anim>
                                      </p:childTnLst>
                                    </p:cTn>
                                  </p:par>
                                  <p:par>
                                    <p:cTn id="20" presetID="2" presetClass="entr" presetSubtype="3" fill="hold" nodeType="withEffect" p14:presetBounceEnd="50000">
                                      <p:stCondLst>
                                        <p:cond delay="250"/>
                                      </p:stCondLst>
                                      <p:childTnLst>
                                        <p:set>
                                          <p:cBhvr>
                                            <p:cTn id="21" dur="1" fill="hold">
                                              <p:stCondLst>
                                                <p:cond delay="0"/>
                                              </p:stCondLst>
                                            </p:cTn>
                                            <p:tgtEl>
                                              <p:spTgt spid="17"/>
                                            </p:tgtEl>
                                            <p:attrNameLst>
                                              <p:attrName>style.visibility</p:attrName>
                                            </p:attrNameLst>
                                          </p:cBhvr>
                                          <p:to>
                                            <p:strVal val="visible"/>
                                          </p:to>
                                        </p:set>
                                        <p:anim calcmode="lin" valueType="num" p14:bounceEnd="50000">
                                          <p:cBhvr additive="base">
                                            <p:cTn id="22" dur="500" fill="hold"/>
                                            <p:tgtEl>
                                              <p:spTgt spid="17"/>
                                            </p:tgtEl>
                                            <p:attrNameLst>
                                              <p:attrName>ppt_x</p:attrName>
                                            </p:attrNameLst>
                                          </p:cBhvr>
                                          <p:tavLst>
                                            <p:tav tm="0">
                                              <p:val>
                                                <p:strVal val="1+#ppt_w/2"/>
                                              </p:val>
                                            </p:tav>
                                            <p:tav tm="100000">
                                              <p:val>
                                                <p:strVal val="#ppt_x"/>
                                              </p:val>
                                            </p:tav>
                                          </p:tavLst>
                                        </p:anim>
                                        <p:anim calcmode="lin" valueType="num" p14:bounceEnd="50000">
                                          <p:cBhvr additive="base">
                                            <p:cTn id="23" dur="500" fill="hold"/>
                                            <p:tgtEl>
                                              <p:spTgt spid="17"/>
                                            </p:tgtEl>
                                            <p:attrNameLst>
                                              <p:attrName>ppt_y</p:attrName>
                                            </p:attrNameLst>
                                          </p:cBhvr>
                                          <p:tavLst>
                                            <p:tav tm="0">
                                              <p:val>
                                                <p:strVal val="0-#ppt_h/2"/>
                                              </p:val>
                                            </p:tav>
                                            <p:tav tm="100000">
                                              <p:val>
                                                <p:strVal val="#ppt_y"/>
                                              </p:val>
                                            </p:tav>
                                          </p:tavLst>
                                        </p:anim>
                                      </p:childTnLst>
                                    </p:cTn>
                                  </p:par>
                                  <p:par>
                                    <p:cTn id="24" presetID="2" presetClass="entr" presetSubtype="6" fill="hold" nodeType="withEffect" p14:presetBounceEnd="50000">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14:bounceEnd="50000">
                                          <p:cBhvr additive="base">
                                            <p:cTn id="26" dur="500" fill="hold"/>
                                            <p:tgtEl>
                                              <p:spTgt spid="10"/>
                                            </p:tgtEl>
                                            <p:attrNameLst>
                                              <p:attrName>ppt_x</p:attrName>
                                            </p:attrNameLst>
                                          </p:cBhvr>
                                          <p:tavLst>
                                            <p:tav tm="0">
                                              <p:val>
                                                <p:strVal val="1+#ppt_w/2"/>
                                              </p:val>
                                            </p:tav>
                                            <p:tav tm="100000">
                                              <p:val>
                                                <p:strVal val="#ppt_x"/>
                                              </p:val>
                                            </p:tav>
                                          </p:tavLst>
                                        </p:anim>
                                        <p:anim calcmode="lin" valueType="num" p14:bounceEnd="50000">
                                          <p:cBhvr additive="base">
                                            <p:cTn id="27" dur="500" fill="hold"/>
                                            <p:tgtEl>
                                              <p:spTgt spid="10"/>
                                            </p:tgtEl>
                                            <p:attrNameLst>
                                              <p:attrName>ppt_y</p:attrName>
                                            </p:attrNameLst>
                                          </p:cBhvr>
                                          <p:tavLst>
                                            <p:tav tm="0">
                                              <p:val>
                                                <p:strVal val="1+#ppt_h/2"/>
                                              </p:val>
                                            </p:tav>
                                            <p:tav tm="100000">
                                              <p:val>
                                                <p:strVal val="#ppt_y"/>
                                              </p:val>
                                            </p:tav>
                                          </p:tavLst>
                                        </p:anim>
                                      </p:childTnLst>
                                    </p:cTn>
                                  </p:par>
                                  <p:par>
                                    <p:cTn id="28" presetID="2" presetClass="entr" presetSubtype="12" fill="hold" nodeType="withEffect" p14:presetBounceEnd="50000">
                                      <p:stCondLst>
                                        <p:cond delay="250"/>
                                      </p:stCondLst>
                                      <p:childTnLst>
                                        <p:set>
                                          <p:cBhvr>
                                            <p:cTn id="29" dur="1" fill="hold">
                                              <p:stCondLst>
                                                <p:cond delay="0"/>
                                              </p:stCondLst>
                                            </p:cTn>
                                            <p:tgtEl>
                                              <p:spTgt spid="19"/>
                                            </p:tgtEl>
                                            <p:attrNameLst>
                                              <p:attrName>style.visibility</p:attrName>
                                            </p:attrNameLst>
                                          </p:cBhvr>
                                          <p:to>
                                            <p:strVal val="visible"/>
                                          </p:to>
                                        </p:set>
                                        <p:anim calcmode="lin" valueType="num" p14:bounceEnd="50000">
                                          <p:cBhvr additive="base">
                                            <p:cTn id="30" dur="500" fill="hold"/>
                                            <p:tgtEl>
                                              <p:spTgt spid="19"/>
                                            </p:tgtEl>
                                            <p:attrNameLst>
                                              <p:attrName>ppt_x</p:attrName>
                                            </p:attrNameLst>
                                          </p:cBhvr>
                                          <p:tavLst>
                                            <p:tav tm="0">
                                              <p:val>
                                                <p:strVal val="0-#ppt_w/2"/>
                                              </p:val>
                                            </p:tav>
                                            <p:tav tm="100000">
                                              <p:val>
                                                <p:strVal val="#ppt_x"/>
                                              </p:val>
                                            </p:tav>
                                          </p:tavLst>
                                        </p:anim>
                                        <p:anim calcmode="lin" valueType="num" p14:bounceEnd="50000">
                                          <p:cBhvr additive="base">
                                            <p:cTn id="31" dur="500" fill="hold"/>
                                            <p:tgtEl>
                                              <p:spTgt spid="19"/>
                                            </p:tgtEl>
                                            <p:attrNameLst>
                                              <p:attrName>ppt_y</p:attrName>
                                            </p:attrNameLst>
                                          </p:cBhvr>
                                          <p:tavLst>
                                            <p:tav tm="0">
                                              <p:val>
                                                <p:strVal val="1+#ppt_h/2"/>
                                              </p:val>
                                            </p:tav>
                                            <p:tav tm="100000">
                                              <p:val>
                                                <p:strVal val="#ppt_y"/>
                                              </p:val>
                                            </p:tav>
                                          </p:tavLst>
                                        </p:anim>
                                      </p:childTnLst>
                                    </p:cTn>
                                  </p:par>
                                </p:childTnLst>
                              </p:cTn>
                            </p:par>
                            <p:par>
                              <p:cTn id="32" fill="hold">
                                <p:stCondLst>
                                  <p:cond delay="2000"/>
                                </p:stCondLst>
                                <p:childTnLst>
                                  <p:par>
                                    <p:cTn id="33" presetID="14" presetClass="entr" presetSubtype="10" fill="hold" grpId="0" nodeType="afterEffect">
                                      <p:stCondLst>
                                        <p:cond delay="0"/>
                                      </p:stCondLst>
                                      <p:iterate type="lt">
                                        <p:tmPct val="30000"/>
                                      </p:iterate>
                                      <p:childTnLst>
                                        <p:set>
                                          <p:cBhvr>
                                            <p:cTn id="34" dur="1" fill="hold">
                                              <p:stCondLst>
                                                <p:cond delay="0"/>
                                              </p:stCondLst>
                                            </p:cTn>
                                            <p:tgtEl>
                                              <p:spTgt spid="23"/>
                                            </p:tgtEl>
                                            <p:attrNameLst>
                                              <p:attrName>style.visibility</p:attrName>
                                            </p:attrNameLst>
                                          </p:cBhvr>
                                          <p:to>
                                            <p:strVal val="visible"/>
                                          </p:to>
                                        </p:set>
                                        <p:animEffect transition="in" filter="randombar(horizontal)">
                                          <p:cBhvr>
                                            <p:cTn id="35" dur="500"/>
                                            <p:tgtEl>
                                              <p:spTgt spid="23"/>
                                            </p:tgtEl>
                                          </p:cBhvr>
                                        </p:animEffect>
                                      </p:childTnLst>
                                    </p:cTn>
                                  </p:par>
                                  <p:par>
                                    <p:cTn id="36" presetID="12" presetClass="entr" presetSubtype="8"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 calcmode="lin" valueType="num">
                                          <p:cBhvr additive="base">
                                            <p:cTn id="38" dur="500"/>
                                            <p:tgtEl>
                                              <p:spTgt spid="25"/>
                                            </p:tgtEl>
                                            <p:attrNameLst>
                                              <p:attrName>ppt_x</p:attrName>
                                            </p:attrNameLst>
                                          </p:cBhvr>
                                          <p:tavLst>
                                            <p:tav tm="0">
                                              <p:val>
                                                <p:strVal val="#ppt_x-#ppt_w*1.125000"/>
                                              </p:val>
                                            </p:tav>
                                            <p:tav tm="100000">
                                              <p:val>
                                                <p:strVal val="#ppt_x"/>
                                              </p:val>
                                            </p:tav>
                                          </p:tavLst>
                                        </p:anim>
                                        <p:animEffect transition="in" filter="wipe(right)">
                                          <p:cBhvr>
                                            <p:cTn id="39" dur="500"/>
                                            <p:tgtEl>
                                              <p:spTgt spid="25"/>
                                            </p:tgtEl>
                                          </p:cBhvr>
                                        </p:animEffect>
                                      </p:childTnLst>
                                    </p:cTn>
                                  </p:par>
                                </p:childTnLst>
                              </p:cTn>
                            </p:par>
                            <p:par>
                              <p:cTn id="40" fill="hold">
                                <p:stCondLst>
                                  <p:cond delay="3550"/>
                                </p:stCondLst>
                                <p:childTnLst>
                                  <p:par>
                                    <p:cTn id="41" presetID="22" presetClass="entr" presetSubtype="8" fill="hold" grpId="0" nodeType="afterEffect">
                                      <p:stCondLst>
                                        <p:cond delay="0"/>
                                      </p:stCondLst>
                                      <p:iterate type="lt">
                                        <p:tmPct val="30000"/>
                                      </p:iterate>
                                      <p:childTnLst>
                                        <p:set>
                                          <p:cBhvr>
                                            <p:cTn id="42" dur="1" fill="hold">
                                              <p:stCondLst>
                                                <p:cond delay="0"/>
                                              </p:stCondLst>
                                            </p:cTn>
                                            <p:tgtEl>
                                              <p:spTgt spid="24"/>
                                            </p:tgtEl>
                                            <p:attrNameLst>
                                              <p:attrName>style.visibility</p:attrName>
                                            </p:attrNameLst>
                                          </p:cBhvr>
                                          <p:to>
                                            <p:strVal val="visible"/>
                                          </p:to>
                                        </p:set>
                                        <p:animEffect transition="in" filter="wipe(left)">
                                          <p:cBhvr>
                                            <p:cTn id="43" dur="2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750"/>
                                            <p:tgtEl>
                                              <p:spTgt spid="3"/>
                                            </p:tgtEl>
                                          </p:cBhvr>
                                        </p:animEffect>
                                        <p:anim calcmode="lin" valueType="num">
                                          <p:cBhvr>
                                            <p:cTn id="8" dur="750" fill="hold"/>
                                            <p:tgtEl>
                                              <p:spTgt spid="3"/>
                                            </p:tgtEl>
                                            <p:attrNameLst>
                                              <p:attrName>ppt_x</p:attrName>
                                            </p:attrNameLst>
                                          </p:cBhvr>
                                          <p:tavLst>
                                            <p:tav tm="0">
                                              <p:val>
                                                <p:strVal val="#ppt_x"/>
                                              </p:val>
                                            </p:tav>
                                            <p:tav tm="100000">
                                              <p:val>
                                                <p:strVal val="#ppt_x"/>
                                              </p:val>
                                            </p:tav>
                                          </p:tavLst>
                                        </p:anim>
                                        <p:anim calcmode="lin" valueType="num">
                                          <p:cBhvr>
                                            <p:cTn id="9" dur="75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 presetClass="entr" presetSubtype="1"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0-#ppt_h/2"/>
                                              </p:val>
                                            </p:tav>
                                            <p:tav tm="100000">
                                              <p:val>
                                                <p:strVal val="#ppt_y"/>
                                              </p:val>
                                            </p:tav>
                                          </p:tavLst>
                                        </p:anim>
                                      </p:childTnLst>
                                    </p:cTn>
                                  </p:par>
                                </p:childTnLst>
                              </p:cTn>
                            </p:par>
                            <p:par>
                              <p:cTn id="15" fill="hold">
                                <p:stCondLst>
                                  <p:cond delay="1250"/>
                                </p:stCondLst>
                                <p:childTnLst>
                                  <p:par>
                                    <p:cTn id="16" presetID="2" presetClass="entr" presetSubtype="9" fill="hold" nodeType="after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additive="base">
                                            <p:cTn id="18" dur="500" fill="hold"/>
                                            <p:tgtEl>
                                              <p:spTgt spid="15"/>
                                            </p:tgtEl>
                                            <p:attrNameLst>
                                              <p:attrName>ppt_x</p:attrName>
                                            </p:attrNameLst>
                                          </p:cBhvr>
                                          <p:tavLst>
                                            <p:tav tm="0">
                                              <p:val>
                                                <p:strVal val="0-#ppt_w/2"/>
                                              </p:val>
                                            </p:tav>
                                            <p:tav tm="100000">
                                              <p:val>
                                                <p:strVal val="#ppt_x"/>
                                              </p:val>
                                            </p:tav>
                                          </p:tavLst>
                                        </p:anim>
                                        <p:anim calcmode="lin" valueType="num">
                                          <p:cBhvr additive="base">
                                            <p:cTn id="19" dur="500" fill="hold"/>
                                            <p:tgtEl>
                                              <p:spTgt spid="15"/>
                                            </p:tgtEl>
                                            <p:attrNameLst>
                                              <p:attrName>ppt_y</p:attrName>
                                            </p:attrNameLst>
                                          </p:cBhvr>
                                          <p:tavLst>
                                            <p:tav tm="0">
                                              <p:val>
                                                <p:strVal val="0-#ppt_h/2"/>
                                              </p:val>
                                            </p:tav>
                                            <p:tav tm="100000">
                                              <p:val>
                                                <p:strVal val="#ppt_y"/>
                                              </p:val>
                                            </p:tav>
                                          </p:tavLst>
                                        </p:anim>
                                      </p:childTnLst>
                                    </p:cTn>
                                  </p:par>
                                  <p:par>
                                    <p:cTn id="20" presetID="2" presetClass="entr" presetSubtype="3" fill="hold" nodeType="withEffect">
                                      <p:stCondLst>
                                        <p:cond delay="250"/>
                                      </p:stCondLst>
                                      <p:childTnLst>
                                        <p:set>
                                          <p:cBhvr>
                                            <p:cTn id="21" dur="1" fill="hold">
                                              <p:stCondLst>
                                                <p:cond delay="0"/>
                                              </p:stCondLst>
                                            </p:cTn>
                                            <p:tgtEl>
                                              <p:spTgt spid="17"/>
                                            </p:tgtEl>
                                            <p:attrNameLst>
                                              <p:attrName>style.visibility</p:attrName>
                                            </p:attrNameLst>
                                          </p:cBhvr>
                                          <p:to>
                                            <p:strVal val="visible"/>
                                          </p:to>
                                        </p:set>
                                        <p:anim calcmode="lin" valueType="num">
                                          <p:cBhvr additive="base">
                                            <p:cTn id="22" dur="500" fill="hold"/>
                                            <p:tgtEl>
                                              <p:spTgt spid="17"/>
                                            </p:tgtEl>
                                            <p:attrNameLst>
                                              <p:attrName>ppt_x</p:attrName>
                                            </p:attrNameLst>
                                          </p:cBhvr>
                                          <p:tavLst>
                                            <p:tav tm="0">
                                              <p:val>
                                                <p:strVal val="1+#ppt_w/2"/>
                                              </p:val>
                                            </p:tav>
                                            <p:tav tm="100000">
                                              <p:val>
                                                <p:strVal val="#ppt_x"/>
                                              </p:val>
                                            </p:tav>
                                          </p:tavLst>
                                        </p:anim>
                                        <p:anim calcmode="lin" valueType="num">
                                          <p:cBhvr additive="base">
                                            <p:cTn id="23" dur="500" fill="hold"/>
                                            <p:tgtEl>
                                              <p:spTgt spid="17"/>
                                            </p:tgtEl>
                                            <p:attrNameLst>
                                              <p:attrName>ppt_y</p:attrName>
                                            </p:attrNameLst>
                                          </p:cBhvr>
                                          <p:tavLst>
                                            <p:tav tm="0">
                                              <p:val>
                                                <p:strVal val="0-#ppt_h/2"/>
                                              </p:val>
                                            </p:tav>
                                            <p:tav tm="100000">
                                              <p:val>
                                                <p:strVal val="#ppt_y"/>
                                              </p:val>
                                            </p:tav>
                                          </p:tavLst>
                                        </p:anim>
                                      </p:childTnLst>
                                    </p:cTn>
                                  </p:par>
                                  <p:par>
                                    <p:cTn id="24" presetID="2" presetClass="entr" presetSubtype="6" fill="hold" nodeType="with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fill="hold"/>
                                            <p:tgtEl>
                                              <p:spTgt spid="10"/>
                                            </p:tgtEl>
                                            <p:attrNameLst>
                                              <p:attrName>ppt_x</p:attrName>
                                            </p:attrNameLst>
                                          </p:cBhvr>
                                          <p:tavLst>
                                            <p:tav tm="0">
                                              <p:val>
                                                <p:strVal val="1+#ppt_w/2"/>
                                              </p:val>
                                            </p:tav>
                                            <p:tav tm="100000">
                                              <p:val>
                                                <p:strVal val="#ppt_x"/>
                                              </p:val>
                                            </p:tav>
                                          </p:tavLst>
                                        </p:anim>
                                        <p:anim calcmode="lin" valueType="num">
                                          <p:cBhvr additive="base">
                                            <p:cTn id="27" dur="500" fill="hold"/>
                                            <p:tgtEl>
                                              <p:spTgt spid="10"/>
                                            </p:tgtEl>
                                            <p:attrNameLst>
                                              <p:attrName>ppt_y</p:attrName>
                                            </p:attrNameLst>
                                          </p:cBhvr>
                                          <p:tavLst>
                                            <p:tav tm="0">
                                              <p:val>
                                                <p:strVal val="1+#ppt_h/2"/>
                                              </p:val>
                                            </p:tav>
                                            <p:tav tm="100000">
                                              <p:val>
                                                <p:strVal val="#ppt_y"/>
                                              </p:val>
                                            </p:tav>
                                          </p:tavLst>
                                        </p:anim>
                                      </p:childTnLst>
                                    </p:cTn>
                                  </p:par>
                                  <p:par>
                                    <p:cTn id="28" presetID="2" presetClass="entr" presetSubtype="12" fill="hold" nodeType="withEffect">
                                      <p:stCondLst>
                                        <p:cond delay="250"/>
                                      </p:stCondLst>
                                      <p:childTnLst>
                                        <p:set>
                                          <p:cBhvr>
                                            <p:cTn id="29" dur="1" fill="hold">
                                              <p:stCondLst>
                                                <p:cond delay="0"/>
                                              </p:stCondLst>
                                            </p:cTn>
                                            <p:tgtEl>
                                              <p:spTgt spid="19"/>
                                            </p:tgtEl>
                                            <p:attrNameLst>
                                              <p:attrName>style.visibility</p:attrName>
                                            </p:attrNameLst>
                                          </p:cBhvr>
                                          <p:to>
                                            <p:strVal val="visible"/>
                                          </p:to>
                                        </p:set>
                                        <p:anim calcmode="lin" valueType="num">
                                          <p:cBhvr additive="base">
                                            <p:cTn id="30" dur="500" fill="hold"/>
                                            <p:tgtEl>
                                              <p:spTgt spid="19"/>
                                            </p:tgtEl>
                                            <p:attrNameLst>
                                              <p:attrName>ppt_x</p:attrName>
                                            </p:attrNameLst>
                                          </p:cBhvr>
                                          <p:tavLst>
                                            <p:tav tm="0">
                                              <p:val>
                                                <p:strVal val="0-#ppt_w/2"/>
                                              </p:val>
                                            </p:tav>
                                            <p:tav tm="100000">
                                              <p:val>
                                                <p:strVal val="#ppt_x"/>
                                              </p:val>
                                            </p:tav>
                                          </p:tavLst>
                                        </p:anim>
                                        <p:anim calcmode="lin" valueType="num">
                                          <p:cBhvr additive="base">
                                            <p:cTn id="31" dur="500" fill="hold"/>
                                            <p:tgtEl>
                                              <p:spTgt spid="19"/>
                                            </p:tgtEl>
                                            <p:attrNameLst>
                                              <p:attrName>ppt_y</p:attrName>
                                            </p:attrNameLst>
                                          </p:cBhvr>
                                          <p:tavLst>
                                            <p:tav tm="0">
                                              <p:val>
                                                <p:strVal val="1+#ppt_h/2"/>
                                              </p:val>
                                            </p:tav>
                                            <p:tav tm="100000">
                                              <p:val>
                                                <p:strVal val="#ppt_y"/>
                                              </p:val>
                                            </p:tav>
                                          </p:tavLst>
                                        </p:anim>
                                      </p:childTnLst>
                                    </p:cTn>
                                  </p:par>
                                </p:childTnLst>
                              </p:cTn>
                            </p:par>
                            <p:par>
                              <p:cTn id="32" fill="hold">
                                <p:stCondLst>
                                  <p:cond delay="2000"/>
                                </p:stCondLst>
                                <p:childTnLst>
                                  <p:par>
                                    <p:cTn id="33" presetID="14" presetClass="entr" presetSubtype="10" fill="hold" grpId="0" nodeType="afterEffect">
                                      <p:stCondLst>
                                        <p:cond delay="0"/>
                                      </p:stCondLst>
                                      <p:iterate type="lt">
                                        <p:tmPct val="30000"/>
                                      </p:iterate>
                                      <p:childTnLst>
                                        <p:set>
                                          <p:cBhvr>
                                            <p:cTn id="34" dur="1" fill="hold">
                                              <p:stCondLst>
                                                <p:cond delay="0"/>
                                              </p:stCondLst>
                                            </p:cTn>
                                            <p:tgtEl>
                                              <p:spTgt spid="23"/>
                                            </p:tgtEl>
                                            <p:attrNameLst>
                                              <p:attrName>style.visibility</p:attrName>
                                            </p:attrNameLst>
                                          </p:cBhvr>
                                          <p:to>
                                            <p:strVal val="visible"/>
                                          </p:to>
                                        </p:set>
                                        <p:animEffect transition="in" filter="randombar(horizontal)">
                                          <p:cBhvr>
                                            <p:cTn id="35" dur="500"/>
                                            <p:tgtEl>
                                              <p:spTgt spid="23"/>
                                            </p:tgtEl>
                                          </p:cBhvr>
                                        </p:animEffect>
                                      </p:childTnLst>
                                    </p:cTn>
                                  </p:par>
                                  <p:par>
                                    <p:cTn id="36" presetID="12" presetClass="entr" presetSubtype="8"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 calcmode="lin" valueType="num">
                                          <p:cBhvr additive="base">
                                            <p:cTn id="38" dur="500"/>
                                            <p:tgtEl>
                                              <p:spTgt spid="25"/>
                                            </p:tgtEl>
                                            <p:attrNameLst>
                                              <p:attrName>ppt_x</p:attrName>
                                            </p:attrNameLst>
                                          </p:cBhvr>
                                          <p:tavLst>
                                            <p:tav tm="0">
                                              <p:val>
                                                <p:strVal val="#ppt_x-#ppt_w*1.125000"/>
                                              </p:val>
                                            </p:tav>
                                            <p:tav tm="100000">
                                              <p:val>
                                                <p:strVal val="#ppt_x"/>
                                              </p:val>
                                            </p:tav>
                                          </p:tavLst>
                                        </p:anim>
                                        <p:animEffect transition="in" filter="wipe(right)">
                                          <p:cBhvr>
                                            <p:cTn id="39" dur="500"/>
                                            <p:tgtEl>
                                              <p:spTgt spid="25"/>
                                            </p:tgtEl>
                                          </p:cBhvr>
                                        </p:animEffect>
                                      </p:childTnLst>
                                    </p:cTn>
                                  </p:par>
                                </p:childTnLst>
                              </p:cTn>
                            </p:par>
                            <p:par>
                              <p:cTn id="40" fill="hold">
                                <p:stCondLst>
                                  <p:cond delay="3550"/>
                                </p:stCondLst>
                                <p:childTnLst>
                                  <p:par>
                                    <p:cTn id="41" presetID="22" presetClass="entr" presetSubtype="8" fill="hold" grpId="0" nodeType="afterEffect">
                                      <p:stCondLst>
                                        <p:cond delay="0"/>
                                      </p:stCondLst>
                                      <p:iterate type="lt">
                                        <p:tmPct val="30000"/>
                                      </p:iterate>
                                      <p:childTnLst>
                                        <p:set>
                                          <p:cBhvr>
                                            <p:cTn id="42" dur="1" fill="hold">
                                              <p:stCondLst>
                                                <p:cond delay="0"/>
                                              </p:stCondLst>
                                            </p:cTn>
                                            <p:tgtEl>
                                              <p:spTgt spid="24"/>
                                            </p:tgtEl>
                                            <p:attrNameLst>
                                              <p:attrName>style.visibility</p:attrName>
                                            </p:attrNameLst>
                                          </p:cBhvr>
                                          <p:to>
                                            <p:strVal val="visible"/>
                                          </p:to>
                                        </p:set>
                                        <p:animEffect transition="in" filter="wipe(left)">
                                          <p:cBhvr>
                                            <p:cTn id="43" dur="2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animBg="1"/>
        </p:bldLst>
      </p:timing>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357025"/>
            <a:ext cx="12190413" cy="688765"/>
            <a:chOff x="0" y="462533"/>
            <a:chExt cx="12190413" cy="688765"/>
          </a:xfrm>
        </p:grpSpPr>
        <p:sp>
          <p:nvSpPr>
            <p:cNvPr id="11" name="Copyright Notice"/>
            <p:cNvSpPr>
              <a:spLocks/>
            </p:cNvSpPr>
            <p:nvPr/>
          </p:nvSpPr>
          <p:spPr bwMode="auto">
            <a:xfrm>
              <a:off x="4597400" y="462533"/>
              <a:ext cx="30480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chemeClr val="bg1"/>
                  </a:solidFill>
                  <a:cs typeface="+mn-ea"/>
                  <a:sym typeface="+mn-lt"/>
                </a:rPr>
                <a:t>点击加入标题文字</a:t>
              </a:r>
              <a:endParaRPr lang="en-US" sz="2400" cap="small" dirty="0">
                <a:solidFill>
                  <a:schemeClr val="bg1"/>
                </a:solidFill>
                <a:cs typeface="+mn-ea"/>
                <a:sym typeface="+mn-lt"/>
              </a:endParaRPr>
            </a:p>
          </p:txBody>
        </p:sp>
        <p:cxnSp>
          <p:nvCxnSpPr>
            <p:cNvPr id="5" name="直接连接符 4"/>
            <p:cNvCxnSpPr>
              <a:cxnSpLocks/>
            </p:cNvCxnSpPr>
            <p:nvPr/>
          </p:nvCxnSpPr>
          <p:spPr>
            <a:xfrm>
              <a:off x="0" y="1151298"/>
              <a:ext cx="1219041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 name="组合 5"/>
          <p:cNvGrpSpPr/>
          <p:nvPr/>
        </p:nvGrpSpPr>
        <p:grpSpPr>
          <a:xfrm>
            <a:off x="1250344" y="1659674"/>
            <a:ext cx="9742112" cy="3954572"/>
            <a:chOff x="364168" y="1994444"/>
            <a:chExt cx="11571461" cy="4224832"/>
          </a:xfrm>
        </p:grpSpPr>
        <p:sp>
          <p:nvSpPr>
            <p:cNvPr id="7" name="矩形 6"/>
            <p:cNvSpPr/>
            <p:nvPr/>
          </p:nvSpPr>
          <p:spPr>
            <a:xfrm>
              <a:off x="8337289" y="1994444"/>
              <a:ext cx="3598340" cy="4213681"/>
            </a:xfrm>
            <a:prstGeom prst="rect">
              <a:avLst/>
            </a:prstGeom>
            <a:blipFill dpi="0" rotWithShape="1">
              <a:blip r:embed="rId7" cstate="screen">
                <a:extLst>
                  <a:ext uri="{28A0092B-C50C-407E-A947-70E740481C1C}">
                    <a14:useLocalDpi xmlns:a14="http://schemas.microsoft.com/office/drawing/2010/main"/>
                  </a:ext>
                </a:extLst>
              </a:blip>
              <a:srcRect/>
              <a:tile tx="0" ty="0" sx="22000" sy="22000" flip="none"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cs typeface="+mn-ea"/>
                <a:sym typeface="+mn-lt"/>
              </a:endParaRPr>
            </a:p>
          </p:txBody>
        </p:sp>
        <p:sp>
          <p:nvSpPr>
            <p:cNvPr id="9" name="品 2"/>
            <p:cNvSpPr>
              <a:spLocks noChangeArrowheads="1"/>
            </p:cNvSpPr>
            <p:nvPr/>
          </p:nvSpPr>
          <p:spPr bwMode="auto">
            <a:xfrm>
              <a:off x="3943073" y="1996840"/>
              <a:ext cx="4253074" cy="2405320"/>
            </a:xfrm>
            <a:prstGeom prst="rect">
              <a:avLst/>
            </a:prstGeom>
            <a:noFill/>
            <a:ln w="12700">
              <a:solidFill>
                <a:schemeClr val="bg1"/>
              </a:solidFill>
              <a:bevel/>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600">
                <a:solidFill>
                  <a:schemeClr val="bg1"/>
                </a:solidFill>
                <a:latin typeface="+mn-lt"/>
                <a:ea typeface="+mn-ea"/>
                <a:cs typeface="+mn-ea"/>
                <a:sym typeface="+mn-lt"/>
              </a:endParaRPr>
            </a:p>
          </p:txBody>
        </p:sp>
        <p:sp>
          <p:nvSpPr>
            <p:cNvPr id="10" name="15"/>
            <p:cNvSpPr>
              <a:spLocks noChangeArrowheads="1"/>
            </p:cNvSpPr>
            <p:nvPr>
              <p:custDataLst>
                <p:tags r:id="rId1"/>
              </p:custDataLst>
            </p:nvPr>
          </p:nvSpPr>
          <p:spPr bwMode="auto">
            <a:xfrm>
              <a:off x="4228823" y="2866071"/>
              <a:ext cx="3905733" cy="1304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50000"/>
                </a:lnSpc>
                <a:spcBef>
                  <a:spcPct val="0"/>
                </a:spcBef>
                <a:buFont typeface="Arial" panose="020B0604020202020204" pitchFamily="34" charset="0"/>
                <a:buNone/>
              </a:pPr>
              <a:r>
                <a:rPr lang="zh-CN" altLang="en-US" sz="1000" dirty="0">
                  <a:solidFill>
                    <a:schemeClr val="bg1"/>
                  </a:solidFill>
                  <a:latin typeface="+mn-lt"/>
                  <a:ea typeface="+mn-ea"/>
                  <a:cs typeface="+mn-ea"/>
                  <a:sym typeface="+mn-lt"/>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p>
          </p:txBody>
        </p:sp>
        <p:sp>
          <p:nvSpPr>
            <p:cNvPr id="12" name="9"/>
            <p:cNvSpPr>
              <a:spLocks noChangeArrowheads="1"/>
            </p:cNvSpPr>
            <p:nvPr/>
          </p:nvSpPr>
          <p:spPr bwMode="auto">
            <a:xfrm>
              <a:off x="3943073" y="4564276"/>
              <a:ext cx="4253074" cy="1643849"/>
            </a:xfrm>
            <a:prstGeom prst="rect">
              <a:avLst/>
            </a:prstGeom>
            <a:noFill/>
            <a:ln w="12700">
              <a:solidFill>
                <a:schemeClr val="bg1"/>
              </a:solidFill>
              <a:bevel/>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600">
                <a:solidFill>
                  <a:srgbClr val="FFFFFF"/>
                </a:solidFill>
                <a:latin typeface="+mn-lt"/>
                <a:ea typeface="+mn-ea"/>
                <a:cs typeface="+mn-ea"/>
                <a:sym typeface="+mn-lt"/>
              </a:endParaRPr>
            </a:p>
          </p:txBody>
        </p:sp>
        <p:sp>
          <p:nvSpPr>
            <p:cNvPr id="13" name="15"/>
            <p:cNvSpPr>
              <a:spLocks noChangeArrowheads="1"/>
            </p:cNvSpPr>
            <p:nvPr>
              <p:custDataLst>
                <p:tags r:id="rId2"/>
              </p:custDataLst>
            </p:nvPr>
          </p:nvSpPr>
          <p:spPr bwMode="auto">
            <a:xfrm>
              <a:off x="4166911" y="5284388"/>
              <a:ext cx="3845187" cy="809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50000"/>
                </a:lnSpc>
                <a:spcBef>
                  <a:spcPct val="0"/>
                </a:spcBef>
                <a:buFont typeface="Arial" panose="020B0604020202020204" pitchFamily="34" charset="0"/>
                <a:buNone/>
              </a:pPr>
              <a:r>
                <a:rPr lang="zh-CN" altLang="en-US" sz="1000" dirty="0">
                  <a:solidFill>
                    <a:schemeClr val="bg1"/>
                  </a:solidFill>
                  <a:latin typeface="+mn-lt"/>
                  <a:ea typeface="+mn-ea"/>
                  <a:cs typeface="+mn-ea"/>
                  <a:sym typeface="+mn-lt"/>
                </a:rPr>
                <a:t>这里输入简单的文字概述这里输入简单字概述这里输入简单简单的文字概述这里输入简单的文字概述简单的文字概述这里输入简单的文字概述</a:t>
              </a:r>
            </a:p>
          </p:txBody>
        </p:sp>
        <p:sp>
          <p:nvSpPr>
            <p:cNvPr id="14" name="12"/>
            <p:cNvSpPr>
              <a:spLocks noChangeArrowheads="1"/>
            </p:cNvSpPr>
            <p:nvPr>
              <p:custDataLst>
                <p:tags r:id="rId3"/>
              </p:custDataLst>
            </p:nvPr>
          </p:nvSpPr>
          <p:spPr bwMode="auto">
            <a:xfrm>
              <a:off x="4228823" y="2174840"/>
              <a:ext cx="3536090" cy="394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1800" b="1" dirty="0">
                  <a:solidFill>
                    <a:schemeClr val="bg1"/>
                  </a:solidFill>
                  <a:latin typeface="+mn-lt"/>
                  <a:ea typeface="+mn-ea"/>
                  <a:cs typeface="+mn-ea"/>
                  <a:sym typeface="+mn-lt"/>
                </a:rPr>
                <a:t>这里输入简单的文字概述</a:t>
              </a:r>
            </a:p>
          </p:txBody>
        </p:sp>
        <p:sp>
          <p:nvSpPr>
            <p:cNvPr id="15" name="13"/>
            <p:cNvSpPr>
              <a:spLocks noChangeArrowheads="1"/>
            </p:cNvSpPr>
            <p:nvPr>
              <p:custDataLst>
                <p:tags r:id="rId4"/>
              </p:custDataLst>
            </p:nvPr>
          </p:nvSpPr>
          <p:spPr bwMode="auto">
            <a:xfrm>
              <a:off x="4245961" y="4818200"/>
              <a:ext cx="3160755" cy="328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1400" b="1" dirty="0">
                  <a:solidFill>
                    <a:schemeClr val="bg1"/>
                  </a:solidFill>
                  <a:latin typeface="+mn-lt"/>
                  <a:ea typeface="+mn-ea"/>
                  <a:cs typeface="+mn-ea"/>
                  <a:sym typeface="+mn-lt"/>
                </a:rPr>
                <a:t>这里输入简单的文字概述</a:t>
              </a:r>
            </a:p>
          </p:txBody>
        </p:sp>
        <p:sp>
          <p:nvSpPr>
            <p:cNvPr id="16" name="矩形 15"/>
            <p:cNvSpPr/>
            <p:nvPr/>
          </p:nvSpPr>
          <p:spPr>
            <a:xfrm>
              <a:off x="364168" y="2005595"/>
              <a:ext cx="3438400" cy="4213681"/>
            </a:xfrm>
            <a:prstGeom prst="rect">
              <a:avLst/>
            </a:prstGeom>
            <a:blipFill dpi="0" rotWithShape="1">
              <a:blip r:embed="rId8" cstate="screen">
                <a:extLst>
                  <a:ext uri="{28A0092B-C50C-407E-A947-70E740481C1C}">
                    <a14:useLocalDpi xmlns:a14="http://schemas.microsoft.com/office/drawing/2010/main"/>
                  </a:ext>
                </a:extLst>
              </a:blip>
              <a:srcRect/>
              <a:tile tx="0" ty="0" sx="21000" sy="21000" flip="none"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cs typeface="+mn-ea"/>
                <a:sym typeface="+mn-lt"/>
              </a:endParaRPr>
            </a:p>
          </p:txBody>
        </p:sp>
      </p:grpSp>
    </p:spTree>
    <p:extLst>
      <p:ext uri="{BB962C8B-B14F-4D97-AF65-F5344CB8AC3E}">
        <p14:creationId xmlns:p14="http://schemas.microsoft.com/office/powerpoint/2010/main" val="2431241089"/>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357025"/>
            <a:ext cx="12190413" cy="688765"/>
            <a:chOff x="0" y="462533"/>
            <a:chExt cx="12190413" cy="688765"/>
          </a:xfrm>
        </p:grpSpPr>
        <p:sp>
          <p:nvSpPr>
            <p:cNvPr id="11" name="Copyright Notice"/>
            <p:cNvSpPr>
              <a:spLocks/>
            </p:cNvSpPr>
            <p:nvPr/>
          </p:nvSpPr>
          <p:spPr bwMode="auto">
            <a:xfrm>
              <a:off x="4597400" y="462533"/>
              <a:ext cx="30480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chemeClr val="bg1"/>
                  </a:solidFill>
                  <a:cs typeface="+mn-ea"/>
                  <a:sym typeface="+mn-lt"/>
                </a:rPr>
                <a:t>点击加入标题文字</a:t>
              </a:r>
              <a:endParaRPr lang="en-US" sz="2400" cap="small" dirty="0">
                <a:solidFill>
                  <a:schemeClr val="bg1"/>
                </a:solidFill>
                <a:cs typeface="+mn-ea"/>
                <a:sym typeface="+mn-lt"/>
              </a:endParaRPr>
            </a:p>
          </p:txBody>
        </p:sp>
        <p:cxnSp>
          <p:nvCxnSpPr>
            <p:cNvPr id="5" name="直接连接符 4"/>
            <p:cNvCxnSpPr>
              <a:cxnSpLocks/>
            </p:cNvCxnSpPr>
            <p:nvPr/>
          </p:nvCxnSpPr>
          <p:spPr>
            <a:xfrm>
              <a:off x="0" y="1151298"/>
              <a:ext cx="1219041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 name="组合 5"/>
          <p:cNvGrpSpPr/>
          <p:nvPr/>
        </p:nvGrpSpPr>
        <p:grpSpPr>
          <a:xfrm>
            <a:off x="6072834" y="2059357"/>
            <a:ext cx="5051764" cy="3459397"/>
            <a:chOff x="878534" y="2106291"/>
            <a:chExt cx="5051764" cy="3459397"/>
          </a:xfrm>
          <a:noFill/>
        </p:grpSpPr>
        <p:sp>
          <p:nvSpPr>
            <p:cNvPr id="7" name="五边形 7"/>
            <p:cNvSpPr/>
            <p:nvPr/>
          </p:nvSpPr>
          <p:spPr>
            <a:xfrm rot="5400000">
              <a:off x="86466" y="3076712"/>
              <a:ext cx="3459394" cy="1518557"/>
            </a:xfrm>
            <a:prstGeom prst="homePlat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9" name="五边形 8"/>
            <p:cNvSpPr/>
            <p:nvPr/>
          </p:nvSpPr>
          <p:spPr>
            <a:xfrm rot="5400000">
              <a:off x="1998055" y="2679536"/>
              <a:ext cx="2665044" cy="1518557"/>
            </a:xfrm>
            <a:prstGeom prst="homePlat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0" name="五边形 9"/>
            <p:cNvSpPr/>
            <p:nvPr/>
          </p:nvSpPr>
          <p:spPr>
            <a:xfrm rot="5400000">
              <a:off x="3758068" y="2433935"/>
              <a:ext cx="2173845" cy="1518557"/>
            </a:xfrm>
            <a:prstGeom prst="homePlat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3" name="文本框 13"/>
            <p:cNvSpPr txBox="1"/>
            <p:nvPr/>
          </p:nvSpPr>
          <p:spPr>
            <a:xfrm>
              <a:off x="878534" y="2888171"/>
              <a:ext cx="1920910" cy="584775"/>
            </a:xfrm>
            <a:prstGeom prst="rect">
              <a:avLst/>
            </a:prstGeom>
            <a:grpFill/>
            <a:ln>
              <a:noFill/>
            </a:ln>
            <a:effectLst/>
          </p:spPr>
          <p:txBody>
            <a:bodyPr wrap="none" rtlCol="0">
              <a:spAutoFit/>
            </a:bodyPr>
            <a:lstStyle/>
            <a:p>
              <a:r>
                <a:rPr lang="en-US" altLang="zh-CN" sz="3200" b="1" dirty="0">
                  <a:solidFill>
                    <a:schemeClr val="bg1"/>
                  </a:solidFill>
                  <a:cs typeface="+mn-ea"/>
                  <a:sym typeface="+mn-lt"/>
                </a:rPr>
                <a:t>  </a:t>
              </a:r>
              <a:r>
                <a:rPr lang="en-US" altLang="zh-CN" sz="2000" dirty="0">
                  <a:solidFill>
                    <a:schemeClr val="bg1"/>
                  </a:solidFill>
                  <a:cs typeface="+mn-ea"/>
                  <a:sym typeface="+mn-lt"/>
                </a:rPr>
                <a:t>TEXT  HERE</a:t>
              </a:r>
              <a:endParaRPr lang="en-US" altLang="zh-CN" sz="1600" dirty="0">
                <a:solidFill>
                  <a:schemeClr val="bg1"/>
                </a:solidFill>
                <a:cs typeface="+mn-ea"/>
                <a:sym typeface="+mn-lt"/>
              </a:endParaRPr>
            </a:p>
          </p:txBody>
        </p:sp>
        <p:sp>
          <p:nvSpPr>
            <p:cNvPr id="14" name="文本框 14"/>
            <p:cNvSpPr txBox="1"/>
            <p:nvPr/>
          </p:nvSpPr>
          <p:spPr>
            <a:xfrm>
              <a:off x="2430942" y="2823694"/>
              <a:ext cx="1920910" cy="584775"/>
            </a:xfrm>
            <a:prstGeom prst="rect">
              <a:avLst/>
            </a:prstGeom>
            <a:grpFill/>
            <a:ln>
              <a:noFill/>
            </a:ln>
            <a:effectLst/>
          </p:spPr>
          <p:txBody>
            <a:bodyPr wrap="none" rtlCol="0">
              <a:spAutoFit/>
            </a:bodyPr>
            <a:lstStyle/>
            <a:p>
              <a:r>
                <a:rPr lang="en-US" altLang="zh-CN" sz="3200" b="1" dirty="0">
                  <a:solidFill>
                    <a:schemeClr val="bg1"/>
                  </a:solidFill>
                  <a:cs typeface="+mn-ea"/>
                  <a:sym typeface="+mn-lt"/>
                </a:rPr>
                <a:t>  </a:t>
              </a:r>
              <a:r>
                <a:rPr lang="en-US" altLang="zh-CN" sz="2000" dirty="0">
                  <a:solidFill>
                    <a:schemeClr val="bg1"/>
                  </a:solidFill>
                  <a:cs typeface="+mn-ea"/>
                  <a:sym typeface="+mn-lt"/>
                </a:rPr>
                <a:t>TEXT  HERE</a:t>
              </a:r>
              <a:endParaRPr lang="en-US" altLang="zh-CN" sz="1600" dirty="0">
                <a:solidFill>
                  <a:schemeClr val="bg1"/>
                </a:solidFill>
                <a:cs typeface="+mn-ea"/>
                <a:sym typeface="+mn-lt"/>
              </a:endParaRPr>
            </a:p>
          </p:txBody>
        </p:sp>
        <p:sp>
          <p:nvSpPr>
            <p:cNvPr id="16" name="文本框 24"/>
            <p:cNvSpPr txBox="1"/>
            <p:nvPr/>
          </p:nvSpPr>
          <p:spPr>
            <a:xfrm>
              <a:off x="4009388" y="2802384"/>
              <a:ext cx="1920910" cy="584775"/>
            </a:xfrm>
            <a:prstGeom prst="rect">
              <a:avLst/>
            </a:prstGeom>
            <a:noFill/>
            <a:ln>
              <a:noFill/>
            </a:ln>
            <a:effectLst/>
          </p:spPr>
          <p:txBody>
            <a:bodyPr wrap="none" rtlCol="0">
              <a:spAutoFit/>
            </a:bodyPr>
            <a:lstStyle/>
            <a:p>
              <a:r>
                <a:rPr lang="en-US" altLang="zh-CN" sz="3200" b="1" dirty="0">
                  <a:solidFill>
                    <a:schemeClr val="bg1"/>
                  </a:solidFill>
                  <a:cs typeface="+mn-ea"/>
                  <a:sym typeface="+mn-lt"/>
                </a:rPr>
                <a:t>  </a:t>
              </a:r>
              <a:r>
                <a:rPr lang="en-US" altLang="zh-CN" sz="2000" dirty="0">
                  <a:solidFill>
                    <a:schemeClr val="bg1"/>
                  </a:solidFill>
                  <a:cs typeface="+mn-ea"/>
                  <a:sym typeface="+mn-lt"/>
                </a:rPr>
                <a:t>TEXT  HERE</a:t>
              </a:r>
              <a:endParaRPr lang="en-US" altLang="zh-CN" sz="1600" dirty="0">
                <a:solidFill>
                  <a:schemeClr val="bg1"/>
                </a:solidFill>
                <a:cs typeface="+mn-ea"/>
                <a:sym typeface="+mn-lt"/>
              </a:endParaRPr>
            </a:p>
          </p:txBody>
        </p:sp>
        <p:grpSp>
          <p:nvGrpSpPr>
            <p:cNvPr id="17" name="组合 16"/>
            <p:cNvGrpSpPr>
              <a:grpSpLocks noChangeAspect="1"/>
            </p:cNvGrpSpPr>
            <p:nvPr/>
          </p:nvGrpSpPr>
          <p:grpSpPr>
            <a:xfrm>
              <a:off x="1610345" y="2296691"/>
              <a:ext cx="407494" cy="455712"/>
              <a:chOff x="5999255" y="3275006"/>
              <a:chExt cx="402656" cy="450303"/>
            </a:xfrm>
            <a:grpFill/>
          </p:grpSpPr>
          <p:sp>
            <p:nvSpPr>
              <p:cNvPr id="31" name="Freeform 108"/>
              <p:cNvSpPr>
                <a:spLocks noEditPoints="1"/>
              </p:cNvSpPr>
              <p:nvPr/>
            </p:nvSpPr>
            <p:spPr bwMode="auto">
              <a:xfrm>
                <a:off x="6068389" y="3442234"/>
                <a:ext cx="56988" cy="57923"/>
              </a:xfrm>
              <a:custGeom>
                <a:avLst/>
                <a:gdLst>
                  <a:gd name="T0" fmla="*/ 13 w 26"/>
                  <a:gd name="T1" fmla="*/ 0 h 26"/>
                  <a:gd name="T2" fmla="*/ 0 w 26"/>
                  <a:gd name="T3" fmla="*/ 13 h 26"/>
                  <a:gd name="T4" fmla="*/ 13 w 26"/>
                  <a:gd name="T5" fmla="*/ 26 h 26"/>
                  <a:gd name="T6" fmla="*/ 26 w 26"/>
                  <a:gd name="T7" fmla="*/ 13 h 26"/>
                  <a:gd name="T8" fmla="*/ 13 w 26"/>
                  <a:gd name="T9" fmla="*/ 0 h 26"/>
                  <a:gd name="T10" fmla="*/ 13 w 26"/>
                  <a:gd name="T11" fmla="*/ 23 h 26"/>
                  <a:gd name="T12" fmla="*/ 3 w 26"/>
                  <a:gd name="T13" fmla="*/ 13 h 26"/>
                  <a:gd name="T14" fmla="*/ 13 w 26"/>
                  <a:gd name="T15" fmla="*/ 3 h 26"/>
                  <a:gd name="T16" fmla="*/ 23 w 26"/>
                  <a:gd name="T17" fmla="*/ 13 h 26"/>
                  <a:gd name="T18" fmla="*/ 13 w 26"/>
                  <a:gd name="T19" fmla="*/ 2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26">
                    <a:moveTo>
                      <a:pt x="13" y="0"/>
                    </a:moveTo>
                    <a:cubicBezTo>
                      <a:pt x="6" y="0"/>
                      <a:pt x="0" y="6"/>
                      <a:pt x="0" y="13"/>
                    </a:cubicBezTo>
                    <a:cubicBezTo>
                      <a:pt x="0" y="20"/>
                      <a:pt x="6" y="26"/>
                      <a:pt x="13" y="26"/>
                    </a:cubicBezTo>
                    <a:cubicBezTo>
                      <a:pt x="20" y="26"/>
                      <a:pt x="26" y="20"/>
                      <a:pt x="26" y="13"/>
                    </a:cubicBezTo>
                    <a:cubicBezTo>
                      <a:pt x="26" y="6"/>
                      <a:pt x="20" y="0"/>
                      <a:pt x="13" y="0"/>
                    </a:cubicBezTo>
                    <a:close/>
                    <a:moveTo>
                      <a:pt x="13" y="23"/>
                    </a:moveTo>
                    <a:cubicBezTo>
                      <a:pt x="8" y="23"/>
                      <a:pt x="3" y="18"/>
                      <a:pt x="3" y="13"/>
                    </a:cubicBezTo>
                    <a:cubicBezTo>
                      <a:pt x="3" y="7"/>
                      <a:pt x="8" y="3"/>
                      <a:pt x="13" y="3"/>
                    </a:cubicBezTo>
                    <a:cubicBezTo>
                      <a:pt x="19" y="3"/>
                      <a:pt x="23" y="7"/>
                      <a:pt x="23" y="13"/>
                    </a:cubicBezTo>
                    <a:cubicBezTo>
                      <a:pt x="23" y="18"/>
                      <a:pt x="19" y="23"/>
                      <a:pt x="13" y="23"/>
                    </a:cubicBezTo>
                    <a:close/>
                  </a:path>
                </a:pathLst>
              </a:custGeom>
              <a:grpFill/>
              <a:ln w="9525">
                <a:solidFill>
                  <a:schemeClr val="bg1"/>
                </a:solidFill>
                <a:round/>
              </a:ln>
            </p:spPr>
            <p:txBody>
              <a:bodyPr vert="horz" wrap="square" lIns="91440" tIns="45720" rIns="91440" bIns="45720" numCol="1" anchor="t" anchorCtr="0" compatLnSpc="1"/>
              <a:lstStyle/>
              <a:p>
                <a:endParaRPr lang="zh-CN" altLang="en-US">
                  <a:solidFill>
                    <a:schemeClr val="bg1"/>
                  </a:solidFill>
                  <a:cs typeface="+mn-ea"/>
                  <a:sym typeface="+mn-lt"/>
                </a:endParaRPr>
              </a:p>
            </p:txBody>
          </p:sp>
          <p:sp>
            <p:nvSpPr>
              <p:cNvPr id="32" name="Freeform 109"/>
              <p:cNvSpPr>
                <a:spLocks noEditPoints="1"/>
              </p:cNvSpPr>
              <p:nvPr/>
            </p:nvSpPr>
            <p:spPr bwMode="auto">
              <a:xfrm>
                <a:off x="6196380" y="3404865"/>
                <a:ext cx="48580" cy="48580"/>
              </a:xfrm>
              <a:custGeom>
                <a:avLst/>
                <a:gdLst>
                  <a:gd name="T0" fmla="*/ 11 w 22"/>
                  <a:gd name="T1" fmla="*/ 0 h 22"/>
                  <a:gd name="T2" fmla="*/ 0 w 22"/>
                  <a:gd name="T3" fmla="*/ 11 h 22"/>
                  <a:gd name="T4" fmla="*/ 11 w 22"/>
                  <a:gd name="T5" fmla="*/ 22 h 22"/>
                  <a:gd name="T6" fmla="*/ 22 w 22"/>
                  <a:gd name="T7" fmla="*/ 11 h 22"/>
                  <a:gd name="T8" fmla="*/ 11 w 22"/>
                  <a:gd name="T9" fmla="*/ 0 h 22"/>
                  <a:gd name="T10" fmla="*/ 11 w 22"/>
                  <a:gd name="T11" fmla="*/ 17 h 22"/>
                  <a:gd name="T12" fmla="*/ 5 w 22"/>
                  <a:gd name="T13" fmla="*/ 11 h 22"/>
                  <a:gd name="T14" fmla="*/ 11 w 22"/>
                  <a:gd name="T15" fmla="*/ 5 h 22"/>
                  <a:gd name="T16" fmla="*/ 17 w 22"/>
                  <a:gd name="T17" fmla="*/ 11 h 22"/>
                  <a:gd name="T18" fmla="*/ 11 w 22"/>
                  <a:gd name="T19" fmla="*/ 17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 h="22">
                    <a:moveTo>
                      <a:pt x="11" y="0"/>
                    </a:moveTo>
                    <a:cubicBezTo>
                      <a:pt x="5" y="0"/>
                      <a:pt x="0" y="5"/>
                      <a:pt x="0" y="11"/>
                    </a:cubicBezTo>
                    <a:cubicBezTo>
                      <a:pt x="0" y="17"/>
                      <a:pt x="5" y="22"/>
                      <a:pt x="11" y="22"/>
                    </a:cubicBezTo>
                    <a:cubicBezTo>
                      <a:pt x="17" y="22"/>
                      <a:pt x="22" y="17"/>
                      <a:pt x="22" y="11"/>
                    </a:cubicBezTo>
                    <a:cubicBezTo>
                      <a:pt x="22" y="5"/>
                      <a:pt x="17" y="0"/>
                      <a:pt x="11" y="0"/>
                    </a:cubicBezTo>
                    <a:close/>
                    <a:moveTo>
                      <a:pt x="11" y="17"/>
                    </a:moveTo>
                    <a:cubicBezTo>
                      <a:pt x="8" y="17"/>
                      <a:pt x="5" y="14"/>
                      <a:pt x="5" y="11"/>
                    </a:cubicBezTo>
                    <a:cubicBezTo>
                      <a:pt x="5" y="8"/>
                      <a:pt x="8" y="5"/>
                      <a:pt x="11" y="5"/>
                    </a:cubicBezTo>
                    <a:cubicBezTo>
                      <a:pt x="14" y="5"/>
                      <a:pt x="17" y="8"/>
                      <a:pt x="17" y="11"/>
                    </a:cubicBezTo>
                    <a:cubicBezTo>
                      <a:pt x="17" y="14"/>
                      <a:pt x="14" y="17"/>
                      <a:pt x="11" y="17"/>
                    </a:cubicBezTo>
                    <a:close/>
                  </a:path>
                </a:pathLst>
              </a:custGeom>
              <a:grpFill/>
              <a:ln w="9525">
                <a:solidFill>
                  <a:schemeClr val="bg1"/>
                </a:solidFill>
                <a:round/>
              </a:ln>
            </p:spPr>
            <p:txBody>
              <a:bodyPr vert="horz" wrap="square" lIns="91440" tIns="45720" rIns="91440" bIns="45720" numCol="1" anchor="t" anchorCtr="0" compatLnSpc="1"/>
              <a:lstStyle/>
              <a:p>
                <a:endParaRPr lang="zh-CN" altLang="en-US">
                  <a:solidFill>
                    <a:schemeClr val="bg1"/>
                  </a:solidFill>
                  <a:cs typeface="+mn-ea"/>
                  <a:sym typeface="+mn-lt"/>
                </a:endParaRPr>
              </a:p>
            </p:txBody>
          </p:sp>
          <p:sp>
            <p:nvSpPr>
              <p:cNvPr id="33" name="Freeform 110"/>
              <p:cNvSpPr>
                <a:spLocks noEditPoints="1"/>
              </p:cNvSpPr>
              <p:nvPr/>
            </p:nvSpPr>
            <p:spPr bwMode="auto">
              <a:xfrm>
                <a:off x="6081468" y="3456248"/>
                <a:ext cx="30830" cy="30830"/>
              </a:xfrm>
              <a:custGeom>
                <a:avLst/>
                <a:gdLst>
                  <a:gd name="T0" fmla="*/ 7 w 14"/>
                  <a:gd name="T1" fmla="*/ 0 h 14"/>
                  <a:gd name="T2" fmla="*/ 0 w 14"/>
                  <a:gd name="T3" fmla="*/ 7 h 14"/>
                  <a:gd name="T4" fmla="*/ 7 w 14"/>
                  <a:gd name="T5" fmla="*/ 14 h 14"/>
                  <a:gd name="T6" fmla="*/ 14 w 14"/>
                  <a:gd name="T7" fmla="*/ 7 h 14"/>
                  <a:gd name="T8" fmla="*/ 7 w 14"/>
                  <a:gd name="T9" fmla="*/ 0 h 14"/>
                  <a:gd name="T10" fmla="*/ 7 w 14"/>
                  <a:gd name="T11" fmla="*/ 10 h 14"/>
                  <a:gd name="T12" fmla="*/ 4 w 14"/>
                  <a:gd name="T13" fmla="*/ 7 h 14"/>
                  <a:gd name="T14" fmla="*/ 7 w 14"/>
                  <a:gd name="T15" fmla="*/ 3 h 14"/>
                  <a:gd name="T16" fmla="*/ 11 w 14"/>
                  <a:gd name="T17" fmla="*/ 7 h 14"/>
                  <a:gd name="T18" fmla="*/ 7 w 14"/>
                  <a:gd name="T19" fmla="*/ 1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4">
                    <a:moveTo>
                      <a:pt x="7" y="0"/>
                    </a:moveTo>
                    <a:cubicBezTo>
                      <a:pt x="3" y="0"/>
                      <a:pt x="0" y="3"/>
                      <a:pt x="0" y="7"/>
                    </a:cubicBezTo>
                    <a:cubicBezTo>
                      <a:pt x="0" y="11"/>
                      <a:pt x="3" y="14"/>
                      <a:pt x="7" y="14"/>
                    </a:cubicBezTo>
                    <a:cubicBezTo>
                      <a:pt x="11" y="14"/>
                      <a:pt x="14" y="11"/>
                      <a:pt x="14" y="7"/>
                    </a:cubicBezTo>
                    <a:cubicBezTo>
                      <a:pt x="14" y="3"/>
                      <a:pt x="11" y="0"/>
                      <a:pt x="7" y="0"/>
                    </a:cubicBezTo>
                    <a:close/>
                    <a:moveTo>
                      <a:pt x="7" y="10"/>
                    </a:moveTo>
                    <a:cubicBezTo>
                      <a:pt x="5" y="10"/>
                      <a:pt x="4" y="9"/>
                      <a:pt x="4" y="7"/>
                    </a:cubicBezTo>
                    <a:cubicBezTo>
                      <a:pt x="4" y="5"/>
                      <a:pt x="5" y="3"/>
                      <a:pt x="7" y="3"/>
                    </a:cubicBezTo>
                    <a:cubicBezTo>
                      <a:pt x="9" y="3"/>
                      <a:pt x="11" y="5"/>
                      <a:pt x="11" y="7"/>
                    </a:cubicBezTo>
                    <a:cubicBezTo>
                      <a:pt x="11" y="9"/>
                      <a:pt x="9" y="10"/>
                      <a:pt x="7" y="10"/>
                    </a:cubicBezTo>
                    <a:close/>
                  </a:path>
                </a:pathLst>
              </a:custGeom>
              <a:grpFill/>
              <a:ln w="9525">
                <a:solidFill>
                  <a:schemeClr val="bg1"/>
                </a:solidFill>
                <a:round/>
              </a:ln>
            </p:spPr>
            <p:txBody>
              <a:bodyPr vert="horz" wrap="square" lIns="91440" tIns="45720" rIns="91440" bIns="45720" numCol="1" anchor="t" anchorCtr="0" compatLnSpc="1"/>
              <a:lstStyle/>
              <a:p>
                <a:endParaRPr lang="zh-CN" altLang="en-US">
                  <a:solidFill>
                    <a:schemeClr val="bg1"/>
                  </a:solidFill>
                  <a:cs typeface="+mn-ea"/>
                  <a:sym typeface="+mn-lt"/>
                </a:endParaRPr>
              </a:p>
            </p:txBody>
          </p:sp>
          <p:sp>
            <p:nvSpPr>
              <p:cNvPr id="34" name="Freeform 111"/>
              <p:cNvSpPr>
                <a:spLocks noEditPoints="1"/>
              </p:cNvSpPr>
              <p:nvPr/>
            </p:nvSpPr>
            <p:spPr bwMode="auto">
              <a:xfrm>
                <a:off x="6172089" y="3380574"/>
                <a:ext cx="97161" cy="97161"/>
              </a:xfrm>
              <a:custGeom>
                <a:avLst/>
                <a:gdLst>
                  <a:gd name="T0" fmla="*/ 22 w 44"/>
                  <a:gd name="T1" fmla="*/ 0 h 44"/>
                  <a:gd name="T2" fmla="*/ 0 w 44"/>
                  <a:gd name="T3" fmla="*/ 22 h 44"/>
                  <a:gd name="T4" fmla="*/ 22 w 44"/>
                  <a:gd name="T5" fmla="*/ 44 h 44"/>
                  <a:gd name="T6" fmla="*/ 44 w 44"/>
                  <a:gd name="T7" fmla="*/ 22 h 44"/>
                  <a:gd name="T8" fmla="*/ 22 w 44"/>
                  <a:gd name="T9" fmla="*/ 0 h 44"/>
                  <a:gd name="T10" fmla="*/ 22 w 44"/>
                  <a:gd name="T11" fmla="*/ 39 h 44"/>
                  <a:gd name="T12" fmla="*/ 5 w 44"/>
                  <a:gd name="T13" fmla="*/ 22 h 44"/>
                  <a:gd name="T14" fmla="*/ 22 w 44"/>
                  <a:gd name="T15" fmla="*/ 6 h 44"/>
                  <a:gd name="T16" fmla="*/ 39 w 44"/>
                  <a:gd name="T17" fmla="*/ 22 h 44"/>
                  <a:gd name="T18" fmla="*/ 22 w 44"/>
                  <a:gd name="T19" fmla="*/ 3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44">
                    <a:moveTo>
                      <a:pt x="22" y="0"/>
                    </a:moveTo>
                    <a:cubicBezTo>
                      <a:pt x="10" y="0"/>
                      <a:pt x="0" y="10"/>
                      <a:pt x="0" y="22"/>
                    </a:cubicBezTo>
                    <a:cubicBezTo>
                      <a:pt x="0" y="34"/>
                      <a:pt x="10" y="44"/>
                      <a:pt x="22" y="44"/>
                    </a:cubicBezTo>
                    <a:cubicBezTo>
                      <a:pt x="34" y="44"/>
                      <a:pt x="44" y="34"/>
                      <a:pt x="44" y="22"/>
                    </a:cubicBezTo>
                    <a:cubicBezTo>
                      <a:pt x="44" y="10"/>
                      <a:pt x="34" y="0"/>
                      <a:pt x="22" y="0"/>
                    </a:cubicBezTo>
                    <a:close/>
                    <a:moveTo>
                      <a:pt x="22" y="39"/>
                    </a:moveTo>
                    <a:cubicBezTo>
                      <a:pt x="13" y="39"/>
                      <a:pt x="5" y="31"/>
                      <a:pt x="5" y="22"/>
                    </a:cubicBezTo>
                    <a:cubicBezTo>
                      <a:pt x="5" y="13"/>
                      <a:pt x="13" y="6"/>
                      <a:pt x="22" y="6"/>
                    </a:cubicBezTo>
                    <a:cubicBezTo>
                      <a:pt x="31" y="6"/>
                      <a:pt x="39" y="13"/>
                      <a:pt x="39" y="22"/>
                    </a:cubicBezTo>
                    <a:cubicBezTo>
                      <a:pt x="39" y="31"/>
                      <a:pt x="31" y="39"/>
                      <a:pt x="22" y="39"/>
                    </a:cubicBezTo>
                    <a:close/>
                  </a:path>
                </a:pathLst>
              </a:custGeom>
              <a:grpFill/>
              <a:ln w="9525">
                <a:solidFill>
                  <a:schemeClr val="bg1"/>
                </a:solidFill>
                <a:round/>
              </a:ln>
            </p:spPr>
            <p:txBody>
              <a:bodyPr vert="horz" wrap="square" lIns="91440" tIns="45720" rIns="91440" bIns="45720" numCol="1" anchor="t" anchorCtr="0" compatLnSpc="1"/>
              <a:lstStyle/>
              <a:p>
                <a:endParaRPr lang="zh-CN" altLang="en-US">
                  <a:solidFill>
                    <a:schemeClr val="bg1"/>
                  </a:solidFill>
                  <a:cs typeface="+mn-ea"/>
                  <a:sym typeface="+mn-lt"/>
                </a:endParaRPr>
              </a:p>
            </p:txBody>
          </p:sp>
          <p:sp>
            <p:nvSpPr>
              <p:cNvPr id="35" name="Freeform 112"/>
              <p:cNvSpPr>
                <a:spLocks noEditPoints="1"/>
              </p:cNvSpPr>
              <p:nvPr/>
            </p:nvSpPr>
            <p:spPr bwMode="auto">
              <a:xfrm>
                <a:off x="5999255" y="3275006"/>
                <a:ext cx="402656" cy="450303"/>
              </a:xfrm>
              <a:custGeom>
                <a:avLst/>
                <a:gdLst>
                  <a:gd name="T0" fmla="*/ 157 w 182"/>
                  <a:gd name="T1" fmla="*/ 96 h 204"/>
                  <a:gd name="T2" fmla="*/ 153 w 182"/>
                  <a:gd name="T3" fmla="*/ 48 h 204"/>
                  <a:gd name="T4" fmla="*/ 78 w 182"/>
                  <a:gd name="T5" fmla="*/ 0 h 204"/>
                  <a:gd name="T6" fmla="*/ 1 w 182"/>
                  <a:gd name="T7" fmla="*/ 79 h 204"/>
                  <a:gd name="T8" fmla="*/ 0 w 182"/>
                  <a:gd name="T9" fmla="*/ 204 h 204"/>
                  <a:gd name="T10" fmla="*/ 113 w 182"/>
                  <a:gd name="T11" fmla="*/ 176 h 204"/>
                  <a:gd name="T12" fmla="*/ 147 w 182"/>
                  <a:gd name="T13" fmla="*/ 176 h 204"/>
                  <a:gd name="T14" fmla="*/ 147 w 182"/>
                  <a:gd name="T15" fmla="*/ 176 h 204"/>
                  <a:gd name="T16" fmla="*/ 156 w 182"/>
                  <a:gd name="T17" fmla="*/ 151 h 204"/>
                  <a:gd name="T18" fmla="*/ 146 w 182"/>
                  <a:gd name="T19" fmla="*/ 145 h 204"/>
                  <a:gd name="T20" fmla="*/ 156 w 182"/>
                  <a:gd name="T21" fmla="*/ 140 h 204"/>
                  <a:gd name="T22" fmla="*/ 155 w 182"/>
                  <a:gd name="T23" fmla="*/ 138 h 204"/>
                  <a:gd name="T24" fmla="*/ 170 w 182"/>
                  <a:gd name="T25" fmla="*/ 111 h 204"/>
                  <a:gd name="T26" fmla="*/ 62 w 182"/>
                  <a:gd name="T27" fmla="*/ 93 h 204"/>
                  <a:gd name="T28" fmla="*/ 62 w 182"/>
                  <a:gd name="T29" fmla="*/ 102 h 204"/>
                  <a:gd name="T30" fmla="*/ 54 w 182"/>
                  <a:gd name="T31" fmla="*/ 105 h 204"/>
                  <a:gd name="T32" fmla="*/ 48 w 182"/>
                  <a:gd name="T33" fmla="*/ 110 h 204"/>
                  <a:gd name="T34" fmla="*/ 40 w 182"/>
                  <a:gd name="T35" fmla="*/ 107 h 204"/>
                  <a:gd name="T36" fmla="*/ 32 w 182"/>
                  <a:gd name="T37" fmla="*/ 107 h 204"/>
                  <a:gd name="T38" fmla="*/ 28 w 182"/>
                  <a:gd name="T39" fmla="*/ 99 h 204"/>
                  <a:gd name="T40" fmla="*/ 22 w 182"/>
                  <a:gd name="T41" fmla="*/ 93 h 204"/>
                  <a:gd name="T42" fmla="*/ 26 w 182"/>
                  <a:gd name="T43" fmla="*/ 85 h 204"/>
                  <a:gd name="T44" fmla="*/ 26 w 182"/>
                  <a:gd name="T45" fmla="*/ 76 h 204"/>
                  <a:gd name="T46" fmla="*/ 34 w 182"/>
                  <a:gd name="T47" fmla="*/ 73 h 204"/>
                  <a:gd name="T48" fmla="*/ 40 w 182"/>
                  <a:gd name="T49" fmla="*/ 68 h 204"/>
                  <a:gd name="T50" fmla="*/ 48 w 182"/>
                  <a:gd name="T51" fmla="*/ 71 h 204"/>
                  <a:gd name="T52" fmla="*/ 57 w 182"/>
                  <a:gd name="T53" fmla="*/ 71 h 204"/>
                  <a:gd name="T54" fmla="*/ 60 w 182"/>
                  <a:gd name="T55" fmla="*/ 79 h 204"/>
                  <a:gd name="T56" fmla="*/ 66 w 182"/>
                  <a:gd name="T57" fmla="*/ 85 h 204"/>
                  <a:gd name="T58" fmla="*/ 136 w 182"/>
                  <a:gd name="T59" fmla="*/ 77 h 204"/>
                  <a:gd name="T60" fmla="*/ 126 w 182"/>
                  <a:gd name="T61" fmla="*/ 87 h 204"/>
                  <a:gd name="T62" fmla="*/ 121 w 182"/>
                  <a:gd name="T63" fmla="*/ 100 h 204"/>
                  <a:gd name="T64" fmla="*/ 107 w 182"/>
                  <a:gd name="T65" fmla="*/ 100 h 204"/>
                  <a:gd name="T66" fmla="*/ 94 w 182"/>
                  <a:gd name="T67" fmla="*/ 105 h 204"/>
                  <a:gd name="T68" fmla="*/ 83 w 182"/>
                  <a:gd name="T69" fmla="*/ 96 h 204"/>
                  <a:gd name="T70" fmla="*/ 70 w 182"/>
                  <a:gd name="T71" fmla="*/ 91 h 204"/>
                  <a:gd name="T72" fmla="*/ 70 w 182"/>
                  <a:gd name="T73" fmla="*/ 77 h 204"/>
                  <a:gd name="T74" fmla="*/ 64 w 182"/>
                  <a:gd name="T75" fmla="*/ 64 h 204"/>
                  <a:gd name="T76" fmla="*/ 74 w 182"/>
                  <a:gd name="T77" fmla="*/ 53 h 204"/>
                  <a:gd name="T78" fmla="*/ 79 w 182"/>
                  <a:gd name="T79" fmla="*/ 40 h 204"/>
                  <a:gd name="T80" fmla="*/ 94 w 182"/>
                  <a:gd name="T81" fmla="*/ 40 h 204"/>
                  <a:gd name="T82" fmla="*/ 107 w 182"/>
                  <a:gd name="T83" fmla="*/ 35 h 204"/>
                  <a:gd name="T84" fmla="*/ 117 w 182"/>
                  <a:gd name="T85" fmla="*/ 44 h 204"/>
                  <a:gd name="T86" fmla="*/ 130 w 182"/>
                  <a:gd name="T87" fmla="*/ 49 h 204"/>
                  <a:gd name="T88" fmla="*/ 130 w 182"/>
                  <a:gd name="T89" fmla="*/ 64 h 204"/>
                  <a:gd name="T90" fmla="*/ 136 w 182"/>
                  <a:gd name="T91" fmla="*/ 77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204">
                    <a:moveTo>
                      <a:pt x="170" y="111"/>
                    </a:moveTo>
                    <a:cubicBezTo>
                      <a:pt x="166" y="107"/>
                      <a:pt x="160" y="102"/>
                      <a:pt x="157" y="96"/>
                    </a:cubicBezTo>
                    <a:cubicBezTo>
                      <a:pt x="153" y="87"/>
                      <a:pt x="158" y="79"/>
                      <a:pt x="157" y="70"/>
                    </a:cubicBezTo>
                    <a:cubicBezTo>
                      <a:pt x="157" y="63"/>
                      <a:pt x="155" y="54"/>
                      <a:pt x="153" y="48"/>
                    </a:cubicBezTo>
                    <a:cubicBezTo>
                      <a:pt x="149" y="37"/>
                      <a:pt x="142" y="28"/>
                      <a:pt x="133" y="21"/>
                    </a:cubicBezTo>
                    <a:cubicBezTo>
                      <a:pt x="119" y="8"/>
                      <a:pt x="100" y="0"/>
                      <a:pt x="78" y="0"/>
                    </a:cubicBezTo>
                    <a:cubicBezTo>
                      <a:pt x="35" y="0"/>
                      <a:pt x="0" y="32"/>
                      <a:pt x="0" y="71"/>
                    </a:cubicBezTo>
                    <a:cubicBezTo>
                      <a:pt x="0" y="74"/>
                      <a:pt x="0" y="77"/>
                      <a:pt x="1" y="79"/>
                    </a:cubicBezTo>
                    <a:cubicBezTo>
                      <a:pt x="1" y="96"/>
                      <a:pt x="6" y="117"/>
                      <a:pt x="22" y="139"/>
                    </a:cubicBezTo>
                    <a:cubicBezTo>
                      <a:pt x="22" y="139"/>
                      <a:pt x="43" y="182"/>
                      <a:pt x="0" y="204"/>
                    </a:cubicBezTo>
                    <a:cubicBezTo>
                      <a:pt x="95" y="204"/>
                      <a:pt x="95" y="204"/>
                      <a:pt x="95" y="204"/>
                    </a:cubicBezTo>
                    <a:cubicBezTo>
                      <a:pt x="95" y="204"/>
                      <a:pt x="102" y="176"/>
                      <a:pt x="113" y="176"/>
                    </a:cubicBezTo>
                    <a:cubicBezTo>
                      <a:pt x="123" y="176"/>
                      <a:pt x="133" y="177"/>
                      <a:pt x="142" y="176"/>
                    </a:cubicBezTo>
                    <a:cubicBezTo>
                      <a:pt x="144" y="177"/>
                      <a:pt x="146" y="176"/>
                      <a:pt x="147" y="176"/>
                    </a:cubicBezTo>
                    <a:cubicBezTo>
                      <a:pt x="147" y="176"/>
                      <a:pt x="147" y="176"/>
                      <a:pt x="147" y="176"/>
                    </a:cubicBezTo>
                    <a:cubicBezTo>
                      <a:pt x="147" y="176"/>
                      <a:pt x="147" y="176"/>
                      <a:pt x="147" y="176"/>
                    </a:cubicBezTo>
                    <a:cubicBezTo>
                      <a:pt x="154" y="173"/>
                      <a:pt x="149" y="157"/>
                      <a:pt x="149" y="157"/>
                    </a:cubicBezTo>
                    <a:cubicBezTo>
                      <a:pt x="153" y="155"/>
                      <a:pt x="156" y="153"/>
                      <a:pt x="156" y="151"/>
                    </a:cubicBezTo>
                    <a:cubicBezTo>
                      <a:pt x="156" y="150"/>
                      <a:pt x="156" y="150"/>
                      <a:pt x="156" y="150"/>
                    </a:cubicBezTo>
                    <a:cubicBezTo>
                      <a:pt x="156" y="148"/>
                      <a:pt x="152" y="146"/>
                      <a:pt x="146" y="145"/>
                    </a:cubicBezTo>
                    <a:cubicBezTo>
                      <a:pt x="149" y="145"/>
                      <a:pt x="149" y="145"/>
                      <a:pt x="149" y="145"/>
                    </a:cubicBezTo>
                    <a:cubicBezTo>
                      <a:pt x="153" y="145"/>
                      <a:pt x="156" y="143"/>
                      <a:pt x="156" y="140"/>
                    </a:cubicBezTo>
                    <a:cubicBezTo>
                      <a:pt x="156" y="140"/>
                      <a:pt x="156" y="140"/>
                      <a:pt x="156" y="140"/>
                    </a:cubicBezTo>
                    <a:cubicBezTo>
                      <a:pt x="156" y="139"/>
                      <a:pt x="156" y="138"/>
                      <a:pt x="155" y="138"/>
                    </a:cubicBezTo>
                    <a:cubicBezTo>
                      <a:pt x="156" y="135"/>
                      <a:pt x="159" y="121"/>
                      <a:pt x="160" y="121"/>
                    </a:cubicBezTo>
                    <a:cubicBezTo>
                      <a:pt x="182" y="119"/>
                      <a:pt x="170" y="111"/>
                      <a:pt x="170" y="111"/>
                    </a:cubicBezTo>
                    <a:close/>
                    <a:moveTo>
                      <a:pt x="66" y="93"/>
                    </a:moveTo>
                    <a:cubicBezTo>
                      <a:pt x="62" y="93"/>
                      <a:pt x="62" y="93"/>
                      <a:pt x="62" y="93"/>
                    </a:cubicBezTo>
                    <a:cubicBezTo>
                      <a:pt x="62" y="95"/>
                      <a:pt x="61" y="97"/>
                      <a:pt x="60" y="99"/>
                    </a:cubicBezTo>
                    <a:cubicBezTo>
                      <a:pt x="62" y="102"/>
                      <a:pt x="62" y="102"/>
                      <a:pt x="62" y="102"/>
                    </a:cubicBezTo>
                    <a:cubicBezTo>
                      <a:pt x="57" y="107"/>
                      <a:pt x="57" y="107"/>
                      <a:pt x="57" y="107"/>
                    </a:cubicBezTo>
                    <a:cubicBezTo>
                      <a:pt x="54" y="105"/>
                      <a:pt x="54" y="105"/>
                      <a:pt x="54" y="105"/>
                    </a:cubicBezTo>
                    <a:cubicBezTo>
                      <a:pt x="52" y="106"/>
                      <a:pt x="50" y="107"/>
                      <a:pt x="48" y="107"/>
                    </a:cubicBezTo>
                    <a:cubicBezTo>
                      <a:pt x="48" y="110"/>
                      <a:pt x="48" y="110"/>
                      <a:pt x="48" y="110"/>
                    </a:cubicBezTo>
                    <a:cubicBezTo>
                      <a:pt x="40" y="110"/>
                      <a:pt x="40" y="110"/>
                      <a:pt x="40" y="110"/>
                    </a:cubicBezTo>
                    <a:cubicBezTo>
                      <a:pt x="40" y="107"/>
                      <a:pt x="40" y="107"/>
                      <a:pt x="40" y="107"/>
                    </a:cubicBezTo>
                    <a:cubicBezTo>
                      <a:pt x="38" y="107"/>
                      <a:pt x="36" y="106"/>
                      <a:pt x="34" y="105"/>
                    </a:cubicBezTo>
                    <a:cubicBezTo>
                      <a:pt x="32" y="107"/>
                      <a:pt x="32" y="107"/>
                      <a:pt x="32" y="107"/>
                    </a:cubicBezTo>
                    <a:cubicBezTo>
                      <a:pt x="26" y="102"/>
                      <a:pt x="26" y="102"/>
                      <a:pt x="26" y="102"/>
                    </a:cubicBezTo>
                    <a:cubicBezTo>
                      <a:pt x="28" y="99"/>
                      <a:pt x="28" y="99"/>
                      <a:pt x="28" y="99"/>
                    </a:cubicBezTo>
                    <a:cubicBezTo>
                      <a:pt x="27" y="97"/>
                      <a:pt x="26" y="95"/>
                      <a:pt x="26" y="93"/>
                    </a:cubicBezTo>
                    <a:cubicBezTo>
                      <a:pt x="22" y="93"/>
                      <a:pt x="22" y="93"/>
                      <a:pt x="22" y="93"/>
                    </a:cubicBezTo>
                    <a:cubicBezTo>
                      <a:pt x="22" y="85"/>
                      <a:pt x="22" y="85"/>
                      <a:pt x="22" y="85"/>
                    </a:cubicBezTo>
                    <a:cubicBezTo>
                      <a:pt x="26" y="85"/>
                      <a:pt x="26" y="85"/>
                      <a:pt x="26" y="85"/>
                    </a:cubicBezTo>
                    <a:cubicBezTo>
                      <a:pt x="26" y="83"/>
                      <a:pt x="27" y="81"/>
                      <a:pt x="28" y="79"/>
                    </a:cubicBezTo>
                    <a:cubicBezTo>
                      <a:pt x="26" y="76"/>
                      <a:pt x="26" y="76"/>
                      <a:pt x="26" y="76"/>
                    </a:cubicBezTo>
                    <a:cubicBezTo>
                      <a:pt x="31" y="71"/>
                      <a:pt x="31" y="71"/>
                      <a:pt x="31" y="71"/>
                    </a:cubicBezTo>
                    <a:cubicBezTo>
                      <a:pt x="34" y="73"/>
                      <a:pt x="34" y="73"/>
                      <a:pt x="34" y="73"/>
                    </a:cubicBezTo>
                    <a:cubicBezTo>
                      <a:pt x="36" y="72"/>
                      <a:pt x="38" y="71"/>
                      <a:pt x="40" y="71"/>
                    </a:cubicBezTo>
                    <a:cubicBezTo>
                      <a:pt x="40" y="68"/>
                      <a:pt x="40" y="68"/>
                      <a:pt x="40" y="68"/>
                    </a:cubicBezTo>
                    <a:cubicBezTo>
                      <a:pt x="48" y="68"/>
                      <a:pt x="48" y="68"/>
                      <a:pt x="48" y="68"/>
                    </a:cubicBezTo>
                    <a:cubicBezTo>
                      <a:pt x="48" y="71"/>
                      <a:pt x="48" y="71"/>
                      <a:pt x="48" y="71"/>
                    </a:cubicBezTo>
                    <a:cubicBezTo>
                      <a:pt x="50" y="71"/>
                      <a:pt x="52" y="72"/>
                      <a:pt x="54" y="73"/>
                    </a:cubicBezTo>
                    <a:cubicBezTo>
                      <a:pt x="57" y="71"/>
                      <a:pt x="57" y="71"/>
                      <a:pt x="57" y="71"/>
                    </a:cubicBezTo>
                    <a:cubicBezTo>
                      <a:pt x="63" y="76"/>
                      <a:pt x="63" y="76"/>
                      <a:pt x="63" y="76"/>
                    </a:cubicBezTo>
                    <a:cubicBezTo>
                      <a:pt x="60" y="79"/>
                      <a:pt x="60" y="79"/>
                      <a:pt x="60" y="79"/>
                    </a:cubicBezTo>
                    <a:cubicBezTo>
                      <a:pt x="61" y="81"/>
                      <a:pt x="62" y="83"/>
                      <a:pt x="63" y="85"/>
                    </a:cubicBezTo>
                    <a:cubicBezTo>
                      <a:pt x="66" y="85"/>
                      <a:pt x="66" y="85"/>
                      <a:pt x="66" y="85"/>
                    </a:cubicBezTo>
                    <a:lnTo>
                      <a:pt x="66" y="93"/>
                    </a:lnTo>
                    <a:close/>
                    <a:moveTo>
                      <a:pt x="136" y="77"/>
                    </a:moveTo>
                    <a:cubicBezTo>
                      <a:pt x="130" y="77"/>
                      <a:pt x="130" y="77"/>
                      <a:pt x="130" y="77"/>
                    </a:cubicBezTo>
                    <a:cubicBezTo>
                      <a:pt x="129" y="80"/>
                      <a:pt x="128" y="84"/>
                      <a:pt x="126" y="87"/>
                    </a:cubicBezTo>
                    <a:cubicBezTo>
                      <a:pt x="130" y="91"/>
                      <a:pt x="130" y="91"/>
                      <a:pt x="130" y="91"/>
                    </a:cubicBezTo>
                    <a:cubicBezTo>
                      <a:pt x="121" y="100"/>
                      <a:pt x="121" y="100"/>
                      <a:pt x="121" y="100"/>
                    </a:cubicBezTo>
                    <a:cubicBezTo>
                      <a:pt x="117" y="96"/>
                      <a:pt x="117" y="96"/>
                      <a:pt x="117" y="96"/>
                    </a:cubicBezTo>
                    <a:cubicBezTo>
                      <a:pt x="114" y="98"/>
                      <a:pt x="110" y="99"/>
                      <a:pt x="107" y="100"/>
                    </a:cubicBezTo>
                    <a:cubicBezTo>
                      <a:pt x="107" y="105"/>
                      <a:pt x="107" y="105"/>
                      <a:pt x="107" y="105"/>
                    </a:cubicBezTo>
                    <a:cubicBezTo>
                      <a:pt x="94" y="105"/>
                      <a:pt x="94" y="105"/>
                      <a:pt x="94" y="105"/>
                    </a:cubicBezTo>
                    <a:cubicBezTo>
                      <a:pt x="94" y="100"/>
                      <a:pt x="94" y="100"/>
                      <a:pt x="94" y="100"/>
                    </a:cubicBezTo>
                    <a:cubicBezTo>
                      <a:pt x="90" y="100"/>
                      <a:pt x="86" y="98"/>
                      <a:pt x="83" y="96"/>
                    </a:cubicBezTo>
                    <a:cubicBezTo>
                      <a:pt x="79" y="100"/>
                      <a:pt x="79" y="100"/>
                      <a:pt x="79" y="100"/>
                    </a:cubicBezTo>
                    <a:cubicBezTo>
                      <a:pt x="70" y="91"/>
                      <a:pt x="70" y="91"/>
                      <a:pt x="70" y="91"/>
                    </a:cubicBezTo>
                    <a:cubicBezTo>
                      <a:pt x="74" y="87"/>
                      <a:pt x="74" y="87"/>
                      <a:pt x="74" y="87"/>
                    </a:cubicBezTo>
                    <a:cubicBezTo>
                      <a:pt x="72" y="84"/>
                      <a:pt x="71" y="81"/>
                      <a:pt x="70" y="77"/>
                    </a:cubicBezTo>
                    <a:cubicBezTo>
                      <a:pt x="64" y="77"/>
                      <a:pt x="64" y="77"/>
                      <a:pt x="64" y="77"/>
                    </a:cubicBezTo>
                    <a:cubicBezTo>
                      <a:pt x="64" y="64"/>
                      <a:pt x="64" y="64"/>
                      <a:pt x="64" y="64"/>
                    </a:cubicBezTo>
                    <a:cubicBezTo>
                      <a:pt x="70" y="64"/>
                      <a:pt x="70" y="64"/>
                      <a:pt x="70" y="64"/>
                    </a:cubicBezTo>
                    <a:cubicBezTo>
                      <a:pt x="70" y="60"/>
                      <a:pt x="72" y="56"/>
                      <a:pt x="74" y="53"/>
                    </a:cubicBezTo>
                    <a:cubicBezTo>
                      <a:pt x="70" y="49"/>
                      <a:pt x="70" y="49"/>
                      <a:pt x="70" y="49"/>
                    </a:cubicBezTo>
                    <a:cubicBezTo>
                      <a:pt x="79" y="40"/>
                      <a:pt x="79" y="40"/>
                      <a:pt x="79" y="40"/>
                    </a:cubicBezTo>
                    <a:cubicBezTo>
                      <a:pt x="83" y="44"/>
                      <a:pt x="83" y="44"/>
                      <a:pt x="83" y="44"/>
                    </a:cubicBezTo>
                    <a:cubicBezTo>
                      <a:pt x="86" y="42"/>
                      <a:pt x="90" y="41"/>
                      <a:pt x="94" y="40"/>
                    </a:cubicBezTo>
                    <a:cubicBezTo>
                      <a:pt x="94" y="35"/>
                      <a:pt x="94" y="35"/>
                      <a:pt x="94" y="35"/>
                    </a:cubicBezTo>
                    <a:cubicBezTo>
                      <a:pt x="107" y="35"/>
                      <a:pt x="107" y="35"/>
                      <a:pt x="107" y="35"/>
                    </a:cubicBezTo>
                    <a:cubicBezTo>
                      <a:pt x="107" y="40"/>
                      <a:pt x="107" y="40"/>
                      <a:pt x="107" y="40"/>
                    </a:cubicBezTo>
                    <a:cubicBezTo>
                      <a:pt x="110" y="41"/>
                      <a:pt x="114" y="42"/>
                      <a:pt x="117" y="44"/>
                    </a:cubicBezTo>
                    <a:cubicBezTo>
                      <a:pt x="121" y="40"/>
                      <a:pt x="121" y="40"/>
                      <a:pt x="121" y="40"/>
                    </a:cubicBezTo>
                    <a:cubicBezTo>
                      <a:pt x="130" y="49"/>
                      <a:pt x="130" y="49"/>
                      <a:pt x="130" y="49"/>
                    </a:cubicBezTo>
                    <a:cubicBezTo>
                      <a:pt x="126" y="53"/>
                      <a:pt x="126" y="53"/>
                      <a:pt x="126" y="53"/>
                    </a:cubicBezTo>
                    <a:cubicBezTo>
                      <a:pt x="128" y="57"/>
                      <a:pt x="130" y="60"/>
                      <a:pt x="130" y="64"/>
                    </a:cubicBezTo>
                    <a:cubicBezTo>
                      <a:pt x="136" y="64"/>
                      <a:pt x="136" y="64"/>
                      <a:pt x="136" y="64"/>
                    </a:cubicBezTo>
                    <a:lnTo>
                      <a:pt x="136" y="77"/>
                    </a:lnTo>
                    <a:close/>
                  </a:path>
                </a:pathLst>
              </a:custGeom>
              <a:grpFill/>
              <a:ln w="9525">
                <a:solidFill>
                  <a:schemeClr val="bg1"/>
                </a:solidFill>
                <a:round/>
              </a:ln>
            </p:spPr>
            <p:txBody>
              <a:bodyPr vert="horz" wrap="square" lIns="91440" tIns="45720" rIns="91440" bIns="45720" numCol="1" anchor="t" anchorCtr="0" compatLnSpc="1"/>
              <a:lstStyle/>
              <a:p>
                <a:endParaRPr lang="zh-CN" altLang="en-US">
                  <a:solidFill>
                    <a:schemeClr val="bg1"/>
                  </a:solidFill>
                  <a:cs typeface="+mn-ea"/>
                  <a:sym typeface="+mn-lt"/>
                </a:endParaRPr>
              </a:p>
            </p:txBody>
          </p:sp>
        </p:grpSp>
        <p:grpSp>
          <p:nvGrpSpPr>
            <p:cNvPr id="18" name="组合 17"/>
            <p:cNvGrpSpPr/>
            <p:nvPr/>
          </p:nvGrpSpPr>
          <p:grpSpPr>
            <a:xfrm>
              <a:off x="3139234" y="2272045"/>
              <a:ext cx="438356" cy="471740"/>
              <a:chOff x="7005429" y="4859473"/>
              <a:chExt cx="466184" cy="501686"/>
            </a:xfrm>
            <a:grpFill/>
          </p:grpSpPr>
          <p:sp>
            <p:nvSpPr>
              <p:cNvPr id="26" name="Freeform 154"/>
              <p:cNvSpPr/>
              <p:nvPr/>
            </p:nvSpPr>
            <p:spPr bwMode="auto">
              <a:xfrm>
                <a:off x="7146499" y="5285485"/>
                <a:ext cx="50449" cy="46712"/>
              </a:xfrm>
              <a:custGeom>
                <a:avLst/>
                <a:gdLst>
                  <a:gd name="T0" fmla="*/ 16 w 23"/>
                  <a:gd name="T1" fmla="*/ 0 h 21"/>
                  <a:gd name="T2" fmla="*/ 16 w 23"/>
                  <a:gd name="T3" fmla="*/ 4 h 21"/>
                  <a:gd name="T4" fmla="*/ 19 w 23"/>
                  <a:gd name="T5" fmla="*/ 11 h 21"/>
                  <a:gd name="T6" fmla="*/ 10 w 23"/>
                  <a:gd name="T7" fmla="*/ 17 h 21"/>
                  <a:gd name="T8" fmla="*/ 4 w 23"/>
                  <a:gd name="T9" fmla="*/ 9 h 21"/>
                  <a:gd name="T10" fmla="*/ 6 w 23"/>
                  <a:gd name="T11" fmla="*/ 5 h 21"/>
                  <a:gd name="T12" fmla="*/ 6 w 23"/>
                  <a:gd name="T13" fmla="*/ 0 h 21"/>
                  <a:gd name="T14" fmla="*/ 0 w 23"/>
                  <a:gd name="T15" fmla="*/ 10 h 21"/>
                  <a:gd name="T16" fmla="*/ 11 w 23"/>
                  <a:gd name="T17" fmla="*/ 21 h 21"/>
                  <a:gd name="T18" fmla="*/ 23 w 23"/>
                  <a:gd name="T19" fmla="*/ 10 h 21"/>
                  <a:gd name="T20" fmla="*/ 16 w 23"/>
                  <a:gd name="T21"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 h="21">
                    <a:moveTo>
                      <a:pt x="16" y="0"/>
                    </a:moveTo>
                    <a:cubicBezTo>
                      <a:pt x="16" y="4"/>
                      <a:pt x="16" y="4"/>
                      <a:pt x="16" y="4"/>
                    </a:cubicBezTo>
                    <a:cubicBezTo>
                      <a:pt x="18" y="5"/>
                      <a:pt x="19" y="8"/>
                      <a:pt x="19" y="11"/>
                    </a:cubicBezTo>
                    <a:cubicBezTo>
                      <a:pt x="18" y="15"/>
                      <a:pt x="15" y="18"/>
                      <a:pt x="10" y="17"/>
                    </a:cubicBezTo>
                    <a:cubicBezTo>
                      <a:pt x="6" y="17"/>
                      <a:pt x="3" y="13"/>
                      <a:pt x="4" y="9"/>
                    </a:cubicBezTo>
                    <a:cubicBezTo>
                      <a:pt x="4" y="7"/>
                      <a:pt x="5" y="6"/>
                      <a:pt x="6" y="5"/>
                    </a:cubicBezTo>
                    <a:cubicBezTo>
                      <a:pt x="6" y="0"/>
                      <a:pt x="6" y="0"/>
                      <a:pt x="6" y="0"/>
                    </a:cubicBezTo>
                    <a:cubicBezTo>
                      <a:pt x="3" y="2"/>
                      <a:pt x="0" y="6"/>
                      <a:pt x="0" y="10"/>
                    </a:cubicBezTo>
                    <a:cubicBezTo>
                      <a:pt x="0" y="16"/>
                      <a:pt x="5" y="21"/>
                      <a:pt x="11" y="21"/>
                    </a:cubicBezTo>
                    <a:cubicBezTo>
                      <a:pt x="18" y="21"/>
                      <a:pt x="23" y="16"/>
                      <a:pt x="23" y="10"/>
                    </a:cubicBezTo>
                    <a:cubicBezTo>
                      <a:pt x="23" y="5"/>
                      <a:pt x="20" y="1"/>
                      <a:pt x="16" y="0"/>
                    </a:cubicBezTo>
                    <a:close/>
                  </a:path>
                </a:pathLst>
              </a:custGeom>
              <a:grpFill/>
              <a:ln w="9525">
                <a:solidFill>
                  <a:schemeClr val="bg1"/>
                </a:solidFill>
                <a:round/>
              </a:ln>
            </p:spPr>
            <p:txBody>
              <a:bodyPr vert="horz" wrap="square" lIns="91440" tIns="45720" rIns="91440" bIns="45720" numCol="1" anchor="t" anchorCtr="0" compatLnSpc="1"/>
              <a:lstStyle/>
              <a:p>
                <a:endParaRPr lang="zh-CN" altLang="en-US">
                  <a:solidFill>
                    <a:schemeClr val="bg1"/>
                  </a:solidFill>
                  <a:cs typeface="+mn-ea"/>
                  <a:sym typeface="+mn-lt"/>
                </a:endParaRPr>
              </a:p>
            </p:txBody>
          </p:sp>
          <p:sp>
            <p:nvSpPr>
              <p:cNvPr id="27" name="Rectangle 155"/>
              <p:cNvSpPr>
                <a:spLocks noChangeArrowheads="1"/>
              </p:cNvSpPr>
              <p:nvPr/>
            </p:nvSpPr>
            <p:spPr bwMode="auto">
              <a:xfrm>
                <a:off x="7166118" y="5278945"/>
                <a:ext cx="9342" cy="32698"/>
              </a:xfrm>
              <a:prstGeom prst="rect">
                <a:avLst/>
              </a:prstGeom>
              <a:grpFill/>
              <a:ln w="9525">
                <a:solidFill>
                  <a:schemeClr val="bg1"/>
                </a:solidFill>
                <a:miter lim="800000"/>
                <a:headEnd/>
                <a:tailEnd/>
              </a:ln>
            </p:spPr>
            <p:txBody>
              <a:bodyPr vert="horz" wrap="square" lIns="91440" tIns="45720" rIns="91440" bIns="45720" numCol="1" anchor="t" anchorCtr="0" compatLnSpc="1"/>
              <a:lstStyle/>
              <a:p>
                <a:endParaRPr lang="zh-CN" altLang="en-US">
                  <a:solidFill>
                    <a:schemeClr val="bg1"/>
                  </a:solidFill>
                  <a:cs typeface="+mn-ea"/>
                  <a:sym typeface="+mn-lt"/>
                </a:endParaRPr>
              </a:p>
            </p:txBody>
          </p:sp>
          <p:sp>
            <p:nvSpPr>
              <p:cNvPr id="28" name="Freeform 156"/>
              <p:cNvSpPr>
                <a:spLocks noEditPoints="1"/>
              </p:cNvSpPr>
              <p:nvPr/>
            </p:nvSpPr>
            <p:spPr bwMode="auto">
              <a:xfrm>
                <a:off x="7044667" y="4940751"/>
                <a:ext cx="260652" cy="260652"/>
              </a:xfrm>
              <a:custGeom>
                <a:avLst/>
                <a:gdLst>
                  <a:gd name="T0" fmla="*/ 24 w 118"/>
                  <a:gd name="T1" fmla="*/ 19 h 118"/>
                  <a:gd name="T2" fmla="*/ 19 w 118"/>
                  <a:gd name="T3" fmla="*/ 94 h 118"/>
                  <a:gd name="T4" fmla="*/ 94 w 118"/>
                  <a:gd name="T5" fmla="*/ 99 h 118"/>
                  <a:gd name="T6" fmla="*/ 99 w 118"/>
                  <a:gd name="T7" fmla="*/ 24 h 118"/>
                  <a:gd name="T8" fmla="*/ 24 w 118"/>
                  <a:gd name="T9" fmla="*/ 19 h 118"/>
                  <a:gd name="T10" fmla="*/ 64 w 118"/>
                  <a:gd name="T11" fmla="*/ 84 h 118"/>
                  <a:gd name="T12" fmla="*/ 64 w 118"/>
                  <a:gd name="T13" fmla="*/ 93 h 118"/>
                  <a:gd name="T14" fmla="*/ 56 w 118"/>
                  <a:gd name="T15" fmla="*/ 93 h 118"/>
                  <a:gd name="T16" fmla="*/ 56 w 118"/>
                  <a:gd name="T17" fmla="*/ 85 h 118"/>
                  <a:gd name="T18" fmla="*/ 41 w 118"/>
                  <a:gd name="T19" fmla="*/ 81 h 118"/>
                  <a:gd name="T20" fmla="*/ 43 w 118"/>
                  <a:gd name="T21" fmla="*/ 71 h 118"/>
                  <a:gd name="T22" fmla="*/ 58 w 118"/>
                  <a:gd name="T23" fmla="*/ 75 h 118"/>
                  <a:gd name="T24" fmla="*/ 66 w 118"/>
                  <a:gd name="T25" fmla="*/ 70 h 118"/>
                  <a:gd name="T26" fmla="*/ 57 w 118"/>
                  <a:gd name="T27" fmla="*/ 62 h 118"/>
                  <a:gd name="T28" fmla="*/ 41 w 118"/>
                  <a:gd name="T29" fmla="*/ 46 h 118"/>
                  <a:gd name="T30" fmla="*/ 56 w 118"/>
                  <a:gd name="T31" fmla="*/ 31 h 118"/>
                  <a:gd name="T32" fmla="*/ 56 w 118"/>
                  <a:gd name="T33" fmla="*/ 23 h 118"/>
                  <a:gd name="T34" fmla="*/ 64 w 118"/>
                  <a:gd name="T35" fmla="*/ 23 h 118"/>
                  <a:gd name="T36" fmla="*/ 64 w 118"/>
                  <a:gd name="T37" fmla="*/ 30 h 118"/>
                  <a:gd name="T38" fmla="*/ 77 w 118"/>
                  <a:gd name="T39" fmla="*/ 33 h 118"/>
                  <a:gd name="T40" fmla="*/ 74 w 118"/>
                  <a:gd name="T41" fmla="*/ 43 h 118"/>
                  <a:gd name="T42" fmla="*/ 62 w 118"/>
                  <a:gd name="T43" fmla="*/ 40 h 118"/>
                  <a:gd name="T44" fmla="*/ 55 w 118"/>
                  <a:gd name="T45" fmla="*/ 45 h 118"/>
                  <a:gd name="T46" fmla="*/ 65 w 118"/>
                  <a:gd name="T47" fmla="*/ 52 h 118"/>
                  <a:gd name="T48" fmla="*/ 79 w 118"/>
                  <a:gd name="T49" fmla="*/ 69 h 118"/>
                  <a:gd name="T50" fmla="*/ 64 w 118"/>
                  <a:gd name="T51" fmla="*/ 8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8" h="118">
                    <a:moveTo>
                      <a:pt x="24" y="19"/>
                    </a:moveTo>
                    <a:cubicBezTo>
                      <a:pt x="2" y="39"/>
                      <a:pt x="0" y="72"/>
                      <a:pt x="19" y="94"/>
                    </a:cubicBezTo>
                    <a:cubicBezTo>
                      <a:pt x="38" y="116"/>
                      <a:pt x="72" y="118"/>
                      <a:pt x="94" y="99"/>
                    </a:cubicBezTo>
                    <a:cubicBezTo>
                      <a:pt x="115" y="79"/>
                      <a:pt x="118" y="46"/>
                      <a:pt x="99" y="24"/>
                    </a:cubicBezTo>
                    <a:cubicBezTo>
                      <a:pt x="79" y="2"/>
                      <a:pt x="46" y="0"/>
                      <a:pt x="24" y="19"/>
                    </a:cubicBezTo>
                    <a:close/>
                    <a:moveTo>
                      <a:pt x="64" y="84"/>
                    </a:moveTo>
                    <a:cubicBezTo>
                      <a:pt x="64" y="93"/>
                      <a:pt x="64" y="93"/>
                      <a:pt x="64" y="93"/>
                    </a:cubicBezTo>
                    <a:cubicBezTo>
                      <a:pt x="56" y="93"/>
                      <a:pt x="56" y="93"/>
                      <a:pt x="56" y="93"/>
                    </a:cubicBezTo>
                    <a:cubicBezTo>
                      <a:pt x="56" y="85"/>
                      <a:pt x="56" y="85"/>
                      <a:pt x="56" y="85"/>
                    </a:cubicBezTo>
                    <a:cubicBezTo>
                      <a:pt x="50" y="85"/>
                      <a:pt x="44" y="83"/>
                      <a:pt x="41" y="81"/>
                    </a:cubicBezTo>
                    <a:cubicBezTo>
                      <a:pt x="43" y="71"/>
                      <a:pt x="43" y="71"/>
                      <a:pt x="43" y="71"/>
                    </a:cubicBezTo>
                    <a:cubicBezTo>
                      <a:pt x="47" y="73"/>
                      <a:pt x="52" y="75"/>
                      <a:pt x="58" y="75"/>
                    </a:cubicBezTo>
                    <a:cubicBezTo>
                      <a:pt x="63" y="75"/>
                      <a:pt x="66" y="73"/>
                      <a:pt x="66" y="70"/>
                    </a:cubicBezTo>
                    <a:cubicBezTo>
                      <a:pt x="66" y="66"/>
                      <a:pt x="63" y="64"/>
                      <a:pt x="57" y="62"/>
                    </a:cubicBezTo>
                    <a:cubicBezTo>
                      <a:pt x="48" y="59"/>
                      <a:pt x="41" y="55"/>
                      <a:pt x="41" y="46"/>
                    </a:cubicBezTo>
                    <a:cubicBezTo>
                      <a:pt x="41" y="39"/>
                      <a:pt x="47" y="33"/>
                      <a:pt x="56" y="31"/>
                    </a:cubicBezTo>
                    <a:cubicBezTo>
                      <a:pt x="56" y="23"/>
                      <a:pt x="56" y="23"/>
                      <a:pt x="56" y="23"/>
                    </a:cubicBezTo>
                    <a:cubicBezTo>
                      <a:pt x="64" y="23"/>
                      <a:pt x="64" y="23"/>
                      <a:pt x="64" y="23"/>
                    </a:cubicBezTo>
                    <a:cubicBezTo>
                      <a:pt x="64" y="30"/>
                      <a:pt x="64" y="30"/>
                      <a:pt x="64" y="30"/>
                    </a:cubicBezTo>
                    <a:cubicBezTo>
                      <a:pt x="70" y="30"/>
                      <a:pt x="74" y="32"/>
                      <a:pt x="77" y="33"/>
                    </a:cubicBezTo>
                    <a:cubicBezTo>
                      <a:pt x="74" y="43"/>
                      <a:pt x="74" y="43"/>
                      <a:pt x="74" y="43"/>
                    </a:cubicBezTo>
                    <a:cubicBezTo>
                      <a:pt x="72" y="42"/>
                      <a:pt x="68" y="40"/>
                      <a:pt x="62" y="40"/>
                    </a:cubicBezTo>
                    <a:cubicBezTo>
                      <a:pt x="56" y="40"/>
                      <a:pt x="55" y="42"/>
                      <a:pt x="55" y="45"/>
                    </a:cubicBezTo>
                    <a:cubicBezTo>
                      <a:pt x="55" y="48"/>
                      <a:pt x="58" y="50"/>
                      <a:pt x="65" y="52"/>
                    </a:cubicBezTo>
                    <a:cubicBezTo>
                      <a:pt x="75" y="56"/>
                      <a:pt x="79" y="61"/>
                      <a:pt x="79" y="69"/>
                    </a:cubicBezTo>
                    <a:cubicBezTo>
                      <a:pt x="79" y="76"/>
                      <a:pt x="74" y="83"/>
                      <a:pt x="64" y="84"/>
                    </a:cubicBezTo>
                    <a:close/>
                  </a:path>
                </a:pathLst>
              </a:custGeom>
              <a:grpFill/>
              <a:ln w="9525">
                <a:solidFill>
                  <a:schemeClr val="bg1"/>
                </a:solidFill>
                <a:round/>
              </a:ln>
            </p:spPr>
            <p:txBody>
              <a:bodyPr vert="horz" wrap="square" lIns="91440" tIns="45720" rIns="91440" bIns="45720" numCol="1" anchor="t" anchorCtr="0" compatLnSpc="1"/>
              <a:lstStyle/>
              <a:p>
                <a:endParaRPr lang="zh-CN" altLang="en-US">
                  <a:solidFill>
                    <a:schemeClr val="bg1"/>
                  </a:solidFill>
                  <a:cs typeface="+mn-ea"/>
                  <a:sym typeface="+mn-lt"/>
                </a:endParaRPr>
              </a:p>
            </p:txBody>
          </p:sp>
          <p:sp>
            <p:nvSpPr>
              <p:cNvPr id="29" name="Freeform 157"/>
              <p:cNvSpPr>
                <a:spLocks noEditPoints="1"/>
              </p:cNvSpPr>
              <p:nvPr/>
            </p:nvSpPr>
            <p:spPr bwMode="auto">
              <a:xfrm>
                <a:off x="7005429" y="4859473"/>
                <a:ext cx="338194" cy="501686"/>
              </a:xfrm>
              <a:custGeom>
                <a:avLst/>
                <a:gdLst>
                  <a:gd name="T0" fmla="*/ 138 w 153"/>
                  <a:gd name="T1" fmla="*/ 177 h 227"/>
                  <a:gd name="T2" fmla="*/ 16 w 153"/>
                  <a:gd name="T3" fmla="*/ 177 h 227"/>
                  <a:gd name="T4" fmla="*/ 16 w 153"/>
                  <a:gd name="T5" fmla="*/ 16 h 227"/>
                  <a:gd name="T6" fmla="*/ 138 w 153"/>
                  <a:gd name="T7" fmla="*/ 16 h 227"/>
                  <a:gd name="T8" fmla="*/ 138 w 153"/>
                  <a:gd name="T9" fmla="*/ 103 h 227"/>
                  <a:gd name="T10" fmla="*/ 139 w 153"/>
                  <a:gd name="T11" fmla="*/ 102 h 227"/>
                  <a:gd name="T12" fmla="*/ 153 w 153"/>
                  <a:gd name="T13" fmla="*/ 94 h 227"/>
                  <a:gd name="T14" fmla="*/ 153 w 153"/>
                  <a:gd name="T15" fmla="*/ 13 h 227"/>
                  <a:gd name="T16" fmla="*/ 141 w 153"/>
                  <a:gd name="T17" fmla="*/ 0 h 227"/>
                  <a:gd name="T18" fmla="*/ 12 w 153"/>
                  <a:gd name="T19" fmla="*/ 0 h 227"/>
                  <a:gd name="T20" fmla="*/ 0 w 153"/>
                  <a:gd name="T21" fmla="*/ 13 h 227"/>
                  <a:gd name="T22" fmla="*/ 0 w 153"/>
                  <a:gd name="T23" fmla="*/ 215 h 227"/>
                  <a:gd name="T24" fmla="*/ 12 w 153"/>
                  <a:gd name="T25" fmla="*/ 227 h 227"/>
                  <a:gd name="T26" fmla="*/ 141 w 153"/>
                  <a:gd name="T27" fmla="*/ 227 h 227"/>
                  <a:gd name="T28" fmla="*/ 153 w 153"/>
                  <a:gd name="T29" fmla="*/ 215 h 227"/>
                  <a:gd name="T30" fmla="*/ 153 w 153"/>
                  <a:gd name="T31" fmla="*/ 176 h 227"/>
                  <a:gd name="T32" fmla="*/ 138 w 153"/>
                  <a:gd name="T33" fmla="*/ 166 h 227"/>
                  <a:gd name="T34" fmla="*/ 138 w 153"/>
                  <a:gd name="T35" fmla="*/ 177 h 227"/>
                  <a:gd name="T36" fmla="*/ 75 w 153"/>
                  <a:gd name="T37" fmla="*/ 221 h 227"/>
                  <a:gd name="T38" fmla="*/ 56 w 153"/>
                  <a:gd name="T39" fmla="*/ 201 h 227"/>
                  <a:gd name="T40" fmla="*/ 75 w 153"/>
                  <a:gd name="T41" fmla="*/ 182 h 227"/>
                  <a:gd name="T42" fmla="*/ 95 w 153"/>
                  <a:gd name="T43" fmla="*/ 201 h 227"/>
                  <a:gd name="T44" fmla="*/ 75 w 153"/>
                  <a:gd name="T45" fmla="*/ 221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3" h="227">
                    <a:moveTo>
                      <a:pt x="138" y="177"/>
                    </a:moveTo>
                    <a:cubicBezTo>
                      <a:pt x="16" y="177"/>
                      <a:pt x="16" y="177"/>
                      <a:pt x="16" y="177"/>
                    </a:cubicBezTo>
                    <a:cubicBezTo>
                      <a:pt x="16" y="16"/>
                      <a:pt x="16" y="16"/>
                      <a:pt x="16" y="16"/>
                    </a:cubicBezTo>
                    <a:cubicBezTo>
                      <a:pt x="138" y="16"/>
                      <a:pt x="138" y="16"/>
                      <a:pt x="138" y="16"/>
                    </a:cubicBezTo>
                    <a:cubicBezTo>
                      <a:pt x="138" y="103"/>
                      <a:pt x="138" y="103"/>
                      <a:pt x="138" y="103"/>
                    </a:cubicBezTo>
                    <a:cubicBezTo>
                      <a:pt x="138" y="103"/>
                      <a:pt x="139" y="102"/>
                      <a:pt x="139" y="102"/>
                    </a:cubicBezTo>
                    <a:cubicBezTo>
                      <a:pt x="144" y="98"/>
                      <a:pt x="148" y="95"/>
                      <a:pt x="153" y="94"/>
                    </a:cubicBezTo>
                    <a:cubicBezTo>
                      <a:pt x="153" y="13"/>
                      <a:pt x="153" y="13"/>
                      <a:pt x="153" y="13"/>
                    </a:cubicBezTo>
                    <a:cubicBezTo>
                      <a:pt x="153" y="6"/>
                      <a:pt x="148" y="0"/>
                      <a:pt x="141" y="0"/>
                    </a:cubicBezTo>
                    <a:cubicBezTo>
                      <a:pt x="12" y="0"/>
                      <a:pt x="12" y="0"/>
                      <a:pt x="12" y="0"/>
                    </a:cubicBezTo>
                    <a:cubicBezTo>
                      <a:pt x="6" y="0"/>
                      <a:pt x="0" y="6"/>
                      <a:pt x="0" y="13"/>
                    </a:cubicBezTo>
                    <a:cubicBezTo>
                      <a:pt x="0" y="215"/>
                      <a:pt x="0" y="215"/>
                      <a:pt x="0" y="215"/>
                    </a:cubicBezTo>
                    <a:cubicBezTo>
                      <a:pt x="0" y="222"/>
                      <a:pt x="6" y="227"/>
                      <a:pt x="12" y="227"/>
                    </a:cubicBezTo>
                    <a:cubicBezTo>
                      <a:pt x="141" y="227"/>
                      <a:pt x="141" y="227"/>
                      <a:pt x="141" y="227"/>
                    </a:cubicBezTo>
                    <a:cubicBezTo>
                      <a:pt x="148" y="227"/>
                      <a:pt x="153" y="222"/>
                      <a:pt x="153" y="215"/>
                    </a:cubicBezTo>
                    <a:cubicBezTo>
                      <a:pt x="153" y="176"/>
                      <a:pt x="153" y="176"/>
                      <a:pt x="153" y="176"/>
                    </a:cubicBezTo>
                    <a:cubicBezTo>
                      <a:pt x="148" y="174"/>
                      <a:pt x="142" y="170"/>
                      <a:pt x="138" y="166"/>
                    </a:cubicBezTo>
                    <a:lnTo>
                      <a:pt x="138" y="177"/>
                    </a:lnTo>
                    <a:close/>
                    <a:moveTo>
                      <a:pt x="75" y="221"/>
                    </a:moveTo>
                    <a:cubicBezTo>
                      <a:pt x="65" y="221"/>
                      <a:pt x="56" y="212"/>
                      <a:pt x="56" y="201"/>
                    </a:cubicBezTo>
                    <a:cubicBezTo>
                      <a:pt x="56" y="191"/>
                      <a:pt x="65" y="182"/>
                      <a:pt x="75" y="182"/>
                    </a:cubicBezTo>
                    <a:cubicBezTo>
                      <a:pt x="86" y="182"/>
                      <a:pt x="95" y="191"/>
                      <a:pt x="95" y="201"/>
                    </a:cubicBezTo>
                    <a:cubicBezTo>
                      <a:pt x="95" y="212"/>
                      <a:pt x="86" y="221"/>
                      <a:pt x="75" y="221"/>
                    </a:cubicBezTo>
                    <a:close/>
                  </a:path>
                </a:pathLst>
              </a:custGeom>
              <a:grpFill/>
              <a:ln w="9525">
                <a:solidFill>
                  <a:schemeClr val="bg1"/>
                </a:solidFill>
                <a:round/>
              </a:ln>
            </p:spPr>
            <p:txBody>
              <a:bodyPr vert="horz" wrap="square" lIns="91440" tIns="45720" rIns="91440" bIns="45720" numCol="1" anchor="t" anchorCtr="0" compatLnSpc="1"/>
              <a:lstStyle/>
              <a:p>
                <a:endParaRPr lang="zh-CN" altLang="en-US">
                  <a:solidFill>
                    <a:schemeClr val="bg1"/>
                  </a:solidFill>
                  <a:cs typeface="+mn-ea"/>
                  <a:sym typeface="+mn-lt"/>
                </a:endParaRPr>
              </a:p>
            </p:txBody>
          </p:sp>
          <p:sp>
            <p:nvSpPr>
              <p:cNvPr id="30" name="Freeform 158"/>
              <p:cNvSpPr>
                <a:spLocks noEditPoints="1"/>
              </p:cNvSpPr>
              <p:nvPr/>
            </p:nvSpPr>
            <p:spPr bwMode="auto">
              <a:xfrm>
                <a:off x="7281029" y="5062202"/>
                <a:ext cx="190584" cy="190584"/>
              </a:xfrm>
              <a:custGeom>
                <a:avLst/>
                <a:gdLst>
                  <a:gd name="T0" fmla="*/ 72 w 86"/>
                  <a:gd name="T1" fmla="*/ 17 h 86"/>
                  <a:gd name="T2" fmla="*/ 18 w 86"/>
                  <a:gd name="T3" fmla="*/ 14 h 86"/>
                  <a:gd name="T4" fmla="*/ 14 w 86"/>
                  <a:gd name="T5" fmla="*/ 68 h 86"/>
                  <a:gd name="T6" fmla="*/ 69 w 86"/>
                  <a:gd name="T7" fmla="*/ 72 h 86"/>
                  <a:gd name="T8" fmla="*/ 72 w 86"/>
                  <a:gd name="T9" fmla="*/ 17 h 86"/>
                  <a:gd name="T10" fmla="*/ 46 w 86"/>
                  <a:gd name="T11" fmla="*/ 63 h 86"/>
                  <a:gd name="T12" fmla="*/ 46 w 86"/>
                  <a:gd name="T13" fmla="*/ 70 h 86"/>
                  <a:gd name="T14" fmla="*/ 40 w 86"/>
                  <a:gd name="T15" fmla="*/ 70 h 86"/>
                  <a:gd name="T16" fmla="*/ 40 w 86"/>
                  <a:gd name="T17" fmla="*/ 64 h 86"/>
                  <a:gd name="T18" fmla="*/ 28 w 86"/>
                  <a:gd name="T19" fmla="*/ 61 h 86"/>
                  <a:gd name="T20" fmla="*/ 30 w 86"/>
                  <a:gd name="T21" fmla="*/ 53 h 86"/>
                  <a:gd name="T22" fmla="*/ 41 w 86"/>
                  <a:gd name="T23" fmla="*/ 56 h 86"/>
                  <a:gd name="T24" fmla="*/ 48 w 86"/>
                  <a:gd name="T25" fmla="*/ 52 h 86"/>
                  <a:gd name="T26" fmla="*/ 41 w 86"/>
                  <a:gd name="T27" fmla="*/ 46 h 86"/>
                  <a:gd name="T28" fmla="*/ 29 w 86"/>
                  <a:gd name="T29" fmla="*/ 34 h 86"/>
                  <a:gd name="T30" fmla="*/ 40 w 86"/>
                  <a:gd name="T31" fmla="*/ 22 h 86"/>
                  <a:gd name="T32" fmla="*/ 40 w 86"/>
                  <a:gd name="T33" fmla="*/ 15 h 86"/>
                  <a:gd name="T34" fmla="*/ 47 w 86"/>
                  <a:gd name="T35" fmla="*/ 15 h 86"/>
                  <a:gd name="T36" fmla="*/ 47 w 86"/>
                  <a:gd name="T37" fmla="*/ 21 h 86"/>
                  <a:gd name="T38" fmla="*/ 56 w 86"/>
                  <a:gd name="T39" fmla="*/ 23 h 86"/>
                  <a:gd name="T40" fmla="*/ 54 w 86"/>
                  <a:gd name="T41" fmla="*/ 31 h 86"/>
                  <a:gd name="T42" fmla="*/ 45 w 86"/>
                  <a:gd name="T43" fmla="*/ 29 h 86"/>
                  <a:gd name="T44" fmla="*/ 39 w 86"/>
                  <a:gd name="T45" fmla="*/ 32 h 86"/>
                  <a:gd name="T46" fmla="*/ 47 w 86"/>
                  <a:gd name="T47" fmla="*/ 38 h 86"/>
                  <a:gd name="T48" fmla="*/ 58 w 86"/>
                  <a:gd name="T49" fmla="*/ 51 h 86"/>
                  <a:gd name="T50" fmla="*/ 46 w 86"/>
                  <a:gd name="T51" fmla="*/ 63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86">
                    <a:moveTo>
                      <a:pt x="72" y="17"/>
                    </a:moveTo>
                    <a:cubicBezTo>
                      <a:pt x="58" y="1"/>
                      <a:pt x="34" y="0"/>
                      <a:pt x="18" y="14"/>
                    </a:cubicBezTo>
                    <a:cubicBezTo>
                      <a:pt x="2" y="28"/>
                      <a:pt x="0" y="52"/>
                      <a:pt x="14" y="68"/>
                    </a:cubicBezTo>
                    <a:cubicBezTo>
                      <a:pt x="28" y="84"/>
                      <a:pt x="53" y="86"/>
                      <a:pt x="69" y="72"/>
                    </a:cubicBezTo>
                    <a:cubicBezTo>
                      <a:pt x="85" y="58"/>
                      <a:pt x="86" y="33"/>
                      <a:pt x="72" y="17"/>
                    </a:cubicBezTo>
                    <a:close/>
                    <a:moveTo>
                      <a:pt x="46" y="63"/>
                    </a:moveTo>
                    <a:cubicBezTo>
                      <a:pt x="46" y="70"/>
                      <a:pt x="46" y="70"/>
                      <a:pt x="46" y="70"/>
                    </a:cubicBezTo>
                    <a:cubicBezTo>
                      <a:pt x="40" y="70"/>
                      <a:pt x="40" y="70"/>
                      <a:pt x="40" y="70"/>
                    </a:cubicBezTo>
                    <a:cubicBezTo>
                      <a:pt x="40" y="64"/>
                      <a:pt x="40" y="64"/>
                      <a:pt x="40" y="64"/>
                    </a:cubicBezTo>
                    <a:cubicBezTo>
                      <a:pt x="35" y="64"/>
                      <a:pt x="31" y="62"/>
                      <a:pt x="28" y="61"/>
                    </a:cubicBezTo>
                    <a:cubicBezTo>
                      <a:pt x="30" y="53"/>
                      <a:pt x="30" y="53"/>
                      <a:pt x="30" y="53"/>
                    </a:cubicBezTo>
                    <a:cubicBezTo>
                      <a:pt x="33" y="55"/>
                      <a:pt x="37" y="56"/>
                      <a:pt x="41" y="56"/>
                    </a:cubicBezTo>
                    <a:cubicBezTo>
                      <a:pt x="45" y="56"/>
                      <a:pt x="48" y="54"/>
                      <a:pt x="48" y="52"/>
                    </a:cubicBezTo>
                    <a:cubicBezTo>
                      <a:pt x="48" y="49"/>
                      <a:pt x="46" y="48"/>
                      <a:pt x="41" y="46"/>
                    </a:cubicBezTo>
                    <a:cubicBezTo>
                      <a:pt x="34" y="44"/>
                      <a:pt x="29" y="40"/>
                      <a:pt x="29" y="34"/>
                    </a:cubicBezTo>
                    <a:cubicBezTo>
                      <a:pt x="29" y="28"/>
                      <a:pt x="33" y="23"/>
                      <a:pt x="40" y="22"/>
                    </a:cubicBezTo>
                    <a:cubicBezTo>
                      <a:pt x="40" y="15"/>
                      <a:pt x="40" y="15"/>
                      <a:pt x="40" y="15"/>
                    </a:cubicBezTo>
                    <a:cubicBezTo>
                      <a:pt x="47" y="15"/>
                      <a:pt x="47" y="15"/>
                      <a:pt x="47" y="15"/>
                    </a:cubicBezTo>
                    <a:cubicBezTo>
                      <a:pt x="47" y="21"/>
                      <a:pt x="47" y="21"/>
                      <a:pt x="47" y="21"/>
                    </a:cubicBezTo>
                    <a:cubicBezTo>
                      <a:pt x="51" y="21"/>
                      <a:pt x="54" y="22"/>
                      <a:pt x="56" y="23"/>
                    </a:cubicBezTo>
                    <a:cubicBezTo>
                      <a:pt x="54" y="31"/>
                      <a:pt x="54" y="31"/>
                      <a:pt x="54" y="31"/>
                    </a:cubicBezTo>
                    <a:cubicBezTo>
                      <a:pt x="53" y="30"/>
                      <a:pt x="50" y="29"/>
                      <a:pt x="45" y="29"/>
                    </a:cubicBezTo>
                    <a:cubicBezTo>
                      <a:pt x="40" y="29"/>
                      <a:pt x="39" y="31"/>
                      <a:pt x="39" y="32"/>
                    </a:cubicBezTo>
                    <a:cubicBezTo>
                      <a:pt x="39" y="35"/>
                      <a:pt x="41" y="36"/>
                      <a:pt x="47" y="38"/>
                    </a:cubicBezTo>
                    <a:cubicBezTo>
                      <a:pt x="55" y="41"/>
                      <a:pt x="58" y="45"/>
                      <a:pt x="58" y="51"/>
                    </a:cubicBezTo>
                    <a:cubicBezTo>
                      <a:pt x="58" y="57"/>
                      <a:pt x="54" y="62"/>
                      <a:pt x="46" y="63"/>
                    </a:cubicBezTo>
                    <a:close/>
                  </a:path>
                </a:pathLst>
              </a:custGeom>
              <a:grpFill/>
              <a:ln w="9525">
                <a:solidFill>
                  <a:schemeClr val="bg1"/>
                </a:solidFill>
                <a:round/>
              </a:ln>
            </p:spPr>
            <p:txBody>
              <a:bodyPr vert="horz" wrap="square" lIns="91440" tIns="45720" rIns="91440" bIns="45720" numCol="1" anchor="t" anchorCtr="0" compatLnSpc="1"/>
              <a:lstStyle/>
              <a:p>
                <a:endParaRPr lang="zh-CN" altLang="en-US">
                  <a:solidFill>
                    <a:schemeClr val="bg1"/>
                  </a:solidFill>
                  <a:cs typeface="+mn-ea"/>
                  <a:sym typeface="+mn-lt"/>
                </a:endParaRPr>
              </a:p>
            </p:txBody>
          </p:sp>
        </p:grpSp>
        <p:grpSp>
          <p:nvGrpSpPr>
            <p:cNvPr id="19" name="组合 18"/>
            <p:cNvGrpSpPr/>
            <p:nvPr/>
          </p:nvGrpSpPr>
          <p:grpSpPr>
            <a:xfrm>
              <a:off x="4610820" y="2206696"/>
              <a:ext cx="439203" cy="422377"/>
              <a:chOff x="2607983" y="4241292"/>
              <a:chExt cx="490600" cy="471805"/>
            </a:xfrm>
            <a:grpFill/>
          </p:grpSpPr>
          <p:sp>
            <p:nvSpPr>
              <p:cNvPr id="24" name="Oval 131"/>
              <p:cNvSpPr>
                <a:spLocks noChangeArrowheads="1"/>
              </p:cNvSpPr>
              <p:nvPr/>
            </p:nvSpPr>
            <p:spPr bwMode="auto">
              <a:xfrm>
                <a:off x="2742898" y="4241292"/>
                <a:ext cx="220770" cy="223595"/>
              </a:xfrm>
              <a:prstGeom prst="ellipse">
                <a:avLst/>
              </a:prstGeom>
              <a:grpFill/>
              <a:ln w="9525">
                <a:solidFill>
                  <a:schemeClr val="bg1"/>
                </a:solidFill>
                <a:round/>
              </a:ln>
            </p:spPr>
            <p:txBody>
              <a:bodyPr vert="horz" wrap="square" lIns="91440" tIns="45720" rIns="91440" bIns="45720" numCol="1" anchor="t" anchorCtr="0" compatLnSpc="1"/>
              <a:lstStyle/>
              <a:p>
                <a:endParaRPr lang="zh-CN" altLang="en-US">
                  <a:solidFill>
                    <a:schemeClr val="bg1"/>
                  </a:solidFill>
                  <a:cs typeface="+mn-ea"/>
                  <a:sym typeface="+mn-lt"/>
                </a:endParaRPr>
              </a:p>
            </p:txBody>
          </p:sp>
          <p:sp>
            <p:nvSpPr>
              <p:cNvPr id="25" name="Freeform 134"/>
              <p:cNvSpPr/>
              <p:nvPr/>
            </p:nvSpPr>
            <p:spPr bwMode="auto">
              <a:xfrm>
                <a:off x="2607983" y="4499759"/>
                <a:ext cx="490600" cy="213338"/>
              </a:xfrm>
              <a:custGeom>
                <a:avLst/>
                <a:gdLst>
                  <a:gd name="T0" fmla="*/ 35 w 200"/>
                  <a:gd name="T1" fmla="*/ 87 h 87"/>
                  <a:gd name="T2" fmla="*/ 35 w 200"/>
                  <a:gd name="T3" fmla="*/ 72 h 87"/>
                  <a:gd name="T4" fmla="*/ 46 w 200"/>
                  <a:gd name="T5" fmla="*/ 72 h 87"/>
                  <a:gd name="T6" fmla="*/ 46 w 200"/>
                  <a:gd name="T7" fmla="*/ 87 h 87"/>
                  <a:gd name="T8" fmla="*/ 155 w 200"/>
                  <a:gd name="T9" fmla="*/ 87 h 87"/>
                  <a:gd name="T10" fmla="*/ 155 w 200"/>
                  <a:gd name="T11" fmla="*/ 72 h 87"/>
                  <a:gd name="T12" fmla="*/ 166 w 200"/>
                  <a:gd name="T13" fmla="*/ 72 h 87"/>
                  <a:gd name="T14" fmla="*/ 166 w 200"/>
                  <a:gd name="T15" fmla="*/ 87 h 87"/>
                  <a:gd name="T16" fmla="*/ 199 w 200"/>
                  <a:gd name="T17" fmla="*/ 87 h 87"/>
                  <a:gd name="T18" fmla="*/ 200 w 200"/>
                  <a:gd name="T19" fmla="*/ 43 h 87"/>
                  <a:gd name="T20" fmla="*/ 156 w 200"/>
                  <a:gd name="T21" fmla="*/ 0 h 87"/>
                  <a:gd name="T22" fmla="*/ 156 w 200"/>
                  <a:gd name="T23" fmla="*/ 0 h 87"/>
                  <a:gd name="T24" fmla="*/ 156 w 200"/>
                  <a:gd name="T25" fmla="*/ 0 h 87"/>
                  <a:gd name="T26" fmla="*/ 140 w 200"/>
                  <a:gd name="T27" fmla="*/ 0 h 87"/>
                  <a:gd name="T28" fmla="*/ 100 w 200"/>
                  <a:gd name="T29" fmla="*/ 80 h 87"/>
                  <a:gd name="T30" fmla="*/ 60 w 200"/>
                  <a:gd name="T31" fmla="*/ 0 h 87"/>
                  <a:gd name="T32" fmla="*/ 45 w 200"/>
                  <a:gd name="T33" fmla="*/ 0 h 87"/>
                  <a:gd name="T34" fmla="*/ 45 w 200"/>
                  <a:gd name="T35" fmla="*/ 0 h 87"/>
                  <a:gd name="T36" fmla="*/ 44 w 200"/>
                  <a:gd name="T37" fmla="*/ 0 h 87"/>
                  <a:gd name="T38" fmla="*/ 1 w 200"/>
                  <a:gd name="T39" fmla="*/ 43 h 87"/>
                  <a:gd name="T40" fmla="*/ 0 w 200"/>
                  <a:gd name="T41" fmla="*/ 87 h 87"/>
                  <a:gd name="T42" fmla="*/ 35 w 200"/>
                  <a:gd name="T43"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0" h="87">
                    <a:moveTo>
                      <a:pt x="35" y="87"/>
                    </a:moveTo>
                    <a:cubicBezTo>
                      <a:pt x="35" y="72"/>
                      <a:pt x="35" y="72"/>
                      <a:pt x="35" y="72"/>
                    </a:cubicBezTo>
                    <a:cubicBezTo>
                      <a:pt x="46" y="72"/>
                      <a:pt x="46" y="72"/>
                      <a:pt x="46" y="72"/>
                    </a:cubicBezTo>
                    <a:cubicBezTo>
                      <a:pt x="46" y="87"/>
                      <a:pt x="46" y="87"/>
                      <a:pt x="46" y="87"/>
                    </a:cubicBezTo>
                    <a:cubicBezTo>
                      <a:pt x="155" y="87"/>
                      <a:pt x="155" y="87"/>
                      <a:pt x="155" y="87"/>
                    </a:cubicBezTo>
                    <a:cubicBezTo>
                      <a:pt x="155" y="72"/>
                      <a:pt x="155" y="72"/>
                      <a:pt x="155" y="72"/>
                    </a:cubicBezTo>
                    <a:cubicBezTo>
                      <a:pt x="166" y="72"/>
                      <a:pt x="166" y="72"/>
                      <a:pt x="166" y="72"/>
                    </a:cubicBezTo>
                    <a:cubicBezTo>
                      <a:pt x="166" y="87"/>
                      <a:pt x="166" y="87"/>
                      <a:pt x="166" y="87"/>
                    </a:cubicBezTo>
                    <a:cubicBezTo>
                      <a:pt x="199" y="87"/>
                      <a:pt x="199" y="87"/>
                      <a:pt x="199" y="87"/>
                    </a:cubicBezTo>
                    <a:cubicBezTo>
                      <a:pt x="199" y="47"/>
                      <a:pt x="200" y="43"/>
                      <a:pt x="200" y="43"/>
                    </a:cubicBezTo>
                    <a:cubicBezTo>
                      <a:pt x="200" y="19"/>
                      <a:pt x="180" y="0"/>
                      <a:pt x="156" y="0"/>
                    </a:cubicBezTo>
                    <a:cubicBezTo>
                      <a:pt x="156" y="0"/>
                      <a:pt x="156" y="0"/>
                      <a:pt x="156" y="0"/>
                    </a:cubicBezTo>
                    <a:cubicBezTo>
                      <a:pt x="156" y="0"/>
                      <a:pt x="156" y="0"/>
                      <a:pt x="156" y="0"/>
                    </a:cubicBezTo>
                    <a:cubicBezTo>
                      <a:pt x="140" y="0"/>
                      <a:pt x="140" y="0"/>
                      <a:pt x="140" y="0"/>
                    </a:cubicBezTo>
                    <a:cubicBezTo>
                      <a:pt x="100" y="80"/>
                      <a:pt x="100" y="80"/>
                      <a:pt x="100" y="80"/>
                    </a:cubicBezTo>
                    <a:cubicBezTo>
                      <a:pt x="60" y="0"/>
                      <a:pt x="60" y="0"/>
                      <a:pt x="60" y="0"/>
                    </a:cubicBezTo>
                    <a:cubicBezTo>
                      <a:pt x="45" y="0"/>
                      <a:pt x="45" y="0"/>
                      <a:pt x="45" y="0"/>
                    </a:cubicBezTo>
                    <a:cubicBezTo>
                      <a:pt x="45" y="0"/>
                      <a:pt x="45" y="0"/>
                      <a:pt x="45" y="0"/>
                    </a:cubicBezTo>
                    <a:cubicBezTo>
                      <a:pt x="45" y="0"/>
                      <a:pt x="44" y="0"/>
                      <a:pt x="44" y="0"/>
                    </a:cubicBezTo>
                    <a:cubicBezTo>
                      <a:pt x="20" y="0"/>
                      <a:pt x="1" y="19"/>
                      <a:pt x="1" y="43"/>
                    </a:cubicBezTo>
                    <a:cubicBezTo>
                      <a:pt x="1" y="43"/>
                      <a:pt x="0" y="47"/>
                      <a:pt x="0" y="87"/>
                    </a:cubicBezTo>
                    <a:lnTo>
                      <a:pt x="35" y="87"/>
                    </a:lnTo>
                    <a:close/>
                  </a:path>
                </a:pathLst>
              </a:custGeom>
              <a:grpFill/>
              <a:ln w="9525">
                <a:solidFill>
                  <a:schemeClr val="bg1"/>
                </a:solidFill>
                <a:round/>
              </a:ln>
            </p:spPr>
            <p:txBody>
              <a:bodyPr vert="horz" wrap="square" lIns="91440" tIns="45720" rIns="91440" bIns="45720" numCol="1" anchor="t" anchorCtr="0" compatLnSpc="1"/>
              <a:lstStyle/>
              <a:p>
                <a:endParaRPr lang="zh-CN" altLang="en-US">
                  <a:solidFill>
                    <a:schemeClr val="bg1"/>
                  </a:solidFill>
                  <a:cs typeface="+mn-ea"/>
                  <a:sym typeface="+mn-lt"/>
                </a:endParaRPr>
              </a:p>
            </p:txBody>
          </p:sp>
        </p:grpSp>
      </p:grpSp>
      <p:sp>
        <p:nvSpPr>
          <p:cNvPr id="36" name="TextBox 54"/>
          <p:cNvSpPr txBox="1"/>
          <p:nvPr/>
        </p:nvSpPr>
        <p:spPr>
          <a:xfrm>
            <a:off x="1438355" y="1887264"/>
            <a:ext cx="553631" cy="1373558"/>
          </a:xfrm>
          <a:prstGeom prst="rect">
            <a:avLst/>
          </a:prstGeom>
          <a:noFill/>
        </p:spPr>
        <p:txBody>
          <a:bodyPr wrap="square" lIns="49634" tIns="24817" rIns="49634" bIns="24817" rtlCol="0">
            <a:spAutoFit/>
          </a:bodyPr>
          <a:lstStyle/>
          <a:p>
            <a:r>
              <a:rPr lang="id-ID" sz="4300" dirty="0">
                <a:solidFill>
                  <a:schemeClr val="bg1"/>
                </a:solidFill>
                <a:cs typeface="+mn-ea"/>
                <a:sym typeface="+mn-lt"/>
              </a:rPr>
              <a:t>1</a:t>
            </a:r>
            <a:r>
              <a:rPr lang="en-US" sz="4300" dirty="0">
                <a:solidFill>
                  <a:schemeClr val="bg1"/>
                </a:solidFill>
                <a:cs typeface="+mn-ea"/>
                <a:sym typeface="+mn-lt"/>
              </a:rPr>
              <a:t>.</a:t>
            </a:r>
            <a:endParaRPr lang="id-ID" sz="4300" dirty="0">
              <a:solidFill>
                <a:schemeClr val="bg1"/>
              </a:solidFill>
              <a:cs typeface="+mn-ea"/>
              <a:sym typeface="+mn-lt"/>
            </a:endParaRPr>
          </a:p>
        </p:txBody>
      </p:sp>
      <p:sp>
        <p:nvSpPr>
          <p:cNvPr id="37" name="Rectangle 19"/>
          <p:cNvSpPr/>
          <p:nvPr/>
        </p:nvSpPr>
        <p:spPr>
          <a:xfrm>
            <a:off x="1919444" y="1969689"/>
            <a:ext cx="3925109" cy="881115"/>
          </a:xfrm>
          <a:prstGeom prst="rect">
            <a:avLst/>
          </a:prstGeom>
        </p:spPr>
        <p:txBody>
          <a:bodyPr wrap="square" lIns="49634" tIns="24817" rIns="49634" bIns="24817">
            <a:spAutoFit/>
          </a:bodyPr>
          <a:lstStyle/>
          <a:p>
            <a:pPr>
              <a:lnSpc>
                <a:spcPct val="150000"/>
              </a:lnSpc>
            </a:pPr>
            <a:r>
              <a:rPr lang="zh-CN" altLang="en-US" sz="1200" dirty="0">
                <a:solidFill>
                  <a:schemeClr val="bg1"/>
                </a:solidFill>
                <a:cs typeface="+mn-ea"/>
                <a:sym typeface="+mn-lt"/>
              </a:rPr>
              <a:t>在此框中选择粘贴，并选择只保留文字。您的内容打在这里，或者通过复制您的文本后，在此框您的内容打在这里，或者通过复制您的文本后，</a:t>
            </a:r>
            <a:endParaRPr lang="en-US" altLang="zh-CN" sz="1200" dirty="0">
              <a:solidFill>
                <a:schemeClr val="bg1"/>
              </a:solidFill>
              <a:cs typeface="+mn-ea"/>
              <a:sym typeface="+mn-lt"/>
            </a:endParaRPr>
          </a:p>
        </p:txBody>
      </p:sp>
      <p:sp>
        <p:nvSpPr>
          <p:cNvPr id="38" name="TextBox 56"/>
          <p:cNvSpPr txBox="1"/>
          <p:nvPr/>
        </p:nvSpPr>
        <p:spPr>
          <a:xfrm>
            <a:off x="1438355" y="3095573"/>
            <a:ext cx="553631" cy="1373558"/>
          </a:xfrm>
          <a:prstGeom prst="rect">
            <a:avLst/>
          </a:prstGeom>
          <a:noFill/>
        </p:spPr>
        <p:txBody>
          <a:bodyPr wrap="square" lIns="49634" tIns="24817" rIns="49634" bIns="24817" rtlCol="0">
            <a:spAutoFit/>
          </a:bodyPr>
          <a:lstStyle/>
          <a:p>
            <a:r>
              <a:rPr lang="en-US" sz="4300" dirty="0">
                <a:solidFill>
                  <a:schemeClr val="bg1"/>
                </a:solidFill>
                <a:cs typeface="+mn-ea"/>
                <a:sym typeface="+mn-lt"/>
              </a:rPr>
              <a:t>2.</a:t>
            </a:r>
            <a:endParaRPr lang="id-ID" sz="4300" dirty="0">
              <a:solidFill>
                <a:schemeClr val="bg1"/>
              </a:solidFill>
              <a:cs typeface="+mn-ea"/>
              <a:sym typeface="+mn-lt"/>
            </a:endParaRPr>
          </a:p>
        </p:txBody>
      </p:sp>
      <p:sp>
        <p:nvSpPr>
          <p:cNvPr id="39" name="Rectangle 19"/>
          <p:cNvSpPr/>
          <p:nvPr/>
        </p:nvSpPr>
        <p:spPr>
          <a:xfrm>
            <a:off x="1919444" y="3178000"/>
            <a:ext cx="3925109" cy="881115"/>
          </a:xfrm>
          <a:prstGeom prst="rect">
            <a:avLst/>
          </a:prstGeom>
        </p:spPr>
        <p:txBody>
          <a:bodyPr wrap="square" lIns="49634" tIns="24817" rIns="49634" bIns="24817">
            <a:spAutoFit/>
          </a:bodyPr>
          <a:lstStyle/>
          <a:p>
            <a:pPr>
              <a:lnSpc>
                <a:spcPct val="150000"/>
              </a:lnSpc>
            </a:pPr>
            <a:r>
              <a:rPr lang="zh-CN" altLang="en-US" sz="1200" dirty="0">
                <a:solidFill>
                  <a:schemeClr val="bg1"/>
                </a:solidFill>
                <a:cs typeface="+mn-ea"/>
                <a:sym typeface="+mn-lt"/>
              </a:rPr>
              <a:t>在此框中选择粘贴，并选择只保留文字。您的内容打在这里，或者通过复制您的文本后，在此框您的内容打在这里，或者通过复制您的文本后，</a:t>
            </a:r>
            <a:endParaRPr lang="en-US" altLang="zh-CN" sz="1200" dirty="0">
              <a:solidFill>
                <a:schemeClr val="bg1"/>
              </a:solidFill>
              <a:cs typeface="+mn-ea"/>
              <a:sym typeface="+mn-lt"/>
            </a:endParaRPr>
          </a:p>
        </p:txBody>
      </p:sp>
      <p:sp>
        <p:nvSpPr>
          <p:cNvPr id="40" name="TextBox 58"/>
          <p:cNvSpPr txBox="1"/>
          <p:nvPr/>
        </p:nvSpPr>
        <p:spPr>
          <a:xfrm>
            <a:off x="1438355" y="4304703"/>
            <a:ext cx="553631" cy="1373558"/>
          </a:xfrm>
          <a:prstGeom prst="rect">
            <a:avLst/>
          </a:prstGeom>
          <a:noFill/>
        </p:spPr>
        <p:txBody>
          <a:bodyPr wrap="square" lIns="49634" tIns="24817" rIns="49634" bIns="24817" rtlCol="0">
            <a:spAutoFit/>
          </a:bodyPr>
          <a:lstStyle/>
          <a:p>
            <a:r>
              <a:rPr lang="en-US" sz="4300" dirty="0">
                <a:solidFill>
                  <a:schemeClr val="bg1"/>
                </a:solidFill>
                <a:cs typeface="+mn-ea"/>
                <a:sym typeface="+mn-lt"/>
              </a:rPr>
              <a:t>3.</a:t>
            </a:r>
            <a:endParaRPr lang="id-ID" sz="4300" dirty="0">
              <a:solidFill>
                <a:schemeClr val="bg1"/>
              </a:solidFill>
              <a:cs typeface="+mn-ea"/>
              <a:sym typeface="+mn-lt"/>
            </a:endParaRPr>
          </a:p>
        </p:txBody>
      </p:sp>
      <p:sp>
        <p:nvSpPr>
          <p:cNvPr id="41" name="Rectangle 19"/>
          <p:cNvSpPr/>
          <p:nvPr/>
        </p:nvSpPr>
        <p:spPr>
          <a:xfrm>
            <a:off x="1919444" y="4387129"/>
            <a:ext cx="3925109" cy="881115"/>
          </a:xfrm>
          <a:prstGeom prst="rect">
            <a:avLst/>
          </a:prstGeom>
        </p:spPr>
        <p:txBody>
          <a:bodyPr wrap="square" lIns="49634" tIns="24817" rIns="49634" bIns="24817">
            <a:spAutoFit/>
          </a:bodyPr>
          <a:lstStyle/>
          <a:p>
            <a:pPr>
              <a:lnSpc>
                <a:spcPct val="150000"/>
              </a:lnSpc>
            </a:pPr>
            <a:r>
              <a:rPr lang="zh-CN" altLang="en-US" sz="1200" dirty="0">
                <a:solidFill>
                  <a:schemeClr val="bg1"/>
                </a:solidFill>
                <a:cs typeface="+mn-ea"/>
                <a:sym typeface="+mn-lt"/>
              </a:rPr>
              <a:t>在此框中选择粘贴，并选择只保留文字。您的内容打在这里，或者通过复制您的文本后，在此框您的内容打在这里，或者通过复制您的文本后，</a:t>
            </a:r>
            <a:endParaRPr lang="en-US" altLang="zh-CN" sz="1200" dirty="0">
              <a:solidFill>
                <a:schemeClr val="bg1"/>
              </a:solidFill>
              <a:cs typeface="+mn-ea"/>
              <a:sym typeface="+mn-lt"/>
            </a:endParaRPr>
          </a:p>
        </p:txBody>
      </p:sp>
      <p:cxnSp>
        <p:nvCxnSpPr>
          <p:cNvPr id="42" name="直接连接符 41"/>
          <p:cNvCxnSpPr/>
          <p:nvPr/>
        </p:nvCxnSpPr>
        <p:spPr>
          <a:xfrm>
            <a:off x="1585735" y="3011654"/>
            <a:ext cx="4258816" cy="0"/>
          </a:xfrm>
          <a:prstGeom prst="line">
            <a:avLst/>
          </a:prstGeom>
          <a:ln>
            <a:solidFill>
              <a:srgbClr val="A7CADD"/>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1585735" y="4245685"/>
            <a:ext cx="4258816" cy="0"/>
          </a:xfrm>
          <a:prstGeom prst="line">
            <a:avLst/>
          </a:prstGeom>
          <a:ln>
            <a:solidFill>
              <a:srgbClr val="A7CAD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2895751"/>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4" presetClass="entr" presetSubtype="10" fill="hold" grpId="0" nodeType="after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randombar(horizontal)">
                                      <p:cBhvr>
                                        <p:cTn id="13" dur="500"/>
                                        <p:tgtEl>
                                          <p:spTgt spid="36"/>
                                        </p:tgtEl>
                                      </p:cBhvr>
                                    </p:animEffect>
                                  </p:childTnLst>
                                </p:cTn>
                              </p:par>
                            </p:childTnLst>
                          </p:cTn>
                        </p:par>
                        <p:par>
                          <p:cTn id="14" fill="hold">
                            <p:stCondLst>
                              <p:cond delay="1250"/>
                            </p:stCondLst>
                            <p:childTnLst>
                              <p:par>
                                <p:cTn id="15" presetID="12" presetClass="entr" presetSubtype="4" fill="hold" grpId="0" nodeType="after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additive="base">
                                        <p:cTn id="17" dur="500"/>
                                        <p:tgtEl>
                                          <p:spTgt spid="37"/>
                                        </p:tgtEl>
                                        <p:attrNameLst>
                                          <p:attrName>ppt_y</p:attrName>
                                        </p:attrNameLst>
                                      </p:cBhvr>
                                      <p:tavLst>
                                        <p:tav tm="0">
                                          <p:val>
                                            <p:strVal val="#ppt_y+#ppt_h*1.125000"/>
                                          </p:val>
                                        </p:tav>
                                        <p:tav tm="100000">
                                          <p:val>
                                            <p:strVal val="#ppt_y"/>
                                          </p:val>
                                        </p:tav>
                                      </p:tavLst>
                                    </p:anim>
                                    <p:animEffect transition="in" filter="wipe(up)">
                                      <p:cBhvr>
                                        <p:cTn id="18" dur="500"/>
                                        <p:tgtEl>
                                          <p:spTgt spid="37"/>
                                        </p:tgtEl>
                                      </p:cBhvr>
                                    </p:animEffect>
                                  </p:childTnLst>
                                </p:cTn>
                              </p:par>
                            </p:childTnLst>
                          </p:cTn>
                        </p:par>
                        <p:par>
                          <p:cTn id="19" fill="hold">
                            <p:stCondLst>
                              <p:cond delay="1750"/>
                            </p:stCondLst>
                            <p:childTnLst>
                              <p:par>
                                <p:cTn id="20" presetID="12" presetClass="entr" presetSubtype="4" fill="hold" nodeType="afterEffect">
                                  <p:stCondLst>
                                    <p:cond delay="0"/>
                                  </p:stCondLst>
                                  <p:childTnLst>
                                    <p:set>
                                      <p:cBhvr>
                                        <p:cTn id="21" dur="1" fill="hold">
                                          <p:stCondLst>
                                            <p:cond delay="0"/>
                                          </p:stCondLst>
                                        </p:cTn>
                                        <p:tgtEl>
                                          <p:spTgt spid="42"/>
                                        </p:tgtEl>
                                        <p:attrNameLst>
                                          <p:attrName>style.visibility</p:attrName>
                                        </p:attrNameLst>
                                      </p:cBhvr>
                                      <p:to>
                                        <p:strVal val="visible"/>
                                      </p:to>
                                    </p:set>
                                    <p:anim calcmode="lin" valueType="num">
                                      <p:cBhvr additive="base">
                                        <p:cTn id="22" dur="500"/>
                                        <p:tgtEl>
                                          <p:spTgt spid="42"/>
                                        </p:tgtEl>
                                        <p:attrNameLst>
                                          <p:attrName>ppt_y</p:attrName>
                                        </p:attrNameLst>
                                      </p:cBhvr>
                                      <p:tavLst>
                                        <p:tav tm="0">
                                          <p:val>
                                            <p:strVal val="#ppt_y+#ppt_h*1.125000"/>
                                          </p:val>
                                        </p:tav>
                                        <p:tav tm="100000">
                                          <p:val>
                                            <p:strVal val="#ppt_y"/>
                                          </p:val>
                                        </p:tav>
                                      </p:tavLst>
                                    </p:anim>
                                    <p:animEffect transition="in" filter="wipe(up)">
                                      <p:cBhvr>
                                        <p:cTn id="23" dur="500"/>
                                        <p:tgtEl>
                                          <p:spTgt spid="42"/>
                                        </p:tgtEl>
                                      </p:cBhvr>
                                    </p:animEffect>
                                  </p:childTnLst>
                                </p:cTn>
                              </p:par>
                            </p:childTnLst>
                          </p:cTn>
                        </p:par>
                        <p:par>
                          <p:cTn id="24" fill="hold">
                            <p:stCondLst>
                              <p:cond delay="2250"/>
                            </p:stCondLst>
                            <p:childTnLst>
                              <p:par>
                                <p:cTn id="25" presetID="14" presetClass="entr" presetSubtype="10" fill="hold" grpId="0" nodeType="after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randombar(horizontal)">
                                      <p:cBhvr>
                                        <p:cTn id="27" dur="500"/>
                                        <p:tgtEl>
                                          <p:spTgt spid="38"/>
                                        </p:tgtEl>
                                      </p:cBhvr>
                                    </p:animEffect>
                                  </p:childTnLst>
                                </p:cTn>
                              </p:par>
                            </p:childTnLst>
                          </p:cTn>
                        </p:par>
                        <p:par>
                          <p:cTn id="28" fill="hold">
                            <p:stCondLst>
                              <p:cond delay="2750"/>
                            </p:stCondLst>
                            <p:childTnLst>
                              <p:par>
                                <p:cTn id="29" presetID="12" presetClass="entr" presetSubtype="4" fill="hold" grpId="0" nodeType="afterEffect">
                                  <p:stCondLst>
                                    <p:cond delay="0"/>
                                  </p:stCondLst>
                                  <p:childTnLst>
                                    <p:set>
                                      <p:cBhvr>
                                        <p:cTn id="30" dur="1" fill="hold">
                                          <p:stCondLst>
                                            <p:cond delay="0"/>
                                          </p:stCondLst>
                                        </p:cTn>
                                        <p:tgtEl>
                                          <p:spTgt spid="39"/>
                                        </p:tgtEl>
                                        <p:attrNameLst>
                                          <p:attrName>style.visibility</p:attrName>
                                        </p:attrNameLst>
                                      </p:cBhvr>
                                      <p:to>
                                        <p:strVal val="visible"/>
                                      </p:to>
                                    </p:set>
                                    <p:anim calcmode="lin" valueType="num">
                                      <p:cBhvr additive="base">
                                        <p:cTn id="31" dur="500"/>
                                        <p:tgtEl>
                                          <p:spTgt spid="39"/>
                                        </p:tgtEl>
                                        <p:attrNameLst>
                                          <p:attrName>ppt_y</p:attrName>
                                        </p:attrNameLst>
                                      </p:cBhvr>
                                      <p:tavLst>
                                        <p:tav tm="0">
                                          <p:val>
                                            <p:strVal val="#ppt_y+#ppt_h*1.125000"/>
                                          </p:val>
                                        </p:tav>
                                        <p:tav tm="100000">
                                          <p:val>
                                            <p:strVal val="#ppt_y"/>
                                          </p:val>
                                        </p:tav>
                                      </p:tavLst>
                                    </p:anim>
                                    <p:animEffect transition="in" filter="wipe(up)">
                                      <p:cBhvr>
                                        <p:cTn id="32" dur="500"/>
                                        <p:tgtEl>
                                          <p:spTgt spid="39"/>
                                        </p:tgtEl>
                                      </p:cBhvr>
                                    </p:animEffect>
                                  </p:childTnLst>
                                </p:cTn>
                              </p:par>
                            </p:childTnLst>
                          </p:cTn>
                        </p:par>
                        <p:par>
                          <p:cTn id="33" fill="hold">
                            <p:stCondLst>
                              <p:cond delay="3250"/>
                            </p:stCondLst>
                            <p:childTnLst>
                              <p:par>
                                <p:cTn id="34" presetID="12" presetClass="entr" presetSubtype="4" fill="hold" nodeType="afterEffect">
                                  <p:stCondLst>
                                    <p:cond delay="0"/>
                                  </p:stCondLst>
                                  <p:childTnLst>
                                    <p:set>
                                      <p:cBhvr>
                                        <p:cTn id="35" dur="1" fill="hold">
                                          <p:stCondLst>
                                            <p:cond delay="0"/>
                                          </p:stCondLst>
                                        </p:cTn>
                                        <p:tgtEl>
                                          <p:spTgt spid="43"/>
                                        </p:tgtEl>
                                        <p:attrNameLst>
                                          <p:attrName>style.visibility</p:attrName>
                                        </p:attrNameLst>
                                      </p:cBhvr>
                                      <p:to>
                                        <p:strVal val="visible"/>
                                      </p:to>
                                    </p:set>
                                    <p:anim calcmode="lin" valueType="num">
                                      <p:cBhvr additive="base">
                                        <p:cTn id="36" dur="500"/>
                                        <p:tgtEl>
                                          <p:spTgt spid="43"/>
                                        </p:tgtEl>
                                        <p:attrNameLst>
                                          <p:attrName>ppt_y</p:attrName>
                                        </p:attrNameLst>
                                      </p:cBhvr>
                                      <p:tavLst>
                                        <p:tav tm="0">
                                          <p:val>
                                            <p:strVal val="#ppt_y+#ppt_h*1.125000"/>
                                          </p:val>
                                        </p:tav>
                                        <p:tav tm="100000">
                                          <p:val>
                                            <p:strVal val="#ppt_y"/>
                                          </p:val>
                                        </p:tav>
                                      </p:tavLst>
                                    </p:anim>
                                    <p:animEffect transition="in" filter="wipe(up)">
                                      <p:cBhvr>
                                        <p:cTn id="37" dur="500"/>
                                        <p:tgtEl>
                                          <p:spTgt spid="43"/>
                                        </p:tgtEl>
                                      </p:cBhvr>
                                    </p:animEffect>
                                  </p:childTnLst>
                                </p:cTn>
                              </p:par>
                            </p:childTnLst>
                          </p:cTn>
                        </p:par>
                        <p:par>
                          <p:cTn id="38" fill="hold">
                            <p:stCondLst>
                              <p:cond delay="3750"/>
                            </p:stCondLst>
                            <p:childTnLst>
                              <p:par>
                                <p:cTn id="39" presetID="14" presetClass="entr" presetSubtype="10" fill="hold" grpId="0" nodeType="afterEffect">
                                  <p:stCondLst>
                                    <p:cond delay="0"/>
                                  </p:stCondLst>
                                  <p:childTnLst>
                                    <p:set>
                                      <p:cBhvr>
                                        <p:cTn id="40" dur="1" fill="hold">
                                          <p:stCondLst>
                                            <p:cond delay="0"/>
                                          </p:stCondLst>
                                        </p:cTn>
                                        <p:tgtEl>
                                          <p:spTgt spid="40"/>
                                        </p:tgtEl>
                                        <p:attrNameLst>
                                          <p:attrName>style.visibility</p:attrName>
                                        </p:attrNameLst>
                                      </p:cBhvr>
                                      <p:to>
                                        <p:strVal val="visible"/>
                                      </p:to>
                                    </p:set>
                                    <p:animEffect transition="in" filter="randombar(horizontal)">
                                      <p:cBhvr>
                                        <p:cTn id="41" dur="500"/>
                                        <p:tgtEl>
                                          <p:spTgt spid="40"/>
                                        </p:tgtEl>
                                      </p:cBhvr>
                                    </p:animEffect>
                                  </p:childTnLst>
                                </p:cTn>
                              </p:par>
                            </p:childTnLst>
                          </p:cTn>
                        </p:par>
                        <p:par>
                          <p:cTn id="42" fill="hold">
                            <p:stCondLst>
                              <p:cond delay="4250"/>
                            </p:stCondLst>
                            <p:childTnLst>
                              <p:par>
                                <p:cTn id="43" presetID="12" presetClass="entr" presetSubtype="4" fill="hold" grpId="0" nodeType="afterEffect">
                                  <p:stCondLst>
                                    <p:cond delay="0"/>
                                  </p:stCondLst>
                                  <p:childTnLst>
                                    <p:set>
                                      <p:cBhvr>
                                        <p:cTn id="44" dur="1" fill="hold">
                                          <p:stCondLst>
                                            <p:cond delay="0"/>
                                          </p:stCondLst>
                                        </p:cTn>
                                        <p:tgtEl>
                                          <p:spTgt spid="41"/>
                                        </p:tgtEl>
                                        <p:attrNameLst>
                                          <p:attrName>style.visibility</p:attrName>
                                        </p:attrNameLst>
                                      </p:cBhvr>
                                      <p:to>
                                        <p:strVal val="visible"/>
                                      </p:to>
                                    </p:set>
                                    <p:anim calcmode="lin" valueType="num">
                                      <p:cBhvr additive="base">
                                        <p:cTn id="45" dur="500"/>
                                        <p:tgtEl>
                                          <p:spTgt spid="41"/>
                                        </p:tgtEl>
                                        <p:attrNameLst>
                                          <p:attrName>ppt_y</p:attrName>
                                        </p:attrNameLst>
                                      </p:cBhvr>
                                      <p:tavLst>
                                        <p:tav tm="0">
                                          <p:val>
                                            <p:strVal val="#ppt_y+#ppt_h*1.125000"/>
                                          </p:val>
                                        </p:tav>
                                        <p:tav tm="100000">
                                          <p:val>
                                            <p:strVal val="#ppt_y"/>
                                          </p:val>
                                        </p:tav>
                                      </p:tavLst>
                                    </p:anim>
                                    <p:animEffect transition="in" filter="wipe(up)">
                                      <p:cBhvr>
                                        <p:cTn id="46" dur="500"/>
                                        <p:tgtEl>
                                          <p:spTgt spid="41"/>
                                        </p:tgtEl>
                                      </p:cBhvr>
                                    </p:animEffect>
                                  </p:childTnLst>
                                </p:cTn>
                              </p:par>
                              <p:par>
                                <p:cTn id="47" presetID="42" presetClass="entr" presetSubtype="0" fill="hold" nodeType="with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fade">
                                      <p:cBhvr>
                                        <p:cTn id="49" dur="1000"/>
                                        <p:tgtEl>
                                          <p:spTgt spid="6"/>
                                        </p:tgtEl>
                                      </p:cBhvr>
                                    </p:animEffect>
                                    <p:anim calcmode="lin" valueType="num">
                                      <p:cBhvr>
                                        <p:cTn id="50" dur="1000" fill="hold"/>
                                        <p:tgtEl>
                                          <p:spTgt spid="6"/>
                                        </p:tgtEl>
                                        <p:attrNameLst>
                                          <p:attrName>ppt_x</p:attrName>
                                        </p:attrNameLst>
                                      </p:cBhvr>
                                      <p:tavLst>
                                        <p:tav tm="0">
                                          <p:val>
                                            <p:strVal val="#ppt_x"/>
                                          </p:val>
                                        </p:tav>
                                        <p:tav tm="100000">
                                          <p:val>
                                            <p:strVal val="#ppt_x"/>
                                          </p:val>
                                        </p:tav>
                                      </p:tavLst>
                                    </p:anim>
                                    <p:anim calcmode="lin" valueType="num">
                                      <p:cBhvr>
                                        <p:cTn id="5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P spid="40" grpId="0"/>
      <p:bldP spid="4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357025"/>
            <a:ext cx="12190413" cy="688765"/>
            <a:chOff x="0" y="462533"/>
            <a:chExt cx="12190413" cy="688765"/>
          </a:xfrm>
        </p:grpSpPr>
        <p:sp>
          <p:nvSpPr>
            <p:cNvPr id="11" name="Copyright Notice"/>
            <p:cNvSpPr>
              <a:spLocks/>
            </p:cNvSpPr>
            <p:nvPr/>
          </p:nvSpPr>
          <p:spPr bwMode="auto">
            <a:xfrm>
              <a:off x="4597400" y="462533"/>
              <a:ext cx="30480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chemeClr val="bg1"/>
                  </a:solidFill>
                  <a:cs typeface="+mn-ea"/>
                  <a:sym typeface="+mn-lt"/>
                </a:rPr>
                <a:t>点击加入标题文字</a:t>
              </a:r>
              <a:endParaRPr lang="en-US" sz="2400" cap="small" dirty="0">
                <a:solidFill>
                  <a:schemeClr val="bg1"/>
                </a:solidFill>
                <a:cs typeface="+mn-ea"/>
                <a:sym typeface="+mn-lt"/>
              </a:endParaRPr>
            </a:p>
          </p:txBody>
        </p:sp>
        <p:cxnSp>
          <p:nvCxnSpPr>
            <p:cNvPr id="5" name="直接连接符 4"/>
            <p:cNvCxnSpPr>
              <a:cxnSpLocks/>
            </p:cNvCxnSpPr>
            <p:nvPr/>
          </p:nvCxnSpPr>
          <p:spPr>
            <a:xfrm>
              <a:off x="0" y="1151298"/>
              <a:ext cx="1219041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 name="组合 1"/>
          <p:cNvGrpSpPr/>
          <p:nvPr/>
        </p:nvGrpSpPr>
        <p:grpSpPr>
          <a:xfrm>
            <a:off x="1548553" y="1813758"/>
            <a:ext cx="9348894" cy="3964434"/>
            <a:chOff x="1037378" y="1727289"/>
            <a:chExt cx="10217150" cy="4332622"/>
          </a:xfrm>
        </p:grpSpPr>
        <p:sp>
          <p:nvSpPr>
            <p:cNvPr id="6" name="矩形 13"/>
            <p:cNvSpPr>
              <a:spLocks noChangeArrowheads="1"/>
            </p:cNvSpPr>
            <p:nvPr/>
          </p:nvSpPr>
          <p:spPr bwMode="auto">
            <a:xfrm>
              <a:off x="1412028" y="5454462"/>
              <a:ext cx="4543425" cy="605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zh-CN" altLang="en-US" sz="1000" dirty="0">
                  <a:solidFill>
                    <a:schemeClr val="bg1"/>
                  </a:solidFill>
                  <a:cs typeface="+mn-ea"/>
                  <a:sym typeface="+mn-lt"/>
                </a:rPr>
                <a:t>Vestibulum ante ipsum primis in faucibus orci luctus et ultrices posuere cubilia CuraeVestibulum ante ipsum primis in faucibus orci luctus et ultrices posuere cubilia</a:t>
              </a:r>
            </a:p>
          </p:txBody>
        </p:sp>
        <p:sp>
          <p:nvSpPr>
            <p:cNvPr id="7" name="矩形 14"/>
            <p:cNvSpPr>
              <a:spLocks noChangeArrowheads="1"/>
            </p:cNvSpPr>
            <p:nvPr/>
          </p:nvSpPr>
          <p:spPr bwMode="auto">
            <a:xfrm>
              <a:off x="1424728" y="5081052"/>
              <a:ext cx="1809750" cy="639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zh-CN" altLang="en-US" sz="1600" dirty="0">
                  <a:solidFill>
                    <a:schemeClr val="bg1"/>
                  </a:solidFill>
                  <a:cs typeface="+mn-ea"/>
                  <a:sym typeface="+mn-lt"/>
                </a:rPr>
                <a:t>ADD YOUR TEXT</a:t>
              </a:r>
            </a:p>
          </p:txBody>
        </p:sp>
        <p:sp>
          <p:nvSpPr>
            <p:cNvPr id="9" name="矩形 15"/>
            <p:cNvSpPr>
              <a:spLocks noChangeArrowheads="1"/>
            </p:cNvSpPr>
            <p:nvPr/>
          </p:nvSpPr>
          <p:spPr bwMode="auto">
            <a:xfrm>
              <a:off x="6711103" y="5402228"/>
              <a:ext cx="4543425" cy="605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000" dirty="0">
                  <a:solidFill>
                    <a:schemeClr val="bg1"/>
                  </a:solidFill>
                  <a:cs typeface="+mn-ea"/>
                  <a:sym typeface="+mn-lt"/>
                </a:rPr>
                <a:t>Vestibulum ante ipsum primis in faucibus orci luctus et ultrices posuere cubilia CuraeVestibulum ante ipsum primis in faucibus orci luctus et ultrices posuere cubilia</a:t>
              </a:r>
            </a:p>
          </p:txBody>
        </p:sp>
        <p:sp>
          <p:nvSpPr>
            <p:cNvPr id="10" name="矩形 16"/>
            <p:cNvSpPr>
              <a:spLocks noChangeArrowheads="1"/>
            </p:cNvSpPr>
            <p:nvPr/>
          </p:nvSpPr>
          <p:spPr bwMode="auto">
            <a:xfrm>
              <a:off x="6723803" y="5028819"/>
              <a:ext cx="1809750" cy="639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zh-CN" altLang="en-US" sz="1600">
                  <a:solidFill>
                    <a:schemeClr val="bg1"/>
                  </a:solidFill>
                  <a:cs typeface="+mn-ea"/>
                  <a:sym typeface="+mn-lt"/>
                </a:rPr>
                <a:t>ADD YOUR TEXT</a:t>
              </a:r>
            </a:p>
          </p:txBody>
        </p:sp>
        <p:sp>
          <p:nvSpPr>
            <p:cNvPr id="12" name="椭圆 11"/>
            <p:cNvSpPr/>
            <p:nvPr/>
          </p:nvSpPr>
          <p:spPr>
            <a:xfrm>
              <a:off x="1037378" y="5133439"/>
              <a:ext cx="398463" cy="39846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bg1"/>
                </a:solidFill>
                <a:cs typeface="+mn-ea"/>
                <a:sym typeface="+mn-lt"/>
              </a:endParaRPr>
            </a:p>
          </p:txBody>
        </p:sp>
        <p:sp>
          <p:nvSpPr>
            <p:cNvPr id="13" name="椭圆 12"/>
            <p:cNvSpPr/>
            <p:nvPr/>
          </p:nvSpPr>
          <p:spPr>
            <a:xfrm>
              <a:off x="6336453" y="5105019"/>
              <a:ext cx="398463" cy="4000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bg1"/>
                </a:solidFill>
                <a:cs typeface="+mn-ea"/>
                <a:sym typeface="+mn-lt"/>
              </a:endParaRPr>
            </a:p>
          </p:txBody>
        </p:sp>
        <p:sp>
          <p:nvSpPr>
            <p:cNvPr id="14" name="Rectangle 30"/>
            <p:cNvSpPr/>
            <p:nvPr/>
          </p:nvSpPr>
          <p:spPr>
            <a:xfrm>
              <a:off x="6336453" y="1727289"/>
              <a:ext cx="4660122" cy="3217080"/>
            </a:xfrm>
            <a:prstGeom prst="rect">
              <a:avLst/>
            </a:prstGeom>
            <a:blipFill dpi="0" rotWithShape="1">
              <a:blip r:embed="rId3"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cs typeface="+mn-ea"/>
                <a:sym typeface="+mn-lt"/>
              </a:endParaRPr>
            </a:p>
          </p:txBody>
        </p:sp>
        <p:sp>
          <p:nvSpPr>
            <p:cNvPr id="15" name="Rectangle 30"/>
            <p:cNvSpPr/>
            <p:nvPr/>
          </p:nvSpPr>
          <p:spPr>
            <a:xfrm>
              <a:off x="1059680" y="1727289"/>
              <a:ext cx="4660122" cy="3217080"/>
            </a:xfrm>
            <a:prstGeom prst="rect">
              <a:avLst/>
            </a:prstGeom>
            <a:blipFill dpi="0" rotWithShape="1">
              <a:blip r:embed="rId4"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cs typeface="+mn-ea"/>
                <a:sym typeface="+mn-lt"/>
              </a:endParaRPr>
            </a:p>
          </p:txBody>
        </p:sp>
      </p:grpSp>
    </p:spTree>
    <p:extLst>
      <p:ext uri="{BB962C8B-B14F-4D97-AF65-F5344CB8AC3E}">
        <p14:creationId xmlns:p14="http://schemas.microsoft.com/office/powerpoint/2010/main" val="4192255468"/>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357025"/>
            <a:ext cx="12190413" cy="688765"/>
            <a:chOff x="0" y="462533"/>
            <a:chExt cx="12190413" cy="688765"/>
          </a:xfrm>
        </p:grpSpPr>
        <p:sp>
          <p:nvSpPr>
            <p:cNvPr id="11" name="Copyright Notice"/>
            <p:cNvSpPr>
              <a:spLocks/>
            </p:cNvSpPr>
            <p:nvPr/>
          </p:nvSpPr>
          <p:spPr bwMode="auto">
            <a:xfrm>
              <a:off x="4597400" y="462533"/>
              <a:ext cx="30480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chemeClr val="bg1"/>
                  </a:solidFill>
                  <a:cs typeface="+mn-ea"/>
                  <a:sym typeface="+mn-lt"/>
                </a:rPr>
                <a:t>点击加入标题文字</a:t>
              </a:r>
              <a:endParaRPr lang="en-US" sz="2400" cap="small" dirty="0">
                <a:solidFill>
                  <a:schemeClr val="bg1"/>
                </a:solidFill>
                <a:cs typeface="+mn-ea"/>
                <a:sym typeface="+mn-lt"/>
              </a:endParaRPr>
            </a:p>
          </p:txBody>
        </p:sp>
        <p:cxnSp>
          <p:nvCxnSpPr>
            <p:cNvPr id="5" name="直接连接符 4"/>
            <p:cNvCxnSpPr>
              <a:cxnSpLocks/>
            </p:cNvCxnSpPr>
            <p:nvPr/>
          </p:nvCxnSpPr>
          <p:spPr>
            <a:xfrm>
              <a:off x="0" y="1151298"/>
              <a:ext cx="1219041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6" name="Rectangle 9"/>
          <p:cNvSpPr>
            <a:spLocks noChangeArrowheads="1"/>
          </p:cNvSpPr>
          <p:nvPr/>
        </p:nvSpPr>
        <p:spPr bwMode="auto">
          <a:xfrm>
            <a:off x="6054726" y="3502026"/>
            <a:ext cx="12700" cy="360363"/>
          </a:xfrm>
          <a:prstGeom prst="rect">
            <a:avLst/>
          </a:prstGeom>
          <a:solidFill>
            <a:schemeClr val="bg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sz="1600">
              <a:solidFill>
                <a:schemeClr val="bg1"/>
              </a:solidFill>
              <a:cs typeface="+mn-ea"/>
              <a:sym typeface="+mn-lt"/>
            </a:endParaRPr>
          </a:p>
        </p:txBody>
      </p:sp>
      <p:sp>
        <p:nvSpPr>
          <p:cNvPr id="7" name="Freeform 10"/>
          <p:cNvSpPr>
            <a:spLocks/>
          </p:cNvSpPr>
          <p:nvPr/>
        </p:nvSpPr>
        <p:spPr bwMode="auto">
          <a:xfrm>
            <a:off x="5191126" y="4756151"/>
            <a:ext cx="520700" cy="295275"/>
          </a:xfrm>
          <a:custGeom>
            <a:avLst/>
            <a:gdLst>
              <a:gd name="T0" fmla="*/ 4 w 328"/>
              <a:gd name="T1" fmla="*/ 186 h 186"/>
              <a:gd name="T2" fmla="*/ 0 w 328"/>
              <a:gd name="T3" fmla="*/ 178 h 186"/>
              <a:gd name="T4" fmla="*/ 324 w 328"/>
              <a:gd name="T5" fmla="*/ 0 h 186"/>
              <a:gd name="T6" fmla="*/ 328 w 328"/>
              <a:gd name="T7" fmla="*/ 7 h 186"/>
              <a:gd name="T8" fmla="*/ 4 w 328"/>
              <a:gd name="T9" fmla="*/ 186 h 186"/>
            </a:gdLst>
            <a:ahLst/>
            <a:cxnLst>
              <a:cxn ang="0">
                <a:pos x="T0" y="T1"/>
              </a:cxn>
              <a:cxn ang="0">
                <a:pos x="T2" y="T3"/>
              </a:cxn>
              <a:cxn ang="0">
                <a:pos x="T4" y="T5"/>
              </a:cxn>
              <a:cxn ang="0">
                <a:pos x="T6" y="T7"/>
              </a:cxn>
              <a:cxn ang="0">
                <a:pos x="T8" y="T9"/>
              </a:cxn>
            </a:cxnLst>
            <a:rect l="0" t="0" r="r" b="b"/>
            <a:pathLst>
              <a:path w="328" h="186">
                <a:moveTo>
                  <a:pt x="4" y="186"/>
                </a:moveTo>
                <a:lnTo>
                  <a:pt x="0" y="178"/>
                </a:lnTo>
                <a:lnTo>
                  <a:pt x="324" y="0"/>
                </a:lnTo>
                <a:lnTo>
                  <a:pt x="328" y="7"/>
                </a:lnTo>
                <a:lnTo>
                  <a:pt x="4" y="186"/>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sz="1600">
              <a:solidFill>
                <a:schemeClr val="bg1"/>
              </a:solidFill>
              <a:cs typeface="+mn-ea"/>
              <a:sym typeface="+mn-lt"/>
            </a:endParaRPr>
          </a:p>
        </p:txBody>
      </p:sp>
      <p:sp>
        <p:nvSpPr>
          <p:cNvPr id="9" name="Freeform 11"/>
          <p:cNvSpPr>
            <a:spLocks/>
          </p:cNvSpPr>
          <p:nvPr/>
        </p:nvSpPr>
        <p:spPr bwMode="auto">
          <a:xfrm>
            <a:off x="6410326" y="4756151"/>
            <a:ext cx="552450" cy="301625"/>
          </a:xfrm>
          <a:custGeom>
            <a:avLst/>
            <a:gdLst>
              <a:gd name="T0" fmla="*/ 344 w 348"/>
              <a:gd name="T1" fmla="*/ 190 h 190"/>
              <a:gd name="T2" fmla="*/ 0 w 348"/>
              <a:gd name="T3" fmla="*/ 7 h 190"/>
              <a:gd name="T4" fmla="*/ 4 w 348"/>
              <a:gd name="T5" fmla="*/ 0 h 190"/>
              <a:gd name="T6" fmla="*/ 348 w 348"/>
              <a:gd name="T7" fmla="*/ 184 h 190"/>
              <a:gd name="T8" fmla="*/ 344 w 348"/>
              <a:gd name="T9" fmla="*/ 190 h 190"/>
            </a:gdLst>
            <a:ahLst/>
            <a:cxnLst>
              <a:cxn ang="0">
                <a:pos x="T0" y="T1"/>
              </a:cxn>
              <a:cxn ang="0">
                <a:pos x="T2" y="T3"/>
              </a:cxn>
              <a:cxn ang="0">
                <a:pos x="T4" y="T5"/>
              </a:cxn>
              <a:cxn ang="0">
                <a:pos x="T6" y="T7"/>
              </a:cxn>
              <a:cxn ang="0">
                <a:pos x="T8" y="T9"/>
              </a:cxn>
            </a:cxnLst>
            <a:rect l="0" t="0" r="r" b="b"/>
            <a:pathLst>
              <a:path w="348" h="190">
                <a:moveTo>
                  <a:pt x="344" y="190"/>
                </a:moveTo>
                <a:lnTo>
                  <a:pt x="0" y="7"/>
                </a:lnTo>
                <a:lnTo>
                  <a:pt x="4" y="0"/>
                </a:lnTo>
                <a:lnTo>
                  <a:pt x="348" y="184"/>
                </a:lnTo>
                <a:lnTo>
                  <a:pt x="344" y="190"/>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sz="1600">
              <a:solidFill>
                <a:schemeClr val="bg1"/>
              </a:solidFill>
              <a:cs typeface="+mn-ea"/>
              <a:sym typeface="+mn-lt"/>
            </a:endParaRPr>
          </a:p>
        </p:txBody>
      </p:sp>
      <p:grpSp>
        <p:nvGrpSpPr>
          <p:cNvPr id="10" name="组合 9"/>
          <p:cNvGrpSpPr/>
          <p:nvPr/>
        </p:nvGrpSpPr>
        <p:grpSpPr>
          <a:xfrm>
            <a:off x="1067041" y="4635917"/>
            <a:ext cx="2984262" cy="804220"/>
            <a:chOff x="1221767" y="2192338"/>
            <a:chExt cx="2370017" cy="804220"/>
          </a:xfrm>
        </p:grpSpPr>
        <p:sp>
          <p:nvSpPr>
            <p:cNvPr id="12" name="矩形 11"/>
            <p:cNvSpPr/>
            <p:nvPr/>
          </p:nvSpPr>
          <p:spPr>
            <a:xfrm>
              <a:off x="2101285" y="2192338"/>
              <a:ext cx="1490499" cy="338554"/>
            </a:xfrm>
            <a:prstGeom prst="rect">
              <a:avLst/>
            </a:prstGeom>
          </p:spPr>
          <p:txBody>
            <a:bodyPr wrap="none">
              <a:spAutoFit/>
            </a:bodyPr>
            <a:lstStyle/>
            <a:p>
              <a:pPr algn="r"/>
              <a:r>
                <a:rPr lang="en-US" altLang="zh-CN" sz="1600" dirty="0">
                  <a:solidFill>
                    <a:schemeClr val="bg1"/>
                  </a:solidFill>
                  <a:cs typeface="+mn-ea"/>
                  <a:sym typeface="+mn-lt"/>
                </a:rPr>
                <a:t>CLICK ADD TITLE</a:t>
              </a:r>
              <a:endParaRPr lang="zh-CN" altLang="en-US" sz="1600" dirty="0">
                <a:solidFill>
                  <a:schemeClr val="bg1"/>
                </a:solidFill>
                <a:cs typeface="+mn-ea"/>
                <a:sym typeface="+mn-lt"/>
              </a:endParaRPr>
            </a:p>
          </p:txBody>
        </p:sp>
        <p:sp>
          <p:nvSpPr>
            <p:cNvPr id="13" name="矩形 12"/>
            <p:cNvSpPr/>
            <p:nvPr/>
          </p:nvSpPr>
          <p:spPr>
            <a:xfrm>
              <a:off x="1221767" y="2523608"/>
              <a:ext cx="2370017" cy="472950"/>
            </a:xfrm>
            <a:prstGeom prst="rect">
              <a:avLst/>
            </a:prstGeom>
          </p:spPr>
          <p:txBody>
            <a:bodyPr wrap="square">
              <a:spAutoFit/>
            </a:bodyPr>
            <a:lstStyle/>
            <a:p>
              <a:pPr algn="r">
                <a:lnSpc>
                  <a:spcPct val="130000"/>
                </a:lnSpc>
              </a:pPr>
              <a:r>
                <a:rPr lang="zh-CN" altLang="en-US" sz="1000" dirty="0">
                  <a:solidFill>
                    <a:schemeClr val="bg1"/>
                  </a:solidFill>
                  <a:cs typeface="+mn-ea"/>
                  <a:sym typeface="+mn-lt"/>
                </a:rPr>
                <a:t>Hunan magic rain Advertising CoLtd.professional professional team</a:t>
              </a:r>
            </a:p>
          </p:txBody>
        </p:sp>
      </p:grpSp>
      <p:grpSp>
        <p:nvGrpSpPr>
          <p:cNvPr id="14" name="组合 13"/>
          <p:cNvGrpSpPr/>
          <p:nvPr/>
        </p:nvGrpSpPr>
        <p:grpSpPr>
          <a:xfrm>
            <a:off x="8115539" y="4623216"/>
            <a:ext cx="2984262" cy="804220"/>
            <a:chOff x="3106598" y="5073134"/>
            <a:chExt cx="2370017" cy="804220"/>
          </a:xfrm>
        </p:grpSpPr>
        <p:sp>
          <p:nvSpPr>
            <p:cNvPr id="15" name="矩形 14"/>
            <p:cNvSpPr/>
            <p:nvPr/>
          </p:nvSpPr>
          <p:spPr>
            <a:xfrm>
              <a:off x="3106598" y="5073134"/>
              <a:ext cx="1490499" cy="338554"/>
            </a:xfrm>
            <a:prstGeom prst="rect">
              <a:avLst/>
            </a:prstGeom>
          </p:spPr>
          <p:txBody>
            <a:bodyPr wrap="none">
              <a:spAutoFit/>
            </a:bodyPr>
            <a:lstStyle/>
            <a:p>
              <a:r>
                <a:rPr lang="en-US" altLang="zh-CN" sz="1600" dirty="0">
                  <a:solidFill>
                    <a:schemeClr val="bg1"/>
                  </a:solidFill>
                  <a:cs typeface="+mn-ea"/>
                  <a:sym typeface="+mn-lt"/>
                </a:rPr>
                <a:t>CLICK ADD TITLE</a:t>
              </a:r>
              <a:endParaRPr lang="zh-CN" altLang="en-US" sz="1600" dirty="0">
                <a:solidFill>
                  <a:schemeClr val="bg1"/>
                </a:solidFill>
                <a:cs typeface="+mn-ea"/>
                <a:sym typeface="+mn-lt"/>
              </a:endParaRPr>
            </a:p>
          </p:txBody>
        </p:sp>
        <p:sp>
          <p:nvSpPr>
            <p:cNvPr id="16" name="矩形 15"/>
            <p:cNvSpPr/>
            <p:nvPr/>
          </p:nvSpPr>
          <p:spPr>
            <a:xfrm>
              <a:off x="3106598" y="5404404"/>
              <a:ext cx="2370017" cy="472950"/>
            </a:xfrm>
            <a:prstGeom prst="rect">
              <a:avLst/>
            </a:prstGeom>
          </p:spPr>
          <p:txBody>
            <a:bodyPr wrap="square">
              <a:spAutoFit/>
            </a:bodyPr>
            <a:lstStyle/>
            <a:p>
              <a:pPr>
                <a:lnSpc>
                  <a:spcPct val="130000"/>
                </a:lnSpc>
              </a:pPr>
              <a:r>
                <a:rPr lang="zh-CN" altLang="en-US" sz="1000" dirty="0">
                  <a:solidFill>
                    <a:schemeClr val="bg1"/>
                  </a:solidFill>
                  <a:cs typeface="+mn-ea"/>
                  <a:sym typeface="+mn-lt"/>
                </a:rPr>
                <a:t>Hunan magic rain Advertising CoLtd.professional professional team</a:t>
              </a:r>
            </a:p>
          </p:txBody>
        </p:sp>
      </p:grpSp>
      <p:grpSp>
        <p:nvGrpSpPr>
          <p:cNvPr id="17" name="组合 16"/>
          <p:cNvGrpSpPr/>
          <p:nvPr/>
        </p:nvGrpSpPr>
        <p:grpSpPr>
          <a:xfrm>
            <a:off x="4619038" y="1520448"/>
            <a:ext cx="2832254" cy="804220"/>
            <a:chOff x="4536294" y="1526495"/>
            <a:chExt cx="2998714" cy="804220"/>
          </a:xfrm>
        </p:grpSpPr>
        <p:sp>
          <p:nvSpPr>
            <p:cNvPr id="18" name="矩形 17"/>
            <p:cNvSpPr/>
            <p:nvPr/>
          </p:nvSpPr>
          <p:spPr>
            <a:xfrm>
              <a:off x="5042102" y="1526495"/>
              <a:ext cx="1987101" cy="338554"/>
            </a:xfrm>
            <a:prstGeom prst="rect">
              <a:avLst/>
            </a:prstGeom>
          </p:spPr>
          <p:txBody>
            <a:bodyPr wrap="none">
              <a:spAutoFit/>
            </a:bodyPr>
            <a:lstStyle/>
            <a:p>
              <a:pPr algn="ctr"/>
              <a:r>
                <a:rPr lang="en-US" altLang="zh-CN" sz="1600" dirty="0">
                  <a:solidFill>
                    <a:schemeClr val="bg1"/>
                  </a:solidFill>
                  <a:cs typeface="+mn-ea"/>
                  <a:sym typeface="+mn-lt"/>
                </a:rPr>
                <a:t>CLICK ADD TITLE</a:t>
              </a:r>
              <a:endParaRPr lang="zh-CN" altLang="en-US" sz="1600" dirty="0">
                <a:solidFill>
                  <a:schemeClr val="bg1"/>
                </a:solidFill>
                <a:cs typeface="+mn-ea"/>
                <a:sym typeface="+mn-lt"/>
              </a:endParaRPr>
            </a:p>
          </p:txBody>
        </p:sp>
        <p:sp>
          <p:nvSpPr>
            <p:cNvPr id="19" name="矩形 18"/>
            <p:cNvSpPr/>
            <p:nvPr/>
          </p:nvSpPr>
          <p:spPr>
            <a:xfrm>
              <a:off x="4536294" y="1857765"/>
              <a:ext cx="2998714" cy="472950"/>
            </a:xfrm>
            <a:prstGeom prst="rect">
              <a:avLst/>
            </a:prstGeom>
          </p:spPr>
          <p:txBody>
            <a:bodyPr wrap="square">
              <a:spAutoFit/>
            </a:bodyPr>
            <a:lstStyle/>
            <a:p>
              <a:pPr algn="ctr">
                <a:lnSpc>
                  <a:spcPct val="130000"/>
                </a:lnSpc>
              </a:pPr>
              <a:r>
                <a:rPr lang="zh-CN" altLang="en-US" sz="1000" dirty="0">
                  <a:solidFill>
                    <a:schemeClr val="bg1"/>
                  </a:solidFill>
                  <a:cs typeface="+mn-ea"/>
                  <a:sym typeface="+mn-lt"/>
                </a:rPr>
                <a:t>Hunan magic rain Advertising CoLtd.professional professional team</a:t>
              </a:r>
            </a:p>
          </p:txBody>
        </p:sp>
      </p:grpSp>
      <p:grpSp>
        <p:nvGrpSpPr>
          <p:cNvPr id="20" name="组合 19"/>
          <p:cNvGrpSpPr/>
          <p:nvPr/>
        </p:nvGrpSpPr>
        <p:grpSpPr>
          <a:xfrm>
            <a:off x="4154488" y="4525963"/>
            <a:ext cx="1039813" cy="1038225"/>
            <a:chOff x="4192588" y="4754563"/>
            <a:chExt cx="1039813" cy="1038225"/>
          </a:xfrm>
          <a:noFill/>
        </p:grpSpPr>
        <p:sp>
          <p:nvSpPr>
            <p:cNvPr id="21" name="Oval 8"/>
            <p:cNvSpPr>
              <a:spLocks noChangeArrowheads="1"/>
            </p:cNvSpPr>
            <p:nvPr/>
          </p:nvSpPr>
          <p:spPr bwMode="auto">
            <a:xfrm>
              <a:off x="4192588" y="4754563"/>
              <a:ext cx="1039813" cy="1038225"/>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cs typeface="+mn-ea"/>
                <a:sym typeface="+mn-lt"/>
              </a:endParaRPr>
            </a:p>
          </p:txBody>
        </p:sp>
        <p:sp>
          <p:nvSpPr>
            <p:cNvPr id="22" name="Freeform 190"/>
            <p:cNvSpPr>
              <a:spLocks noChangeAspect="1" noEditPoints="1"/>
            </p:cNvSpPr>
            <p:nvPr/>
          </p:nvSpPr>
          <p:spPr bwMode="auto">
            <a:xfrm>
              <a:off x="4532018" y="5127758"/>
              <a:ext cx="360953" cy="291835"/>
            </a:xfrm>
            <a:custGeom>
              <a:avLst/>
              <a:gdLst>
                <a:gd name="T0" fmla="*/ 86 w 109"/>
                <a:gd name="T1" fmla="*/ 88 h 88"/>
                <a:gd name="T2" fmla="*/ 84 w 109"/>
                <a:gd name="T3" fmla="*/ 44 h 88"/>
                <a:gd name="T4" fmla="*/ 80 w 109"/>
                <a:gd name="T5" fmla="*/ 71 h 88"/>
                <a:gd name="T6" fmla="*/ 109 w 109"/>
                <a:gd name="T7" fmla="*/ 0 h 88"/>
                <a:gd name="T8" fmla="*/ 92 w 109"/>
                <a:gd name="T9" fmla="*/ 33 h 88"/>
                <a:gd name="T10" fmla="*/ 80 w 109"/>
                <a:gd name="T11" fmla="*/ 25 h 88"/>
                <a:gd name="T12" fmla="*/ 67 w 109"/>
                <a:gd name="T13" fmla="*/ 68 h 88"/>
                <a:gd name="T14" fmla="*/ 37 w 109"/>
                <a:gd name="T15" fmla="*/ 73 h 88"/>
                <a:gd name="T16" fmla="*/ 19 w 109"/>
                <a:gd name="T17" fmla="*/ 63 h 88"/>
                <a:gd name="T18" fmla="*/ 0 w 109"/>
                <a:gd name="T19" fmla="*/ 56 h 88"/>
                <a:gd name="T20" fmla="*/ 25 w 109"/>
                <a:gd name="T21" fmla="*/ 48 h 88"/>
                <a:gd name="T22" fmla="*/ 30 w 109"/>
                <a:gd name="T23" fmla="*/ 57 h 88"/>
                <a:gd name="T24" fmla="*/ 44 w 109"/>
                <a:gd name="T25" fmla="*/ 29 h 88"/>
                <a:gd name="T26" fmla="*/ 66 w 109"/>
                <a:gd name="T27" fmla="*/ 50 h 88"/>
                <a:gd name="T28" fmla="*/ 68 w 109"/>
                <a:gd name="T29" fmla="*/ 18 h 88"/>
                <a:gd name="T30" fmla="*/ 78 w 109"/>
                <a:gd name="T31" fmla="*/ 12 h 88"/>
                <a:gd name="T32" fmla="*/ 90 w 109"/>
                <a:gd name="T33" fmla="*/ 1 h 88"/>
                <a:gd name="T34" fmla="*/ 22 w 109"/>
                <a:gd name="T35" fmla="*/ 88 h 88"/>
                <a:gd name="T36" fmla="*/ 29 w 109"/>
                <a:gd name="T37" fmla="*/ 80 h 88"/>
                <a:gd name="T38" fmla="*/ 22 w 109"/>
                <a:gd name="T39" fmla="*/ 79 h 88"/>
                <a:gd name="T40" fmla="*/ 11 w 109"/>
                <a:gd name="T41" fmla="*/ 88 h 88"/>
                <a:gd name="T42" fmla="*/ 17 w 109"/>
                <a:gd name="T43" fmla="*/ 71 h 88"/>
                <a:gd name="T44" fmla="*/ 11 w 109"/>
                <a:gd name="T45" fmla="*/ 73 h 88"/>
                <a:gd name="T46" fmla="*/ 34 w 109"/>
                <a:gd name="T47" fmla="*/ 88 h 88"/>
                <a:gd name="T48" fmla="*/ 40 w 109"/>
                <a:gd name="T49" fmla="*/ 79 h 88"/>
                <a:gd name="T50" fmla="*/ 34 w 109"/>
                <a:gd name="T51" fmla="*/ 80 h 88"/>
                <a:gd name="T52" fmla="*/ 45 w 109"/>
                <a:gd name="T53" fmla="*/ 88 h 88"/>
                <a:gd name="T54" fmla="*/ 52 w 109"/>
                <a:gd name="T55" fmla="*/ 63 h 88"/>
                <a:gd name="T56" fmla="*/ 45 w 109"/>
                <a:gd name="T57" fmla="*/ 69 h 88"/>
                <a:gd name="T58" fmla="*/ 57 w 109"/>
                <a:gd name="T59" fmla="*/ 88 h 88"/>
                <a:gd name="T60" fmla="*/ 63 w 109"/>
                <a:gd name="T61" fmla="*/ 73 h 88"/>
                <a:gd name="T62" fmla="*/ 57 w 109"/>
                <a:gd name="T63" fmla="*/ 88 h 88"/>
                <a:gd name="T64" fmla="*/ 75 w 109"/>
                <a:gd name="T65" fmla="*/ 88 h 88"/>
                <a:gd name="T66" fmla="*/ 68 w 109"/>
                <a:gd name="T67" fmla="*/ 7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9" h="88">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grpFill/>
            <a:ln>
              <a:solidFill>
                <a:schemeClr val="bg1"/>
              </a:solidFill>
            </a:ln>
          </p:spPr>
          <p:txBody>
            <a:bodyPr vert="horz" wrap="square" lIns="91440" tIns="45720" rIns="91440" bIns="45720" numCol="1" anchor="t" anchorCtr="0" compatLnSpc="1">
              <a:prstTxWarp prst="textNoShape">
                <a:avLst/>
              </a:prstTxWarp>
            </a:bodyPr>
            <a:lstStyle/>
            <a:p>
              <a:endParaRPr lang="zh-CN" altLang="en-US" sz="1600">
                <a:solidFill>
                  <a:schemeClr val="bg1"/>
                </a:solidFill>
                <a:cs typeface="+mn-ea"/>
                <a:sym typeface="+mn-lt"/>
              </a:endParaRPr>
            </a:p>
          </p:txBody>
        </p:sp>
      </p:grpSp>
      <p:grpSp>
        <p:nvGrpSpPr>
          <p:cNvPr id="23" name="组合 22"/>
          <p:cNvGrpSpPr/>
          <p:nvPr/>
        </p:nvGrpSpPr>
        <p:grpSpPr>
          <a:xfrm>
            <a:off x="5540376" y="3862388"/>
            <a:ext cx="1039813" cy="1036638"/>
            <a:chOff x="5578476" y="4090988"/>
            <a:chExt cx="1039813" cy="1036638"/>
          </a:xfrm>
          <a:noFill/>
        </p:grpSpPr>
        <p:sp>
          <p:nvSpPr>
            <p:cNvPr id="24" name="Oval 6"/>
            <p:cNvSpPr>
              <a:spLocks noChangeArrowheads="1"/>
            </p:cNvSpPr>
            <p:nvPr/>
          </p:nvSpPr>
          <p:spPr bwMode="auto">
            <a:xfrm>
              <a:off x="5578476" y="4090988"/>
              <a:ext cx="1039813" cy="1036638"/>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cs typeface="+mn-ea"/>
                <a:sym typeface="+mn-lt"/>
              </a:endParaRPr>
            </a:p>
          </p:txBody>
        </p:sp>
        <p:grpSp>
          <p:nvGrpSpPr>
            <p:cNvPr id="25" name="组合 24"/>
            <p:cNvGrpSpPr>
              <a:grpSpLocks noChangeAspect="1"/>
            </p:cNvGrpSpPr>
            <p:nvPr/>
          </p:nvGrpSpPr>
          <p:grpSpPr>
            <a:xfrm>
              <a:off x="5835526" y="4340286"/>
              <a:ext cx="540000" cy="538042"/>
              <a:chOff x="3618897" y="2279040"/>
              <a:chExt cx="706229" cy="703668"/>
            </a:xfrm>
            <a:grpFill/>
          </p:grpSpPr>
          <p:sp>
            <p:nvSpPr>
              <p:cNvPr id="26" name="Freeform 9"/>
              <p:cNvSpPr>
                <a:spLocks noEditPoints="1"/>
              </p:cNvSpPr>
              <p:nvPr/>
            </p:nvSpPr>
            <p:spPr bwMode="auto">
              <a:xfrm>
                <a:off x="3713987" y="2279040"/>
                <a:ext cx="516048" cy="703668"/>
              </a:xfrm>
              <a:custGeom>
                <a:avLst/>
                <a:gdLst>
                  <a:gd name="T0" fmla="*/ 222 w 597"/>
                  <a:gd name="T1" fmla="*/ 575 h 814"/>
                  <a:gd name="T2" fmla="*/ 253 w 597"/>
                  <a:gd name="T3" fmla="*/ 598 h 814"/>
                  <a:gd name="T4" fmla="*/ 344 w 597"/>
                  <a:gd name="T5" fmla="*/ 598 h 814"/>
                  <a:gd name="T6" fmla="*/ 375 w 597"/>
                  <a:gd name="T7" fmla="*/ 575 h 814"/>
                  <a:gd name="T8" fmla="*/ 414 w 597"/>
                  <a:gd name="T9" fmla="*/ 509 h 814"/>
                  <a:gd name="T10" fmla="*/ 539 w 597"/>
                  <a:gd name="T11" fmla="*/ 298 h 814"/>
                  <a:gd name="T12" fmla="*/ 298 w 597"/>
                  <a:gd name="T13" fmla="*/ 57 h 814"/>
                  <a:gd name="T14" fmla="*/ 57 w 597"/>
                  <a:gd name="T15" fmla="*/ 298 h 814"/>
                  <a:gd name="T16" fmla="*/ 183 w 597"/>
                  <a:gd name="T17" fmla="*/ 509 h 814"/>
                  <a:gd name="T18" fmla="*/ 222 w 597"/>
                  <a:gd name="T19" fmla="*/ 575 h 814"/>
                  <a:gd name="T20" fmla="*/ 354 w 597"/>
                  <a:gd name="T21" fmla="*/ 782 h 814"/>
                  <a:gd name="T22" fmla="*/ 314 w 597"/>
                  <a:gd name="T23" fmla="*/ 814 h 814"/>
                  <a:gd name="T24" fmla="*/ 282 w 597"/>
                  <a:gd name="T25" fmla="*/ 814 h 814"/>
                  <a:gd name="T26" fmla="*/ 242 w 597"/>
                  <a:gd name="T27" fmla="*/ 782 h 814"/>
                  <a:gd name="T28" fmla="*/ 226 w 597"/>
                  <a:gd name="T29" fmla="*/ 782 h 814"/>
                  <a:gd name="T30" fmla="*/ 165 w 597"/>
                  <a:gd name="T31" fmla="*/ 722 h 814"/>
                  <a:gd name="T32" fmla="*/ 165 w 597"/>
                  <a:gd name="T33" fmla="*/ 576 h 814"/>
                  <a:gd name="T34" fmla="*/ 155 w 597"/>
                  <a:gd name="T35" fmla="*/ 559 h 814"/>
                  <a:gd name="T36" fmla="*/ 0 w 597"/>
                  <a:gd name="T37" fmla="*/ 298 h 814"/>
                  <a:gd name="T38" fmla="*/ 298 w 597"/>
                  <a:gd name="T39" fmla="*/ 0 h 814"/>
                  <a:gd name="T40" fmla="*/ 597 w 597"/>
                  <a:gd name="T41" fmla="*/ 298 h 814"/>
                  <a:gd name="T42" fmla="*/ 441 w 597"/>
                  <a:gd name="T43" fmla="*/ 559 h 814"/>
                  <a:gd name="T44" fmla="*/ 431 w 597"/>
                  <a:gd name="T45" fmla="*/ 576 h 814"/>
                  <a:gd name="T46" fmla="*/ 432 w 597"/>
                  <a:gd name="T47" fmla="*/ 722 h 814"/>
                  <a:gd name="T48" fmla="*/ 371 w 597"/>
                  <a:gd name="T49" fmla="*/ 782 h 814"/>
                  <a:gd name="T50" fmla="*/ 354 w 597"/>
                  <a:gd name="T51" fmla="*/ 782 h 8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97" h="814">
                    <a:moveTo>
                      <a:pt x="222" y="575"/>
                    </a:moveTo>
                    <a:cubicBezTo>
                      <a:pt x="224" y="589"/>
                      <a:pt x="238" y="598"/>
                      <a:pt x="253" y="598"/>
                    </a:cubicBezTo>
                    <a:cubicBezTo>
                      <a:pt x="344" y="598"/>
                      <a:pt x="344" y="598"/>
                      <a:pt x="344" y="598"/>
                    </a:cubicBezTo>
                    <a:cubicBezTo>
                      <a:pt x="358" y="598"/>
                      <a:pt x="373" y="589"/>
                      <a:pt x="375" y="575"/>
                    </a:cubicBezTo>
                    <a:cubicBezTo>
                      <a:pt x="377" y="547"/>
                      <a:pt x="390" y="523"/>
                      <a:pt x="414" y="509"/>
                    </a:cubicBezTo>
                    <a:cubicBezTo>
                      <a:pt x="491" y="467"/>
                      <a:pt x="539" y="386"/>
                      <a:pt x="539" y="298"/>
                    </a:cubicBezTo>
                    <a:cubicBezTo>
                      <a:pt x="539" y="165"/>
                      <a:pt x="431" y="57"/>
                      <a:pt x="298" y="57"/>
                    </a:cubicBezTo>
                    <a:cubicBezTo>
                      <a:pt x="165" y="57"/>
                      <a:pt x="57" y="165"/>
                      <a:pt x="57" y="298"/>
                    </a:cubicBezTo>
                    <a:cubicBezTo>
                      <a:pt x="57" y="386"/>
                      <a:pt x="105" y="467"/>
                      <a:pt x="183" y="509"/>
                    </a:cubicBezTo>
                    <a:cubicBezTo>
                      <a:pt x="207" y="523"/>
                      <a:pt x="219" y="547"/>
                      <a:pt x="222" y="575"/>
                    </a:cubicBezTo>
                    <a:close/>
                    <a:moveTo>
                      <a:pt x="354" y="782"/>
                    </a:moveTo>
                    <a:cubicBezTo>
                      <a:pt x="350" y="800"/>
                      <a:pt x="334" y="814"/>
                      <a:pt x="314" y="814"/>
                    </a:cubicBezTo>
                    <a:cubicBezTo>
                      <a:pt x="282" y="814"/>
                      <a:pt x="282" y="814"/>
                      <a:pt x="282" y="814"/>
                    </a:cubicBezTo>
                    <a:cubicBezTo>
                      <a:pt x="263" y="814"/>
                      <a:pt x="247" y="800"/>
                      <a:pt x="242" y="782"/>
                    </a:cubicBezTo>
                    <a:cubicBezTo>
                      <a:pt x="226" y="782"/>
                      <a:pt x="226" y="782"/>
                      <a:pt x="226" y="782"/>
                    </a:cubicBezTo>
                    <a:cubicBezTo>
                      <a:pt x="193" y="782"/>
                      <a:pt x="165" y="755"/>
                      <a:pt x="165" y="722"/>
                    </a:cubicBezTo>
                    <a:cubicBezTo>
                      <a:pt x="165" y="576"/>
                      <a:pt x="165" y="576"/>
                      <a:pt x="165" y="576"/>
                    </a:cubicBezTo>
                    <a:cubicBezTo>
                      <a:pt x="165" y="569"/>
                      <a:pt x="162" y="563"/>
                      <a:pt x="155" y="559"/>
                    </a:cubicBezTo>
                    <a:cubicBezTo>
                      <a:pt x="60" y="507"/>
                      <a:pt x="0" y="407"/>
                      <a:pt x="0" y="298"/>
                    </a:cubicBezTo>
                    <a:cubicBezTo>
                      <a:pt x="0" y="133"/>
                      <a:pt x="134" y="0"/>
                      <a:pt x="298" y="0"/>
                    </a:cubicBezTo>
                    <a:cubicBezTo>
                      <a:pt x="463" y="0"/>
                      <a:pt x="597" y="133"/>
                      <a:pt x="597" y="298"/>
                    </a:cubicBezTo>
                    <a:cubicBezTo>
                      <a:pt x="597" y="407"/>
                      <a:pt x="537" y="507"/>
                      <a:pt x="441" y="559"/>
                    </a:cubicBezTo>
                    <a:cubicBezTo>
                      <a:pt x="435" y="563"/>
                      <a:pt x="431" y="569"/>
                      <a:pt x="431" y="576"/>
                    </a:cubicBezTo>
                    <a:cubicBezTo>
                      <a:pt x="432" y="722"/>
                      <a:pt x="432" y="722"/>
                      <a:pt x="432" y="722"/>
                    </a:cubicBezTo>
                    <a:cubicBezTo>
                      <a:pt x="432" y="755"/>
                      <a:pt x="404" y="782"/>
                      <a:pt x="371" y="782"/>
                    </a:cubicBezTo>
                    <a:cubicBezTo>
                      <a:pt x="354" y="782"/>
                      <a:pt x="354" y="782"/>
                      <a:pt x="354" y="782"/>
                    </a:cubicBez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zh-CN" altLang="en-US" sz="1600">
                  <a:solidFill>
                    <a:schemeClr val="bg1"/>
                  </a:solidFill>
                  <a:cs typeface="+mn-ea"/>
                  <a:sym typeface="+mn-lt"/>
                </a:endParaRPr>
              </a:p>
            </p:txBody>
          </p:sp>
          <p:sp>
            <p:nvSpPr>
              <p:cNvPr id="27" name="Freeform 10"/>
              <p:cNvSpPr>
                <a:spLocks noEditPoints="1"/>
              </p:cNvSpPr>
              <p:nvPr/>
            </p:nvSpPr>
            <p:spPr bwMode="auto">
              <a:xfrm>
                <a:off x="3618897" y="2347432"/>
                <a:ext cx="706229" cy="373412"/>
              </a:xfrm>
              <a:custGeom>
                <a:avLst/>
                <a:gdLst>
                  <a:gd name="T0" fmla="*/ 699 w 817"/>
                  <a:gd name="T1" fmla="*/ 406 h 432"/>
                  <a:gd name="T2" fmla="*/ 692 w 817"/>
                  <a:gd name="T3" fmla="*/ 380 h 432"/>
                  <a:gd name="T4" fmla="*/ 718 w 817"/>
                  <a:gd name="T5" fmla="*/ 373 h 432"/>
                  <a:gd name="T6" fmla="*/ 755 w 817"/>
                  <a:gd name="T7" fmla="*/ 394 h 432"/>
                  <a:gd name="T8" fmla="*/ 762 w 817"/>
                  <a:gd name="T9" fmla="*/ 420 h 432"/>
                  <a:gd name="T10" fmla="*/ 736 w 817"/>
                  <a:gd name="T11" fmla="*/ 427 h 432"/>
                  <a:gd name="T12" fmla="*/ 699 w 817"/>
                  <a:gd name="T13" fmla="*/ 406 h 432"/>
                  <a:gd name="T14" fmla="*/ 718 w 817"/>
                  <a:gd name="T15" fmla="*/ 59 h 432"/>
                  <a:gd name="T16" fmla="*/ 692 w 817"/>
                  <a:gd name="T17" fmla="*/ 52 h 432"/>
                  <a:gd name="T18" fmla="*/ 699 w 817"/>
                  <a:gd name="T19" fmla="*/ 26 h 432"/>
                  <a:gd name="T20" fmla="*/ 736 w 817"/>
                  <a:gd name="T21" fmla="*/ 5 h 432"/>
                  <a:gd name="T22" fmla="*/ 762 w 817"/>
                  <a:gd name="T23" fmla="*/ 12 h 432"/>
                  <a:gd name="T24" fmla="*/ 755 w 817"/>
                  <a:gd name="T25" fmla="*/ 38 h 432"/>
                  <a:gd name="T26" fmla="*/ 718 w 817"/>
                  <a:gd name="T27" fmla="*/ 59 h 432"/>
                  <a:gd name="T28" fmla="*/ 755 w 817"/>
                  <a:gd name="T29" fmla="*/ 235 h 432"/>
                  <a:gd name="T30" fmla="*/ 736 w 817"/>
                  <a:gd name="T31" fmla="*/ 216 h 432"/>
                  <a:gd name="T32" fmla="*/ 755 w 817"/>
                  <a:gd name="T33" fmla="*/ 197 h 432"/>
                  <a:gd name="T34" fmla="*/ 798 w 817"/>
                  <a:gd name="T35" fmla="*/ 197 h 432"/>
                  <a:gd name="T36" fmla="*/ 817 w 817"/>
                  <a:gd name="T37" fmla="*/ 216 h 432"/>
                  <a:gd name="T38" fmla="*/ 798 w 817"/>
                  <a:gd name="T39" fmla="*/ 235 h 432"/>
                  <a:gd name="T40" fmla="*/ 755 w 817"/>
                  <a:gd name="T41" fmla="*/ 235 h 432"/>
                  <a:gd name="T42" fmla="*/ 118 w 817"/>
                  <a:gd name="T43" fmla="*/ 26 h 432"/>
                  <a:gd name="T44" fmla="*/ 124 w 817"/>
                  <a:gd name="T45" fmla="*/ 52 h 432"/>
                  <a:gd name="T46" fmla="*/ 98 w 817"/>
                  <a:gd name="T47" fmla="*/ 59 h 432"/>
                  <a:gd name="T48" fmla="*/ 62 w 817"/>
                  <a:gd name="T49" fmla="*/ 38 h 432"/>
                  <a:gd name="T50" fmla="*/ 55 w 817"/>
                  <a:gd name="T51" fmla="*/ 12 h 432"/>
                  <a:gd name="T52" fmla="*/ 81 w 817"/>
                  <a:gd name="T53" fmla="*/ 5 h 432"/>
                  <a:gd name="T54" fmla="*/ 118 w 817"/>
                  <a:gd name="T55" fmla="*/ 26 h 432"/>
                  <a:gd name="T56" fmla="*/ 98 w 817"/>
                  <a:gd name="T57" fmla="*/ 373 h 432"/>
                  <a:gd name="T58" fmla="*/ 124 w 817"/>
                  <a:gd name="T59" fmla="*/ 380 h 432"/>
                  <a:gd name="T60" fmla="*/ 118 w 817"/>
                  <a:gd name="T61" fmla="*/ 406 h 432"/>
                  <a:gd name="T62" fmla="*/ 81 w 817"/>
                  <a:gd name="T63" fmla="*/ 427 h 432"/>
                  <a:gd name="T64" fmla="*/ 55 w 817"/>
                  <a:gd name="T65" fmla="*/ 420 h 432"/>
                  <a:gd name="T66" fmla="*/ 62 w 817"/>
                  <a:gd name="T67" fmla="*/ 394 h 432"/>
                  <a:gd name="T68" fmla="*/ 98 w 817"/>
                  <a:gd name="T69" fmla="*/ 373 h 432"/>
                  <a:gd name="T70" fmla="*/ 62 w 817"/>
                  <a:gd name="T71" fmla="*/ 197 h 432"/>
                  <a:gd name="T72" fmla="*/ 81 w 817"/>
                  <a:gd name="T73" fmla="*/ 216 h 432"/>
                  <a:gd name="T74" fmla="*/ 62 w 817"/>
                  <a:gd name="T75" fmla="*/ 235 h 432"/>
                  <a:gd name="T76" fmla="*/ 19 w 817"/>
                  <a:gd name="T77" fmla="*/ 235 h 432"/>
                  <a:gd name="T78" fmla="*/ 0 w 817"/>
                  <a:gd name="T79" fmla="*/ 216 h 432"/>
                  <a:gd name="T80" fmla="*/ 19 w 817"/>
                  <a:gd name="T81" fmla="*/ 197 h 432"/>
                  <a:gd name="T82" fmla="*/ 62 w 817"/>
                  <a:gd name="T83" fmla="*/ 197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17" h="432">
                    <a:moveTo>
                      <a:pt x="699" y="406"/>
                    </a:moveTo>
                    <a:cubicBezTo>
                      <a:pt x="690" y="401"/>
                      <a:pt x="687" y="389"/>
                      <a:pt x="692" y="380"/>
                    </a:cubicBezTo>
                    <a:cubicBezTo>
                      <a:pt x="698" y="371"/>
                      <a:pt x="709" y="368"/>
                      <a:pt x="718" y="373"/>
                    </a:cubicBezTo>
                    <a:cubicBezTo>
                      <a:pt x="755" y="394"/>
                      <a:pt x="755" y="394"/>
                      <a:pt x="755" y="394"/>
                    </a:cubicBezTo>
                    <a:cubicBezTo>
                      <a:pt x="764" y="399"/>
                      <a:pt x="767" y="411"/>
                      <a:pt x="762" y="420"/>
                    </a:cubicBezTo>
                    <a:cubicBezTo>
                      <a:pt x="757" y="429"/>
                      <a:pt x="745" y="432"/>
                      <a:pt x="736" y="427"/>
                    </a:cubicBezTo>
                    <a:cubicBezTo>
                      <a:pt x="699" y="406"/>
                      <a:pt x="699" y="406"/>
                      <a:pt x="699" y="406"/>
                    </a:cubicBezTo>
                    <a:close/>
                    <a:moveTo>
                      <a:pt x="718" y="59"/>
                    </a:moveTo>
                    <a:cubicBezTo>
                      <a:pt x="709" y="64"/>
                      <a:pt x="698" y="61"/>
                      <a:pt x="692" y="52"/>
                    </a:cubicBezTo>
                    <a:cubicBezTo>
                      <a:pt x="687" y="43"/>
                      <a:pt x="690" y="31"/>
                      <a:pt x="699" y="26"/>
                    </a:cubicBezTo>
                    <a:cubicBezTo>
                      <a:pt x="736" y="5"/>
                      <a:pt x="736" y="5"/>
                      <a:pt x="736" y="5"/>
                    </a:cubicBezTo>
                    <a:cubicBezTo>
                      <a:pt x="745" y="0"/>
                      <a:pt x="757" y="3"/>
                      <a:pt x="762" y="12"/>
                    </a:cubicBezTo>
                    <a:cubicBezTo>
                      <a:pt x="767" y="21"/>
                      <a:pt x="764" y="32"/>
                      <a:pt x="755" y="38"/>
                    </a:cubicBezTo>
                    <a:cubicBezTo>
                      <a:pt x="718" y="59"/>
                      <a:pt x="718" y="59"/>
                      <a:pt x="718" y="59"/>
                    </a:cubicBezTo>
                    <a:close/>
                    <a:moveTo>
                      <a:pt x="755" y="235"/>
                    </a:moveTo>
                    <a:cubicBezTo>
                      <a:pt x="745" y="235"/>
                      <a:pt x="736" y="226"/>
                      <a:pt x="736" y="216"/>
                    </a:cubicBezTo>
                    <a:cubicBezTo>
                      <a:pt x="736" y="205"/>
                      <a:pt x="745" y="197"/>
                      <a:pt x="755" y="197"/>
                    </a:cubicBezTo>
                    <a:cubicBezTo>
                      <a:pt x="798" y="197"/>
                      <a:pt x="798" y="197"/>
                      <a:pt x="798" y="197"/>
                    </a:cubicBezTo>
                    <a:cubicBezTo>
                      <a:pt x="808" y="197"/>
                      <a:pt x="817" y="205"/>
                      <a:pt x="817" y="216"/>
                    </a:cubicBezTo>
                    <a:cubicBezTo>
                      <a:pt x="817" y="226"/>
                      <a:pt x="808" y="235"/>
                      <a:pt x="798" y="235"/>
                    </a:cubicBezTo>
                    <a:cubicBezTo>
                      <a:pt x="755" y="235"/>
                      <a:pt x="755" y="235"/>
                      <a:pt x="755" y="235"/>
                    </a:cubicBezTo>
                    <a:close/>
                    <a:moveTo>
                      <a:pt x="118" y="26"/>
                    </a:moveTo>
                    <a:cubicBezTo>
                      <a:pt x="127" y="31"/>
                      <a:pt x="130" y="43"/>
                      <a:pt x="124" y="52"/>
                    </a:cubicBezTo>
                    <a:cubicBezTo>
                      <a:pt x="119" y="61"/>
                      <a:pt x="108" y="64"/>
                      <a:pt x="98" y="59"/>
                    </a:cubicBezTo>
                    <a:cubicBezTo>
                      <a:pt x="62" y="38"/>
                      <a:pt x="62" y="38"/>
                      <a:pt x="62" y="38"/>
                    </a:cubicBezTo>
                    <a:cubicBezTo>
                      <a:pt x="53" y="32"/>
                      <a:pt x="49" y="21"/>
                      <a:pt x="55" y="12"/>
                    </a:cubicBezTo>
                    <a:cubicBezTo>
                      <a:pt x="60" y="3"/>
                      <a:pt x="72" y="0"/>
                      <a:pt x="81" y="5"/>
                    </a:cubicBezTo>
                    <a:cubicBezTo>
                      <a:pt x="118" y="26"/>
                      <a:pt x="118" y="26"/>
                      <a:pt x="118" y="26"/>
                    </a:cubicBezTo>
                    <a:close/>
                    <a:moveTo>
                      <a:pt x="98" y="373"/>
                    </a:moveTo>
                    <a:cubicBezTo>
                      <a:pt x="108" y="368"/>
                      <a:pt x="119" y="371"/>
                      <a:pt x="124" y="380"/>
                    </a:cubicBezTo>
                    <a:cubicBezTo>
                      <a:pt x="130" y="389"/>
                      <a:pt x="127" y="401"/>
                      <a:pt x="118" y="406"/>
                    </a:cubicBezTo>
                    <a:cubicBezTo>
                      <a:pt x="81" y="427"/>
                      <a:pt x="81" y="427"/>
                      <a:pt x="81" y="427"/>
                    </a:cubicBezTo>
                    <a:cubicBezTo>
                      <a:pt x="72" y="432"/>
                      <a:pt x="60" y="429"/>
                      <a:pt x="55" y="420"/>
                    </a:cubicBezTo>
                    <a:cubicBezTo>
                      <a:pt x="49" y="411"/>
                      <a:pt x="53" y="399"/>
                      <a:pt x="62" y="394"/>
                    </a:cubicBezTo>
                    <a:cubicBezTo>
                      <a:pt x="98" y="373"/>
                      <a:pt x="98" y="373"/>
                      <a:pt x="98" y="373"/>
                    </a:cubicBezTo>
                    <a:close/>
                    <a:moveTo>
                      <a:pt x="62" y="197"/>
                    </a:moveTo>
                    <a:cubicBezTo>
                      <a:pt x="72" y="197"/>
                      <a:pt x="81" y="205"/>
                      <a:pt x="81" y="216"/>
                    </a:cubicBezTo>
                    <a:cubicBezTo>
                      <a:pt x="81" y="226"/>
                      <a:pt x="72" y="235"/>
                      <a:pt x="62" y="235"/>
                    </a:cubicBezTo>
                    <a:cubicBezTo>
                      <a:pt x="19" y="235"/>
                      <a:pt x="19" y="235"/>
                      <a:pt x="19" y="235"/>
                    </a:cubicBezTo>
                    <a:cubicBezTo>
                      <a:pt x="9" y="235"/>
                      <a:pt x="0" y="226"/>
                      <a:pt x="0" y="216"/>
                    </a:cubicBezTo>
                    <a:cubicBezTo>
                      <a:pt x="0" y="205"/>
                      <a:pt x="9" y="197"/>
                      <a:pt x="19" y="197"/>
                    </a:cubicBezTo>
                    <a:cubicBezTo>
                      <a:pt x="62" y="197"/>
                      <a:pt x="62" y="197"/>
                      <a:pt x="62" y="197"/>
                    </a:cubicBez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zh-CN" altLang="en-US" sz="1600">
                  <a:solidFill>
                    <a:schemeClr val="bg1"/>
                  </a:solidFill>
                  <a:cs typeface="+mn-ea"/>
                  <a:sym typeface="+mn-lt"/>
                </a:endParaRPr>
              </a:p>
            </p:txBody>
          </p:sp>
          <p:sp>
            <p:nvSpPr>
              <p:cNvPr id="28" name="Freeform 11"/>
              <p:cNvSpPr>
                <a:spLocks/>
              </p:cNvSpPr>
              <p:nvPr/>
            </p:nvSpPr>
            <p:spPr bwMode="auto">
              <a:xfrm>
                <a:off x="3845651" y="2427528"/>
                <a:ext cx="253087" cy="253452"/>
              </a:xfrm>
              <a:custGeom>
                <a:avLst/>
                <a:gdLst>
                  <a:gd name="T0" fmla="*/ 3 w 293"/>
                  <a:gd name="T1" fmla="*/ 38 h 293"/>
                  <a:gd name="T2" fmla="*/ 16 w 293"/>
                  <a:gd name="T3" fmla="*/ 15 h 293"/>
                  <a:gd name="T4" fmla="*/ 39 w 293"/>
                  <a:gd name="T5" fmla="*/ 28 h 293"/>
                  <a:gd name="T6" fmla="*/ 50 w 293"/>
                  <a:gd name="T7" fmla="*/ 65 h 293"/>
                  <a:gd name="T8" fmla="*/ 91 w 293"/>
                  <a:gd name="T9" fmla="*/ 53 h 293"/>
                  <a:gd name="T10" fmla="*/ 91 w 293"/>
                  <a:gd name="T11" fmla="*/ 53 h 293"/>
                  <a:gd name="T12" fmla="*/ 127 w 293"/>
                  <a:gd name="T13" fmla="*/ 48 h 293"/>
                  <a:gd name="T14" fmla="*/ 127 w 293"/>
                  <a:gd name="T15" fmla="*/ 19 h 293"/>
                  <a:gd name="T16" fmla="*/ 146 w 293"/>
                  <a:gd name="T17" fmla="*/ 0 h 293"/>
                  <a:gd name="T18" fmla="*/ 165 w 293"/>
                  <a:gd name="T19" fmla="*/ 19 h 293"/>
                  <a:gd name="T20" fmla="*/ 165 w 293"/>
                  <a:gd name="T21" fmla="*/ 48 h 293"/>
                  <a:gd name="T22" fmla="*/ 202 w 293"/>
                  <a:gd name="T23" fmla="*/ 53 h 293"/>
                  <a:gd name="T24" fmla="*/ 202 w 293"/>
                  <a:gd name="T25" fmla="*/ 53 h 293"/>
                  <a:gd name="T26" fmla="*/ 202 w 293"/>
                  <a:gd name="T27" fmla="*/ 53 h 293"/>
                  <a:gd name="T28" fmla="*/ 242 w 293"/>
                  <a:gd name="T29" fmla="*/ 65 h 293"/>
                  <a:gd name="T30" fmla="*/ 253 w 293"/>
                  <a:gd name="T31" fmla="*/ 28 h 293"/>
                  <a:gd name="T32" fmla="*/ 277 w 293"/>
                  <a:gd name="T33" fmla="*/ 15 h 293"/>
                  <a:gd name="T34" fmla="*/ 290 w 293"/>
                  <a:gd name="T35" fmla="*/ 38 h 293"/>
                  <a:gd name="T36" fmla="*/ 220 w 293"/>
                  <a:gd name="T37" fmla="*/ 278 h 293"/>
                  <a:gd name="T38" fmla="*/ 196 w 293"/>
                  <a:gd name="T39" fmla="*/ 290 h 293"/>
                  <a:gd name="T40" fmla="*/ 183 w 293"/>
                  <a:gd name="T41" fmla="*/ 267 h 293"/>
                  <a:gd name="T42" fmla="*/ 232 w 293"/>
                  <a:gd name="T43" fmla="*/ 102 h 293"/>
                  <a:gd name="T44" fmla="*/ 194 w 293"/>
                  <a:gd name="T45" fmla="*/ 90 h 293"/>
                  <a:gd name="T46" fmla="*/ 194 w 293"/>
                  <a:gd name="T47" fmla="*/ 90 h 293"/>
                  <a:gd name="T48" fmla="*/ 165 w 293"/>
                  <a:gd name="T49" fmla="*/ 86 h 293"/>
                  <a:gd name="T50" fmla="*/ 165 w 293"/>
                  <a:gd name="T51" fmla="*/ 132 h 293"/>
                  <a:gd name="T52" fmla="*/ 146 w 293"/>
                  <a:gd name="T53" fmla="*/ 151 h 293"/>
                  <a:gd name="T54" fmla="*/ 127 w 293"/>
                  <a:gd name="T55" fmla="*/ 132 h 293"/>
                  <a:gd name="T56" fmla="*/ 127 w 293"/>
                  <a:gd name="T57" fmla="*/ 86 h 293"/>
                  <a:gd name="T58" fmla="*/ 99 w 293"/>
                  <a:gd name="T59" fmla="*/ 90 h 293"/>
                  <a:gd name="T60" fmla="*/ 99 w 293"/>
                  <a:gd name="T61" fmla="*/ 90 h 293"/>
                  <a:gd name="T62" fmla="*/ 61 w 293"/>
                  <a:gd name="T63" fmla="*/ 102 h 293"/>
                  <a:gd name="T64" fmla="*/ 109 w 293"/>
                  <a:gd name="T65" fmla="*/ 267 h 293"/>
                  <a:gd name="T66" fmla="*/ 96 w 293"/>
                  <a:gd name="T67" fmla="*/ 290 h 293"/>
                  <a:gd name="T68" fmla="*/ 73 w 293"/>
                  <a:gd name="T69" fmla="*/ 278 h 293"/>
                  <a:gd name="T70" fmla="*/ 3 w 293"/>
                  <a:gd name="T71" fmla="*/ 38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3" h="293">
                    <a:moveTo>
                      <a:pt x="3" y="38"/>
                    </a:moveTo>
                    <a:cubicBezTo>
                      <a:pt x="0" y="28"/>
                      <a:pt x="6" y="18"/>
                      <a:pt x="16" y="15"/>
                    </a:cubicBezTo>
                    <a:cubicBezTo>
                      <a:pt x="26" y="12"/>
                      <a:pt x="37" y="18"/>
                      <a:pt x="39" y="28"/>
                    </a:cubicBezTo>
                    <a:cubicBezTo>
                      <a:pt x="50" y="65"/>
                      <a:pt x="50" y="65"/>
                      <a:pt x="50" y="65"/>
                    </a:cubicBezTo>
                    <a:cubicBezTo>
                      <a:pt x="63" y="60"/>
                      <a:pt x="77" y="56"/>
                      <a:pt x="91" y="53"/>
                    </a:cubicBezTo>
                    <a:cubicBezTo>
                      <a:pt x="91" y="53"/>
                      <a:pt x="91" y="53"/>
                      <a:pt x="91" y="53"/>
                    </a:cubicBezTo>
                    <a:cubicBezTo>
                      <a:pt x="103" y="50"/>
                      <a:pt x="115" y="49"/>
                      <a:pt x="127" y="48"/>
                    </a:cubicBezTo>
                    <a:cubicBezTo>
                      <a:pt x="127" y="19"/>
                      <a:pt x="127" y="19"/>
                      <a:pt x="127" y="19"/>
                    </a:cubicBezTo>
                    <a:cubicBezTo>
                      <a:pt x="127" y="8"/>
                      <a:pt x="136" y="0"/>
                      <a:pt x="146" y="0"/>
                    </a:cubicBezTo>
                    <a:cubicBezTo>
                      <a:pt x="157" y="0"/>
                      <a:pt x="165" y="8"/>
                      <a:pt x="165" y="19"/>
                    </a:cubicBezTo>
                    <a:cubicBezTo>
                      <a:pt x="165" y="48"/>
                      <a:pt x="165" y="48"/>
                      <a:pt x="165" y="48"/>
                    </a:cubicBezTo>
                    <a:cubicBezTo>
                      <a:pt x="178" y="49"/>
                      <a:pt x="190" y="50"/>
                      <a:pt x="202" y="53"/>
                    </a:cubicBezTo>
                    <a:cubicBezTo>
                      <a:pt x="202" y="53"/>
                      <a:pt x="202" y="53"/>
                      <a:pt x="202" y="53"/>
                    </a:cubicBezTo>
                    <a:cubicBezTo>
                      <a:pt x="202" y="53"/>
                      <a:pt x="202" y="53"/>
                      <a:pt x="202" y="53"/>
                    </a:cubicBezTo>
                    <a:cubicBezTo>
                      <a:pt x="216" y="56"/>
                      <a:pt x="229" y="60"/>
                      <a:pt x="242" y="65"/>
                    </a:cubicBezTo>
                    <a:cubicBezTo>
                      <a:pt x="253" y="28"/>
                      <a:pt x="253" y="28"/>
                      <a:pt x="253" y="28"/>
                    </a:cubicBezTo>
                    <a:cubicBezTo>
                      <a:pt x="256" y="18"/>
                      <a:pt x="267" y="12"/>
                      <a:pt x="277" y="15"/>
                    </a:cubicBezTo>
                    <a:cubicBezTo>
                      <a:pt x="287" y="18"/>
                      <a:pt x="293" y="28"/>
                      <a:pt x="290" y="38"/>
                    </a:cubicBezTo>
                    <a:cubicBezTo>
                      <a:pt x="220" y="278"/>
                      <a:pt x="220" y="278"/>
                      <a:pt x="220" y="278"/>
                    </a:cubicBezTo>
                    <a:cubicBezTo>
                      <a:pt x="217" y="288"/>
                      <a:pt x="206" y="293"/>
                      <a:pt x="196" y="290"/>
                    </a:cubicBezTo>
                    <a:cubicBezTo>
                      <a:pt x="186" y="288"/>
                      <a:pt x="180" y="277"/>
                      <a:pt x="183" y="267"/>
                    </a:cubicBezTo>
                    <a:cubicBezTo>
                      <a:pt x="232" y="102"/>
                      <a:pt x="232" y="102"/>
                      <a:pt x="232" y="102"/>
                    </a:cubicBezTo>
                    <a:cubicBezTo>
                      <a:pt x="220" y="97"/>
                      <a:pt x="207" y="93"/>
                      <a:pt x="194" y="90"/>
                    </a:cubicBezTo>
                    <a:cubicBezTo>
                      <a:pt x="194" y="90"/>
                      <a:pt x="194" y="90"/>
                      <a:pt x="194" y="90"/>
                    </a:cubicBezTo>
                    <a:cubicBezTo>
                      <a:pt x="185" y="88"/>
                      <a:pt x="175" y="87"/>
                      <a:pt x="165" y="86"/>
                    </a:cubicBezTo>
                    <a:cubicBezTo>
                      <a:pt x="165" y="132"/>
                      <a:pt x="165" y="132"/>
                      <a:pt x="165" y="132"/>
                    </a:cubicBezTo>
                    <a:cubicBezTo>
                      <a:pt x="165" y="143"/>
                      <a:pt x="157" y="151"/>
                      <a:pt x="146" y="151"/>
                    </a:cubicBezTo>
                    <a:cubicBezTo>
                      <a:pt x="136" y="151"/>
                      <a:pt x="127" y="143"/>
                      <a:pt x="127" y="132"/>
                    </a:cubicBezTo>
                    <a:cubicBezTo>
                      <a:pt x="127" y="86"/>
                      <a:pt x="127" y="86"/>
                      <a:pt x="127" y="86"/>
                    </a:cubicBezTo>
                    <a:cubicBezTo>
                      <a:pt x="118" y="87"/>
                      <a:pt x="108" y="88"/>
                      <a:pt x="99" y="90"/>
                    </a:cubicBezTo>
                    <a:cubicBezTo>
                      <a:pt x="99" y="90"/>
                      <a:pt x="99" y="90"/>
                      <a:pt x="99" y="90"/>
                    </a:cubicBezTo>
                    <a:cubicBezTo>
                      <a:pt x="85" y="93"/>
                      <a:pt x="73" y="97"/>
                      <a:pt x="61" y="102"/>
                    </a:cubicBezTo>
                    <a:cubicBezTo>
                      <a:pt x="109" y="267"/>
                      <a:pt x="109" y="267"/>
                      <a:pt x="109" y="267"/>
                    </a:cubicBezTo>
                    <a:cubicBezTo>
                      <a:pt x="112" y="277"/>
                      <a:pt x="106" y="288"/>
                      <a:pt x="96" y="290"/>
                    </a:cubicBezTo>
                    <a:cubicBezTo>
                      <a:pt x="86" y="293"/>
                      <a:pt x="76" y="288"/>
                      <a:pt x="73" y="278"/>
                    </a:cubicBezTo>
                    <a:cubicBezTo>
                      <a:pt x="3" y="38"/>
                      <a:pt x="3" y="38"/>
                      <a:pt x="3" y="38"/>
                    </a:cubicBez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zh-CN" altLang="en-US" sz="1600">
                  <a:solidFill>
                    <a:schemeClr val="bg1"/>
                  </a:solidFill>
                  <a:cs typeface="+mn-ea"/>
                  <a:sym typeface="+mn-lt"/>
                </a:endParaRPr>
              </a:p>
            </p:txBody>
          </p:sp>
        </p:grpSp>
      </p:grpSp>
      <p:grpSp>
        <p:nvGrpSpPr>
          <p:cNvPr id="29" name="组合 28"/>
          <p:cNvGrpSpPr/>
          <p:nvPr/>
        </p:nvGrpSpPr>
        <p:grpSpPr>
          <a:xfrm>
            <a:off x="5540376" y="2462213"/>
            <a:ext cx="1039813" cy="1039813"/>
            <a:chOff x="5578476" y="2690813"/>
            <a:chExt cx="1039813" cy="1039813"/>
          </a:xfrm>
          <a:noFill/>
        </p:grpSpPr>
        <p:sp>
          <p:nvSpPr>
            <p:cNvPr id="30" name="Oval 5"/>
            <p:cNvSpPr>
              <a:spLocks noChangeArrowheads="1"/>
            </p:cNvSpPr>
            <p:nvPr/>
          </p:nvSpPr>
          <p:spPr bwMode="auto">
            <a:xfrm>
              <a:off x="5578476" y="2690813"/>
              <a:ext cx="1039813" cy="1039813"/>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cs typeface="+mn-ea"/>
                <a:sym typeface="+mn-lt"/>
              </a:endParaRPr>
            </a:p>
          </p:txBody>
        </p:sp>
        <p:grpSp>
          <p:nvGrpSpPr>
            <p:cNvPr id="31" name="组合 30"/>
            <p:cNvGrpSpPr>
              <a:grpSpLocks noChangeAspect="1"/>
            </p:cNvGrpSpPr>
            <p:nvPr/>
          </p:nvGrpSpPr>
          <p:grpSpPr>
            <a:xfrm>
              <a:off x="5880088" y="3057156"/>
              <a:ext cx="360953" cy="307127"/>
              <a:chOff x="7909299" y="3772690"/>
              <a:chExt cx="667095" cy="567616"/>
            </a:xfrm>
            <a:grpFill/>
          </p:grpSpPr>
          <p:sp>
            <p:nvSpPr>
              <p:cNvPr id="32" name="Freeform 16"/>
              <p:cNvSpPr>
                <a:spLocks noEditPoints="1"/>
              </p:cNvSpPr>
              <p:nvPr/>
            </p:nvSpPr>
            <p:spPr bwMode="auto">
              <a:xfrm>
                <a:off x="7909299" y="3772690"/>
                <a:ext cx="623207" cy="567616"/>
              </a:xfrm>
              <a:custGeom>
                <a:avLst/>
                <a:gdLst>
                  <a:gd name="T0" fmla="*/ 499 w 721"/>
                  <a:gd name="T1" fmla="*/ 196 h 657"/>
                  <a:gd name="T2" fmla="*/ 637 w 721"/>
                  <a:gd name="T3" fmla="*/ 322 h 657"/>
                  <a:gd name="T4" fmla="*/ 646 w 721"/>
                  <a:gd name="T5" fmla="*/ 329 h 657"/>
                  <a:gd name="T6" fmla="*/ 672 w 721"/>
                  <a:gd name="T7" fmla="*/ 353 h 657"/>
                  <a:gd name="T8" fmla="*/ 686 w 721"/>
                  <a:gd name="T9" fmla="*/ 367 h 657"/>
                  <a:gd name="T10" fmla="*/ 669 w 721"/>
                  <a:gd name="T11" fmla="*/ 472 h 657"/>
                  <a:gd name="T12" fmla="*/ 611 w 721"/>
                  <a:gd name="T13" fmla="*/ 550 h 657"/>
                  <a:gd name="T14" fmla="*/ 539 w 721"/>
                  <a:gd name="T15" fmla="*/ 598 h 657"/>
                  <a:gd name="T16" fmla="*/ 439 w 721"/>
                  <a:gd name="T17" fmla="*/ 633 h 657"/>
                  <a:gd name="T18" fmla="*/ 433 w 721"/>
                  <a:gd name="T19" fmla="*/ 629 h 657"/>
                  <a:gd name="T20" fmla="*/ 449 w 721"/>
                  <a:gd name="T21" fmla="*/ 594 h 657"/>
                  <a:gd name="T22" fmla="*/ 481 w 721"/>
                  <a:gd name="T23" fmla="*/ 606 h 657"/>
                  <a:gd name="T24" fmla="*/ 501 w 721"/>
                  <a:gd name="T25" fmla="*/ 591 h 657"/>
                  <a:gd name="T26" fmla="*/ 501 w 721"/>
                  <a:gd name="T27" fmla="*/ 577 h 657"/>
                  <a:gd name="T28" fmla="*/ 452 w 721"/>
                  <a:gd name="T29" fmla="*/ 538 h 657"/>
                  <a:gd name="T30" fmla="*/ 449 w 721"/>
                  <a:gd name="T31" fmla="*/ 511 h 657"/>
                  <a:gd name="T32" fmla="*/ 475 w 721"/>
                  <a:gd name="T33" fmla="*/ 508 h 657"/>
                  <a:gd name="T34" fmla="*/ 530 w 721"/>
                  <a:gd name="T35" fmla="*/ 551 h 657"/>
                  <a:gd name="T36" fmla="*/ 567 w 721"/>
                  <a:gd name="T37" fmla="*/ 557 h 657"/>
                  <a:gd name="T38" fmla="*/ 572 w 721"/>
                  <a:gd name="T39" fmla="*/ 549 h 657"/>
                  <a:gd name="T40" fmla="*/ 570 w 721"/>
                  <a:gd name="T41" fmla="*/ 532 h 657"/>
                  <a:gd name="T42" fmla="*/ 506 w 721"/>
                  <a:gd name="T43" fmla="*/ 481 h 657"/>
                  <a:gd name="T44" fmla="*/ 503 w 721"/>
                  <a:gd name="T45" fmla="*/ 455 h 657"/>
                  <a:gd name="T46" fmla="*/ 529 w 721"/>
                  <a:gd name="T47" fmla="*/ 451 h 657"/>
                  <a:gd name="T48" fmla="*/ 596 w 721"/>
                  <a:gd name="T49" fmla="*/ 504 h 657"/>
                  <a:gd name="T50" fmla="*/ 598 w 721"/>
                  <a:gd name="T51" fmla="*/ 505 h 657"/>
                  <a:gd name="T52" fmla="*/ 620 w 721"/>
                  <a:gd name="T53" fmla="*/ 467 h 657"/>
                  <a:gd name="T54" fmla="*/ 549 w 721"/>
                  <a:gd name="T55" fmla="*/ 414 h 657"/>
                  <a:gd name="T56" fmla="*/ 546 w 721"/>
                  <a:gd name="T57" fmla="*/ 388 h 657"/>
                  <a:gd name="T58" fmla="*/ 572 w 721"/>
                  <a:gd name="T59" fmla="*/ 384 h 657"/>
                  <a:gd name="T60" fmla="*/ 642 w 721"/>
                  <a:gd name="T61" fmla="*/ 437 h 657"/>
                  <a:gd name="T62" fmla="*/ 663 w 721"/>
                  <a:gd name="T63" fmla="*/ 429 h 657"/>
                  <a:gd name="T64" fmla="*/ 659 w 721"/>
                  <a:gd name="T65" fmla="*/ 394 h 657"/>
                  <a:gd name="T66" fmla="*/ 645 w 721"/>
                  <a:gd name="T67" fmla="*/ 379 h 657"/>
                  <a:gd name="T68" fmla="*/ 457 w 721"/>
                  <a:gd name="T69" fmla="*/ 209 h 657"/>
                  <a:gd name="T70" fmla="*/ 462 w 721"/>
                  <a:gd name="T71" fmla="*/ 198 h 657"/>
                  <a:gd name="T72" fmla="*/ 496 w 721"/>
                  <a:gd name="T73" fmla="*/ 196 h 657"/>
                  <a:gd name="T74" fmla="*/ 499 w 721"/>
                  <a:gd name="T75" fmla="*/ 196 h 657"/>
                  <a:gd name="T76" fmla="*/ 86 w 721"/>
                  <a:gd name="T77" fmla="*/ 355 h 657"/>
                  <a:gd name="T78" fmla="*/ 59 w 721"/>
                  <a:gd name="T79" fmla="*/ 262 h 657"/>
                  <a:gd name="T80" fmla="*/ 35 w 721"/>
                  <a:gd name="T81" fmla="*/ 239 h 657"/>
                  <a:gd name="T82" fmla="*/ 0 w 721"/>
                  <a:gd name="T83" fmla="*/ 176 h 657"/>
                  <a:gd name="T84" fmla="*/ 16 w 721"/>
                  <a:gd name="T85" fmla="*/ 135 h 657"/>
                  <a:gd name="T86" fmla="*/ 116 w 721"/>
                  <a:gd name="T87" fmla="*/ 27 h 657"/>
                  <a:gd name="T88" fmla="*/ 199 w 721"/>
                  <a:gd name="T89" fmla="*/ 20 h 657"/>
                  <a:gd name="T90" fmla="*/ 242 w 721"/>
                  <a:gd name="T91" fmla="*/ 46 h 657"/>
                  <a:gd name="T92" fmla="*/ 254 w 721"/>
                  <a:gd name="T93" fmla="*/ 50 h 657"/>
                  <a:gd name="T94" fmla="*/ 350 w 721"/>
                  <a:gd name="T95" fmla="*/ 33 h 657"/>
                  <a:gd name="T96" fmla="*/ 284 w 721"/>
                  <a:gd name="T97" fmla="*/ 82 h 657"/>
                  <a:gd name="T98" fmla="*/ 260 w 721"/>
                  <a:gd name="T99" fmla="*/ 87 h 657"/>
                  <a:gd name="T100" fmla="*/ 195 w 721"/>
                  <a:gd name="T101" fmla="*/ 64 h 657"/>
                  <a:gd name="T102" fmla="*/ 176 w 721"/>
                  <a:gd name="T103" fmla="*/ 50 h 657"/>
                  <a:gd name="T104" fmla="*/ 144 w 721"/>
                  <a:gd name="T105" fmla="*/ 53 h 657"/>
                  <a:gd name="T106" fmla="*/ 44 w 721"/>
                  <a:gd name="T107" fmla="*/ 161 h 657"/>
                  <a:gd name="T108" fmla="*/ 44 w 721"/>
                  <a:gd name="T109" fmla="*/ 193 h 657"/>
                  <a:gd name="T110" fmla="*/ 69 w 721"/>
                  <a:gd name="T111" fmla="*/ 220 h 657"/>
                  <a:gd name="T112" fmla="*/ 97 w 721"/>
                  <a:gd name="T113" fmla="*/ 257 h 657"/>
                  <a:gd name="T114" fmla="*/ 115 w 721"/>
                  <a:gd name="T115" fmla="*/ 330 h 657"/>
                  <a:gd name="T116" fmla="*/ 86 w 721"/>
                  <a:gd name="T117" fmla="*/ 355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21" h="657">
                    <a:moveTo>
                      <a:pt x="499" y="196"/>
                    </a:moveTo>
                    <a:cubicBezTo>
                      <a:pt x="545" y="237"/>
                      <a:pt x="592" y="279"/>
                      <a:pt x="637" y="322"/>
                    </a:cubicBezTo>
                    <a:cubicBezTo>
                      <a:pt x="640" y="325"/>
                      <a:pt x="643" y="327"/>
                      <a:pt x="646" y="329"/>
                    </a:cubicBezTo>
                    <a:cubicBezTo>
                      <a:pt x="672" y="353"/>
                      <a:pt x="672" y="353"/>
                      <a:pt x="672" y="353"/>
                    </a:cubicBezTo>
                    <a:cubicBezTo>
                      <a:pt x="686" y="367"/>
                      <a:pt x="686" y="367"/>
                      <a:pt x="686" y="367"/>
                    </a:cubicBezTo>
                    <a:cubicBezTo>
                      <a:pt x="721" y="403"/>
                      <a:pt x="707" y="456"/>
                      <a:pt x="669" y="472"/>
                    </a:cubicBezTo>
                    <a:cubicBezTo>
                      <a:pt x="685" y="513"/>
                      <a:pt x="652" y="552"/>
                      <a:pt x="611" y="550"/>
                    </a:cubicBezTo>
                    <a:cubicBezTo>
                      <a:pt x="606" y="584"/>
                      <a:pt x="574" y="607"/>
                      <a:pt x="539" y="598"/>
                    </a:cubicBezTo>
                    <a:cubicBezTo>
                      <a:pt x="529" y="641"/>
                      <a:pt x="479" y="657"/>
                      <a:pt x="439" y="633"/>
                    </a:cubicBezTo>
                    <a:cubicBezTo>
                      <a:pt x="433" y="629"/>
                      <a:pt x="433" y="629"/>
                      <a:pt x="433" y="629"/>
                    </a:cubicBezTo>
                    <a:cubicBezTo>
                      <a:pt x="441" y="619"/>
                      <a:pt x="446" y="607"/>
                      <a:pt x="449" y="594"/>
                    </a:cubicBezTo>
                    <a:cubicBezTo>
                      <a:pt x="460" y="601"/>
                      <a:pt x="468" y="607"/>
                      <a:pt x="481" y="606"/>
                    </a:cubicBezTo>
                    <a:cubicBezTo>
                      <a:pt x="490" y="605"/>
                      <a:pt x="499" y="600"/>
                      <a:pt x="501" y="591"/>
                    </a:cubicBezTo>
                    <a:cubicBezTo>
                      <a:pt x="502" y="587"/>
                      <a:pt x="502" y="583"/>
                      <a:pt x="501" y="577"/>
                    </a:cubicBezTo>
                    <a:cubicBezTo>
                      <a:pt x="452" y="538"/>
                      <a:pt x="452" y="538"/>
                      <a:pt x="452" y="538"/>
                    </a:cubicBezTo>
                    <a:cubicBezTo>
                      <a:pt x="444" y="531"/>
                      <a:pt x="442" y="519"/>
                      <a:pt x="449" y="511"/>
                    </a:cubicBezTo>
                    <a:cubicBezTo>
                      <a:pt x="455" y="503"/>
                      <a:pt x="467" y="502"/>
                      <a:pt x="475" y="508"/>
                    </a:cubicBezTo>
                    <a:cubicBezTo>
                      <a:pt x="530" y="551"/>
                      <a:pt x="530" y="551"/>
                      <a:pt x="530" y="551"/>
                    </a:cubicBezTo>
                    <a:cubicBezTo>
                      <a:pt x="543" y="562"/>
                      <a:pt x="556" y="566"/>
                      <a:pt x="567" y="557"/>
                    </a:cubicBezTo>
                    <a:cubicBezTo>
                      <a:pt x="569" y="555"/>
                      <a:pt x="571" y="552"/>
                      <a:pt x="572" y="549"/>
                    </a:cubicBezTo>
                    <a:cubicBezTo>
                      <a:pt x="574" y="544"/>
                      <a:pt x="576" y="536"/>
                      <a:pt x="570" y="532"/>
                    </a:cubicBezTo>
                    <a:cubicBezTo>
                      <a:pt x="506" y="481"/>
                      <a:pt x="506" y="481"/>
                      <a:pt x="506" y="481"/>
                    </a:cubicBezTo>
                    <a:cubicBezTo>
                      <a:pt x="498" y="475"/>
                      <a:pt x="496" y="463"/>
                      <a:pt x="503" y="455"/>
                    </a:cubicBezTo>
                    <a:cubicBezTo>
                      <a:pt x="509" y="446"/>
                      <a:pt x="521" y="445"/>
                      <a:pt x="529" y="451"/>
                    </a:cubicBezTo>
                    <a:cubicBezTo>
                      <a:pt x="596" y="504"/>
                      <a:pt x="596" y="504"/>
                      <a:pt x="596" y="504"/>
                    </a:cubicBezTo>
                    <a:cubicBezTo>
                      <a:pt x="597" y="504"/>
                      <a:pt x="597" y="505"/>
                      <a:pt x="598" y="505"/>
                    </a:cubicBezTo>
                    <a:cubicBezTo>
                      <a:pt x="620" y="525"/>
                      <a:pt x="656" y="496"/>
                      <a:pt x="620" y="467"/>
                    </a:cubicBezTo>
                    <a:cubicBezTo>
                      <a:pt x="549" y="414"/>
                      <a:pt x="549" y="414"/>
                      <a:pt x="549" y="414"/>
                    </a:cubicBezTo>
                    <a:cubicBezTo>
                      <a:pt x="541" y="408"/>
                      <a:pt x="539" y="396"/>
                      <a:pt x="546" y="388"/>
                    </a:cubicBezTo>
                    <a:cubicBezTo>
                      <a:pt x="552" y="379"/>
                      <a:pt x="564" y="378"/>
                      <a:pt x="572" y="384"/>
                    </a:cubicBezTo>
                    <a:cubicBezTo>
                      <a:pt x="642" y="437"/>
                      <a:pt x="642" y="437"/>
                      <a:pt x="642" y="437"/>
                    </a:cubicBezTo>
                    <a:cubicBezTo>
                      <a:pt x="649" y="441"/>
                      <a:pt x="659" y="436"/>
                      <a:pt x="663" y="429"/>
                    </a:cubicBezTo>
                    <a:cubicBezTo>
                      <a:pt x="671" y="419"/>
                      <a:pt x="670" y="405"/>
                      <a:pt x="659" y="394"/>
                    </a:cubicBezTo>
                    <a:cubicBezTo>
                      <a:pt x="645" y="379"/>
                      <a:pt x="645" y="379"/>
                      <a:pt x="645" y="379"/>
                    </a:cubicBezTo>
                    <a:cubicBezTo>
                      <a:pt x="457" y="209"/>
                      <a:pt x="457" y="209"/>
                      <a:pt x="457" y="209"/>
                    </a:cubicBezTo>
                    <a:cubicBezTo>
                      <a:pt x="453" y="205"/>
                      <a:pt x="456" y="198"/>
                      <a:pt x="462" y="198"/>
                    </a:cubicBezTo>
                    <a:cubicBezTo>
                      <a:pt x="473" y="198"/>
                      <a:pt x="485" y="198"/>
                      <a:pt x="496" y="196"/>
                    </a:cubicBezTo>
                    <a:cubicBezTo>
                      <a:pt x="497" y="196"/>
                      <a:pt x="498" y="196"/>
                      <a:pt x="499" y="196"/>
                    </a:cubicBezTo>
                    <a:close/>
                    <a:moveTo>
                      <a:pt x="86" y="355"/>
                    </a:moveTo>
                    <a:cubicBezTo>
                      <a:pt x="66" y="330"/>
                      <a:pt x="64" y="295"/>
                      <a:pt x="59" y="262"/>
                    </a:cubicBezTo>
                    <a:cubicBezTo>
                      <a:pt x="35" y="239"/>
                      <a:pt x="35" y="239"/>
                      <a:pt x="35" y="239"/>
                    </a:cubicBezTo>
                    <a:cubicBezTo>
                      <a:pt x="17" y="219"/>
                      <a:pt x="0" y="205"/>
                      <a:pt x="0" y="176"/>
                    </a:cubicBezTo>
                    <a:cubicBezTo>
                      <a:pt x="0" y="161"/>
                      <a:pt x="6" y="147"/>
                      <a:pt x="16" y="135"/>
                    </a:cubicBezTo>
                    <a:cubicBezTo>
                      <a:pt x="116" y="27"/>
                      <a:pt x="116" y="27"/>
                      <a:pt x="116" y="27"/>
                    </a:cubicBezTo>
                    <a:cubicBezTo>
                      <a:pt x="138" y="3"/>
                      <a:pt x="174" y="0"/>
                      <a:pt x="199" y="20"/>
                    </a:cubicBezTo>
                    <a:cubicBezTo>
                      <a:pt x="215" y="31"/>
                      <a:pt x="221" y="38"/>
                      <a:pt x="242" y="46"/>
                    </a:cubicBezTo>
                    <a:cubicBezTo>
                      <a:pt x="248" y="48"/>
                      <a:pt x="253" y="50"/>
                      <a:pt x="254" y="50"/>
                    </a:cubicBezTo>
                    <a:cubicBezTo>
                      <a:pt x="284" y="46"/>
                      <a:pt x="316" y="32"/>
                      <a:pt x="350" y="33"/>
                    </a:cubicBezTo>
                    <a:cubicBezTo>
                      <a:pt x="337" y="42"/>
                      <a:pt x="286" y="82"/>
                      <a:pt x="284" y="82"/>
                    </a:cubicBezTo>
                    <a:cubicBezTo>
                      <a:pt x="276" y="84"/>
                      <a:pt x="268" y="86"/>
                      <a:pt x="260" y="87"/>
                    </a:cubicBezTo>
                    <a:cubicBezTo>
                      <a:pt x="241" y="90"/>
                      <a:pt x="208" y="74"/>
                      <a:pt x="195" y="64"/>
                    </a:cubicBezTo>
                    <a:cubicBezTo>
                      <a:pt x="176" y="50"/>
                      <a:pt x="176" y="50"/>
                      <a:pt x="176" y="50"/>
                    </a:cubicBezTo>
                    <a:cubicBezTo>
                      <a:pt x="166" y="42"/>
                      <a:pt x="152" y="44"/>
                      <a:pt x="144" y="53"/>
                    </a:cubicBezTo>
                    <a:cubicBezTo>
                      <a:pt x="44" y="161"/>
                      <a:pt x="44" y="161"/>
                      <a:pt x="44" y="161"/>
                    </a:cubicBezTo>
                    <a:cubicBezTo>
                      <a:pt x="36" y="170"/>
                      <a:pt x="36" y="184"/>
                      <a:pt x="44" y="193"/>
                    </a:cubicBezTo>
                    <a:cubicBezTo>
                      <a:pt x="53" y="203"/>
                      <a:pt x="59" y="210"/>
                      <a:pt x="69" y="220"/>
                    </a:cubicBezTo>
                    <a:cubicBezTo>
                      <a:pt x="80" y="230"/>
                      <a:pt x="95" y="244"/>
                      <a:pt x="97" y="257"/>
                    </a:cubicBezTo>
                    <a:cubicBezTo>
                      <a:pt x="100" y="280"/>
                      <a:pt x="102" y="313"/>
                      <a:pt x="115" y="330"/>
                    </a:cubicBezTo>
                    <a:cubicBezTo>
                      <a:pt x="102" y="337"/>
                      <a:pt x="95" y="344"/>
                      <a:pt x="86" y="355"/>
                    </a:cubicBez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zh-CN" altLang="en-US" sz="1600">
                  <a:solidFill>
                    <a:schemeClr val="bg1"/>
                  </a:solidFill>
                  <a:cs typeface="+mn-ea"/>
                  <a:sym typeface="+mn-lt"/>
                </a:endParaRPr>
              </a:p>
            </p:txBody>
          </p:sp>
          <p:sp>
            <p:nvSpPr>
              <p:cNvPr id="33" name="Freeform 17"/>
              <p:cNvSpPr>
                <a:spLocks noEditPoints="1"/>
              </p:cNvSpPr>
              <p:nvPr/>
            </p:nvSpPr>
            <p:spPr bwMode="auto">
              <a:xfrm>
                <a:off x="7980982" y="3772690"/>
                <a:ext cx="595412" cy="551158"/>
              </a:xfrm>
              <a:custGeom>
                <a:avLst/>
                <a:gdLst>
                  <a:gd name="T0" fmla="*/ 319 w 689"/>
                  <a:gd name="T1" fmla="*/ 543 h 638"/>
                  <a:gd name="T2" fmla="*/ 262 w 689"/>
                  <a:gd name="T3" fmla="*/ 538 h 638"/>
                  <a:gd name="T4" fmla="*/ 258 w 689"/>
                  <a:gd name="T5" fmla="*/ 538 h 638"/>
                  <a:gd name="T6" fmla="*/ 257 w 689"/>
                  <a:gd name="T7" fmla="*/ 535 h 638"/>
                  <a:gd name="T8" fmla="*/ 241 w 689"/>
                  <a:gd name="T9" fmla="*/ 489 h 638"/>
                  <a:gd name="T10" fmla="*/ 241 w 689"/>
                  <a:gd name="T11" fmla="*/ 489 h 638"/>
                  <a:gd name="T12" fmla="*/ 185 w 689"/>
                  <a:gd name="T13" fmla="*/ 484 h 638"/>
                  <a:gd name="T14" fmla="*/ 181 w 689"/>
                  <a:gd name="T15" fmla="*/ 484 h 638"/>
                  <a:gd name="T16" fmla="*/ 180 w 689"/>
                  <a:gd name="T17" fmla="*/ 481 h 638"/>
                  <a:gd name="T18" fmla="*/ 164 w 689"/>
                  <a:gd name="T19" fmla="*/ 435 h 638"/>
                  <a:gd name="T20" fmla="*/ 164 w 689"/>
                  <a:gd name="T21" fmla="*/ 435 h 638"/>
                  <a:gd name="T22" fmla="*/ 117 w 689"/>
                  <a:gd name="T23" fmla="*/ 425 h 638"/>
                  <a:gd name="T24" fmla="*/ 113 w 689"/>
                  <a:gd name="T25" fmla="*/ 425 h 638"/>
                  <a:gd name="T26" fmla="*/ 113 w 689"/>
                  <a:gd name="T27" fmla="*/ 421 h 638"/>
                  <a:gd name="T28" fmla="*/ 100 w 689"/>
                  <a:gd name="T29" fmla="*/ 365 h 638"/>
                  <a:gd name="T30" fmla="*/ 100 w 689"/>
                  <a:gd name="T31" fmla="*/ 365 h 638"/>
                  <a:gd name="T32" fmla="*/ 32 w 689"/>
                  <a:gd name="T33" fmla="*/ 370 h 638"/>
                  <a:gd name="T34" fmla="*/ 18 w 689"/>
                  <a:gd name="T35" fmla="*/ 386 h 638"/>
                  <a:gd name="T36" fmla="*/ 23 w 689"/>
                  <a:gd name="T37" fmla="*/ 455 h 638"/>
                  <a:gd name="T38" fmla="*/ 23 w 689"/>
                  <a:gd name="T39" fmla="*/ 455 h 638"/>
                  <a:gd name="T40" fmla="*/ 66 w 689"/>
                  <a:gd name="T41" fmla="*/ 465 h 638"/>
                  <a:gd name="T42" fmla="*/ 70 w 689"/>
                  <a:gd name="T43" fmla="*/ 466 h 638"/>
                  <a:gd name="T44" fmla="*/ 69 w 689"/>
                  <a:gd name="T45" fmla="*/ 470 h 638"/>
                  <a:gd name="T46" fmla="*/ 76 w 689"/>
                  <a:gd name="T47" fmla="*/ 536 h 638"/>
                  <a:gd name="T48" fmla="*/ 76 w 689"/>
                  <a:gd name="T49" fmla="*/ 536 h 638"/>
                  <a:gd name="T50" fmla="*/ 142 w 689"/>
                  <a:gd name="T51" fmla="*/ 534 h 638"/>
                  <a:gd name="T52" fmla="*/ 145 w 689"/>
                  <a:gd name="T53" fmla="*/ 534 h 638"/>
                  <a:gd name="T54" fmla="*/ 147 w 689"/>
                  <a:gd name="T55" fmla="*/ 537 h 638"/>
                  <a:gd name="T56" fmla="*/ 164 w 689"/>
                  <a:gd name="T57" fmla="*/ 578 h 638"/>
                  <a:gd name="T58" fmla="*/ 164 w 689"/>
                  <a:gd name="T59" fmla="*/ 578 h 638"/>
                  <a:gd name="T60" fmla="*/ 230 w 689"/>
                  <a:gd name="T61" fmla="*/ 576 h 638"/>
                  <a:gd name="T62" fmla="*/ 233 w 689"/>
                  <a:gd name="T63" fmla="*/ 576 h 638"/>
                  <a:gd name="T64" fmla="*/ 235 w 689"/>
                  <a:gd name="T65" fmla="*/ 579 h 638"/>
                  <a:gd name="T66" fmla="*/ 252 w 689"/>
                  <a:gd name="T67" fmla="*/ 621 h 638"/>
                  <a:gd name="T68" fmla="*/ 320 w 689"/>
                  <a:gd name="T69" fmla="*/ 615 h 638"/>
                  <a:gd name="T70" fmla="*/ 324 w 689"/>
                  <a:gd name="T71" fmla="*/ 611 h 638"/>
                  <a:gd name="T72" fmla="*/ 319 w 689"/>
                  <a:gd name="T73" fmla="*/ 543 h 638"/>
                  <a:gd name="T74" fmla="*/ 449 w 689"/>
                  <a:gd name="T75" fmla="*/ 177 h 638"/>
                  <a:gd name="T76" fmla="*/ 576 w 689"/>
                  <a:gd name="T77" fmla="*/ 299 h 638"/>
                  <a:gd name="T78" fmla="*/ 597 w 689"/>
                  <a:gd name="T79" fmla="*/ 306 h 638"/>
                  <a:gd name="T80" fmla="*/ 616 w 689"/>
                  <a:gd name="T81" fmla="*/ 293 h 638"/>
                  <a:gd name="T82" fmla="*/ 636 w 689"/>
                  <a:gd name="T83" fmla="*/ 234 h 638"/>
                  <a:gd name="T84" fmla="*/ 649 w 689"/>
                  <a:gd name="T85" fmla="*/ 209 h 638"/>
                  <a:gd name="T86" fmla="*/ 671 w 689"/>
                  <a:gd name="T87" fmla="*/ 186 h 638"/>
                  <a:gd name="T88" fmla="*/ 672 w 689"/>
                  <a:gd name="T89" fmla="*/ 121 h 638"/>
                  <a:gd name="T90" fmla="*/ 580 w 689"/>
                  <a:gd name="T91" fmla="*/ 21 h 638"/>
                  <a:gd name="T92" fmla="*/ 515 w 689"/>
                  <a:gd name="T93" fmla="*/ 16 h 638"/>
                  <a:gd name="T94" fmla="*/ 493 w 689"/>
                  <a:gd name="T95" fmla="*/ 34 h 638"/>
                  <a:gd name="T96" fmla="*/ 457 w 689"/>
                  <a:gd name="T97" fmla="*/ 44 h 638"/>
                  <a:gd name="T98" fmla="*/ 390 w 689"/>
                  <a:gd name="T99" fmla="*/ 36 h 638"/>
                  <a:gd name="T100" fmla="*/ 274 w 689"/>
                  <a:gd name="T101" fmla="*/ 67 h 638"/>
                  <a:gd name="T102" fmla="*/ 139 w 689"/>
                  <a:gd name="T103" fmla="*/ 171 h 638"/>
                  <a:gd name="T104" fmla="*/ 203 w 689"/>
                  <a:gd name="T105" fmla="*/ 222 h 638"/>
                  <a:gd name="T106" fmla="*/ 301 w 689"/>
                  <a:gd name="T107" fmla="*/ 161 h 638"/>
                  <a:gd name="T108" fmla="*/ 346 w 689"/>
                  <a:gd name="T109" fmla="*/ 158 h 638"/>
                  <a:gd name="T110" fmla="*/ 408 w 689"/>
                  <a:gd name="T111" fmla="*/ 165 h 638"/>
                  <a:gd name="T112" fmla="*/ 449 w 689"/>
                  <a:gd name="T113" fmla="*/ 177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89" h="638">
                    <a:moveTo>
                      <a:pt x="319" y="543"/>
                    </a:moveTo>
                    <a:cubicBezTo>
                      <a:pt x="302" y="529"/>
                      <a:pt x="279" y="528"/>
                      <a:pt x="262" y="538"/>
                    </a:cubicBezTo>
                    <a:cubicBezTo>
                      <a:pt x="261" y="539"/>
                      <a:pt x="259" y="539"/>
                      <a:pt x="258" y="538"/>
                    </a:cubicBezTo>
                    <a:cubicBezTo>
                      <a:pt x="257" y="537"/>
                      <a:pt x="257" y="536"/>
                      <a:pt x="257" y="535"/>
                    </a:cubicBezTo>
                    <a:cubicBezTo>
                      <a:pt x="260" y="518"/>
                      <a:pt x="255" y="500"/>
                      <a:pt x="241" y="489"/>
                    </a:cubicBezTo>
                    <a:cubicBezTo>
                      <a:pt x="241" y="489"/>
                      <a:pt x="241" y="489"/>
                      <a:pt x="241" y="489"/>
                    </a:cubicBezTo>
                    <a:cubicBezTo>
                      <a:pt x="225" y="475"/>
                      <a:pt x="202" y="473"/>
                      <a:pt x="185" y="484"/>
                    </a:cubicBezTo>
                    <a:cubicBezTo>
                      <a:pt x="183" y="485"/>
                      <a:pt x="182" y="484"/>
                      <a:pt x="181" y="484"/>
                    </a:cubicBezTo>
                    <a:cubicBezTo>
                      <a:pt x="180" y="483"/>
                      <a:pt x="180" y="482"/>
                      <a:pt x="180" y="481"/>
                    </a:cubicBezTo>
                    <a:cubicBezTo>
                      <a:pt x="183" y="464"/>
                      <a:pt x="177" y="446"/>
                      <a:pt x="164" y="435"/>
                    </a:cubicBezTo>
                    <a:cubicBezTo>
                      <a:pt x="164" y="435"/>
                      <a:pt x="164" y="435"/>
                      <a:pt x="164" y="435"/>
                    </a:cubicBezTo>
                    <a:cubicBezTo>
                      <a:pt x="150" y="423"/>
                      <a:pt x="132" y="420"/>
                      <a:pt x="117" y="425"/>
                    </a:cubicBezTo>
                    <a:cubicBezTo>
                      <a:pt x="115" y="426"/>
                      <a:pt x="114" y="425"/>
                      <a:pt x="113" y="425"/>
                    </a:cubicBezTo>
                    <a:cubicBezTo>
                      <a:pt x="112" y="424"/>
                      <a:pt x="112" y="422"/>
                      <a:pt x="113" y="421"/>
                    </a:cubicBezTo>
                    <a:cubicBezTo>
                      <a:pt x="121" y="402"/>
                      <a:pt x="116" y="379"/>
                      <a:pt x="100" y="365"/>
                    </a:cubicBezTo>
                    <a:cubicBezTo>
                      <a:pt x="100" y="365"/>
                      <a:pt x="100" y="365"/>
                      <a:pt x="100" y="365"/>
                    </a:cubicBezTo>
                    <a:cubicBezTo>
                      <a:pt x="80" y="347"/>
                      <a:pt x="49" y="350"/>
                      <a:pt x="32" y="370"/>
                    </a:cubicBezTo>
                    <a:cubicBezTo>
                      <a:pt x="18" y="386"/>
                      <a:pt x="18" y="386"/>
                      <a:pt x="18" y="386"/>
                    </a:cubicBezTo>
                    <a:cubicBezTo>
                      <a:pt x="0" y="406"/>
                      <a:pt x="2" y="437"/>
                      <a:pt x="23" y="455"/>
                    </a:cubicBezTo>
                    <a:cubicBezTo>
                      <a:pt x="23" y="455"/>
                      <a:pt x="23" y="455"/>
                      <a:pt x="23" y="455"/>
                    </a:cubicBezTo>
                    <a:cubicBezTo>
                      <a:pt x="35" y="465"/>
                      <a:pt x="51" y="469"/>
                      <a:pt x="66" y="465"/>
                    </a:cubicBezTo>
                    <a:cubicBezTo>
                      <a:pt x="68" y="465"/>
                      <a:pt x="69" y="465"/>
                      <a:pt x="70" y="466"/>
                    </a:cubicBezTo>
                    <a:cubicBezTo>
                      <a:pt x="70" y="467"/>
                      <a:pt x="70" y="469"/>
                      <a:pt x="69" y="470"/>
                    </a:cubicBezTo>
                    <a:cubicBezTo>
                      <a:pt x="54" y="490"/>
                      <a:pt x="57" y="519"/>
                      <a:pt x="76" y="536"/>
                    </a:cubicBezTo>
                    <a:cubicBezTo>
                      <a:pt x="76" y="536"/>
                      <a:pt x="76" y="536"/>
                      <a:pt x="76" y="536"/>
                    </a:cubicBezTo>
                    <a:cubicBezTo>
                      <a:pt x="95" y="553"/>
                      <a:pt x="124" y="552"/>
                      <a:pt x="142" y="534"/>
                    </a:cubicBezTo>
                    <a:cubicBezTo>
                      <a:pt x="143" y="533"/>
                      <a:pt x="144" y="533"/>
                      <a:pt x="145" y="534"/>
                    </a:cubicBezTo>
                    <a:cubicBezTo>
                      <a:pt x="147" y="534"/>
                      <a:pt x="147" y="535"/>
                      <a:pt x="147" y="537"/>
                    </a:cubicBezTo>
                    <a:cubicBezTo>
                      <a:pt x="146" y="552"/>
                      <a:pt x="151" y="568"/>
                      <a:pt x="164" y="578"/>
                    </a:cubicBezTo>
                    <a:cubicBezTo>
                      <a:pt x="164" y="578"/>
                      <a:pt x="164" y="578"/>
                      <a:pt x="164" y="578"/>
                    </a:cubicBezTo>
                    <a:cubicBezTo>
                      <a:pt x="183" y="595"/>
                      <a:pt x="212" y="594"/>
                      <a:pt x="230" y="576"/>
                    </a:cubicBezTo>
                    <a:cubicBezTo>
                      <a:pt x="231" y="575"/>
                      <a:pt x="232" y="575"/>
                      <a:pt x="233" y="576"/>
                    </a:cubicBezTo>
                    <a:cubicBezTo>
                      <a:pt x="234" y="576"/>
                      <a:pt x="235" y="577"/>
                      <a:pt x="235" y="579"/>
                    </a:cubicBezTo>
                    <a:cubicBezTo>
                      <a:pt x="233" y="594"/>
                      <a:pt x="239" y="610"/>
                      <a:pt x="252" y="621"/>
                    </a:cubicBezTo>
                    <a:cubicBezTo>
                      <a:pt x="272" y="638"/>
                      <a:pt x="303" y="636"/>
                      <a:pt x="320" y="615"/>
                    </a:cubicBezTo>
                    <a:cubicBezTo>
                      <a:pt x="324" y="611"/>
                      <a:pt x="324" y="611"/>
                      <a:pt x="324" y="611"/>
                    </a:cubicBezTo>
                    <a:cubicBezTo>
                      <a:pt x="341" y="591"/>
                      <a:pt x="339" y="560"/>
                      <a:pt x="319" y="543"/>
                    </a:cubicBezTo>
                    <a:close/>
                    <a:moveTo>
                      <a:pt x="449" y="177"/>
                    </a:moveTo>
                    <a:cubicBezTo>
                      <a:pt x="489" y="216"/>
                      <a:pt x="535" y="260"/>
                      <a:pt x="576" y="299"/>
                    </a:cubicBezTo>
                    <a:cubicBezTo>
                      <a:pt x="582" y="305"/>
                      <a:pt x="589" y="307"/>
                      <a:pt x="597" y="306"/>
                    </a:cubicBezTo>
                    <a:cubicBezTo>
                      <a:pt x="605" y="305"/>
                      <a:pt x="612" y="300"/>
                      <a:pt x="616" y="293"/>
                    </a:cubicBezTo>
                    <a:cubicBezTo>
                      <a:pt x="626" y="275"/>
                      <a:pt x="632" y="256"/>
                      <a:pt x="636" y="234"/>
                    </a:cubicBezTo>
                    <a:cubicBezTo>
                      <a:pt x="638" y="224"/>
                      <a:pt x="642" y="216"/>
                      <a:pt x="649" y="209"/>
                    </a:cubicBezTo>
                    <a:cubicBezTo>
                      <a:pt x="671" y="186"/>
                      <a:pt x="671" y="186"/>
                      <a:pt x="671" y="186"/>
                    </a:cubicBezTo>
                    <a:cubicBezTo>
                      <a:pt x="688" y="168"/>
                      <a:pt x="689" y="139"/>
                      <a:pt x="672" y="121"/>
                    </a:cubicBezTo>
                    <a:cubicBezTo>
                      <a:pt x="580" y="21"/>
                      <a:pt x="580" y="21"/>
                      <a:pt x="580" y="21"/>
                    </a:cubicBezTo>
                    <a:cubicBezTo>
                      <a:pt x="563" y="3"/>
                      <a:pt x="534" y="0"/>
                      <a:pt x="515" y="16"/>
                    </a:cubicBezTo>
                    <a:cubicBezTo>
                      <a:pt x="493" y="34"/>
                      <a:pt x="493" y="34"/>
                      <a:pt x="493" y="34"/>
                    </a:cubicBezTo>
                    <a:cubicBezTo>
                      <a:pt x="483" y="42"/>
                      <a:pt x="471" y="45"/>
                      <a:pt x="457" y="44"/>
                    </a:cubicBezTo>
                    <a:cubicBezTo>
                      <a:pt x="435" y="41"/>
                      <a:pt x="412" y="38"/>
                      <a:pt x="390" y="36"/>
                    </a:cubicBezTo>
                    <a:cubicBezTo>
                      <a:pt x="347" y="30"/>
                      <a:pt x="308" y="41"/>
                      <a:pt x="274" y="67"/>
                    </a:cubicBezTo>
                    <a:cubicBezTo>
                      <a:pt x="229" y="101"/>
                      <a:pt x="184" y="136"/>
                      <a:pt x="139" y="171"/>
                    </a:cubicBezTo>
                    <a:cubicBezTo>
                      <a:pt x="95" y="207"/>
                      <a:pt x="151" y="255"/>
                      <a:pt x="203" y="222"/>
                    </a:cubicBezTo>
                    <a:cubicBezTo>
                      <a:pt x="301" y="161"/>
                      <a:pt x="301" y="161"/>
                      <a:pt x="301" y="161"/>
                    </a:cubicBezTo>
                    <a:cubicBezTo>
                      <a:pt x="315" y="153"/>
                      <a:pt x="331" y="152"/>
                      <a:pt x="346" y="158"/>
                    </a:cubicBezTo>
                    <a:cubicBezTo>
                      <a:pt x="364" y="167"/>
                      <a:pt x="388" y="168"/>
                      <a:pt x="408" y="165"/>
                    </a:cubicBezTo>
                    <a:cubicBezTo>
                      <a:pt x="423" y="162"/>
                      <a:pt x="437" y="166"/>
                      <a:pt x="449" y="177"/>
                    </a:cubicBez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zh-CN" altLang="en-US" sz="1600">
                  <a:solidFill>
                    <a:schemeClr val="bg1"/>
                  </a:solidFill>
                  <a:cs typeface="+mn-ea"/>
                  <a:sym typeface="+mn-lt"/>
                </a:endParaRPr>
              </a:p>
            </p:txBody>
          </p:sp>
        </p:grpSp>
      </p:grpSp>
      <p:grpSp>
        <p:nvGrpSpPr>
          <p:cNvPr id="34" name="组合 33"/>
          <p:cNvGrpSpPr/>
          <p:nvPr/>
        </p:nvGrpSpPr>
        <p:grpSpPr>
          <a:xfrm>
            <a:off x="6918326" y="4533901"/>
            <a:ext cx="1039813" cy="1039813"/>
            <a:chOff x="6956426" y="4762501"/>
            <a:chExt cx="1039813" cy="1039813"/>
          </a:xfrm>
          <a:noFill/>
        </p:grpSpPr>
        <p:sp>
          <p:nvSpPr>
            <p:cNvPr id="35" name="Oval 7"/>
            <p:cNvSpPr>
              <a:spLocks noChangeArrowheads="1"/>
            </p:cNvSpPr>
            <p:nvPr/>
          </p:nvSpPr>
          <p:spPr bwMode="auto">
            <a:xfrm>
              <a:off x="6956426" y="4762501"/>
              <a:ext cx="1039813" cy="1039813"/>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cs typeface="+mn-ea"/>
                <a:sym typeface="+mn-lt"/>
              </a:endParaRPr>
            </a:p>
          </p:txBody>
        </p:sp>
        <p:grpSp>
          <p:nvGrpSpPr>
            <p:cNvPr id="36" name="组合 35"/>
            <p:cNvGrpSpPr/>
            <p:nvPr/>
          </p:nvGrpSpPr>
          <p:grpSpPr>
            <a:xfrm>
              <a:off x="7303431" y="5102989"/>
              <a:ext cx="341039" cy="341371"/>
              <a:chOff x="5240338" y="2657475"/>
              <a:chExt cx="1630363" cy="1631951"/>
            </a:xfrm>
            <a:grpFill/>
          </p:grpSpPr>
          <p:sp>
            <p:nvSpPr>
              <p:cNvPr id="37" name="Freeform 5"/>
              <p:cNvSpPr>
                <a:spLocks/>
              </p:cNvSpPr>
              <p:nvPr/>
            </p:nvSpPr>
            <p:spPr bwMode="auto">
              <a:xfrm>
                <a:off x="5240338" y="2735263"/>
                <a:ext cx="1552575" cy="1554163"/>
              </a:xfrm>
              <a:custGeom>
                <a:avLst/>
                <a:gdLst>
                  <a:gd name="T0" fmla="*/ 391 w 517"/>
                  <a:gd name="T1" fmla="*/ 73 h 519"/>
                  <a:gd name="T2" fmla="*/ 346 w 517"/>
                  <a:gd name="T3" fmla="*/ 101 h 519"/>
                  <a:gd name="T4" fmla="*/ 325 w 517"/>
                  <a:gd name="T5" fmla="*/ 98 h 519"/>
                  <a:gd name="T6" fmla="*/ 122 w 517"/>
                  <a:gd name="T7" fmla="*/ 151 h 519"/>
                  <a:gd name="T8" fmla="*/ 125 w 517"/>
                  <a:gd name="T9" fmla="*/ 369 h 519"/>
                  <a:gd name="T10" fmla="*/ 332 w 517"/>
                  <a:gd name="T11" fmla="*/ 416 h 519"/>
                  <a:gd name="T12" fmla="*/ 421 w 517"/>
                  <a:gd name="T13" fmla="*/ 197 h 519"/>
                  <a:gd name="T14" fmla="*/ 425 w 517"/>
                  <a:gd name="T15" fmla="*/ 155 h 519"/>
                  <a:gd name="T16" fmla="*/ 443 w 517"/>
                  <a:gd name="T17" fmla="*/ 127 h 519"/>
                  <a:gd name="T18" fmla="*/ 444 w 517"/>
                  <a:gd name="T19" fmla="*/ 398 h 519"/>
                  <a:gd name="T20" fmla="*/ 113 w 517"/>
                  <a:gd name="T21" fmla="*/ 438 h 519"/>
                  <a:gd name="T22" fmla="*/ 88 w 517"/>
                  <a:gd name="T23" fmla="*/ 101 h 519"/>
                  <a:gd name="T24" fmla="*/ 391 w 517"/>
                  <a:gd name="T25" fmla="*/ 73 h 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7" h="519">
                    <a:moveTo>
                      <a:pt x="391" y="73"/>
                    </a:moveTo>
                    <a:cubicBezTo>
                      <a:pt x="376" y="83"/>
                      <a:pt x="361" y="93"/>
                      <a:pt x="346" y="101"/>
                    </a:cubicBezTo>
                    <a:cubicBezTo>
                      <a:pt x="340" y="103"/>
                      <a:pt x="331" y="100"/>
                      <a:pt x="325" y="98"/>
                    </a:cubicBezTo>
                    <a:cubicBezTo>
                      <a:pt x="252" y="68"/>
                      <a:pt x="166" y="91"/>
                      <a:pt x="122" y="151"/>
                    </a:cubicBezTo>
                    <a:cubicBezTo>
                      <a:pt x="72" y="219"/>
                      <a:pt x="73" y="305"/>
                      <a:pt x="125" y="369"/>
                    </a:cubicBezTo>
                    <a:cubicBezTo>
                      <a:pt x="174" y="429"/>
                      <a:pt x="261" y="449"/>
                      <a:pt x="332" y="416"/>
                    </a:cubicBezTo>
                    <a:cubicBezTo>
                      <a:pt x="413" y="379"/>
                      <a:pt x="454" y="279"/>
                      <a:pt x="421" y="197"/>
                    </a:cubicBezTo>
                    <a:cubicBezTo>
                      <a:pt x="414" y="181"/>
                      <a:pt x="415" y="169"/>
                      <a:pt x="425" y="155"/>
                    </a:cubicBezTo>
                    <a:cubicBezTo>
                      <a:pt x="432" y="146"/>
                      <a:pt x="437" y="136"/>
                      <a:pt x="443" y="127"/>
                    </a:cubicBezTo>
                    <a:cubicBezTo>
                      <a:pt x="491" y="165"/>
                      <a:pt x="517" y="302"/>
                      <a:pt x="444" y="398"/>
                    </a:cubicBezTo>
                    <a:cubicBezTo>
                      <a:pt x="366" y="501"/>
                      <a:pt x="209" y="519"/>
                      <a:pt x="113" y="438"/>
                    </a:cubicBezTo>
                    <a:cubicBezTo>
                      <a:pt x="0" y="343"/>
                      <a:pt x="9" y="187"/>
                      <a:pt x="88" y="101"/>
                    </a:cubicBezTo>
                    <a:cubicBezTo>
                      <a:pt x="181" y="0"/>
                      <a:pt x="336" y="17"/>
                      <a:pt x="391" y="73"/>
                    </a:cubicBez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zh-CN" altLang="en-US" sz="1600">
                  <a:solidFill>
                    <a:schemeClr val="bg1"/>
                  </a:solidFill>
                  <a:cs typeface="+mn-ea"/>
                  <a:sym typeface="+mn-lt"/>
                </a:endParaRPr>
              </a:p>
            </p:txBody>
          </p:sp>
          <p:sp>
            <p:nvSpPr>
              <p:cNvPr id="38" name="Freeform 6"/>
              <p:cNvSpPr>
                <a:spLocks/>
              </p:cNvSpPr>
              <p:nvPr/>
            </p:nvSpPr>
            <p:spPr bwMode="auto">
              <a:xfrm>
                <a:off x="5618163" y="3103563"/>
                <a:ext cx="793750" cy="793750"/>
              </a:xfrm>
              <a:custGeom>
                <a:avLst/>
                <a:gdLst>
                  <a:gd name="T0" fmla="*/ 132 w 264"/>
                  <a:gd name="T1" fmla="*/ 265 h 265"/>
                  <a:gd name="T2" fmla="*/ 3 w 264"/>
                  <a:gd name="T3" fmla="*/ 128 h 265"/>
                  <a:gd name="T4" fmla="*/ 141 w 264"/>
                  <a:gd name="T5" fmla="*/ 5 h 265"/>
                  <a:gd name="T6" fmla="*/ 161 w 264"/>
                  <a:gd name="T7" fmla="*/ 8 h 265"/>
                  <a:gd name="T8" fmla="*/ 168 w 264"/>
                  <a:gd name="T9" fmla="*/ 27 h 265"/>
                  <a:gd name="T10" fmla="*/ 156 w 264"/>
                  <a:gd name="T11" fmla="*/ 50 h 265"/>
                  <a:gd name="T12" fmla="*/ 135 w 264"/>
                  <a:gd name="T13" fmla="*/ 63 h 265"/>
                  <a:gd name="T14" fmla="*/ 60 w 264"/>
                  <a:gd name="T15" fmla="*/ 131 h 265"/>
                  <a:gd name="T16" fmla="*/ 124 w 264"/>
                  <a:gd name="T17" fmla="*/ 207 h 265"/>
                  <a:gd name="T18" fmla="*/ 205 w 264"/>
                  <a:gd name="T19" fmla="*/ 136 h 265"/>
                  <a:gd name="T20" fmla="*/ 224 w 264"/>
                  <a:gd name="T21" fmla="*/ 110 h 265"/>
                  <a:gd name="T22" fmla="*/ 226 w 264"/>
                  <a:gd name="T23" fmla="*/ 109 h 265"/>
                  <a:gd name="T24" fmla="*/ 254 w 264"/>
                  <a:gd name="T25" fmla="*/ 97 h 265"/>
                  <a:gd name="T26" fmla="*/ 263 w 264"/>
                  <a:gd name="T27" fmla="*/ 135 h 265"/>
                  <a:gd name="T28" fmla="*/ 132 w 264"/>
                  <a:gd name="T29" fmla="*/ 265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4" h="265">
                    <a:moveTo>
                      <a:pt x="132" y="265"/>
                    </a:moveTo>
                    <a:cubicBezTo>
                      <a:pt x="57" y="265"/>
                      <a:pt x="0" y="205"/>
                      <a:pt x="3" y="128"/>
                    </a:cubicBezTo>
                    <a:cubicBezTo>
                      <a:pt x="5" y="58"/>
                      <a:pt x="70" y="0"/>
                      <a:pt x="141" y="5"/>
                    </a:cubicBezTo>
                    <a:cubicBezTo>
                      <a:pt x="148" y="6"/>
                      <a:pt x="155" y="7"/>
                      <a:pt x="161" y="8"/>
                    </a:cubicBezTo>
                    <a:cubicBezTo>
                      <a:pt x="173" y="11"/>
                      <a:pt x="175" y="17"/>
                      <a:pt x="168" y="27"/>
                    </a:cubicBezTo>
                    <a:cubicBezTo>
                      <a:pt x="164" y="34"/>
                      <a:pt x="159" y="42"/>
                      <a:pt x="156" y="50"/>
                    </a:cubicBezTo>
                    <a:cubicBezTo>
                      <a:pt x="152" y="60"/>
                      <a:pt x="147" y="63"/>
                      <a:pt x="135" y="63"/>
                    </a:cubicBezTo>
                    <a:cubicBezTo>
                      <a:pt x="94" y="63"/>
                      <a:pt x="63" y="92"/>
                      <a:pt x="60" y="131"/>
                    </a:cubicBezTo>
                    <a:cubicBezTo>
                      <a:pt x="57" y="167"/>
                      <a:pt x="85" y="200"/>
                      <a:pt x="124" y="207"/>
                    </a:cubicBezTo>
                    <a:cubicBezTo>
                      <a:pt x="164" y="214"/>
                      <a:pt x="204" y="180"/>
                      <a:pt x="205" y="136"/>
                    </a:cubicBezTo>
                    <a:cubicBezTo>
                      <a:pt x="205" y="120"/>
                      <a:pt x="209" y="113"/>
                      <a:pt x="224" y="110"/>
                    </a:cubicBezTo>
                    <a:cubicBezTo>
                      <a:pt x="225" y="110"/>
                      <a:pt x="225" y="109"/>
                      <a:pt x="226" y="109"/>
                    </a:cubicBezTo>
                    <a:cubicBezTo>
                      <a:pt x="235" y="105"/>
                      <a:pt x="244" y="101"/>
                      <a:pt x="254" y="97"/>
                    </a:cubicBezTo>
                    <a:cubicBezTo>
                      <a:pt x="257" y="109"/>
                      <a:pt x="263" y="122"/>
                      <a:pt x="263" y="135"/>
                    </a:cubicBezTo>
                    <a:cubicBezTo>
                      <a:pt x="264" y="207"/>
                      <a:pt x="205" y="265"/>
                      <a:pt x="132" y="265"/>
                    </a:cubicBez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zh-CN" altLang="en-US" sz="1600">
                  <a:solidFill>
                    <a:schemeClr val="bg1"/>
                  </a:solidFill>
                  <a:cs typeface="+mn-ea"/>
                  <a:sym typeface="+mn-lt"/>
                </a:endParaRPr>
              </a:p>
            </p:txBody>
          </p:sp>
          <p:sp>
            <p:nvSpPr>
              <p:cNvPr id="39" name="Freeform 7"/>
              <p:cNvSpPr>
                <a:spLocks/>
              </p:cNvSpPr>
              <p:nvPr/>
            </p:nvSpPr>
            <p:spPr bwMode="auto">
              <a:xfrm>
                <a:off x="6018213" y="2657475"/>
                <a:ext cx="852488" cy="850900"/>
              </a:xfrm>
              <a:custGeom>
                <a:avLst/>
                <a:gdLst>
                  <a:gd name="T0" fmla="*/ 0 w 284"/>
                  <a:gd name="T1" fmla="*/ 280 h 284"/>
                  <a:gd name="T2" fmla="*/ 10 w 284"/>
                  <a:gd name="T3" fmla="*/ 266 h 284"/>
                  <a:gd name="T4" fmla="*/ 31 w 284"/>
                  <a:gd name="T5" fmla="*/ 214 h 284"/>
                  <a:gd name="T6" fmla="*/ 68 w 284"/>
                  <a:gd name="T7" fmla="*/ 156 h 284"/>
                  <a:gd name="T8" fmla="*/ 165 w 284"/>
                  <a:gd name="T9" fmla="*/ 97 h 284"/>
                  <a:gd name="T10" fmla="*/ 186 w 284"/>
                  <a:gd name="T11" fmla="*/ 62 h 284"/>
                  <a:gd name="T12" fmla="*/ 186 w 284"/>
                  <a:gd name="T13" fmla="*/ 41 h 284"/>
                  <a:gd name="T14" fmla="*/ 216 w 284"/>
                  <a:gd name="T15" fmla="*/ 2 h 284"/>
                  <a:gd name="T16" fmla="*/ 249 w 284"/>
                  <a:gd name="T17" fmla="*/ 34 h 284"/>
                  <a:gd name="T18" fmla="*/ 282 w 284"/>
                  <a:gd name="T19" fmla="*/ 68 h 284"/>
                  <a:gd name="T20" fmla="*/ 243 w 284"/>
                  <a:gd name="T21" fmla="*/ 97 h 284"/>
                  <a:gd name="T22" fmla="*/ 175 w 284"/>
                  <a:gd name="T23" fmla="*/ 142 h 284"/>
                  <a:gd name="T24" fmla="*/ 102 w 284"/>
                  <a:gd name="T25" fmla="*/ 240 h 284"/>
                  <a:gd name="T26" fmla="*/ 69 w 284"/>
                  <a:gd name="T27" fmla="*/ 253 h 284"/>
                  <a:gd name="T28" fmla="*/ 19 w 284"/>
                  <a:gd name="T29" fmla="*/ 273 h 284"/>
                  <a:gd name="T30" fmla="*/ 4 w 284"/>
                  <a:gd name="T31" fmla="*/ 284 h 284"/>
                  <a:gd name="T32" fmla="*/ 0 w 284"/>
                  <a:gd name="T33" fmla="*/ 280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4" h="284">
                    <a:moveTo>
                      <a:pt x="0" y="280"/>
                    </a:moveTo>
                    <a:cubicBezTo>
                      <a:pt x="4" y="275"/>
                      <a:pt x="6" y="270"/>
                      <a:pt x="10" y="266"/>
                    </a:cubicBezTo>
                    <a:cubicBezTo>
                      <a:pt x="23" y="251"/>
                      <a:pt x="31" y="236"/>
                      <a:pt x="31" y="214"/>
                    </a:cubicBezTo>
                    <a:cubicBezTo>
                      <a:pt x="31" y="189"/>
                      <a:pt x="48" y="169"/>
                      <a:pt x="68" y="156"/>
                    </a:cubicBezTo>
                    <a:cubicBezTo>
                      <a:pt x="100" y="134"/>
                      <a:pt x="132" y="115"/>
                      <a:pt x="165" y="97"/>
                    </a:cubicBezTo>
                    <a:cubicBezTo>
                      <a:pt x="180" y="89"/>
                      <a:pt x="188" y="79"/>
                      <a:pt x="186" y="62"/>
                    </a:cubicBezTo>
                    <a:cubicBezTo>
                      <a:pt x="185" y="55"/>
                      <a:pt x="185" y="48"/>
                      <a:pt x="186" y="41"/>
                    </a:cubicBezTo>
                    <a:cubicBezTo>
                      <a:pt x="187" y="17"/>
                      <a:pt x="198" y="4"/>
                      <a:pt x="216" y="2"/>
                    </a:cubicBezTo>
                    <a:cubicBezTo>
                      <a:pt x="234" y="0"/>
                      <a:pt x="243" y="9"/>
                      <a:pt x="249" y="34"/>
                    </a:cubicBezTo>
                    <a:cubicBezTo>
                      <a:pt x="274" y="40"/>
                      <a:pt x="284" y="50"/>
                      <a:pt x="282" y="68"/>
                    </a:cubicBezTo>
                    <a:cubicBezTo>
                      <a:pt x="280" y="86"/>
                      <a:pt x="266" y="100"/>
                      <a:pt x="243" y="97"/>
                    </a:cubicBezTo>
                    <a:cubicBezTo>
                      <a:pt x="205" y="92"/>
                      <a:pt x="189" y="111"/>
                      <a:pt x="175" y="142"/>
                    </a:cubicBezTo>
                    <a:cubicBezTo>
                      <a:pt x="159" y="181"/>
                      <a:pt x="137" y="215"/>
                      <a:pt x="102" y="240"/>
                    </a:cubicBezTo>
                    <a:cubicBezTo>
                      <a:pt x="92" y="246"/>
                      <a:pt x="80" y="253"/>
                      <a:pt x="69" y="253"/>
                    </a:cubicBezTo>
                    <a:cubicBezTo>
                      <a:pt x="49" y="252"/>
                      <a:pt x="33" y="259"/>
                      <a:pt x="19" y="273"/>
                    </a:cubicBezTo>
                    <a:cubicBezTo>
                      <a:pt x="15" y="277"/>
                      <a:pt x="9" y="280"/>
                      <a:pt x="4" y="284"/>
                    </a:cubicBezTo>
                    <a:cubicBezTo>
                      <a:pt x="3" y="283"/>
                      <a:pt x="1" y="281"/>
                      <a:pt x="0" y="280"/>
                    </a:cubicBez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zh-CN" altLang="en-US" sz="1600" dirty="0">
                  <a:solidFill>
                    <a:schemeClr val="bg1"/>
                  </a:solidFill>
                  <a:cs typeface="+mn-ea"/>
                  <a:sym typeface="+mn-lt"/>
                </a:endParaRPr>
              </a:p>
            </p:txBody>
          </p:sp>
          <p:sp>
            <p:nvSpPr>
              <p:cNvPr id="40" name="Freeform 8"/>
              <p:cNvSpPr>
                <a:spLocks/>
              </p:cNvSpPr>
              <p:nvPr/>
            </p:nvSpPr>
            <p:spPr bwMode="auto">
              <a:xfrm>
                <a:off x="5907088" y="3403600"/>
                <a:ext cx="222250" cy="219075"/>
              </a:xfrm>
              <a:custGeom>
                <a:avLst/>
                <a:gdLst>
                  <a:gd name="T0" fmla="*/ 39 w 74"/>
                  <a:gd name="T1" fmla="*/ 3 h 73"/>
                  <a:gd name="T2" fmla="*/ 30 w 74"/>
                  <a:gd name="T3" fmla="*/ 43 h 73"/>
                  <a:gd name="T4" fmla="*/ 69 w 74"/>
                  <a:gd name="T5" fmla="*/ 35 h 73"/>
                  <a:gd name="T6" fmla="*/ 58 w 74"/>
                  <a:gd name="T7" fmla="*/ 62 h 73"/>
                  <a:gd name="T8" fmla="*/ 15 w 74"/>
                  <a:gd name="T9" fmla="*/ 63 h 73"/>
                  <a:gd name="T10" fmla="*/ 6 w 74"/>
                  <a:gd name="T11" fmla="*/ 21 h 73"/>
                  <a:gd name="T12" fmla="*/ 39 w 74"/>
                  <a:gd name="T13" fmla="*/ 3 h 73"/>
                </a:gdLst>
                <a:ahLst/>
                <a:cxnLst>
                  <a:cxn ang="0">
                    <a:pos x="T0" y="T1"/>
                  </a:cxn>
                  <a:cxn ang="0">
                    <a:pos x="T2" y="T3"/>
                  </a:cxn>
                  <a:cxn ang="0">
                    <a:pos x="T4" y="T5"/>
                  </a:cxn>
                  <a:cxn ang="0">
                    <a:pos x="T6" y="T7"/>
                  </a:cxn>
                  <a:cxn ang="0">
                    <a:pos x="T8" y="T9"/>
                  </a:cxn>
                  <a:cxn ang="0">
                    <a:pos x="T10" y="T11"/>
                  </a:cxn>
                  <a:cxn ang="0">
                    <a:pos x="T12" y="T13"/>
                  </a:cxn>
                </a:cxnLst>
                <a:rect l="0" t="0" r="r" b="b"/>
                <a:pathLst>
                  <a:path w="74" h="73">
                    <a:moveTo>
                      <a:pt x="39" y="3"/>
                    </a:moveTo>
                    <a:cubicBezTo>
                      <a:pt x="40" y="19"/>
                      <a:pt x="14" y="29"/>
                      <a:pt x="30" y="43"/>
                    </a:cubicBezTo>
                    <a:cubicBezTo>
                      <a:pt x="37" y="48"/>
                      <a:pt x="54" y="38"/>
                      <a:pt x="69" y="35"/>
                    </a:cubicBezTo>
                    <a:cubicBezTo>
                      <a:pt x="74" y="46"/>
                      <a:pt x="68" y="56"/>
                      <a:pt x="58" y="62"/>
                    </a:cubicBezTo>
                    <a:cubicBezTo>
                      <a:pt x="44" y="72"/>
                      <a:pt x="29" y="73"/>
                      <a:pt x="15" y="63"/>
                    </a:cubicBezTo>
                    <a:cubicBezTo>
                      <a:pt x="1" y="52"/>
                      <a:pt x="0" y="36"/>
                      <a:pt x="6" y="21"/>
                    </a:cubicBezTo>
                    <a:cubicBezTo>
                      <a:pt x="11" y="7"/>
                      <a:pt x="22" y="0"/>
                      <a:pt x="39" y="3"/>
                    </a:cubicBez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zh-CN" altLang="en-US" sz="1600">
                  <a:solidFill>
                    <a:schemeClr val="bg1"/>
                  </a:solidFill>
                  <a:cs typeface="+mn-ea"/>
                  <a:sym typeface="+mn-lt"/>
                </a:endParaRPr>
              </a:p>
            </p:txBody>
          </p:sp>
        </p:grpSp>
      </p:grpSp>
    </p:spTree>
    <p:extLst>
      <p:ext uri="{BB962C8B-B14F-4D97-AF65-F5344CB8AC3E}">
        <p14:creationId xmlns:p14="http://schemas.microsoft.com/office/powerpoint/2010/main" val="2474496718"/>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0" presetClass="entr" presetSubtype="0" fill="hold" nodeType="after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250"/>
                                        <p:tgtEl>
                                          <p:spTgt spid="23"/>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50"/>
                                        <p:tgtEl>
                                          <p:spTgt spid="6"/>
                                        </p:tgtEl>
                                      </p:cBhvr>
                                    </p:animEffect>
                                  </p:childTnLst>
                                </p:cTn>
                              </p:par>
                            </p:childTnLst>
                          </p:cTn>
                        </p:par>
                        <p:par>
                          <p:cTn id="18" fill="hold">
                            <p:stCondLst>
                              <p:cond delay="1250"/>
                            </p:stCondLst>
                            <p:childTnLst>
                              <p:par>
                                <p:cTn id="19" presetID="10" presetClass="entr" presetSubtype="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250"/>
                                        <p:tgtEl>
                                          <p:spTgt spid="9"/>
                                        </p:tgtEl>
                                      </p:cBhvr>
                                    </p:animEffect>
                                  </p:childTnLst>
                                </p:cTn>
                              </p:par>
                            </p:childTnLst>
                          </p:cTn>
                        </p:par>
                        <p:par>
                          <p:cTn id="22" fill="hold">
                            <p:stCondLst>
                              <p:cond delay="1500"/>
                            </p:stCondLst>
                            <p:childTnLst>
                              <p:par>
                                <p:cTn id="23" presetID="10" presetClass="entr" presetSubtype="0"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250"/>
                                        <p:tgtEl>
                                          <p:spTgt spid="7"/>
                                        </p:tgtEl>
                                      </p:cBhvr>
                                    </p:animEffect>
                                  </p:childTnLst>
                                </p:cTn>
                              </p:par>
                            </p:childTnLst>
                          </p:cTn>
                        </p:par>
                        <p:par>
                          <p:cTn id="26" fill="hold">
                            <p:stCondLst>
                              <p:cond delay="1750"/>
                            </p:stCondLst>
                            <p:childTnLst>
                              <p:par>
                                <p:cTn id="27" presetID="10" presetClass="entr" presetSubtype="0" fill="hold" nodeType="after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fade">
                                      <p:cBhvr>
                                        <p:cTn id="29" dur="250"/>
                                        <p:tgtEl>
                                          <p:spTgt spid="20"/>
                                        </p:tgtEl>
                                      </p:cBhvr>
                                    </p:animEffect>
                                  </p:childTnLst>
                                </p:cTn>
                              </p:par>
                            </p:childTnLst>
                          </p:cTn>
                        </p:par>
                        <p:par>
                          <p:cTn id="30" fill="hold">
                            <p:stCondLst>
                              <p:cond delay="2000"/>
                            </p:stCondLst>
                            <p:childTnLst>
                              <p:par>
                                <p:cTn id="31" presetID="10" presetClass="entr" presetSubtype="0" fill="hold" nodeType="after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fade">
                                      <p:cBhvr>
                                        <p:cTn id="33" dur="250"/>
                                        <p:tgtEl>
                                          <p:spTgt spid="29"/>
                                        </p:tgtEl>
                                      </p:cBhvr>
                                    </p:animEffect>
                                  </p:childTnLst>
                                </p:cTn>
                              </p:par>
                            </p:childTnLst>
                          </p:cTn>
                        </p:par>
                        <p:par>
                          <p:cTn id="34" fill="hold">
                            <p:stCondLst>
                              <p:cond delay="2250"/>
                            </p:stCondLst>
                            <p:childTnLst>
                              <p:par>
                                <p:cTn id="35" presetID="10" presetClass="entr" presetSubtype="0" fill="hold" nodeType="after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fade">
                                      <p:cBhvr>
                                        <p:cTn id="37" dur="250"/>
                                        <p:tgtEl>
                                          <p:spTgt spid="34"/>
                                        </p:tgtEl>
                                      </p:cBhvr>
                                    </p:animEffect>
                                  </p:childTnLst>
                                </p:cTn>
                              </p:par>
                            </p:childTnLst>
                          </p:cTn>
                        </p:par>
                        <p:par>
                          <p:cTn id="38" fill="hold">
                            <p:stCondLst>
                              <p:cond delay="2500"/>
                            </p:stCondLst>
                            <p:childTnLst>
                              <p:par>
                                <p:cTn id="39" presetID="10" presetClass="entr" presetSubtype="0" fill="hold" nodeType="after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250"/>
                                        <p:tgtEl>
                                          <p:spTgt spid="10"/>
                                        </p:tgtEl>
                                      </p:cBhvr>
                                    </p:animEffect>
                                  </p:childTnLst>
                                </p:cTn>
                              </p:par>
                            </p:childTnLst>
                          </p:cTn>
                        </p:par>
                        <p:par>
                          <p:cTn id="42" fill="hold">
                            <p:stCondLst>
                              <p:cond delay="2750"/>
                            </p:stCondLst>
                            <p:childTnLst>
                              <p:par>
                                <p:cTn id="43" presetID="10" presetClass="entr" presetSubtype="0" fill="hold" nodeType="after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250"/>
                                        <p:tgtEl>
                                          <p:spTgt spid="17"/>
                                        </p:tgtEl>
                                      </p:cBhvr>
                                    </p:animEffect>
                                  </p:childTnLst>
                                </p:cTn>
                              </p:par>
                            </p:childTnLst>
                          </p:cTn>
                        </p:par>
                        <p:par>
                          <p:cTn id="46" fill="hold">
                            <p:stCondLst>
                              <p:cond delay="3000"/>
                            </p:stCondLst>
                            <p:childTnLst>
                              <p:par>
                                <p:cTn id="47" presetID="10" presetClass="entr" presetSubtype="0" fill="hold"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2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357025"/>
            <a:ext cx="12190413" cy="688765"/>
            <a:chOff x="0" y="462533"/>
            <a:chExt cx="12190413" cy="688765"/>
          </a:xfrm>
        </p:grpSpPr>
        <p:sp>
          <p:nvSpPr>
            <p:cNvPr id="11" name="Copyright Notice"/>
            <p:cNvSpPr>
              <a:spLocks/>
            </p:cNvSpPr>
            <p:nvPr/>
          </p:nvSpPr>
          <p:spPr bwMode="auto">
            <a:xfrm>
              <a:off x="4597400" y="462533"/>
              <a:ext cx="30480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chemeClr val="bg1"/>
                  </a:solidFill>
                  <a:cs typeface="+mn-ea"/>
                  <a:sym typeface="+mn-lt"/>
                </a:rPr>
                <a:t>点击加入标题文字</a:t>
              </a:r>
              <a:endParaRPr lang="en-US" sz="2400" cap="small" dirty="0">
                <a:solidFill>
                  <a:schemeClr val="bg1"/>
                </a:solidFill>
                <a:cs typeface="+mn-ea"/>
                <a:sym typeface="+mn-lt"/>
              </a:endParaRPr>
            </a:p>
          </p:txBody>
        </p:sp>
        <p:cxnSp>
          <p:nvCxnSpPr>
            <p:cNvPr id="5" name="直接连接符 4"/>
            <p:cNvCxnSpPr>
              <a:cxnSpLocks/>
            </p:cNvCxnSpPr>
            <p:nvPr/>
          </p:nvCxnSpPr>
          <p:spPr>
            <a:xfrm>
              <a:off x="0" y="1151298"/>
              <a:ext cx="1219041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 name="组合 5"/>
          <p:cNvGrpSpPr/>
          <p:nvPr/>
        </p:nvGrpSpPr>
        <p:grpSpPr>
          <a:xfrm>
            <a:off x="2065470" y="1798605"/>
            <a:ext cx="8111860" cy="3800150"/>
            <a:chOff x="549712" y="699542"/>
            <a:chExt cx="7992888" cy="3744416"/>
          </a:xfrm>
          <a:noFill/>
        </p:grpSpPr>
        <p:grpSp>
          <p:nvGrpSpPr>
            <p:cNvPr id="7" name="组合 6"/>
            <p:cNvGrpSpPr/>
            <p:nvPr/>
          </p:nvGrpSpPr>
          <p:grpSpPr>
            <a:xfrm>
              <a:off x="549712" y="699542"/>
              <a:ext cx="3888432" cy="1584176"/>
              <a:chOff x="549712" y="699542"/>
              <a:chExt cx="3888432" cy="1584176"/>
            </a:xfrm>
            <a:grpFill/>
          </p:grpSpPr>
          <p:sp>
            <p:nvSpPr>
              <p:cNvPr id="37" name="圆角矩形 9"/>
              <p:cNvSpPr/>
              <p:nvPr/>
            </p:nvSpPr>
            <p:spPr>
              <a:xfrm>
                <a:off x="549712" y="699542"/>
                <a:ext cx="3888432" cy="1584176"/>
              </a:xfrm>
              <a:prstGeom prst="roundRect">
                <a:avLst>
                  <a:gd name="adj" fmla="val 8330"/>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cs typeface="+mn-ea"/>
                  <a:sym typeface="+mn-lt"/>
                </a:endParaRPr>
              </a:p>
            </p:txBody>
          </p:sp>
          <p:cxnSp>
            <p:nvCxnSpPr>
              <p:cNvPr id="38" name="直接连接符 37"/>
              <p:cNvCxnSpPr/>
              <p:nvPr/>
            </p:nvCxnSpPr>
            <p:spPr>
              <a:xfrm>
                <a:off x="1619672" y="915566"/>
                <a:ext cx="0" cy="1152128"/>
              </a:xfrm>
              <a:prstGeom prst="line">
                <a:avLst/>
              </a:prstGeom>
              <a:grpFill/>
              <a:ln w="63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9" name="Rectangle 13" descr="FD1DDF730CE4456e89755B07FE1653D0# #Rectangle 13"/>
              <p:cNvSpPr>
                <a:spLocks noChangeArrowheads="1"/>
              </p:cNvSpPr>
              <p:nvPr/>
            </p:nvSpPr>
            <p:spPr bwMode="auto">
              <a:xfrm>
                <a:off x="1876107" y="1085519"/>
                <a:ext cx="1460088" cy="363915"/>
              </a:xfrm>
              <a:prstGeom prst="rect">
                <a:avLst/>
              </a:prstGeom>
              <a:grpFill/>
              <a:ln w="9525">
                <a:noFill/>
                <a:miter lim="800000"/>
                <a:headEnd/>
                <a:tailEnd/>
              </a:ln>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None/>
                  <a:defRPr/>
                </a:pPr>
                <a:r>
                  <a:rPr lang="zh-CN" altLang="en-US" sz="1800" dirty="0">
                    <a:solidFill>
                      <a:schemeClr val="bg1"/>
                    </a:solidFill>
                    <a:latin typeface="+mn-lt"/>
                    <a:ea typeface="+mn-ea"/>
                    <a:cs typeface="+mn-ea"/>
                    <a:sym typeface="+mn-lt"/>
                  </a:rPr>
                  <a:t>添加标题</a:t>
                </a:r>
                <a:endParaRPr lang="en-US" altLang="zh-CN" sz="1800" dirty="0">
                  <a:solidFill>
                    <a:schemeClr val="bg1"/>
                  </a:solidFill>
                  <a:latin typeface="+mn-lt"/>
                  <a:ea typeface="+mn-ea"/>
                  <a:cs typeface="+mn-ea"/>
                  <a:sym typeface="+mn-lt"/>
                </a:endParaRPr>
              </a:p>
            </p:txBody>
          </p:sp>
          <p:sp>
            <p:nvSpPr>
              <p:cNvPr id="40" name="Rectangle 13" descr="FD1DDF730CE4456e89755B07FE1653D0# #Rectangle 13"/>
              <p:cNvSpPr>
                <a:spLocks noChangeArrowheads="1"/>
              </p:cNvSpPr>
              <p:nvPr/>
            </p:nvSpPr>
            <p:spPr bwMode="auto">
              <a:xfrm>
                <a:off x="1876105" y="1353231"/>
                <a:ext cx="2391677" cy="636852"/>
              </a:xfrm>
              <a:prstGeom prst="rect">
                <a:avLst/>
              </a:prstGeom>
              <a:grpFill/>
              <a:ln w="9525">
                <a:noFill/>
                <a:miter lim="800000"/>
                <a:headEnd/>
                <a:tailEnd/>
              </a:ln>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algn="just" eaLnBrk="1" hangingPunct="1">
                  <a:spcBef>
                    <a:spcPct val="0"/>
                  </a:spcBef>
                  <a:buNone/>
                  <a:defRPr/>
                </a:pPr>
                <a:r>
                  <a:rPr lang="zh-CN" altLang="en-US" sz="1200" dirty="0">
                    <a:solidFill>
                      <a:schemeClr val="bg1"/>
                    </a:solidFill>
                    <a:latin typeface="+mn-lt"/>
                    <a:ea typeface="+mn-ea"/>
                    <a:cs typeface="+mn-ea"/>
                    <a:sym typeface="+mn-lt"/>
                  </a:rPr>
                  <a:t>此处添加计划扼要说明，添加简短说明文字。此处添加明年计划的扼要说明，添加简短说明文字。</a:t>
                </a:r>
                <a:endParaRPr lang="en-US" altLang="zh-CN" sz="1200" dirty="0">
                  <a:solidFill>
                    <a:schemeClr val="bg1"/>
                  </a:solidFill>
                  <a:latin typeface="+mn-lt"/>
                  <a:ea typeface="+mn-ea"/>
                  <a:cs typeface="+mn-ea"/>
                  <a:sym typeface="+mn-lt"/>
                </a:endParaRPr>
              </a:p>
            </p:txBody>
          </p:sp>
          <p:sp>
            <p:nvSpPr>
              <p:cNvPr id="41" name="椭圆 40"/>
              <p:cNvSpPr/>
              <p:nvPr/>
            </p:nvSpPr>
            <p:spPr>
              <a:xfrm>
                <a:off x="683568" y="1056220"/>
                <a:ext cx="870820" cy="870820"/>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cs typeface="+mn-ea"/>
                  <a:sym typeface="+mn-lt"/>
                </a:endParaRPr>
              </a:p>
            </p:txBody>
          </p:sp>
          <p:grpSp>
            <p:nvGrpSpPr>
              <p:cNvPr id="42" name="组合 41"/>
              <p:cNvGrpSpPr/>
              <p:nvPr/>
            </p:nvGrpSpPr>
            <p:grpSpPr>
              <a:xfrm>
                <a:off x="741939" y="1061904"/>
                <a:ext cx="767045" cy="909788"/>
                <a:chOff x="1632475" y="990614"/>
                <a:chExt cx="767045" cy="909788"/>
              </a:xfrm>
              <a:grpFill/>
            </p:grpSpPr>
            <p:sp>
              <p:nvSpPr>
                <p:cNvPr id="43" name="TextBox 15"/>
                <p:cNvSpPr txBox="1"/>
                <p:nvPr/>
              </p:nvSpPr>
              <p:spPr>
                <a:xfrm>
                  <a:off x="1632475" y="1223578"/>
                  <a:ext cx="424568" cy="495329"/>
                </a:xfrm>
                <a:prstGeom prst="rect">
                  <a:avLst/>
                </a:prstGeom>
                <a:grpFill/>
                <a:ln>
                  <a:noFill/>
                </a:ln>
              </p:spPr>
              <p:txBody>
                <a:bodyPr vert="eaVert" wrap="none" rtlCol="0">
                  <a:spAutoFit/>
                </a:bodyPr>
                <a:lstStyle/>
                <a:p>
                  <a:pPr algn="ctr"/>
                  <a:r>
                    <a:rPr lang="zh-CN" altLang="en-US" sz="1600" dirty="0">
                      <a:solidFill>
                        <a:schemeClr val="bg1"/>
                      </a:solidFill>
                      <a:cs typeface="+mn-ea"/>
                      <a:sym typeface="+mn-lt"/>
                    </a:rPr>
                    <a:t>计划</a:t>
                  </a:r>
                </a:p>
              </p:txBody>
            </p:sp>
            <p:sp>
              <p:nvSpPr>
                <p:cNvPr id="44" name="矩形 43"/>
                <p:cNvSpPr/>
                <p:nvPr/>
              </p:nvSpPr>
              <p:spPr>
                <a:xfrm>
                  <a:off x="1838483" y="990614"/>
                  <a:ext cx="561037" cy="909788"/>
                </a:xfrm>
                <a:prstGeom prst="rect">
                  <a:avLst/>
                </a:prstGeom>
                <a:grpFill/>
                <a:ln>
                  <a:noFill/>
                </a:ln>
              </p:spPr>
              <p:txBody>
                <a:bodyPr wrap="none">
                  <a:spAutoFit/>
                </a:bodyPr>
                <a:lstStyle/>
                <a:p>
                  <a:pPr>
                    <a:spcBef>
                      <a:spcPct val="0"/>
                    </a:spcBef>
                    <a:defRPr/>
                  </a:pPr>
                  <a:r>
                    <a:rPr lang="en-US" altLang="zh-CN" sz="5400" dirty="0">
                      <a:solidFill>
                        <a:schemeClr val="bg1"/>
                      </a:solidFill>
                      <a:cs typeface="+mn-ea"/>
                      <a:sym typeface="+mn-lt"/>
                    </a:rPr>
                    <a:t>1</a:t>
                  </a:r>
                </a:p>
              </p:txBody>
            </p:sp>
          </p:grpSp>
        </p:grpSp>
        <p:grpSp>
          <p:nvGrpSpPr>
            <p:cNvPr id="9" name="组合 8"/>
            <p:cNvGrpSpPr/>
            <p:nvPr/>
          </p:nvGrpSpPr>
          <p:grpSpPr>
            <a:xfrm>
              <a:off x="549712" y="2859782"/>
              <a:ext cx="3888432" cy="1584176"/>
              <a:chOff x="549712" y="2859782"/>
              <a:chExt cx="3888432" cy="1584176"/>
            </a:xfrm>
            <a:grpFill/>
          </p:grpSpPr>
          <p:sp>
            <p:nvSpPr>
              <p:cNvPr id="29" name="圆角矩形 18"/>
              <p:cNvSpPr/>
              <p:nvPr/>
            </p:nvSpPr>
            <p:spPr>
              <a:xfrm>
                <a:off x="549712" y="2859782"/>
                <a:ext cx="3888432" cy="1584176"/>
              </a:xfrm>
              <a:prstGeom prst="roundRect">
                <a:avLst>
                  <a:gd name="adj" fmla="val 8636"/>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cs typeface="+mn-ea"/>
                  <a:sym typeface="+mn-lt"/>
                </a:endParaRPr>
              </a:p>
            </p:txBody>
          </p:sp>
          <p:cxnSp>
            <p:nvCxnSpPr>
              <p:cNvPr id="30" name="直接连接符 29"/>
              <p:cNvCxnSpPr/>
              <p:nvPr/>
            </p:nvCxnSpPr>
            <p:spPr>
              <a:xfrm>
                <a:off x="1619672" y="3075806"/>
                <a:ext cx="0" cy="1152128"/>
              </a:xfrm>
              <a:prstGeom prst="line">
                <a:avLst/>
              </a:prstGeom>
              <a:grpFill/>
              <a:ln w="63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1" name="Rectangle 13" descr="FD1DDF730CE4456e89755B07FE1653D0# #Rectangle 13"/>
              <p:cNvSpPr>
                <a:spLocks noChangeArrowheads="1"/>
              </p:cNvSpPr>
              <p:nvPr/>
            </p:nvSpPr>
            <p:spPr bwMode="auto">
              <a:xfrm>
                <a:off x="1876107" y="3245759"/>
                <a:ext cx="1460088" cy="363915"/>
              </a:xfrm>
              <a:prstGeom prst="rect">
                <a:avLst/>
              </a:prstGeom>
              <a:grpFill/>
              <a:ln w="9525">
                <a:noFill/>
                <a:miter lim="800000"/>
                <a:headEnd/>
                <a:tailEnd/>
              </a:ln>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None/>
                  <a:defRPr/>
                </a:pPr>
                <a:r>
                  <a:rPr lang="zh-CN" altLang="en-US" sz="1800" dirty="0">
                    <a:solidFill>
                      <a:schemeClr val="bg1"/>
                    </a:solidFill>
                    <a:latin typeface="+mn-lt"/>
                    <a:ea typeface="+mn-ea"/>
                    <a:cs typeface="+mn-ea"/>
                    <a:sym typeface="+mn-lt"/>
                  </a:rPr>
                  <a:t>添加标题</a:t>
                </a:r>
                <a:endParaRPr lang="en-US" altLang="zh-CN" sz="1800" dirty="0">
                  <a:solidFill>
                    <a:schemeClr val="bg1"/>
                  </a:solidFill>
                  <a:latin typeface="+mn-lt"/>
                  <a:ea typeface="+mn-ea"/>
                  <a:cs typeface="+mn-ea"/>
                  <a:sym typeface="+mn-lt"/>
                </a:endParaRPr>
              </a:p>
            </p:txBody>
          </p:sp>
          <p:sp>
            <p:nvSpPr>
              <p:cNvPr id="32" name="Rectangle 13" descr="FD1DDF730CE4456e89755B07FE1653D0# #Rectangle 13"/>
              <p:cNvSpPr>
                <a:spLocks noChangeArrowheads="1"/>
              </p:cNvSpPr>
              <p:nvPr/>
            </p:nvSpPr>
            <p:spPr bwMode="auto">
              <a:xfrm>
                <a:off x="1876105" y="3513471"/>
                <a:ext cx="2391677" cy="636852"/>
              </a:xfrm>
              <a:prstGeom prst="rect">
                <a:avLst/>
              </a:prstGeom>
              <a:grpFill/>
              <a:ln w="9525">
                <a:noFill/>
                <a:miter lim="800000"/>
                <a:headEnd/>
                <a:tailEnd/>
              </a:ln>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algn="just" eaLnBrk="1" hangingPunct="1">
                  <a:spcBef>
                    <a:spcPct val="0"/>
                  </a:spcBef>
                  <a:buNone/>
                  <a:defRPr/>
                </a:pPr>
                <a:r>
                  <a:rPr lang="zh-CN" altLang="en-US" sz="1200" dirty="0">
                    <a:solidFill>
                      <a:schemeClr val="bg1"/>
                    </a:solidFill>
                    <a:latin typeface="+mn-lt"/>
                    <a:ea typeface="+mn-ea"/>
                    <a:cs typeface="+mn-ea"/>
                    <a:sym typeface="+mn-lt"/>
                  </a:rPr>
                  <a:t>此处添加计划扼要说明，添加简短说明文字。此处添加明年计划的扼要说明，添加简短说明文字。</a:t>
                </a:r>
                <a:endParaRPr lang="en-US" altLang="zh-CN" sz="1200" dirty="0">
                  <a:solidFill>
                    <a:schemeClr val="bg1"/>
                  </a:solidFill>
                  <a:latin typeface="+mn-lt"/>
                  <a:ea typeface="+mn-ea"/>
                  <a:cs typeface="+mn-ea"/>
                  <a:sym typeface="+mn-lt"/>
                </a:endParaRPr>
              </a:p>
            </p:txBody>
          </p:sp>
          <p:sp>
            <p:nvSpPr>
              <p:cNvPr id="33" name="椭圆 32"/>
              <p:cNvSpPr/>
              <p:nvPr/>
            </p:nvSpPr>
            <p:spPr>
              <a:xfrm>
                <a:off x="683568" y="3216460"/>
                <a:ext cx="870820" cy="870820"/>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cs typeface="+mn-ea"/>
                  <a:sym typeface="+mn-lt"/>
                </a:endParaRPr>
              </a:p>
            </p:txBody>
          </p:sp>
          <p:grpSp>
            <p:nvGrpSpPr>
              <p:cNvPr id="34" name="组合 33"/>
              <p:cNvGrpSpPr/>
              <p:nvPr/>
            </p:nvGrpSpPr>
            <p:grpSpPr>
              <a:xfrm>
                <a:off x="723027" y="3222144"/>
                <a:ext cx="785956" cy="909788"/>
                <a:chOff x="1613563" y="990614"/>
                <a:chExt cx="785956" cy="909788"/>
              </a:xfrm>
              <a:grpFill/>
            </p:grpSpPr>
            <p:sp>
              <p:nvSpPr>
                <p:cNvPr id="35" name="TextBox 24"/>
                <p:cNvSpPr txBox="1"/>
                <p:nvPr/>
              </p:nvSpPr>
              <p:spPr>
                <a:xfrm>
                  <a:off x="1613563" y="1223578"/>
                  <a:ext cx="424567" cy="495329"/>
                </a:xfrm>
                <a:prstGeom prst="rect">
                  <a:avLst/>
                </a:prstGeom>
                <a:grpFill/>
                <a:ln>
                  <a:noFill/>
                </a:ln>
              </p:spPr>
              <p:txBody>
                <a:bodyPr vert="eaVert" wrap="none" rtlCol="0">
                  <a:spAutoFit/>
                </a:bodyPr>
                <a:lstStyle/>
                <a:p>
                  <a:pPr algn="ctr"/>
                  <a:r>
                    <a:rPr lang="zh-CN" altLang="en-US" sz="1600" dirty="0">
                      <a:solidFill>
                        <a:schemeClr val="bg1"/>
                      </a:solidFill>
                      <a:cs typeface="+mn-ea"/>
                      <a:sym typeface="+mn-lt"/>
                    </a:rPr>
                    <a:t>计划</a:t>
                  </a:r>
                </a:p>
              </p:txBody>
            </p:sp>
            <p:sp>
              <p:nvSpPr>
                <p:cNvPr id="36" name="矩形 35"/>
                <p:cNvSpPr/>
                <p:nvPr/>
              </p:nvSpPr>
              <p:spPr>
                <a:xfrm>
                  <a:off x="1838483" y="990614"/>
                  <a:ext cx="561036" cy="909788"/>
                </a:xfrm>
                <a:prstGeom prst="rect">
                  <a:avLst/>
                </a:prstGeom>
                <a:grpFill/>
                <a:ln>
                  <a:noFill/>
                </a:ln>
              </p:spPr>
              <p:txBody>
                <a:bodyPr wrap="none">
                  <a:spAutoFit/>
                </a:bodyPr>
                <a:lstStyle/>
                <a:p>
                  <a:pPr>
                    <a:spcBef>
                      <a:spcPct val="0"/>
                    </a:spcBef>
                    <a:defRPr/>
                  </a:pPr>
                  <a:r>
                    <a:rPr lang="en-US" altLang="zh-CN" sz="5400" dirty="0">
                      <a:solidFill>
                        <a:schemeClr val="bg1"/>
                      </a:solidFill>
                      <a:cs typeface="+mn-ea"/>
                      <a:sym typeface="+mn-lt"/>
                    </a:rPr>
                    <a:t>3</a:t>
                  </a:r>
                </a:p>
              </p:txBody>
            </p:sp>
          </p:grpSp>
        </p:grpSp>
        <p:grpSp>
          <p:nvGrpSpPr>
            <p:cNvPr id="10" name="组合 9"/>
            <p:cNvGrpSpPr/>
            <p:nvPr/>
          </p:nvGrpSpPr>
          <p:grpSpPr>
            <a:xfrm>
              <a:off x="4654168" y="699542"/>
              <a:ext cx="3888432" cy="1584176"/>
              <a:chOff x="4654168" y="699542"/>
              <a:chExt cx="3888432" cy="1584176"/>
            </a:xfrm>
            <a:grpFill/>
          </p:grpSpPr>
          <p:sp>
            <p:nvSpPr>
              <p:cNvPr id="21" name="圆角矩形 27"/>
              <p:cNvSpPr/>
              <p:nvPr/>
            </p:nvSpPr>
            <p:spPr>
              <a:xfrm>
                <a:off x="4654168" y="699542"/>
                <a:ext cx="3888432" cy="1584176"/>
              </a:xfrm>
              <a:prstGeom prst="roundRect">
                <a:avLst>
                  <a:gd name="adj" fmla="val 9138"/>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cs typeface="+mn-ea"/>
                  <a:sym typeface="+mn-lt"/>
                </a:endParaRPr>
              </a:p>
            </p:txBody>
          </p:sp>
          <p:cxnSp>
            <p:nvCxnSpPr>
              <p:cNvPr id="22" name="直接连接符 21"/>
              <p:cNvCxnSpPr/>
              <p:nvPr/>
            </p:nvCxnSpPr>
            <p:spPr>
              <a:xfrm>
                <a:off x="5724128" y="915566"/>
                <a:ext cx="0" cy="1152128"/>
              </a:xfrm>
              <a:prstGeom prst="line">
                <a:avLst/>
              </a:prstGeom>
              <a:grpFill/>
              <a:ln w="63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3" name="Rectangle 13" descr="FD1DDF730CE4456e89755B07FE1653D0# #Rectangle 13"/>
              <p:cNvSpPr>
                <a:spLocks noChangeArrowheads="1"/>
              </p:cNvSpPr>
              <p:nvPr/>
            </p:nvSpPr>
            <p:spPr bwMode="auto">
              <a:xfrm>
                <a:off x="5980563" y="1085519"/>
                <a:ext cx="1460088" cy="363915"/>
              </a:xfrm>
              <a:prstGeom prst="rect">
                <a:avLst/>
              </a:prstGeom>
              <a:grpFill/>
              <a:ln w="9525">
                <a:noFill/>
                <a:miter lim="800000"/>
                <a:headEnd/>
                <a:tailEnd/>
              </a:ln>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None/>
                  <a:defRPr/>
                </a:pPr>
                <a:r>
                  <a:rPr lang="zh-CN" altLang="en-US" sz="1800" dirty="0">
                    <a:solidFill>
                      <a:schemeClr val="bg1"/>
                    </a:solidFill>
                    <a:latin typeface="+mn-lt"/>
                    <a:ea typeface="+mn-ea"/>
                    <a:cs typeface="+mn-ea"/>
                    <a:sym typeface="+mn-lt"/>
                  </a:rPr>
                  <a:t>添加标题</a:t>
                </a:r>
                <a:endParaRPr lang="en-US" altLang="zh-CN" sz="1800" dirty="0">
                  <a:solidFill>
                    <a:schemeClr val="bg1"/>
                  </a:solidFill>
                  <a:latin typeface="+mn-lt"/>
                  <a:ea typeface="+mn-ea"/>
                  <a:cs typeface="+mn-ea"/>
                  <a:sym typeface="+mn-lt"/>
                </a:endParaRPr>
              </a:p>
            </p:txBody>
          </p:sp>
          <p:sp>
            <p:nvSpPr>
              <p:cNvPr id="24" name="Rectangle 13" descr="FD1DDF730CE4456e89755B07FE1653D0# #Rectangle 13"/>
              <p:cNvSpPr>
                <a:spLocks noChangeArrowheads="1"/>
              </p:cNvSpPr>
              <p:nvPr/>
            </p:nvSpPr>
            <p:spPr bwMode="auto">
              <a:xfrm>
                <a:off x="5980561" y="1353231"/>
                <a:ext cx="2391677" cy="636852"/>
              </a:xfrm>
              <a:prstGeom prst="rect">
                <a:avLst/>
              </a:prstGeom>
              <a:grpFill/>
              <a:ln w="9525">
                <a:noFill/>
                <a:miter lim="800000"/>
                <a:headEnd/>
                <a:tailEnd/>
              </a:ln>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algn="just" eaLnBrk="1" hangingPunct="1">
                  <a:spcBef>
                    <a:spcPct val="0"/>
                  </a:spcBef>
                  <a:buNone/>
                  <a:defRPr/>
                </a:pPr>
                <a:r>
                  <a:rPr lang="zh-CN" altLang="en-US" sz="1200" dirty="0">
                    <a:solidFill>
                      <a:schemeClr val="bg1"/>
                    </a:solidFill>
                    <a:latin typeface="+mn-lt"/>
                    <a:ea typeface="+mn-ea"/>
                    <a:cs typeface="+mn-ea"/>
                    <a:sym typeface="+mn-lt"/>
                  </a:rPr>
                  <a:t>此处添加计划扼要说明，添加简短说明文字。此处添加明年计划的扼要说明，添加简短说明文字。</a:t>
                </a:r>
                <a:endParaRPr lang="en-US" altLang="zh-CN" sz="1200" dirty="0">
                  <a:solidFill>
                    <a:schemeClr val="bg1"/>
                  </a:solidFill>
                  <a:latin typeface="+mn-lt"/>
                  <a:ea typeface="+mn-ea"/>
                  <a:cs typeface="+mn-ea"/>
                  <a:sym typeface="+mn-lt"/>
                </a:endParaRPr>
              </a:p>
            </p:txBody>
          </p:sp>
          <p:sp>
            <p:nvSpPr>
              <p:cNvPr id="25" name="椭圆 24"/>
              <p:cNvSpPr/>
              <p:nvPr/>
            </p:nvSpPr>
            <p:spPr>
              <a:xfrm>
                <a:off x="4788024" y="1056220"/>
                <a:ext cx="870820" cy="870820"/>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cs typeface="+mn-ea"/>
                  <a:sym typeface="+mn-lt"/>
                </a:endParaRPr>
              </a:p>
            </p:txBody>
          </p:sp>
          <p:grpSp>
            <p:nvGrpSpPr>
              <p:cNvPr id="26" name="组合 25"/>
              <p:cNvGrpSpPr/>
              <p:nvPr/>
            </p:nvGrpSpPr>
            <p:grpSpPr>
              <a:xfrm>
                <a:off x="4815255" y="1061904"/>
                <a:ext cx="798184" cy="909788"/>
                <a:chOff x="1601335" y="990614"/>
                <a:chExt cx="798184" cy="909788"/>
              </a:xfrm>
              <a:grpFill/>
            </p:grpSpPr>
            <p:sp>
              <p:nvSpPr>
                <p:cNvPr id="27" name="TextBox 33"/>
                <p:cNvSpPr txBox="1"/>
                <p:nvPr/>
              </p:nvSpPr>
              <p:spPr>
                <a:xfrm>
                  <a:off x="1601335" y="1223578"/>
                  <a:ext cx="424567" cy="495329"/>
                </a:xfrm>
                <a:prstGeom prst="rect">
                  <a:avLst/>
                </a:prstGeom>
                <a:grpFill/>
                <a:ln>
                  <a:noFill/>
                </a:ln>
              </p:spPr>
              <p:txBody>
                <a:bodyPr vert="eaVert" wrap="none" rtlCol="0">
                  <a:spAutoFit/>
                </a:bodyPr>
                <a:lstStyle/>
                <a:p>
                  <a:pPr algn="ctr"/>
                  <a:r>
                    <a:rPr lang="zh-CN" altLang="en-US" sz="1600" dirty="0">
                      <a:solidFill>
                        <a:schemeClr val="bg1"/>
                      </a:solidFill>
                      <a:cs typeface="+mn-ea"/>
                      <a:sym typeface="+mn-lt"/>
                    </a:rPr>
                    <a:t>计划</a:t>
                  </a:r>
                </a:p>
              </p:txBody>
            </p:sp>
            <p:sp>
              <p:nvSpPr>
                <p:cNvPr id="28" name="矩形 27"/>
                <p:cNvSpPr/>
                <p:nvPr/>
              </p:nvSpPr>
              <p:spPr>
                <a:xfrm>
                  <a:off x="1838483" y="990614"/>
                  <a:ext cx="561036" cy="909788"/>
                </a:xfrm>
                <a:prstGeom prst="rect">
                  <a:avLst/>
                </a:prstGeom>
                <a:grpFill/>
                <a:ln>
                  <a:noFill/>
                </a:ln>
              </p:spPr>
              <p:txBody>
                <a:bodyPr wrap="none">
                  <a:spAutoFit/>
                </a:bodyPr>
                <a:lstStyle/>
                <a:p>
                  <a:pPr>
                    <a:spcBef>
                      <a:spcPct val="0"/>
                    </a:spcBef>
                    <a:defRPr/>
                  </a:pPr>
                  <a:r>
                    <a:rPr lang="en-US" altLang="zh-CN" sz="5400" dirty="0">
                      <a:solidFill>
                        <a:schemeClr val="bg1"/>
                      </a:solidFill>
                      <a:cs typeface="+mn-ea"/>
                      <a:sym typeface="+mn-lt"/>
                    </a:rPr>
                    <a:t>2</a:t>
                  </a:r>
                </a:p>
              </p:txBody>
            </p:sp>
          </p:grpSp>
        </p:grpSp>
        <p:grpSp>
          <p:nvGrpSpPr>
            <p:cNvPr id="12" name="组合 11"/>
            <p:cNvGrpSpPr/>
            <p:nvPr/>
          </p:nvGrpSpPr>
          <p:grpSpPr>
            <a:xfrm>
              <a:off x="4654168" y="2859782"/>
              <a:ext cx="3888432" cy="1584176"/>
              <a:chOff x="4654168" y="2859782"/>
              <a:chExt cx="3888432" cy="1584176"/>
            </a:xfrm>
            <a:grpFill/>
          </p:grpSpPr>
          <p:sp>
            <p:nvSpPr>
              <p:cNvPr id="13" name="圆角矩形 36"/>
              <p:cNvSpPr/>
              <p:nvPr/>
            </p:nvSpPr>
            <p:spPr>
              <a:xfrm>
                <a:off x="4654168" y="2859782"/>
                <a:ext cx="3888432" cy="1584176"/>
              </a:xfrm>
              <a:prstGeom prst="roundRect">
                <a:avLst>
                  <a:gd name="adj" fmla="val 9138"/>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cs typeface="+mn-ea"/>
                  <a:sym typeface="+mn-lt"/>
                </a:endParaRPr>
              </a:p>
            </p:txBody>
          </p:sp>
          <p:cxnSp>
            <p:nvCxnSpPr>
              <p:cNvPr id="14" name="直接连接符 13"/>
              <p:cNvCxnSpPr/>
              <p:nvPr/>
            </p:nvCxnSpPr>
            <p:spPr>
              <a:xfrm>
                <a:off x="5724128" y="3075806"/>
                <a:ext cx="0" cy="1152128"/>
              </a:xfrm>
              <a:prstGeom prst="line">
                <a:avLst/>
              </a:prstGeom>
              <a:grpFill/>
              <a:ln w="63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5" name="Rectangle 13" descr="FD1DDF730CE4456e89755B07FE1653D0# #Rectangle 13"/>
              <p:cNvSpPr>
                <a:spLocks noChangeArrowheads="1"/>
              </p:cNvSpPr>
              <p:nvPr/>
            </p:nvSpPr>
            <p:spPr bwMode="auto">
              <a:xfrm>
                <a:off x="5980563" y="3245759"/>
                <a:ext cx="1460088" cy="363915"/>
              </a:xfrm>
              <a:prstGeom prst="rect">
                <a:avLst/>
              </a:prstGeom>
              <a:grpFill/>
              <a:ln w="9525">
                <a:noFill/>
                <a:miter lim="800000"/>
                <a:headEnd/>
                <a:tailEnd/>
              </a:ln>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None/>
                  <a:defRPr/>
                </a:pPr>
                <a:r>
                  <a:rPr lang="zh-CN" altLang="en-US" sz="1800" dirty="0">
                    <a:solidFill>
                      <a:schemeClr val="bg1"/>
                    </a:solidFill>
                    <a:latin typeface="+mn-lt"/>
                    <a:ea typeface="+mn-ea"/>
                    <a:cs typeface="+mn-ea"/>
                    <a:sym typeface="+mn-lt"/>
                  </a:rPr>
                  <a:t>添加标题</a:t>
                </a:r>
                <a:endParaRPr lang="en-US" altLang="zh-CN" sz="1800" dirty="0">
                  <a:solidFill>
                    <a:schemeClr val="bg1"/>
                  </a:solidFill>
                  <a:latin typeface="+mn-lt"/>
                  <a:ea typeface="+mn-ea"/>
                  <a:cs typeface="+mn-ea"/>
                  <a:sym typeface="+mn-lt"/>
                </a:endParaRPr>
              </a:p>
            </p:txBody>
          </p:sp>
          <p:sp>
            <p:nvSpPr>
              <p:cNvPr id="16" name="Rectangle 13" descr="FD1DDF730CE4456e89755B07FE1653D0# #Rectangle 13"/>
              <p:cNvSpPr>
                <a:spLocks noChangeArrowheads="1"/>
              </p:cNvSpPr>
              <p:nvPr/>
            </p:nvSpPr>
            <p:spPr bwMode="auto">
              <a:xfrm>
                <a:off x="5980561" y="3513471"/>
                <a:ext cx="2391677" cy="636852"/>
              </a:xfrm>
              <a:prstGeom prst="rect">
                <a:avLst/>
              </a:prstGeom>
              <a:grpFill/>
              <a:ln w="9525">
                <a:noFill/>
                <a:miter lim="800000"/>
                <a:headEnd/>
                <a:tailEnd/>
              </a:ln>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algn="just" eaLnBrk="1" hangingPunct="1">
                  <a:spcBef>
                    <a:spcPct val="0"/>
                  </a:spcBef>
                  <a:buNone/>
                  <a:defRPr/>
                </a:pPr>
                <a:r>
                  <a:rPr lang="zh-CN" altLang="en-US" sz="1200" dirty="0">
                    <a:solidFill>
                      <a:schemeClr val="bg1"/>
                    </a:solidFill>
                    <a:latin typeface="+mn-lt"/>
                    <a:ea typeface="+mn-ea"/>
                    <a:cs typeface="+mn-ea"/>
                    <a:sym typeface="+mn-lt"/>
                  </a:rPr>
                  <a:t>此处添加计划扼要说明，添加简短说明文字。此处添加明年计划的扼要说明，添加简短说明文字。</a:t>
                </a:r>
                <a:endParaRPr lang="en-US" altLang="zh-CN" sz="1200" dirty="0">
                  <a:solidFill>
                    <a:schemeClr val="bg1"/>
                  </a:solidFill>
                  <a:latin typeface="+mn-lt"/>
                  <a:ea typeface="+mn-ea"/>
                  <a:cs typeface="+mn-ea"/>
                  <a:sym typeface="+mn-lt"/>
                </a:endParaRPr>
              </a:p>
            </p:txBody>
          </p:sp>
          <p:sp>
            <p:nvSpPr>
              <p:cNvPr id="17" name="椭圆 16"/>
              <p:cNvSpPr/>
              <p:nvPr/>
            </p:nvSpPr>
            <p:spPr>
              <a:xfrm>
                <a:off x="4788024" y="3216460"/>
                <a:ext cx="870820" cy="870820"/>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cs typeface="+mn-ea"/>
                  <a:sym typeface="+mn-lt"/>
                </a:endParaRPr>
              </a:p>
            </p:txBody>
          </p:sp>
          <p:grpSp>
            <p:nvGrpSpPr>
              <p:cNvPr id="18" name="组合 17"/>
              <p:cNvGrpSpPr/>
              <p:nvPr/>
            </p:nvGrpSpPr>
            <p:grpSpPr>
              <a:xfrm>
                <a:off x="4827483" y="3222144"/>
                <a:ext cx="785956" cy="909788"/>
                <a:chOff x="1613563" y="990614"/>
                <a:chExt cx="785956" cy="909788"/>
              </a:xfrm>
              <a:grpFill/>
            </p:grpSpPr>
            <p:sp>
              <p:nvSpPr>
                <p:cNvPr id="19" name="TextBox 42"/>
                <p:cNvSpPr txBox="1"/>
                <p:nvPr/>
              </p:nvSpPr>
              <p:spPr>
                <a:xfrm>
                  <a:off x="1613563" y="1223578"/>
                  <a:ext cx="424567" cy="495329"/>
                </a:xfrm>
                <a:prstGeom prst="rect">
                  <a:avLst/>
                </a:prstGeom>
                <a:grpFill/>
                <a:ln>
                  <a:noFill/>
                </a:ln>
              </p:spPr>
              <p:txBody>
                <a:bodyPr vert="eaVert" wrap="none" rtlCol="0">
                  <a:spAutoFit/>
                </a:bodyPr>
                <a:lstStyle/>
                <a:p>
                  <a:pPr algn="ctr"/>
                  <a:r>
                    <a:rPr lang="zh-CN" altLang="en-US" sz="1600" dirty="0">
                      <a:solidFill>
                        <a:schemeClr val="bg1"/>
                      </a:solidFill>
                      <a:cs typeface="+mn-ea"/>
                      <a:sym typeface="+mn-lt"/>
                    </a:rPr>
                    <a:t>计划</a:t>
                  </a:r>
                </a:p>
              </p:txBody>
            </p:sp>
            <p:sp>
              <p:nvSpPr>
                <p:cNvPr id="20" name="矩形 19"/>
                <p:cNvSpPr/>
                <p:nvPr/>
              </p:nvSpPr>
              <p:spPr>
                <a:xfrm>
                  <a:off x="1838483" y="990614"/>
                  <a:ext cx="561036" cy="909788"/>
                </a:xfrm>
                <a:prstGeom prst="rect">
                  <a:avLst/>
                </a:prstGeom>
                <a:grpFill/>
                <a:ln>
                  <a:noFill/>
                </a:ln>
              </p:spPr>
              <p:txBody>
                <a:bodyPr wrap="none">
                  <a:spAutoFit/>
                </a:bodyPr>
                <a:lstStyle/>
                <a:p>
                  <a:pPr>
                    <a:spcBef>
                      <a:spcPct val="0"/>
                    </a:spcBef>
                    <a:defRPr/>
                  </a:pPr>
                  <a:r>
                    <a:rPr lang="en-US" altLang="zh-CN" sz="5400" dirty="0">
                      <a:solidFill>
                        <a:schemeClr val="bg1"/>
                      </a:solidFill>
                      <a:cs typeface="+mn-ea"/>
                      <a:sym typeface="+mn-lt"/>
                    </a:rPr>
                    <a:t>4</a:t>
                  </a:r>
                </a:p>
              </p:txBody>
            </p:sp>
          </p:grpSp>
        </p:grpSp>
      </p:grpSp>
    </p:spTree>
    <p:extLst>
      <p:ext uri="{BB962C8B-B14F-4D97-AF65-F5344CB8AC3E}">
        <p14:creationId xmlns:p14="http://schemas.microsoft.com/office/powerpoint/2010/main" val="3635715017"/>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1240"/>
            <a:ext cx="12190413" cy="6857107"/>
          </a:xfrm>
          <a:prstGeom prst="rect">
            <a:avLst/>
          </a:prstGeom>
        </p:spPr>
      </p:pic>
      <p:pic>
        <p:nvPicPr>
          <p:cNvPr id="14" name="图片 13"/>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498712" y="-6396"/>
            <a:ext cx="5004024" cy="1801450"/>
          </a:xfrm>
          <a:prstGeom prst="rect">
            <a:avLst/>
          </a:prstGeom>
        </p:spPr>
      </p:pic>
      <p:pic>
        <p:nvPicPr>
          <p:cNvPr id="15" name="图片 14"/>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770313" y="3590153"/>
            <a:ext cx="1447912" cy="1238282"/>
          </a:xfrm>
          <a:prstGeom prst="rect">
            <a:avLst/>
          </a:prstGeom>
        </p:spPr>
      </p:pic>
      <p:pic>
        <p:nvPicPr>
          <p:cNvPr id="16" name="图片 15"/>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954389" y="800949"/>
            <a:ext cx="1772822" cy="1555400"/>
          </a:xfrm>
          <a:prstGeom prst="rect">
            <a:avLst/>
          </a:prstGeom>
        </p:spPr>
      </p:pic>
      <p:pic>
        <p:nvPicPr>
          <p:cNvPr id="17" name="图片 16"/>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9274237" y="764133"/>
            <a:ext cx="1743302" cy="1592216"/>
          </a:xfrm>
          <a:prstGeom prst="rect">
            <a:avLst/>
          </a:prstGeom>
        </p:spPr>
      </p:pic>
      <p:pic>
        <p:nvPicPr>
          <p:cNvPr id="18" name="图片 17"/>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054211" y="3495275"/>
            <a:ext cx="1711100" cy="1559002"/>
          </a:xfrm>
          <a:prstGeom prst="rect">
            <a:avLst/>
          </a:prstGeom>
        </p:spPr>
      </p:pic>
      <p:grpSp>
        <p:nvGrpSpPr>
          <p:cNvPr id="19" name="组合 18"/>
          <p:cNvGrpSpPr/>
          <p:nvPr/>
        </p:nvGrpSpPr>
        <p:grpSpPr>
          <a:xfrm>
            <a:off x="3241816" y="1913468"/>
            <a:ext cx="5724644" cy="2187378"/>
            <a:chOff x="-131645" y="2542630"/>
            <a:chExt cx="5724644" cy="2187378"/>
          </a:xfrm>
        </p:grpSpPr>
        <p:sp>
          <p:nvSpPr>
            <p:cNvPr id="20" name="文本框 2"/>
            <p:cNvSpPr txBox="1"/>
            <p:nvPr/>
          </p:nvSpPr>
          <p:spPr>
            <a:xfrm>
              <a:off x="1908235" y="2542630"/>
              <a:ext cx="1644884" cy="584775"/>
            </a:xfrm>
            <a:prstGeom prst="rect">
              <a:avLst/>
            </a:prstGeom>
            <a:noFill/>
            <a:ln w="19050">
              <a:solidFill>
                <a:schemeClr val="bg1"/>
              </a:solidFill>
            </a:ln>
            <a:effectLst/>
          </p:spPr>
          <p:txBody>
            <a:bodyPr wrap="square" rtlCol="0">
              <a:spAutoFit/>
            </a:bodyPr>
            <a:lstStyle/>
            <a:p>
              <a:pPr algn="ctr"/>
              <a:r>
                <a:rPr lang="en-US" altLang="zh-CN" sz="3200" dirty="0">
                  <a:solidFill>
                    <a:schemeClr val="bg1"/>
                  </a:solidFill>
                  <a:cs typeface="+mn-ea"/>
                  <a:sym typeface="+mn-lt"/>
                </a:rPr>
                <a:t>THREE</a:t>
              </a:r>
              <a:endParaRPr lang="zh-CN" altLang="en-US" sz="3200" dirty="0">
                <a:solidFill>
                  <a:schemeClr val="bg1"/>
                </a:solidFill>
                <a:cs typeface="+mn-ea"/>
                <a:sym typeface="+mn-lt"/>
              </a:endParaRPr>
            </a:p>
          </p:txBody>
        </p:sp>
        <p:sp>
          <p:nvSpPr>
            <p:cNvPr id="21" name="文本框 20"/>
            <p:cNvSpPr txBox="1"/>
            <p:nvPr/>
          </p:nvSpPr>
          <p:spPr>
            <a:xfrm>
              <a:off x="1347287" y="4360676"/>
              <a:ext cx="2766783" cy="369332"/>
            </a:xfrm>
            <a:prstGeom prst="rect">
              <a:avLst/>
            </a:prstGeom>
            <a:noFill/>
          </p:spPr>
          <p:txBody>
            <a:bodyPr wrap="none" rtlCol="0">
              <a:spAutoFit/>
            </a:bodyPr>
            <a:lstStyle/>
            <a:p>
              <a:pPr algn="ctr"/>
              <a:r>
                <a:rPr lang="en-US" altLang="zh-CN" cap="all" dirty="0">
                  <a:solidFill>
                    <a:schemeClr val="bg1"/>
                  </a:solidFill>
                  <a:cs typeface="+mn-ea"/>
                  <a:sym typeface="+mn-lt"/>
                </a:rPr>
                <a:t>THE Scenery DESIGN</a:t>
              </a:r>
              <a:endParaRPr lang="zh-CN" altLang="en-US" cap="all" dirty="0">
                <a:solidFill>
                  <a:schemeClr val="bg1"/>
                </a:solidFill>
                <a:cs typeface="+mn-ea"/>
                <a:sym typeface="+mn-lt"/>
              </a:endParaRPr>
            </a:p>
          </p:txBody>
        </p:sp>
        <p:sp>
          <p:nvSpPr>
            <p:cNvPr id="22" name="文本框 12"/>
            <p:cNvSpPr txBox="1"/>
            <p:nvPr/>
          </p:nvSpPr>
          <p:spPr>
            <a:xfrm>
              <a:off x="-131645" y="3275169"/>
              <a:ext cx="5724644" cy="923330"/>
            </a:xfrm>
            <a:prstGeom prst="rect">
              <a:avLst/>
            </a:prstGeom>
            <a:noFill/>
          </p:spPr>
          <p:txBody>
            <a:bodyPr wrap="none" rtlCol="0">
              <a:spAutoFit/>
            </a:bodyPr>
            <a:lstStyle/>
            <a:p>
              <a:pPr algn="ctr"/>
              <a:r>
                <a:rPr lang="zh-CN" altLang="en-US" sz="5400" dirty="0">
                  <a:solidFill>
                    <a:schemeClr val="bg1"/>
                  </a:solidFill>
                  <a:latin typeface="方正正黑简体" panose="02000000000000000000" pitchFamily="2" charset="-122"/>
                  <a:ea typeface="方正正黑简体" panose="02000000000000000000" pitchFamily="2" charset="-122"/>
                  <a:cs typeface="+mn-ea"/>
                  <a:sym typeface="+mn-lt"/>
                </a:rPr>
                <a:t>点击加入</a:t>
              </a:r>
              <a:r>
                <a:rPr lang="zh-CN" altLang="en-US" sz="5400" b="1" dirty="0">
                  <a:solidFill>
                    <a:schemeClr val="bg1"/>
                  </a:solidFill>
                  <a:latin typeface="方正正黑简体" panose="02000000000000000000" pitchFamily="2" charset="-122"/>
                  <a:ea typeface="方正正黑简体" panose="02000000000000000000" pitchFamily="2" charset="-122"/>
                  <a:cs typeface="+mn-ea"/>
                  <a:sym typeface="+mn-lt"/>
                </a:rPr>
                <a:t>你的标题</a:t>
              </a:r>
            </a:p>
          </p:txBody>
        </p:sp>
        <p:sp>
          <p:nvSpPr>
            <p:cNvPr id="23" name="矩形 22"/>
            <p:cNvSpPr/>
            <p:nvPr/>
          </p:nvSpPr>
          <p:spPr>
            <a:xfrm>
              <a:off x="1110677" y="4182637"/>
              <a:ext cx="3240000" cy="180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cs typeface="+mn-ea"/>
                <a:sym typeface="+mn-lt"/>
              </a:endParaRPr>
            </a:p>
          </p:txBody>
        </p:sp>
      </p:grpSp>
    </p:spTree>
    <p:extLst>
      <p:ext uri="{BB962C8B-B14F-4D97-AF65-F5344CB8AC3E}">
        <p14:creationId xmlns:p14="http://schemas.microsoft.com/office/powerpoint/2010/main" val="4249744249"/>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50"/>
                                            <p:tgtEl>
                                              <p:spTgt spid="13"/>
                                            </p:tgtEl>
                                          </p:cBhvr>
                                        </p:animEffect>
                                        <p:anim calcmode="lin" valueType="num">
                                          <p:cBhvr>
                                            <p:cTn id="8" dur="750" fill="hold"/>
                                            <p:tgtEl>
                                              <p:spTgt spid="13"/>
                                            </p:tgtEl>
                                            <p:attrNameLst>
                                              <p:attrName>ppt_x</p:attrName>
                                            </p:attrNameLst>
                                          </p:cBhvr>
                                          <p:tavLst>
                                            <p:tav tm="0">
                                              <p:val>
                                                <p:strVal val="#ppt_x"/>
                                              </p:val>
                                            </p:tav>
                                            <p:tav tm="100000">
                                              <p:val>
                                                <p:strVal val="#ppt_x"/>
                                              </p:val>
                                            </p:tav>
                                          </p:tavLst>
                                        </p:anim>
                                        <p:anim calcmode="lin" valueType="num">
                                          <p:cBhvr>
                                            <p:cTn id="9" dur="750" fill="hold"/>
                                            <p:tgtEl>
                                              <p:spTgt spid="13"/>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 presetClass="entr" presetSubtype="1"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0-#ppt_h/2"/>
                                              </p:val>
                                            </p:tav>
                                            <p:tav tm="100000">
                                              <p:val>
                                                <p:strVal val="#ppt_y"/>
                                              </p:val>
                                            </p:tav>
                                          </p:tavLst>
                                        </p:anim>
                                      </p:childTnLst>
                                    </p:cTn>
                                  </p:par>
                                </p:childTnLst>
                              </p:cTn>
                            </p:par>
                            <p:par>
                              <p:cTn id="15" fill="hold">
                                <p:stCondLst>
                                  <p:cond delay="1250"/>
                                </p:stCondLst>
                                <p:childTnLst>
                                  <p:par>
                                    <p:cTn id="16" presetID="2" presetClass="entr" presetSubtype="9" fill="hold" nodeType="afterEffect" p14:presetBounceEnd="50000">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14:bounceEnd="50000">
                                          <p:cBhvr additive="base">
                                            <p:cTn id="18" dur="500" fill="hold"/>
                                            <p:tgtEl>
                                              <p:spTgt spid="16"/>
                                            </p:tgtEl>
                                            <p:attrNameLst>
                                              <p:attrName>ppt_x</p:attrName>
                                            </p:attrNameLst>
                                          </p:cBhvr>
                                          <p:tavLst>
                                            <p:tav tm="0">
                                              <p:val>
                                                <p:strVal val="0-#ppt_w/2"/>
                                              </p:val>
                                            </p:tav>
                                            <p:tav tm="100000">
                                              <p:val>
                                                <p:strVal val="#ppt_x"/>
                                              </p:val>
                                            </p:tav>
                                          </p:tavLst>
                                        </p:anim>
                                        <p:anim calcmode="lin" valueType="num" p14:bounceEnd="50000">
                                          <p:cBhvr additive="base">
                                            <p:cTn id="19" dur="500" fill="hold"/>
                                            <p:tgtEl>
                                              <p:spTgt spid="16"/>
                                            </p:tgtEl>
                                            <p:attrNameLst>
                                              <p:attrName>ppt_y</p:attrName>
                                            </p:attrNameLst>
                                          </p:cBhvr>
                                          <p:tavLst>
                                            <p:tav tm="0">
                                              <p:val>
                                                <p:strVal val="0-#ppt_h/2"/>
                                              </p:val>
                                            </p:tav>
                                            <p:tav tm="100000">
                                              <p:val>
                                                <p:strVal val="#ppt_y"/>
                                              </p:val>
                                            </p:tav>
                                          </p:tavLst>
                                        </p:anim>
                                      </p:childTnLst>
                                    </p:cTn>
                                  </p:par>
                                  <p:par>
                                    <p:cTn id="20" presetID="2" presetClass="entr" presetSubtype="3" fill="hold" nodeType="withEffect" p14:presetBounceEnd="50000">
                                      <p:stCondLst>
                                        <p:cond delay="250"/>
                                      </p:stCondLst>
                                      <p:childTnLst>
                                        <p:set>
                                          <p:cBhvr>
                                            <p:cTn id="21" dur="1" fill="hold">
                                              <p:stCondLst>
                                                <p:cond delay="0"/>
                                              </p:stCondLst>
                                            </p:cTn>
                                            <p:tgtEl>
                                              <p:spTgt spid="17"/>
                                            </p:tgtEl>
                                            <p:attrNameLst>
                                              <p:attrName>style.visibility</p:attrName>
                                            </p:attrNameLst>
                                          </p:cBhvr>
                                          <p:to>
                                            <p:strVal val="visible"/>
                                          </p:to>
                                        </p:set>
                                        <p:anim calcmode="lin" valueType="num" p14:bounceEnd="50000">
                                          <p:cBhvr additive="base">
                                            <p:cTn id="22" dur="500" fill="hold"/>
                                            <p:tgtEl>
                                              <p:spTgt spid="17"/>
                                            </p:tgtEl>
                                            <p:attrNameLst>
                                              <p:attrName>ppt_x</p:attrName>
                                            </p:attrNameLst>
                                          </p:cBhvr>
                                          <p:tavLst>
                                            <p:tav tm="0">
                                              <p:val>
                                                <p:strVal val="1+#ppt_w/2"/>
                                              </p:val>
                                            </p:tav>
                                            <p:tav tm="100000">
                                              <p:val>
                                                <p:strVal val="#ppt_x"/>
                                              </p:val>
                                            </p:tav>
                                          </p:tavLst>
                                        </p:anim>
                                        <p:anim calcmode="lin" valueType="num" p14:bounceEnd="50000">
                                          <p:cBhvr additive="base">
                                            <p:cTn id="23" dur="500" fill="hold"/>
                                            <p:tgtEl>
                                              <p:spTgt spid="17"/>
                                            </p:tgtEl>
                                            <p:attrNameLst>
                                              <p:attrName>ppt_y</p:attrName>
                                            </p:attrNameLst>
                                          </p:cBhvr>
                                          <p:tavLst>
                                            <p:tav tm="0">
                                              <p:val>
                                                <p:strVal val="0-#ppt_h/2"/>
                                              </p:val>
                                            </p:tav>
                                            <p:tav tm="100000">
                                              <p:val>
                                                <p:strVal val="#ppt_y"/>
                                              </p:val>
                                            </p:tav>
                                          </p:tavLst>
                                        </p:anim>
                                      </p:childTnLst>
                                    </p:cTn>
                                  </p:par>
                                  <p:par>
                                    <p:cTn id="24" presetID="2" presetClass="entr" presetSubtype="6" fill="hold" nodeType="withEffect" p14:presetBounceEnd="50000">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14:bounceEnd="50000">
                                          <p:cBhvr additive="base">
                                            <p:cTn id="26" dur="500" fill="hold"/>
                                            <p:tgtEl>
                                              <p:spTgt spid="15"/>
                                            </p:tgtEl>
                                            <p:attrNameLst>
                                              <p:attrName>ppt_x</p:attrName>
                                            </p:attrNameLst>
                                          </p:cBhvr>
                                          <p:tavLst>
                                            <p:tav tm="0">
                                              <p:val>
                                                <p:strVal val="1+#ppt_w/2"/>
                                              </p:val>
                                            </p:tav>
                                            <p:tav tm="100000">
                                              <p:val>
                                                <p:strVal val="#ppt_x"/>
                                              </p:val>
                                            </p:tav>
                                          </p:tavLst>
                                        </p:anim>
                                        <p:anim calcmode="lin" valueType="num" p14:bounceEnd="50000">
                                          <p:cBhvr additive="base">
                                            <p:cTn id="27" dur="500" fill="hold"/>
                                            <p:tgtEl>
                                              <p:spTgt spid="15"/>
                                            </p:tgtEl>
                                            <p:attrNameLst>
                                              <p:attrName>ppt_y</p:attrName>
                                            </p:attrNameLst>
                                          </p:cBhvr>
                                          <p:tavLst>
                                            <p:tav tm="0">
                                              <p:val>
                                                <p:strVal val="1+#ppt_h/2"/>
                                              </p:val>
                                            </p:tav>
                                            <p:tav tm="100000">
                                              <p:val>
                                                <p:strVal val="#ppt_y"/>
                                              </p:val>
                                            </p:tav>
                                          </p:tavLst>
                                        </p:anim>
                                      </p:childTnLst>
                                    </p:cTn>
                                  </p:par>
                                  <p:par>
                                    <p:cTn id="28" presetID="2" presetClass="entr" presetSubtype="12" fill="hold" nodeType="withEffect" p14:presetBounceEnd="50000">
                                      <p:stCondLst>
                                        <p:cond delay="250"/>
                                      </p:stCondLst>
                                      <p:childTnLst>
                                        <p:set>
                                          <p:cBhvr>
                                            <p:cTn id="29" dur="1" fill="hold">
                                              <p:stCondLst>
                                                <p:cond delay="0"/>
                                              </p:stCondLst>
                                            </p:cTn>
                                            <p:tgtEl>
                                              <p:spTgt spid="18"/>
                                            </p:tgtEl>
                                            <p:attrNameLst>
                                              <p:attrName>style.visibility</p:attrName>
                                            </p:attrNameLst>
                                          </p:cBhvr>
                                          <p:to>
                                            <p:strVal val="visible"/>
                                          </p:to>
                                        </p:set>
                                        <p:anim calcmode="lin" valueType="num" p14:bounceEnd="50000">
                                          <p:cBhvr additive="base">
                                            <p:cTn id="30" dur="500" fill="hold"/>
                                            <p:tgtEl>
                                              <p:spTgt spid="18"/>
                                            </p:tgtEl>
                                            <p:attrNameLst>
                                              <p:attrName>ppt_x</p:attrName>
                                            </p:attrNameLst>
                                          </p:cBhvr>
                                          <p:tavLst>
                                            <p:tav tm="0">
                                              <p:val>
                                                <p:strVal val="0-#ppt_w/2"/>
                                              </p:val>
                                            </p:tav>
                                            <p:tav tm="100000">
                                              <p:val>
                                                <p:strVal val="#ppt_x"/>
                                              </p:val>
                                            </p:tav>
                                          </p:tavLst>
                                        </p:anim>
                                        <p:anim calcmode="lin" valueType="num" p14:bounceEnd="50000">
                                          <p:cBhvr additive="base">
                                            <p:cTn id="31" dur="500" fill="hold"/>
                                            <p:tgtEl>
                                              <p:spTgt spid="18"/>
                                            </p:tgtEl>
                                            <p:attrNameLst>
                                              <p:attrName>ppt_y</p:attrName>
                                            </p:attrNameLst>
                                          </p:cBhvr>
                                          <p:tavLst>
                                            <p:tav tm="0">
                                              <p:val>
                                                <p:strVal val="1+#ppt_h/2"/>
                                              </p:val>
                                            </p:tav>
                                            <p:tav tm="100000">
                                              <p:val>
                                                <p:strVal val="#ppt_y"/>
                                              </p:val>
                                            </p:tav>
                                          </p:tavLst>
                                        </p:anim>
                                      </p:childTnLst>
                                    </p:cTn>
                                  </p:par>
                                </p:childTnLst>
                              </p:cTn>
                            </p:par>
                            <p:par>
                              <p:cTn id="32" fill="hold">
                                <p:stCondLst>
                                  <p:cond delay="2000"/>
                                </p:stCondLst>
                                <p:childTnLst>
                                  <p:par>
                                    <p:cTn id="33" presetID="22" presetClass="entr" presetSubtype="8" fill="hold"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left)">
                                          <p:cBhvr>
                                            <p:cTn id="35"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50"/>
                                            <p:tgtEl>
                                              <p:spTgt spid="13"/>
                                            </p:tgtEl>
                                          </p:cBhvr>
                                        </p:animEffect>
                                        <p:anim calcmode="lin" valueType="num">
                                          <p:cBhvr>
                                            <p:cTn id="8" dur="750" fill="hold"/>
                                            <p:tgtEl>
                                              <p:spTgt spid="13"/>
                                            </p:tgtEl>
                                            <p:attrNameLst>
                                              <p:attrName>ppt_x</p:attrName>
                                            </p:attrNameLst>
                                          </p:cBhvr>
                                          <p:tavLst>
                                            <p:tav tm="0">
                                              <p:val>
                                                <p:strVal val="#ppt_x"/>
                                              </p:val>
                                            </p:tav>
                                            <p:tav tm="100000">
                                              <p:val>
                                                <p:strVal val="#ppt_x"/>
                                              </p:val>
                                            </p:tav>
                                          </p:tavLst>
                                        </p:anim>
                                        <p:anim calcmode="lin" valueType="num">
                                          <p:cBhvr>
                                            <p:cTn id="9" dur="750" fill="hold"/>
                                            <p:tgtEl>
                                              <p:spTgt spid="13"/>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 presetClass="entr" presetSubtype="1"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0-#ppt_h/2"/>
                                              </p:val>
                                            </p:tav>
                                            <p:tav tm="100000">
                                              <p:val>
                                                <p:strVal val="#ppt_y"/>
                                              </p:val>
                                            </p:tav>
                                          </p:tavLst>
                                        </p:anim>
                                      </p:childTnLst>
                                    </p:cTn>
                                  </p:par>
                                </p:childTnLst>
                              </p:cTn>
                            </p:par>
                            <p:par>
                              <p:cTn id="15" fill="hold">
                                <p:stCondLst>
                                  <p:cond delay="1250"/>
                                </p:stCondLst>
                                <p:childTnLst>
                                  <p:par>
                                    <p:cTn id="16" presetID="2" presetClass="entr" presetSubtype="9" fill="hold" nodeType="after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additive="base">
                                            <p:cTn id="18" dur="500" fill="hold"/>
                                            <p:tgtEl>
                                              <p:spTgt spid="16"/>
                                            </p:tgtEl>
                                            <p:attrNameLst>
                                              <p:attrName>ppt_x</p:attrName>
                                            </p:attrNameLst>
                                          </p:cBhvr>
                                          <p:tavLst>
                                            <p:tav tm="0">
                                              <p:val>
                                                <p:strVal val="0-#ppt_w/2"/>
                                              </p:val>
                                            </p:tav>
                                            <p:tav tm="100000">
                                              <p:val>
                                                <p:strVal val="#ppt_x"/>
                                              </p:val>
                                            </p:tav>
                                          </p:tavLst>
                                        </p:anim>
                                        <p:anim calcmode="lin" valueType="num">
                                          <p:cBhvr additive="base">
                                            <p:cTn id="19" dur="500" fill="hold"/>
                                            <p:tgtEl>
                                              <p:spTgt spid="16"/>
                                            </p:tgtEl>
                                            <p:attrNameLst>
                                              <p:attrName>ppt_y</p:attrName>
                                            </p:attrNameLst>
                                          </p:cBhvr>
                                          <p:tavLst>
                                            <p:tav tm="0">
                                              <p:val>
                                                <p:strVal val="0-#ppt_h/2"/>
                                              </p:val>
                                            </p:tav>
                                            <p:tav tm="100000">
                                              <p:val>
                                                <p:strVal val="#ppt_y"/>
                                              </p:val>
                                            </p:tav>
                                          </p:tavLst>
                                        </p:anim>
                                      </p:childTnLst>
                                    </p:cTn>
                                  </p:par>
                                  <p:par>
                                    <p:cTn id="20" presetID="2" presetClass="entr" presetSubtype="3" fill="hold" nodeType="withEffect">
                                      <p:stCondLst>
                                        <p:cond delay="250"/>
                                      </p:stCondLst>
                                      <p:childTnLst>
                                        <p:set>
                                          <p:cBhvr>
                                            <p:cTn id="21" dur="1" fill="hold">
                                              <p:stCondLst>
                                                <p:cond delay="0"/>
                                              </p:stCondLst>
                                            </p:cTn>
                                            <p:tgtEl>
                                              <p:spTgt spid="17"/>
                                            </p:tgtEl>
                                            <p:attrNameLst>
                                              <p:attrName>style.visibility</p:attrName>
                                            </p:attrNameLst>
                                          </p:cBhvr>
                                          <p:to>
                                            <p:strVal val="visible"/>
                                          </p:to>
                                        </p:set>
                                        <p:anim calcmode="lin" valueType="num">
                                          <p:cBhvr additive="base">
                                            <p:cTn id="22" dur="500" fill="hold"/>
                                            <p:tgtEl>
                                              <p:spTgt spid="17"/>
                                            </p:tgtEl>
                                            <p:attrNameLst>
                                              <p:attrName>ppt_x</p:attrName>
                                            </p:attrNameLst>
                                          </p:cBhvr>
                                          <p:tavLst>
                                            <p:tav tm="0">
                                              <p:val>
                                                <p:strVal val="1+#ppt_w/2"/>
                                              </p:val>
                                            </p:tav>
                                            <p:tav tm="100000">
                                              <p:val>
                                                <p:strVal val="#ppt_x"/>
                                              </p:val>
                                            </p:tav>
                                          </p:tavLst>
                                        </p:anim>
                                        <p:anim calcmode="lin" valueType="num">
                                          <p:cBhvr additive="base">
                                            <p:cTn id="23" dur="500" fill="hold"/>
                                            <p:tgtEl>
                                              <p:spTgt spid="17"/>
                                            </p:tgtEl>
                                            <p:attrNameLst>
                                              <p:attrName>ppt_y</p:attrName>
                                            </p:attrNameLst>
                                          </p:cBhvr>
                                          <p:tavLst>
                                            <p:tav tm="0">
                                              <p:val>
                                                <p:strVal val="0-#ppt_h/2"/>
                                              </p:val>
                                            </p:tav>
                                            <p:tav tm="100000">
                                              <p:val>
                                                <p:strVal val="#ppt_y"/>
                                              </p:val>
                                            </p:tav>
                                          </p:tavLst>
                                        </p:anim>
                                      </p:childTnLst>
                                    </p:cTn>
                                  </p:par>
                                  <p:par>
                                    <p:cTn id="24" presetID="2" presetClass="entr" presetSubtype="6"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additive="base">
                                            <p:cTn id="26" dur="500" fill="hold"/>
                                            <p:tgtEl>
                                              <p:spTgt spid="15"/>
                                            </p:tgtEl>
                                            <p:attrNameLst>
                                              <p:attrName>ppt_x</p:attrName>
                                            </p:attrNameLst>
                                          </p:cBhvr>
                                          <p:tavLst>
                                            <p:tav tm="0">
                                              <p:val>
                                                <p:strVal val="1+#ppt_w/2"/>
                                              </p:val>
                                            </p:tav>
                                            <p:tav tm="100000">
                                              <p:val>
                                                <p:strVal val="#ppt_x"/>
                                              </p:val>
                                            </p:tav>
                                          </p:tavLst>
                                        </p:anim>
                                        <p:anim calcmode="lin" valueType="num">
                                          <p:cBhvr additive="base">
                                            <p:cTn id="27" dur="500" fill="hold"/>
                                            <p:tgtEl>
                                              <p:spTgt spid="15"/>
                                            </p:tgtEl>
                                            <p:attrNameLst>
                                              <p:attrName>ppt_y</p:attrName>
                                            </p:attrNameLst>
                                          </p:cBhvr>
                                          <p:tavLst>
                                            <p:tav tm="0">
                                              <p:val>
                                                <p:strVal val="1+#ppt_h/2"/>
                                              </p:val>
                                            </p:tav>
                                            <p:tav tm="100000">
                                              <p:val>
                                                <p:strVal val="#ppt_y"/>
                                              </p:val>
                                            </p:tav>
                                          </p:tavLst>
                                        </p:anim>
                                      </p:childTnLst>
                                    </p:cTn>
                                  </p:par>
                                  <p:par>
                                    <p:cTn id="28" presetID="2" presetClass="entr" presetSubtype="12" fill="hold" nodeType="withEffect">
                                      <p:stCondLst>
                                        <p:cond delay="250"/>
                                      </p:stCondLst>
                                      <p:childTnLst>
                                        <p:set>
                                          <p:cBhvr>
                                            <p:cTn id="29" dur="1" fill="hold">
                                              <p:stCondLst>
                                                <p:cond delay="0"/>
                                              </p:stCondLst>
                                            </p:cTn>
                                            <p:tgtEl>
                                              <p:spTgt spid="18"/>
                                            </p:tgtEl>
                                            <p:attrNameLst>
                                              <p:attrName>style.visibility</p:attrName>
                                            </p:attrNameLst>
                                          </p:cBhvr>
                                          <p:to>
                                            <p:strVal val="visible"/>
                                          </p:to>
                                        </p:set>
                                        <p:anim calcmode="lin" valueType="num">
                                          <p:cBhvr additive="base">
                                            <p:cTn id="30" dur="500" fill="hold"/>
                                            <p:tgtEl>
                                              <p:spTgt spid="18"/>
                                            </p:tgtEl>
                                            <p:attrNameLst>
                                              <p:attrName>ppt_x</p:attrName>
                                            </p:attrNameLst>
                                          </p:cBhvr>
                                          <p:tavLst>
                                            <p:tav tm="0">
                                              <p:val>
                                                <p:strVal val="0-#ppt_w/2"/>
                                              </p:val>
                                            </p:tav>
                                            <p:tav tm="100000">
                                              <p:val>
                                                <p:strVal val="#ppt_x"/>
                                              </p:val>
                                            </p:tav>
                                          </p:tavLst>
                                        </p:anim>
                                        <p:anim calcmode="lin" valueType="num">
                                          <p:cBhvr additive="base">
                                            <p:cTn id="31" dur="500" fill="hold"/>
                                            <p:tgtEl>
                                              <p:spTgt spid="18"/>
                                            </p:tgtEl>
                                            <p:attrNameLst>
                                              <p:attrName>ppt_y</p:attrName>
                                            </p:attrNameLst>
                                          </p:cBhvr>
                                          <p:tavLst>
                                            <p:tav tm="0">
                                              <p:val>
                                                <p:strVal val="1+#ppt_h/2"/>
                                              </p:val>
                                            </p:tav>
                                            <p:tav tm="100000">
                                              <p:val>
                                                <p:strVal val="#ppt_y"/>
                                              </p:val>
                                            </p:tav>
                                          </p:tavLst>
                                        </p:anim>
                                      </p:childTnLst>
                                    </p:cTn>
                                  </p:par>
                                </p:childTnLst>
                              </p:cTn>
                            </p:par>
                            <p:par>
                              <p:cTn id="32" fill="hold">
                                <p:stCondLst>
                                  <p:cond delay="2000"/>
                                </p:stCondLst>
                                <p:childTnLst>
                                  <p:par>
                                    <p:cTn id="33" presetID="22" presetClass="entr" presetSubtype="8" fill="hold"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left)">
                                          <p:cBhvr>
                                            <p:cTn id="35"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357025"/>
            <a:ext cx="12190413" cy="688765"/>
            <a:chOff x="0" y="462533"/>
            <a:chExt cx="12190413" cy="688765"/>
          </a:xfrm>
        </p:grpSpPr>
        <p:sp>
          <p:nvSpPr>
            <p:cNvPr id="11" name="Copyright Notice"/>
            <p:cNvSpPr>
              <a:spLocks/>
            </p:cNvSpPr>
            <p:nvPr/>
          </p:nvSpPr>
          <p:spPr bwMode="auto">
            <a:xfrm>
              <a:off x="4597400" y="462533"/>
              <a:ext cx="30480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chemeClr val="bg1"/>
                  </a:solidFill>
                  <a:cs typeface="+mn-ea"/>
                  <a:sym typeface="+mn-lt"/>
                </a:rPr>
                <a:t>点击加入标题文字</a:t>
              </a:r>
              <a:endParaRPr lang="en-US" sz="2400" cap="small" dirty="0">
                <a:solidFill>
                  <a:schemeClr val="bg1"/>
                </a:solidFill>
                <a:cs typeface="+mn-ea"/>
                <a:sym typeface="+mn-lt"/>
              </a:endParaRPr>
            </a:p>
          </p:txBody>
        </p:sp>
        <p:cxnSp>
          <p:nvCxnSpPr>
            <p:cNvPr id="5" name="直接连接符 4"/>
            <p:cNvCxnSpPr>
              <a:cxnSpLocks/>
            </p:cNvCxnSpPr>
            <p:nvPr/>
          </p:nvCxnSpPr>
          <p:spPr>
            <a:xfrm>
              <a:off x="0" y="1151298"/>
              <a:ext cx="1219041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 name="组合 5"/>
          <p:cNvGrpSpPr/>
          <p:nvPr/>
        </p:nvGrpSpPr>
        <p:grpSpPr>
          <a:xfrm>
            <a:off x="1002506" y="1797123"/>
            <a:ext cx="10237788" cy="3766280"/>
            <a:chOff x="4572000" y="1563326"/>
            <a:chExt cx="7253259" cy="2668331"/>
          </a:xfrm>
        </p:grpSpPr>
        <p:sp>
          <p:nvSpPr>
            <p:cNvPr id="7" name="矩形 6"/>
            <p:cNvSpPr/>
            <p:nvPr/>
          </p:nvSpPr>
          <p:spPr>
            <a:xfrm>
              <a:off x="8440883" y="1563326"/>
              <a:ext cx="3384376" cy="2665118"/>
            </a:xfrm>
            <a:prstGeom prst="rect">
              <a:avLst/>
            </a:prstGeom>
            <a:blipFill>
              <a:blip r:embed="rId3" cstate="screen">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bg1"/>
                </a:solidFill>
                <a:cs typeface="+mn-ea"/>
                <a:sym typeface="+mn-lt"/>
              </a:endParaRPr>
            </a:p>
          </p:txBody>
        </p:sp>
        <p:sp>
          <p:nvSpPr>
            <p:cNvPr id="9" name="矩形 8"/>
            <p:cNvSpPr/>
            <p:nvPr/>
          </p:nvSpPr>
          <p:spPr>
            <a:xfrm>
              <a:off x="4572000" y="3799476"/>
              <a:ext cx="432048" cy="43218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bg1"/>
                </a:solidFill>
                <a:cs typeface="+mn-ea"/>
                <a:sym typeface="+mn-lt"/>
              </a:endParaRPr>
            </a:p>
          </p:txBody>
        </p:sp>
        <p:sp>
          <p:nvSpPr>
            <p:cNvPr id="10" name="矩形 9"/>
            <p:cNvSpPr/>
            <p:nvPr/>
          </p:nvSpPr>
          <p:spPr>
            <a:xfrm>
              <a:off x="5004049" y="3799476"/>
              <a:ext cx="3312367" cy="432181"/>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bg1"/>
                </a:solidFill>
                <a:cs typeface="+mn-ea"/>
                <a:sym typeface="+mn-lt"/>
              </a:endParaRPr>
            </a:p>
          </p:txBody>
        </p:sp>
        <p:sp>
          <p:nvSpPr>
            <p:cNvPr id="12" name="Rectangle 24"/>
            <p:cNvSpPr>
              <a:spLocks noChangeArrowheads="1"/>
            </p:cNvSpPr>
            <p:nvPr/>
          </p:nvSpPr>
          <p:spPr bwMode="auto">
            <a:xfrm>
              <a:off x="4572000" y="1563326"/>
              <a:ext cx="3744416" cy="483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20000"/>
                </a:lnSpc>
                <a:spcBef>
                  <a:spcPts val="300"/>
                </a:spcBef>
              </a:pPr>
              <a:r>
                <a:rPr lang="zh-CN" altLang="en-US" sz="1400" b="1" dirty="0">
                  <a:solidFill>
                    <a:schemeClr val="bg1"/>
                  </a:solidFill>
                  <a:cs typeface="+mn-ea"/>
                  <a:sym typeface="+mn-lt"/>
                </a:rPr>
                <a:t>TOPIC HEADER HERE</a:t>
              </a:r>
              <a:endParaRPr lang="zh-CN" altLang="en-US" sz="1400" dirty="0">
                <a:solidFill>
                  <a:schemeClr val="bg1"/>
                </a:solidFill>
                <a:cs typeface="+mn-ea"/>
                <a:sym typeface="+mn-lt"/>
              </a:endParaRPr>
            </a:p>
            <a:p>
              <a:pPr>
                <a:lnSpc>
                  <a:spcPct val="120000"/>
                </a:lnSpc>
                <a:spcBef>
                  <a:spcPts val="300"/>
                </a:spcBef>
              </a:pPr>
              <a:r>
                <a:rPr lang="en-US" altLang="zh-CN" sz="1100" dirty="0">
                  <a:solidFill>
                    <a:schemeClr val="bg1"/>
                  </a:solidFill>
                  <a:cs typeface="+mn-ea"/>
                  <a:sym typeface="+mn-lt"/>
                </a:rPr>
                <a:t>We have many PowerPoint templates that has been specifically designed to help anyone that is stepping into the world of PowerPoint for the very first time. </a:t>
              </a:r>
            </a:p>
          </p:txBody>
        </p:sp>
        <p:sp>
          <p:nvSpPr>
            <p:cNvPr id="13" name="Rectangle 24"/>
            <p:cNvSpPr>
              <a:spLocks noChangeArrowheads="1"/>
            </p:cNvSpPr>
            <p:nvPr/>
          </p:nvSpPr>
          <p:spPr bwMode="auto">
            <a:xfrm>
              <a:off x="4991743" y="2286837"/>
              <a:ext cx="3324673" cy="1609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20000"/>
                </a:lnSpc>
                <a:spcBef>
                  <a:spcPts val="1800"/>
                </a:spcBef>
              </a:pPr>
              <a:r>
                <a:rPr lang="en-US" altLang="zh-CN" sz="1100" dirty="0">
                  <a:solidFill>
                    <a:schemeClr val="bg1"/>
                  </a:solidFill>
                  <a:cs typeface="+mn-ea"/>
                  <a:sym typeface="+mn-lt"/>
                </a:rPr>
                <a:t>We have many PowerPoint templates that has been specifically designed to help anyone that is stepping into the world of PowerPoint for the very first time.</a:t>
              </a:r>
            </a:p>
            <a:p>
              <a:pPr>
                <a:lnSpc>
                  <a:spcPct val="120000"/>
                </a:lnSpc>
                <a:spcBef>
                  <a:spcPts val="1800"/>
                </a:spcBef>
              </a:pPr>
              <a:r>
                <a:rPr lang="en-US" altLang="zh-CN" sz="1100" dirty="0">
                  <a:solidFill>
                    <a:schemeClr val="bg1"/>
                  </a:solidFill>
                  <a:cs typeface="+mn-ea"/>
                  <a:sym typeface="+mn-lt"/>
                </a:rPr>
                <a:t>We have many PowerPoint templates that has been specifically designed to help anyone that is stepping into the world of PowerPoint for the very first time. </a:t>
              </a:r>
            </a:p>
            <a:p>
              <a:pPr>
                <a:lnSpc>
                  <a:spcPct val="120000"/>
                </a:lnSpc>
                <a:spcBef>
                  <a:spcPts val="1800"/>
                </a:spcBef>
              </a:pPr>
              <a:r>
                <a:rPr lang="en-US" altLang="zh-CN" sz="1100" dirty="0">
                  <a:solidFill>
                    <a:schemeClr val="bg1"/>
                  </a:solidFill>
                  <a:cs typeface="+mn-ea"/>
                  <a:sym typeface="+mn-lt"/>
                </a:rPr>
                <a:t>We have many PowerPoint templates that has been specifically designed to help anyone that is stepping into the world of PowerPoint for the very first time.  </a:t>
              </a:r>
            </a:p>
          </p:txBody>
        </p:sp>
        <p:sp>
          <p:nvSpPr>
            <p:cNvPr id="14" name="Rectangle 24"/>
            <p:cNvSpPr>
              <a:spLocks noChangeArrowheads="1"/>
            </p:cNvSpPr>
            <p:nvPr/>
          </p:nvSpPr>
          <p:spPr bwMode="auto">
            <a:xfrm>
              <a:off x="5155723" y="3935139"/>
              <a:ext cx="3024337" cy="274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20000"/>
                </a:lnSpc>
                <a:spcBef>
                  <a:spcPts val="300"/>
                </a:spcBef>
              </a:pPr>
              <a:r>
                <a:rPr lang="en-US" altLang="zh-CN" sz="1100" dirty="0">
                  <a:solidFill>
                    <a:schemeClr val="bg1"/>
                  </a:solidFill>
                  <a:cs typeface="+mn-ea"/>
                  <a:sym typeface="+mn-lt"/>
                </a:rPr>
                <a:t>We have many PowerPoint templates that has been specifically designed.</a:t>
              </a:r>
            </a:p>
          </p:txBody>
        </p:sp>
        <p:sp>
          <p:nvSpPr>
            <p:cNvPr id="15" name="任意多边形 16"/>
            <p:cNvSpPr/>
            <p:nvPr/>
          </p:nvSpPr>
          <p:spPr>
            <a:xfrm>
              <a:off x="4652964" y="2382239"/>
              <a:ext cx="214313" cy="138156"/>
            </a:xfrm>
            <a:custGeom>
              <a:avLst/>
              <a:gdLst>
                <a:gd name="connsiteX0" fmla="*/ 0 w 214313"/>
                <a:gd name="connsiteY0" fmla="*/ 61913 h 138113"/>
                <a:gd name="connsiteX1" fmla="*/ 76200 w 214313"/>
                <a:gd name="connsiteY1" fmla="*/ 138113 h 138113"/>
                <a:gd name="connsiteX2" fmla="*/ 214313 w 214313"/>
                <a:gd name="connsiteY2" fmla="*/ 0 h 138113"/>
              </a:gdLst>
              <a:ahLst/>
              <a:cxnLst>
                <a:cxn ang="0">
                  <a:pos x="connsiteX0" y="connsiteY0"/>
                </a:cxn>
                <a:cxn ang="0">
                  <a:pos x="connsiteX1" y="connsiteY1"/>
                </a:cxn>
                <a:cxn ang="0">
                  <a:pos x="connsiteX2" y="connsiteY2"/>
                </a:cxn>
              </a:cxnLst>
              <a:rect l="l" t="t" r="r" b="b"/>
              <a:pathLst>
                <a:path w="214313" h="138113">
                  <a:moveTo>
                    <a:pt x="0" y="61913"/>
                  </a:moveTo>
                  <a:lnTo>
                    <a:pt x="76200" y="138113"/>
                  </a:lnTo>
                  <a:lnTo>
                    <a:pt x="214313" y="0"/>
                  </a:lnTo>
                </a:path>
              </a:pathLst>
            </a:custGeom>
            <a:noFill/>
            <a:ln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bg1"/>
                </a:solidFill>
                <a:cs typeface="+mn-ea"/>
                <a:sym typeface="+mn-lt"/>
              </a:endParaRPr>
            </a:p>
          </p:txBody>
        </p:sp>
        <p:sp>
          <p:nvSpPr>
            <p:cNvPr id="16" name="任意多边形 17"/>
            <p:cNvSpPr/>
            <p:nvPr/>
          </p:nvSpPr>
          <p:spPr>
            <a:xfrm>
              <a:off x="4652964" y="2901513"/>
              <a:ext cx="214313" cy="138156"/>
            </a:xfrm>
            <a:custGeom>
              <a:avLst/>
              <a:gdLst>
                <a:gd name="connsiteX0" fmla="*/ 0 w 214313"/>
                <a:gd name="connsiteY0" fmla="*/ 61913 h 138113"/>
                <a:gd name="connsiteX1" fmla="*/ 76200 w 214313"/>
                <a:gd name="connsiteY1" fmla="*/ 138113 h 138113"/>
                <a:gd name="connsiteX2" fmla="*/ 214313 w 214313"/>
                <a:gd name="connsiteY2" fmla="*/ 0 h 138113"/>
              </a:gdLst>
              <a:ahLst/>
              <a:cxnLst>
                <a:cxn ang="0">
                  <a:pos x="connsiteX0" y="connsiteY0"/>
                </a:cxn>
                <a:cxn ang="0">
                  <a:pos x="connsiteX1" y="connsiteY1"/>
                </a:cxn>
                <a:cxn ang="0">
                  <a:pos x="connsiteX2" y="connsiteY2"/>
                </a:cxn>
              </a:cxnLst>
              <a:rect l="l" t="t" r="r" b="b"/>
              <a:pathLst>
                <a:path w="214313" h="138113">
                  <a:moveTo>
                    <a:pt x="0" y="61913"/>
                  </a:moveTo>
                  <a:lnTo>
                    <a:pt x="76200" y="138113"/>
                  </a:lnTo>
                  <a:lnTo>
                    <a:pt x="214313" y="0"/>
                  </a:lnTo>
                </a:path>
              </a:pathLst>
            </a:custGeom>
            <a:noFill/>
            <a:ln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bg1"/>
                </a:solidFill>
                <a:cs typeface="+mn-ea"/>
                <a:sym typeface="+mn-lt"/>
              </a:endParaRPr>
            </a:p>
          </p:txBody>
        </p:sp>
        <p:sp>
          <p:nvSpPr>
            <p:cNvPr id="17" name="任意多边形 18"/>
            <p:cNvSpPr/>
            <p:nvPr/>
          </p:nvSpPr>
          <p:spPr>
            <a:xfrm>
              <a:off x="4652964" y="3416021"/>
              <a:ext cx="214313" cy="138156"/>
            </a:xfrm>
            <a:custGeom>
              <a:avLst/>
              <a:gdLst>
                <a:gd name="connsiteX0" fmla="*/ 0 w 214313"/>
                <a:gd name="connsiteY0" fmla="*/ 61913 h 138113"/>
                <a:gd name="connsiteX1" fmla="*/ 76200 w 214313"/>
                <a:gd name="connsiteY1" fmla="*/ 138113 h 138113"/>
                <a:gd name="connsiteX2" fmla="*/ 214313 w 214313"/>
                <a:gd name="connsiteY2" fmla="*/ 0 h 138113"/>
              </a:gdLst>
              <a:ahLst/>
              <a:cxnLst>
                <a:cxn ang="0">
                  <a:pos x="connsiteX0" y="connsiteY0"/>
                </a:cxn>
                <a:cxn ang="0">
                  <a:pos x="connsiteX1" y="connsiteY1"/>
                </a:cxn>
                <a:cxn ang="0">
                  <a:pos x="connsiteX2" y="connsiteY2"/>
                </a:cxn>
              </a:cxnLst>
              <a:rect l="l" t="t" r="r" b="b"/>
              <a:pathLst>
                <a:path w="214313" h="138113">
                  <a:moveTo>
                    <a:pt x="0" y="61913"/>
                  </a:moveTo>
                  <a:lnTo>
                    <a:pt x="76200" y="138113"/>
                  </a:lnTo>
                  <a:lnTo>
                    <a:pt x="214313" y="0"/>
                  </a:lnTo>
                </a:path>
              </a:pathLst>
            </a:custGeom>
            <a:noFill/>
            <a:ln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bg1"/>
                </a:solidFill>
                <a:cs typeface="+mn-ea"/>
                <a:sym typeface="+mn-lt"/>
              </a:endParaRPr>
            </a:p>
          </p:txBody>
        </p:sp>
        <p:sp>
          <p:nvSpPr>
            <p:cNvPr id="18" name="Freeform 10"/>
            <p:cNvSpPr>
              <a:spLocks noEditPoints="1"/>
            </p:cNvSpPr>
            <p:nvPr/>
          </p:nvSpPr>
          <p:spPr bwMode="auto">
            <a:xfrm>
              <a:off x="4699248" y="3896247"/>
              <a:ext cx="177552" cy="238640"/>
            </a:xfrm>
            <a:custGeom>
              <a:avLst/>
              <a:gdLst>
                <a:gd name="T0" fmla="*/ 96 w 145"/>
                <a:gd name="T1" fmla="*/ 71 h 195"/>
                <a:gd name="T2" fmla="*/ 72 w 145"/>
                <a:gd name="T3" fmla="*/ 81 h 195"/>
                <a:gd name="T4" fmla="*/ 60 w 145"/>
                <a:gd name="T5" fmla="*/ 79 h 195"/>
                <a:gd name="T6" fmla="*/ 49 w 145"/>
                <a:gd name="T7" fmla="*/ 71 h 195"/>
                <a:gd name="T8" fmla="*/ 43 w 145"/>
                <a:gd name="T9" fmla="*/ 71 h 195"/>
                <a:gd name="T10" fmla="*/ 43 w 145"/>
                <a:gd name="T11" fmla="*/ 78 h 195"/>
                <a:gd name="T12" fmla="*/ 56 w 145"/>
                <a:gd name="T13" fmla="*/ 87 h 195"/>
                <a:gd name="T14" fmla="*/ 72 w 145"/>
                <a:gd name="T15" fmla="*/ 90 h 195"/>
                <a:gd name="T16" fmla="*/ 102 w 145"/>
                <a:gd name="T17" fmla="*/ 78 h 195"/>
                <a:gd name="T18" fmla="*/ 102 w 145"/>
                <a:gd name="T19" fmla="*/ 71 h 195"/>
                <a:gd name="T20" fmla="*/ 96 w 145"/>
                <a:gd name="T21" fmla="*/ 71 h 195"/>
                <a:gd name="T22" fmla="*/ 106 w 145"/>
                <a:gd name="T23" fmla="*/ 170 h 195"/>
                <a:gd name="T24" fmla="*/ 106 w 145"/>
                <a:gd name="T25" fmla="*/ 170 h 195"/>
                <a:gd name="T26" fmla="*/ 39 w 145"/>
                <a:gd name="T27" fmla="*/ 170 h 195"/>
                <a:gd name="T28" fmla="*/ 34 w 145"/>
                <a:gd name="T29" fmla="*/ 174 h 195"/>
                <a:gd name="T30" fmla="*/ 39 w 145"/>
                <a:gd name="T31" fmla="*/ 179 h 195"/>
                <a:gd name="T32" fmla="*/ 106 w 145"/>
                <a:gd name="T33" fmla="*/ 179 h 195"/>
                <a:gd name="T34" fmla="*/ 111 w 145"/>
                <a:gd name="T35" fmla="*/ 174 h 195"/>
                <a:gd name="T36" fmla="*/ 106 w 145"/>
                <a:gd name="T37" fmla="*/ 170 h 195"/>
                <a:gd name="T38" fmla="*/ 145 w 145"/>
                <a:gd name="T39" fmla="*/ 75 h 195"/>
                <a:gd name="T40" fmla="*/ 145 w 145"/>
                <a:gd name="T41" fmla="*/ 75 h 195"/>
                <a:gd name="T42" fmla="*/ 124 w 145"/>
                <a:gd name="T43" fmla="*/ 22 h 195"/>
                <a:gd name="T44" fmla="*/ 72 w 145"/>
                <a:gd name="T45" fmla="*/ 0 h 195"/>
                <a:gd name="T46" fmla="*/ 21 w 145"/>
                <a:gd name="T47" fmla="*/ 22 h 195"/>
                <a:gd name="T48" fmla="*/ 0 w 145"/>
                <a:gd name="T49" fmla="*/ 75 h 195"/>
                <a:gd name="T50" fmla="*/ 9 w 145"/>
                <a:gd name="T51" fmla="*/ 112 h 195"/>
                <a:gd name="T52" fmla="*/ 9 w 145"/>
                <a:gd name="T53" fmla="*/ 112 h 195"/>
                <a:gd name="T54" fmla="*/ 31 w 145"/>
                <a:gd name="T55" fmla="*/ 137 h 195"/>
                <a:gd name="T56" fmla="*/ 31 w 145"/>
                <a:gd name="T57" fmla="*/ 158 h 195"/>
                <a:gd name="T58" fmla="*/ 39 w 145"/>
                <a:gd name="T59" fmla="*/ 166 h 195"/>
                <a:gd name="T60" fmla="*/ 106 w 145"/>
                <a:gd name="T61" fmla="*/ 166 h 195"/>
                <a:gd name="T62" fmla="*/ 114 w 145"/>
                <a:gd name="T63" fmla="*/ 158 h 195"/>
                <a:gd name="T64" fmla="*/ 114 w 145"/>
                <a:gd name="T65" fmla="*/ 137 h 195"/>
                <a:gd name="T66" fmla="*/ 136 w 145"/>
                <a:gd name="T67" fmla="*/ 112 h 195"/>
                <a:gd name="T68" fmla="*/ 136 w 145"/>
                <a:gd name="T69" fmla="*/ 112 h 195"/>
                <a:gd name="T70" fmla="*/ 145 w 145"/>
                <a:gd name="T71" fmla="*/ 75 h 195"/>
                <a:gd name="T72" fmla="*/ 123 w 145"/>
                <a:gd name="T73" fmla="*/ 104 h 195"/>
                <a:gd name="T74" fmla="*/ 123 w 145"/>
                <a:gd name="T75" fmla="*/ 104 h 195"/>
                <a:gd name="T76" fmla="*/ 123 w 145"/>
                <a:gd name="T77" fmla="*/ 104 h 195"/>
                <a:gd name="T78" fmla="*/ 123 w 145"/>
                <a:gd name="T79" fmla="*/ 104 h 195"/>
                <a:gd name="T80" fmla="*/ 102 w 145"/>
                <a:gd name="T81" fmla="*/ 126 h 195"/>
                <a:gd name="T82" fmla="*/ 99 w 145"/>
                <a:gd name="T83" fmla="*/ 133 h 195"/>
                <a:gd name="T84" fmla="*/ 99 w 145"/>
                <a:gd name="T85" fmla="*/ 133 h 195"/>
                <a:gd name="T86" fmla="*/ 99 w 145"/>
                <a:gd name="T87" fmla="*/ 150 h 195"/>
                <a:gd name="T88" fmla="*/ 46 w 145"/>
                <a:gd name="T89" fmla="*/ 150 h 195"/>
                <a:gd name="T90" fmla="*/ 46 w 145"/>
                <a:gd name="T91" fmla="*/ 133 h 195"/>
                <a:gd name="T92" fmla="*/ 42 w 145"/>
                <a:gd name="T93" fmla="*/ 126 h 195"/>
                <a:gd name="T94" fmla="*/ 22 w 145"/>
                <a:gd name="T95" fmla="*/ 104 h 195"/>
                <a:gd name="T96" fmla="*/ 22 w 145"/>
                <a:gd name="T97" fmla="*/ 104 h 195"/>
                <a:gd name="T98" fmla="*/ 14 w 145"/>
                <a:gd name="T99" fmla="*/ 75 h 195"/>
                <a:gd name="T100" fmla="*/ 31 w 145"/>
                <a:gd name="T101" fmla="*/ 33 h 195"/>
                <a:gd name="T102" fmla="*/ 72 w 145"/>
                <a:gd name="T103" fmla="*/ 15 h 195"/>
                <a:gd name="T104" fmla="*/ 113 w 145"/>
                <a:gd name="T105" fmla="*/ 33 h 195"/>
                <a:gd name="T106" fmla="*/ 130 w 145"/>
                <a:gd name="T107" fmla="*/ 75 h 195"/>
                <a:gd name="T108" fmla="*/ 123 w 145"/>
                <a:gd name="T109" fmla="*/ 104 h 195"/>
                <a:gd name="T110" fmla="*/ 92 w 145"/>
                <a:gd name="T111" fmla="*/ 186 h 195"/>
                <a:gd name="T112" fmla="*/ 92 w 145"/>
                <a:gd name="T113" fmla="*/ 186 h 195"/>
                <a:gd name="T114" fmla="*/ 53 w 145"/>
                <a:gd name="T115" fmla="*/ 186 h 195"/>
                <a:gd name="T116" fmla="*/ 48 w 145"/>
                <a:gd name="T117" fmla="*/ 190 h 195"/>
                <a:gd name="T118" fmla="*/ 53 w 145"/>
                <a:gd name="T119" fmla="*/ 195 h 195"/>
                <a:gd name="T120" fmla="*/ 92 w 145"/>
                <a:gd name="T121" fmla="*/ 195 h 195"/>
                <a:gd name="T122" fmla="*/ 96 w 145"/>
                <a:gd name="T123" fmla="*/ 190 h 195"/>
                <a:gd name="T124" fmla="*/ 92 w 145"/>
                <a:gd name="T125" fmla="*/ 18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45" h="195">
                  <a:moveTo>
                    <a:pt x="96" y="71"/>
                  </a:moveTo>
                  <a:cubicBezTo>
                    <a:pt x="90" y="77"/>
                    <a:pt x="82" y="81"/>
                    <a:pt x="72" y="81"/>
                  </a:cubicBezTo>
                  <a:cubicBezTo>
                    <a:pt x="68" y="81"/>
                    <a:pt x="63" y="80"/>
                    <a:pt x="60" y="79"/>
                  </a:cubicBezTo>
                  <a:cubicBezTo>
                    <a:pt x="56" y="77"/>
                    <a:pt x="52" y="74"/>
                    <a:pt x="49" y="71"/>
                  </a:cubicBezTo>
                  <a:cubicBezTo>
                    <a:pt x="47" y="69"/>
                    <a:pt x="44" y="69"/>
                    <a:pt x="43" y="71"/>
                  </a:cubicBezTo>
                  <a:cubicBezTo>
                    <a:pt x="41" y="73"/>
                    <a:pt x="41" y="76"/>
                    <a:pt x="43" y="78"/>
                  </a:cubicBezTo>
                  <a:cubicBezTo>
                    <a:pt x="46" y="82"/>
                    <a:pt x="51" y="85"/>
                    <a:pt x="56" y="87"/>
                  </a:cubicBezTo>
                  <a:cubicBezTo>
                    <a:pt x="61" y="89"/>
                    <a:pt x="67" y="90"/>
                    <a:pt x="72" y="90"/>
                  </a:cubicBezTo>
                  <a:cubicBezTo>
                    <a:pt x="84" y="90"/>
                    <a:pt x="95" y="85"/>
                    <a:pt x="102" y="78"/>
                  </a:cubicBezTo>
                  <a:cubicBezTo>
                    <a:pt x="104" y="76"/>
                    <a:pt x="104" y="73"/>
                    <a:pt x="102" y="71"/>
                  </a:cubicBezTo>
                  <a:cubicBezTo>
                    <a:pt x="100" y="69"/>
                    <a:pt x="98" y="69"/>
                    <a:pt x="96" y="71"/>
                  </a:cubicBezTo>
                  <a:close/>
                  <a:moveTo>
                    <a:pt x="106" y="170"/>
                  </a:moveTo>
                  <a:cubicBezTo>
                    <a:pt x="106" y="170"/>
                    <a:pt x="106" y="170"/>
                    <a:pt x="106" y="170"/>
                  </a:cubicBezTo>
                  <a:cubicBezTo>
                    <a:pt x="39" y="170"/>
                    <a:pt x="39" y="170"/>
                    <a:pt x="39" y="170"/>
                  </a:cubicBezTo>
                  <a:cubicBezTo>
                    <a:pt x="36" y="170"/>
                    <a:pt x="34" y="172"/>
                    <a:pt x="34" y="174"/>
                  </a:cubicBezTo>
                  <a:cubicBezTo>
                    <a:pt x="34" y="177"/>
                    <a:pt x="36" y="179"/>
                    <a:pt x="39" y="179"/>
                  </a:cubicBezTo>
                  <a:cubicBezTo>
                    <a:pt x="106" y="179"/>
                    <a:pt x="106" y="179"/>
                    <a:pt x="106" y="179"/>
                  </a:cubicBezTo>
                  <a:cubicBezTo>
                    <a:pt x="109" y="179"/>
                    <a:pt x="111" y="177"/>
                    <a:pt x="111" y="174"/>
                  </a:cubicBezTo>
                  <a:cubicBezTo>
                    <a:pt x="111" y="172"/>
                    <a:pt x="109" y="170"/>
                    <a:pt x="106" y="170"/>
                  </a:cubicBezTo>
                  <a:close/>
                  <a:moveTo>
                    <a:pt x="145" y="75"/>
                  </a:moveTo>
                  <a:cubicBezTo>
                    <a:pt x="145" y="75"/>
                    <a:pt x="145" y="75"/>
                    <a:pt x="145" y="75"/>
                  </a:cubicBezTo>
                  <a:cubicBezTo>
                    <a:pt x="145" y="54"/>
                    <a:pt x="137" y="36"/>
                    <a:pt x="124" y="22"/>
                  </a:cubicBezTo>
                  <a:cubicBezTo>
                    <a:pt x="111" y="9"/>
                    <a:pt x="92" y="0"/>
                    <a:pt x="72" y="0"/>
                  </a:cubicBezTo>
                  <a:cubicBezTo>
                    <a:pt x="52" y="0"/>
                    <a:pt x="34" y="9"/>
                    <a:pt x="21" y="22"/>
                  </a:cubicBezTo>
                  <a:cubicBezTo>
                    <a:pt x="8" y="36"/>
                    <a:pt x="0" y="54"/>
                    <a:pt x="0" y="75"/>
                  </a:cubicBezTo>
                  <a:cubicBezTo>
                    <a:pt x="0" y="88"/>
                    <a:pt x="3" y="101"/>
                    <a:pt x="9" y="112"/>
                  </a:cubicBezTo>
                  <a:cubicBezTo>
                    <a:pt x="9" y="112"/>
                    <a:pt x="9" y="112"/>
                    <a:pt x="9" y="112"/>
                  </a:cubicBezTo>
                  <a:cubicBezTo>
                    <a:pt x="14" y="122"/>
                    <a:pt x="22" y="130"/>
                    <a:pt x="31" y="137"/>
                  </a:cubicBezTo>
                  <a:cubicBezTo>
                    <a:pt x="31" y="158"/>
                    <a:pt x="31" y="158"/>
                    <a:pt x="31" y="158"/>
                  </a:cubicBezTo>
                  <a:cubicBezTo>
                    <a:pt x="31" y="162"/>
                    <a:pt x="34" y="166"/>
                    <a:pt x="39" y="166"/>
                  </a:cubicBezTo>
                  <a:cubicBezTo>
                    <a:pt x="106" y="166"/>
                    <a:pt x="106" y="166"/>
                    <a:pt x="106" y="166"/>
                  </a:cubicBezTo>
                  <a:cubicBezTo>
                    <a:pt x="110" y="166"/>
                    <a:pt x="114" y="162"/>
                    <a:pt x="114" y="158"/>
                  </a:cubicBezTo>
                  <a:cubicBezTo>
                    <a:pt x="114" y="137"/>
                    <a:pt x="114" y="137"/>
                    <a:pt x="114" y="137"/>
                  </a:cubicBezTo>
                  <a:cubicBezTo>
                    <a:pt x="123" y="130"/>
                    <a:pt x="130" y="122"/>
                    <a:pt x="136" y="112"/>
                  </a:cubicBezTo>
                  <a:cubicBezTo>
                    <a:pt x="136" y="112"/>
                    <a:pt x="136" y="112"/>
                    <a:pt x="136" y="112"/>
                  </a:cubicBezTo>
                  <a:cubicBezTo>
                    <a:pt x="142" y="101"/>
                    <a:pt x="145" y="88"/>
                    <a:pt x="145" y="75"/>
                  </a:cubicBezTo>
                  <a:close/>
                  <a:moveTo>
                    <a:pt x="123" y="104"/>
                  </a:moveTo>
                  <a:cubicBezTo>
                    <a:pt x="123" y="104"/>
                    <a:pt x="123" y="104"/>
                    <a:pt x="123" y="104"/>
                  </a:cubicBezTo>
                  <a:cubicBezTo>
                    <a:pt x="123" y="104"/>
                    <a:pt x="123" y="104"/>
                    <a:pt x="123" y="104"/>
                  </a:cubicBezTo>
                  <a:cubicBezTo>
                    <a:pt x="123" y="104"/>
                    <a:pt x="123" y="104"/>
                    <a:pt x="123" y="104"/>
                  </a:cubicBezTo>
                  <a:cubicBezTo>
                    <a:pt x="118" y="114"/>
                    <a:pt x="111" y="121"/>
                    <a:pt x="102" y="126"/>
                  </a:cubicBezTo>
                  <a:cubicBezTo>
                    <a:pt x="100" y="128"/>
                    <a:pt x="99" y="130"/>
                    <a:pt x="99" y="133"/>
                  </a:cubicBezTo>
                  <a:cubicBezTo>
                    <a:pt x="99" y="133"/>
                    <a:pt x="99" y="133"/>
                    <a:pt x="99" y="133"/>
                  </a:cubicBezTo>
                  <a:cubicBezTo>
                    <a:pt x="99" y="150"/>
                    <a:pt x="99" y="150"/>
                    <a:pt x="99" y="150"/>
                  </a:cubicBezTo>
                  <a:cubicBezTo>
                    <a:pt x="46" y="150"/>
                    <a:pt x="46" y="150"/>
                    <a:pt x="46" y="150"/>
                  </a:cubicBezTo>
                  <a:cubicBezTo>
                    <a:pt x="46" y="133"/>
                    <a:pt x="46" y="133"/>
                    <a:pt x="46" y="133"/>
                  </a:cubicBezTo>
                  <a:cubicBezTo>
                    <a:pt x="46" y="130"/>
                    <a:pt x="44" y="127"/>
                    <a:pt x="42" y="126"/>
                  </a:cubicBezTo>
                  <a:cubicBezTo>
                    <a:pt x="33" y="121"/>
                    <a:pt x="27" y="113"/>
                    <a:pt x="22" y="104"/>
                  </a:cubicBezTo>
                  <a:cubicBezTo>
                    <a:pt x="22" y="104"/>
                    <a:pt x="22" y="104"/>
                    <a:pt x="22" y="104"/>
                  </a:cubicBezTo>
                  <a:cubicBezTo>
                    <a:pt x="17" y="96"/>
                    <a:pt x="14" y="86"/>
                    <a:pt x="14" y="75"/>
                  </a:cubicBezTo>
                  <a:cubicBezTo>
                    <a:pt x="14" y="59"/>
                    <a:pt x="21" y="44"/>
                    <a:pt x="31" y="33"/>
                  </a:cubicBezTo>
                  <a:cubicBezTo>
                    <a:pt x="42" y="22"/>
                    <a:pt x="56" y="15"/>
                    <a:pt x="72" y="15"/>
                  </a:cubicBezTo>
                  <a:cubicBezTo>
                    <a:pt x="88" y="15"/>
                    <a:pt x="103" y="22"/>
                    <a:pt x="113" y="33"/>
                  </a:cubicBezTo>
                  <a:cubicBezTo>
                    <a:pt x="124" y="44"/>
                    <a:pt x="130" y="59"/>
                    <a:pt x="130" y="75"/>
                  </a:cubicBezTo>
                  <a:cubicBezTo>
                    <a:pt x="130" y="86"/>
                    <a:pt x="128" y="96"/>
                    <a:pt x="123" y="104"/>
                  </a:cubicBezTo>
                  <a:close/>
                  <a:moveTo>
                    <a:pt x="92" y="186"/>
                  </a:moveTo>
                  <a:cubicBezTo>
                    <a:pt x="92" y="186"/>
                    <a:pt x="92" y="186"/>
                    <a:pt x="92" y="186"/>
                  </a:cubicBezTo>
                  <a:cubicBezTo>
                    <a:pt x="53" y="186"/>
                    <a:pt x="53" y="186"/>
                    <a:pt x="53" y="186"/>
                  </a:cubicBezTo>
                  <a:cubicBezTo>
                    <a:pt x="50" y="186"/>
                    <a:pt x="48" y="188"/>
                    <a:pt x="48" y="190"/>
                  </a:cubicBezTo>
                  <a:cubicBezTo>
                    <a:pt x="48" y="193"/>
                    <a:pt x="50" y="195"/>
                    <a:pt x="53" y="195"/>
                  </a:cubicBezTo>
                  <a:cubicBezTo>
                    <a:pt x="92" y="195"/>
                    <a:pt x="92" y="195"/>
                    <a:pt x="92" y="195"/>
                  </a:cubicBezTo>
                  <a:cubicBezTo>
                    <a:pt x="94" y="195"/>
                    <a:pt x="96" y="193"/>
                    <a:pt x="96" y="190"/>
                  </a:cubicBezTo>
                  <a:cubicBezTo>
                    <a:pt x="96" y="188"/>
                    <a:pt x="94" y="186"/>
                    <a:pt x="92" y="186"/>
                  </a:cubicBezTo>
                  <a:close/>
                </a:path>
              </a:pathLst>
            </a:custGeom>
            <a:solidFill>
              <a:schemeClr val="bg1"/>
            </a:solidFill>
            <a:ln>
              <a:noFill/>
            </a:ln>
          </p:spPr>
          <p:txBody>
            <a:bodyPr vert="horz" wrap="square" lIns="91440" tIns="45720" rIns="91440" bIns="45720" numCol="1" anchor="t" anchorCtr="0" compatLnSpc="1"/>
            <a:lstStyle/>
            <a:p>
              <a:endParaRPr lang="zh-CN" altLang="en-US" sz="3200">
                <a:solidFill>
                  <a:schemeClr val="bg1"/>
                </a:solidFill>
                <a:cs typeface="+mn-ea"/>
                <a:sym typeface="+mn-lt"/>
              </a:endParaRPr>
            </a:p>
          </p:txBody>
        </p:sp>
      </p:grpSp>
    </p:spTree>
    <p:extLst>
      <p:ext uri="{BB962C8B-B14F-4D97-AF65-F5344CB8AC3E}">
        <p14:creationId xmlns:p14="http://schemas.microsoft.com/office/powerpoint/2010/main" val="2908389451"/>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357025"/>
            <a:ext cx="12190413" cy="688765"/>
            <a:chOff x="0" y="462533"/>
            <a:chExt cx="12190413" cy="688765"/>
          </a:xfrm>
        </p:grpSpPr>
        <p:sp>
          <p:nvSpPr>
            <p:cNvPr id="11" name="Copyright Notice"/>
            <p:cNvSpPr>
              <a:spLocks/>
            </p:cNvSpPr>
            <p:nvPr/>
          </p:nvSpPr>
          <p:spPr bwMode="auto">
            <a:xfrm>
              <a:off x="4597400" y="462533"/>
              <a:ext cx="30480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chemeClr val="bg1"/>
                  </a:solidFill>
                  <a:cs typeface="+mn-ea"/>
                  <a:sym typeface="+mn-lt"/>
                </a:rPr>
                <a:t>点击加入标题文字</a:t>
              </a:r>
              <a:endParaRPr lang="en-US" sz="2400" cap="small" dirty="0">
                <a:solidFill>
                  <a:schemeClr val="bg1"/>
                </a:solidFill>
                <a:cs typeface="+mn-ea"/>
                <a:sym typeface="+mn-lt"/>
              </a:endParaRPr>
            </a:p>
          </p:txBody>
        </p:sp>
        <p:cxnSp>
          <p:nvCxnSpPr>
            <p:cNvPr id="5" name="直接连接符 4"/>
            <p:cNvCxnSpPr>
              <a:cxnSpLocks/>
            </p:cNvCxnSpPr>
            <p:nvPr/>
          </p:nvCxnSpPr>
          <p:spPr>
            <a:xfrm>
              <a:off x="0" y="1151298"/>
              <a:ext cx="1219041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 name="组合 48"/>
          <p:cNvGrpSpPr/>
          <p:nvPr/>
        </p:nvGrpSpPr>
        <p:grpSpPr>
          <a:xfrm>
            <a:off x="2388284" y="1958132"/>
            <a:ext cx="2228850" cy="2232025"/>
            <a:chOff x="0" y="0"/>
            <a:chExt cx="2227424" cy="2232424"/>
          </a:xfrm>
        </p:grpSpPr>
        <p:grpSp>
          <p:nvGrpSpPr>
            <p:cNvPr id="7" name="组合 49"/>
            <p:cNvGrpSpPr/>
            <p:nvPr/>
          </p:nvGrpSpPr>
          <p:grpSpPr>
            <a:xfrm>
              <a:off x="0" y="0"/>
              <a:ext cx="2227424" cy="2232424"/>
              <a:chOff x="0" y="0"/>
              <a:chExt cx="2373418" cy="2378746"/>
            </a:xfrm>
          </p:grpSpPr>
          <p:sp>
            <p:nvSpPr>
              <p:cNvPr id="12" name="椭圆 53"/>
              <p:cNvSpPr/>
              <p:nvPr/>
            </p:nvSpPr>
            <p:spPr>
              <a:xfrm>
                <a:off x="107407" y="110071"/>
                <a:ext cx="2158604" cy="2158604"/>
              </a:xfrm>
              <a:prstGeom prst="ellipse">
                <a:avLst/>
              </a:prstGeom>
              <a:noFill/>
              <a:ln w="19050" cap="flat" cmpd="sng">
                <a:solidFill>
                  <a:schemeClr val="bg1"/>
                </a:solidFill>
                <a:prstDash val="solid"/>
                <a:miter/>
                <a:headEnd type="none" w="med" len="med"/>
                <a:tailEnd type="none" w="med" len="med"/>
              </a:ln>
            </p:spPr>
            <p:txBody>
              <a:bodyPr anchor="ctr"/>
              <a:lstStyle/>
              <a:p>
                <a:pPr lvl="0" algn="ctr" eaLnBrk="1" hangingPunct="1">
                  <a:buNone/>
                </a:pPr>
                <a:endParaRPr lang="zh-CN" altLang="zh-CN" sz="1600" dirty="0">
                  <a:solidFill>
                    <a:schemeClr val="bg1"/>
                  </a:solidFill>
                  <a:cs typeface="+mn-ea"/>
                  <a:sym typeface="+mn-lt"/>
                </a:endParaRPr>
              </a:p>
            </p:txBody>
          </p:sp>
          <p:sp>
            <p:nvSpPr>
              <p:cNvPr id="13" name="椭圆 1"/>
              <p:cNvSpPr/>
              <p:nvPr/>
            </p:nvSpPr>
            <p:spPr>
              <a:xfrm>
                <a:off x="0" y="0"/>
                <a:ext cx="2373418" cy="2378746"/>
              </a:xfrm>
              <a:custGeom>
                <a:avLst/>
                <a:gdLst>
                  <a:gd name="txL" fmla="*/ 0 w 2373418"/>
                  <a:gd name="txT" fmla="*/ 0 h 2378746"/>
                  <a:gd name="txR" fmla="*/ 2373418 w 2373418"/>
                  <a:gd name="txB" fmla="*/ 2378746 h 2378746"/>
                </a:gdLst>
                <a:ahLst/>
                <a:cxnLst>
                  <a:cxn ang="0">
                    <a:pos x="1189373" y="0"/>
                  </a:cxn>
                  <a:cxn ang="0">
                    <a:pos x="1189373" y="287688"/>
                  </a:cxn>
                  <a:cxn ang="0">
                    <a:pos x="287688" y="1189373"/>
                  </a:cxn>
                  <a:cxn ang="0">
                    <a:pos x="1189373" y="2091058"/>
                  </a:cxn>
                  <a:cxn ang="0">
                    <a:pos x="2084369" y="1294891"/>
                  </a:cxn>
                  <a:cxn ang="0">
                    <a:pos x="2373418" y="1294891"/>
                  </a:cxn>
                  <a:cxn ang="0">
                    <a:pos x="1189373" y="2378746"/>
                  </a:cxn>
                  <a:cxn ang="0">
                    <a:pos x="0" y="1189373"/>
                  </a:cxn>
                  <a:cxn ang="0">
                    <a:pos x="1189373" y="0"/>
                  </a:cxn>
                </a:cxnLst>
                <a:rect l="txL" t="txT" r="txR" b="txB"/>
                <a:pathLst>
                  <a:path w="2373418" h="2378746">
                    <a:moveTo>
                      <a:pt x="1189373" y="0"/>
                    </a:moveTo>
                    <a:lnTo>
                      <a:pt x="1189373" y="287688"/>
                    </a:lnTo>
                    <a:cubicBezTo>
                      <a:pt x="691386" y="287688"/>
                      <a:pt x="287688" y="691386"/>
                      <a:pt x="287688" y="1189373"/>
                    </a:cubicBezTo>
                    <a:cubicBezTo>
                      <a:pt x="287688" y="1687360"/>
                      <a:pt x="691386" y="2091058"/>
                      <a:pt x="1189373" y="2091058"/>
                    </a:cubicBezTo>
                    <a:cubicBezTo>
                      <a:pt x="1651642" y="2091058"/>
                      <a:pt x="2032663" y="1743194"/>
                      <a:pt x="2084369" y="1294891"/>
                    </a:cubicBezTo>
                    <a:lnTo>
                      <a:pt x="2373418" y="1294891"/>
                    </a:lnTo>
                    <a:cubicBezTo>
                      <a:pt x="2320695" y="1902370"/>
                      <a:pt x="1810666" y="2378746"/>
                      <a:pt x="1189373" y="2378746"/>
                    </a:cubicBezTo>
                    <a:cubicBezTo>
                      <a:pt x="532500" y="2378746"/>
                      <a:pt x="0" y="1846246"/>
                      <a:pt x="0" y="1189373"/>
                    </a:cubicBezTo>
                    <a:cubicBezTo>
                      <a:pt x="0" y="532500"/>
                      <a:pt x="532500" y="0"/>
                      <a:pt x="1189373" y="0"/>
                    </a:cubicBezTo>
                    <a:close/>
                  </a:path>
                </a:pathLst>
              </a:custGeom>
              <a:solidFill>
                <a:schemeClr val="bg1"/>
              </a:solidFill>
              <a:ln w="9525">
                <a:noFill/>
              </a:ln>
            </p:spPr>
            <p:txBody>
              <a:bodyPr/>
              <a:lstStyle/>
              <a:p>
                <a:endParaRPr lang="zh-CN" altLang="en-US" sz="1600">
                  <a:solidFill>
                    <a:schemeClr val="bg1"/>
                  </a:solidFill>
                  <a:cs typeface="+mn-ea"/>
                  <a:sym typeface="+mn-lt"/>
                </a:endParaRPr>
              </a:p>
            </p:txBody>
          </p:sp>
        </p:grpSp>
        <p:sp>
          <p:nvSpPr>
            <p:cNvPr id="9" name="TextBox 50"/>
            <p:cNvSpPr/>
            <p:nvPr/>
          </p:nvSpPr>
          <p:spPr>
            <a:xfrm>
              <a:off x="783728" y="668147"/>
              <a:ext cx="713200" cy="400182"/>
            </a:xfrm>
            <a:prstGeom prst="rect">
              <a:avLst/>
            </a:prstGeom>
            <a:noFill/>
            <a:ln w="9525">
              <a:noFill/>
              <a:miter/>
            </a:ln>
          </p:spPr>
          <p:txBody>
            <a:bodyPr wrap="none">
              <a:spAutoFit/>
            </a:bodyPr>
            <a:lstStyle/>
            <a:p>
              <a:pPr lvl="0" eaLnBrk="1" hangingPunct="1">
                <a:buNone/>
              </a:pPr>
              <a:r>
                <a:rPr lang="en-US" altLang="zh-CN" sz="2000" dirty="0">
                  <a:solidFill>
                    <a:schemeClr val="bg1"/>
                  </a:solidFill>
                  <a:cs typeface="+mn-ea"/>
                  <a:sym typeface="+mn-lt"/>
                </a:rPr>
                <a:t>88%</a:t>
              </a:r>
              <a:endParaRPr lang="zh-CN" altLang="en-US" sz="2000" dirty="0">
                <a:solidFill>
                  <a:schemeClr val="bg1"/>
                </a:solidFill>
                <a:cs typeface="+mn-ea"/>
                <a:sym typeface="+mn-lt"/>
              </a:endParaRPr>
            </a:p>
          </p:txBody>
        </p:sp>
        <p:sp>
          <p:nvSpPr>
            <p:cNvPr id="10" name="TextBox 51"/>
            <p:cNvSpPr/>
            <p:nvPr/>
          </p:nvSpPr>
          <p:spPr>
            <a:xfrm>
              <a:off x="581351" y="1112306"/>
              <a:ext cx="1107287" cy="369398"/>
            </a:xfrm>
            <a:prstGeom prst="rect">
              <a:avLst/>
            </a:prstGeom>
            <a:noFill/>
            <a:ln w="9525">
              <a:noFill/>
              <a:miter/>
            </a:ln>
          </p:spPr>
          <p:txBody>
            <a:bodyPr wrap="none">
              <a:spAutoFit/>
            </a:bodyPr>
            <a:lstStyle/>
            <a:p>
              <a:pPr lvl="0" eaLnBrk="1" hangingPunct="1">
                <a:buNone/>
              </a:pPr>
              <a:r>
                <a:rPr lang="zh-CN" altLang="en-US" b="1" dirty="0">
                  <a:solidFill>
                    <a:schemeClr val="bg1"/>
                  </a:solidFill>
                  <a:cs typeface="+mn-ea"/>
                  <a:sym typeface="+mn-lt"/>
                </a:rPr>
                <a:t>添加标题</a:t>
              </a:r>
            </a:p>
          </p:txBody>
        </p:sp>
      </p:grpSp>
      <p:grpSp>
        <p:nvGrpSpPr>
          <p:cNvPr id="14" name="组合 54"/>
          <p:cNvGrpSpPr/>
          <p:nvPr/>
        </p:nvGrpSpPr>
        <p:grpSpPr>
          <a:xfrm>
            <a:off x="2393047" y="4266357"/>
            <a:ext cx="2224087" cy="1423668"/>
            <a:chOff x="0" y="0"/>
            <a:chExt cx="2223504" cy="1424061"/>
          </a:xfrm>
        </p:grpSpPr>
        <p:sp>
          <p:nvSpPr>
            <p:cNvPr id="15" name="矩形 55"/>
            <p:cNvSpPr/>
            <p:nvPr/>
          </p:nvSpPr>
          <p:spPr>
            <a:xfrm>
              <a:off x="96880" y="0"/>
              <a:ext cx="2126624" cy="70717"/>
            </a:xfrm>
            <a:prstGeom prst="rect">
              <a:avLst/>
            </a:prstGeom>
            <a:solidFill>
              <a:schemeClr val="bg1"/>
            </a:solidFill>
            <a:ln w="9525">
              <a:noFill/>
              <a:miter/>
            </a:ln>
          </p:spPr>
          <p:txBody>
            <a:bodyPr anchor="ctr"/>
            <a:lstStyle/>
            <a:p>
              <a:pPr lvl="0" algn="ctr" eaLnBrk="1" hangingPunct="1">
                <a:lnSpc>
                  <a:spcPct val="120000"/>
                </a:lnSpc>
                <a:buNone/>
              </a:pPr>
              <a:endParaRPr lang="zh-CN" altLang="zh-CN" sz="1200" dirty="0">
                <a:solidFill>
                  <a:schemeClr val="bg1"/>
                </a:solidFill>
                <a:cs typeface="+mn-ea"/>
                <a:sym typeface="+mn-lt"/>
              </a:endParaRPr>
            </a:p>
          </p:txBody>
        </p:sp>
        <p:sp>
          <p:nvSpPr>
            <p:cNvPr id="16" name="矩形 56"/>
            <p:cNvSpPr/>
            <p:nvPr/>
          </p:nvSpPr>
          <p:spPr>
            <a:xfrm>
              <a:off x="0" y="149514"/>
              <a:ext cx="2198213" cy="1274547"/>
            </a:xfrm>
            <a:prstGeom prst="rect">
              <a:avLst/>
            </a:prstGeom>
            <a:noFill/>
            <a:ln w="9525">
              <a:noFill/>
              <a:miter/>
            </a:ln>
          </p:spPr>
          <p:txBody>
            <a:bodyPr>
              <a:spAutoFit/>
            </a:bodyPr>
            <a:lstStyle/>
            <a:p>
              <a:pPr lvl="0" eaLnBrk="1" hangingPunct="1">
                <a:lnSpc>
                  <a:spcPct val="130000"/>
                </a:lnSpc>
                <a:buNone/>
              </a:pPr>
              <a:r>
                <a:rPr lang="zh-CN" altLang="en-US" sz="1200" dirty="0">
                  <a:solidFill>
                    <a:schemeClr val="bg1"/>
                  </a:solidFill>
                  <a:cs typeface="+mn-ea"/>
                  <a:sym typeface="+mn-lt"/>
                </a:rPr>
                <a:t>您的内容打在这里，或者通过复制您的文本后，在此框中选择粘贴，并选择只保留，在此录入上述图表的描述说明。</a:t>
              </a:r>
            </a:p>
            <a:p>
              <a:pPr lvl="0" eaLnBrk="1" hangingPunct="1">
                <a:lnSpc>
                  <a:spcPct val="120000"/>
                </a:lnSpc>
                <a:buNone/>
              </a:pPr>
              <a:endParaRPr lang="zh-CN" altLang="en-US" sz="1200" dirty="0">
                <a:solidFill>
                  <a:schemeClr val="bg1"/>
                </a:solidFill>
                <a:cs typeface="+mn-ea"/>
                <a:sym typeface="+mn-lt"/>
              </a:endParaRPr>
            </a:p>
          </p:txBody>
        </p:sp>
      </p:grpSp>
      <p:grpSp>
        <p:nvGrpSpPr>
          <p:cNvPr id="17" name="组合 57"/>
          <p:cNvGrpSpPr/>
          <p:nvPr/>
        </p:nvGrpSpPr>
        <p:grpSpPr>
          <a:xfrm>
            <a:off x="5128309" y="1958132"/>
            <a:ext cx="2127250" cy="2128838"/>
            <a:chOff x="0" y="0"/>
            <a:chExt cx="2126625" cy="2129124"/>
          </a:xfrm>
        </p:grpSpPr>
        <p:sp>
          <p:nvSpPr>
            <p:cNvPr id="18" name="椭圆 58"/>
            <p:cNvSpPr/>
            <p:nvPr/>
          </p:nvSpPr>
          <p:spPr>
            <a:xfrm>
              <a:off x="0" y="0"/>
              <a:ext cx="2025824" cy="2025823"/>
            </a:xfrm>
            <a:prstGeom prst="ellipse">
              <a:avLst/>
            </a:prstGeom>
            <a:noFill/>
            <a:ln w="19050" cap="flat" cmpd="sng">
              <a:solidFill>
                <a:schemeClr val="bg1"/>
              </a:solidFill>
              <a:prstDash val="solid"/>
              <a:miter/>
              <a:headEnd type="none" w="med" len="med"/>
              <a:tailEnd type="none" w="med" len="med"/>
            </a:ln>
          </p:spPr>
          <p:txBody>
            <a:bodyPr anchor="ctr"/>
            <a:lstStyle/>
            <a:p>
              <a:pPr lvl="0" algn="ctr" eaLnBrk="1" hangingPunct="1">
                <a:buNone/>
              </a:pPr>
              <a:endParaRPr lang="zh-CN" altLang="zh-CN" sz="1600" dirty="0">
                <a:solidFill>
                  <a:schemeClr val="bg1"/>
                </a:solidFill>
                <a:cs typeface="+mn-ea"/>
                <a:sym typeface="+mn-lt"/>
              </a:endParaRPr>
            </a:p>
          </p:txBody>
        </p:sp>
        <p:sp>
          <p:nvSpPr>
            <p:cNvPr id="19" name="椭圆 1"/>
            <p:cNvSpPr/>
            <p:nvPr/>
          </p:nvSpPr>
          <p:spPr>
            <a:xfrm>
              <a:off x="37794" y="1111940"/>
              <a:ext cx="2088831" cy="1017184"/>
            </a:xfrm>
            <a:custGeom>
              <a:avLst/>
              <a:gdLst>
                <a:gd name="txL" fmla="*/ 0 w 2088831"/>
                <a:gd name="txT" fmla="*/ 0 h 1017184"/>
                <a:gd name="txR" fmla="*/ 2088831 w 2088831"/>
                <a:gd name="txB" fmla="*/ 1017184 h 1017184"/>
              </a:gdLst>
              <a:ahLst/>
              <a:cxnLst>
                <a:cxn ang="0">
                  <a:pos x="1817562" y="0"/>
                </a:cxn>
                <a:cxn ang="0">
                  <a:pos x="2088831" y="0"/>
                </a:cxn>
                <a:cxn ang="0">
                  <a:pos x="977619" y="1017184"/>
                </a:cxn>
                <a:cxn ang="0">
                  <a:pos x="0" y="439399"/>
                </a:cxn>
                <a:cxn ang="0">
                  <a:pos x="248210" y="323051"/>
                </a:cxn>
                <a:cxn ang="0">
                  <a:pos x="977619" y="747193"/>
                </a:cxn>
                <a:cxn ang="0">
                  <a:pos x="1817562" y="0"/>
                </a:cxn>
              </a:cxnLst>
              <a:rect l="txL" t="txT" r="txR" b="txB"/>
              <a:pathLst>
                <a:path w="2088831" h="1017184">
                  <a:moveTo>
                    <a:pt x="1817562" y="0"/>
                  </a:moveTo>
                  <a:lnTo>
                    <a:pt x="2088831" y="0"/>
                  </a:lnTo>
                  <a:cubicBezTo>
                    <a:pt x="2039351" y="570111"/>
                    <a:pt x="1560695" y="1017184"/>
                    <a:pt x="977619" y="1017184"/>
                  </a:cubicBezTo>
                  <a:cubicBezTo>
                    <a:pt x="556457" y="1017184"/>
                    <a:pt x="189775" y="783931"/>
                    <a:pt x="0" y="439399"/>
                  </a:cubicBezTo>
                  <a:lnTo>
                    <a:pt x="248210" y="323051"/>
                  </a:lnTo>
                  <a:cubicBezTo>
                    <a:pt x="391494" y="577373"/>
                    <a:pt x="664725" y="747193"/>
                    <a:pt x="977619" y="747193"/>
                  </a:cubicBezTo>
                  <a:cubicBezTo>
                    <a:pt x="1411453" y="747193"/>
                    <a:pt x="1769037" y="420726"/>
                    <a:pt x="1817562" y="0"/>
                  </a:cubicBezTo>
                  <a:close/>
                </a:path>
              </a:pathLst>
            </a:custGeom>
            <a:solidFill>
              <a:schemeClr val="bg1"/>
            </a:solidFill>
            <a:ln w="9525">
              <a:noFill/>
            </a:ln>
          </p:spPr>
          <p:txBody>
            <a:bodyPr/>
            <a:lstStyle/>
            <a:p>
              <a:endParaRPr lang="zh-CN" altLang="en-US" sz="1600">
                <a:solidFill>
                  <a:schemeClr val="bg1"/>
                </a:solidFill>
                <a:cs typeface="+mn-ea"/>
                <a:sym typeface="+mn-lt"/>
              </a:endParaRPr>
            </a:p>
          </p:txBody>
        </p:sp>
        <p:sp>
          <p:nvSpPr>
            <p:cNvPr id="20" name="TextBox 60"/>
            <p:cNvSpPr/>
            <p:nvPr/>
          </p:nvSpPr>
          <p:spPr>
            <a:xfrm>
              <a:off x="682928" y="564847"/>
              <a:ext cx="713447" cy="400164"/>
            </a:xfrm>
            <a:prstGeom prst="rect">
              <a:avLst/>
            </a:prstGeom>
            <a:noFill/>
            <a:ln w="9525">
              <a:noFill/>
              <a:miter/>
            </a:ln>
          </p:spPr>
          <p:txBody>
            <a:bodyPr wrap="none">
              <a:spAutoFit/>
            </a:bodyPr>
            <a:lstStyle/>
            <a:p>
              <a:pPr lvl="0" eaLnBrk="1" hangingPunct="1">
                <a:buNone/>
              </a:pPr>
              <a:r>
                <a:rPr lang="en-US" altLang="zh-CN" sz="2000" dirty="0">
                  <a:solidFill>
                    <a:schemeClr val="bg1"/>
                  </a:solidFill>
                  <a:cs typeface="+mn-ea"/>
                  <a:sym typeface="+mn-lt"/>
                </a:rPr>
                <a:t>38%</a:t>
              </a:r>
              <a:endParaRPr lang="zh-CN" altLang="en-US" sz="2000" dirty="0">
                <a:solidFill>
                  <a:schemeClr val="bg1"/>
                </a:solidFill>
                <a:cs typeface="+mn-ea"/>
                <a:sym typeface="+mn-lt"/>
              </a:endParaRPr>
            </a:p>
          </p:txBody>
        </p:sp>
        <p:sp>
          <p:nvSpPr>
            <p:cNvPr id="21" name="TextBox 61"/>
            <p:cNvSpPr/>
            <p:nvPr/>
          </p:nvSpPr>
          <p:spPr>
            <a:xfrm>
              <a:off x="456801" y="1032756"/>
              <a:ext cx="1107670" cy="369382"/>
            </a:xfrm>
            <a:prstGeom prst="rect">
              <a:avLst/>
            </a:prstGeom>
            <a:noFill/>
            <a:ln w="9525">
              <a:noFill/>
              <a:miter/>
            </a:ln>
          </p:spPr>
          <p:txBody>
            <a:bodyPr wrap="none">
              <a:spAutoFit/>
            </a:bodyPr>
            <a:lstStyle/>
            <a:p>
              <a:pPr lvl="0" eaLnBrk="1" hangingPunct="1">
                <a:buNone/>
              </a:pPr>
              <a:r>
                <a:rPr lang="zh-CN" altLang="en-US" b="1" dirty="0">
                  <a:solidFill>
                    <a:schemeClr val="bg1"/>
                  </a:solidFill>
                  <a:cs typeface="+mn-ea"/>
                  <a:sym typeface="+mn-lt"/>
                </a:rPr>
                <a:t>添加标题</a:t>
              </a:r>
            </a:p>
          </p:txBody>
        </p:sp>
      </p:grpSp>
      <p:grpSp>
        <p:nvGrpSpPr>
          <p:cNvPr id="22" name="组合 62"/>
          <p:cNvGrpSpPr/>
          <p:nvPr/>
        </p:nvGrpSpPr>
        <p:grpSpPr>
          <a:xfrm>
            <a:off x="5031472" y="4264770"/>
            <a:ext cx="2295525" cy="1202070"/>
            <a:chOff x="0" y="0"/>
            <a:chExt cx="2295900" cy="1202389"/>
          </a:xfrm>
        </p:grpSpPr>
        <p:sp>
          <p:nvSpPr>
            <p:cNvPr id="23" name="矩形 63"/>
            <p:cNvSpPr/>
            <p:nvPr/>
          </p:nvSpPr>
          <p:spPr>
            <a:xfrm>
              <a:off x="96879" y="0"/>
              <a:ext cx="2126624" cy="72303"/>
            </a:xfrm>
            <a:prstGeom prst="rect">
              <a:avLst/>
            </a:prstGeom>
            <a:solidFill>
              <a:schemeClr val="bg1"/>
            </a:solidFill>
            <a:ln w="9525">
              <a:noFill/>
              <a:miter/>
            </a:ln>
          </p:spPr>
          <p:txBody>
            <a:bodyPr anchor="ctr"/>
            <a:lstStyle/>
            <a:p>
              <a:pPr lvl="0" algn="ctr" eaLnBrk="1" hangingPunct="1">
                <a:lnSpc>
                  <a:spcPct val="120000"/>
                </a:lnSpc>
                <a:buNone/>
              </a:pPr>
              <a:endParaRPr lang="zh-CN" altLang="zh-CN" sz="1200" dirty="0">
                <a:solidFill>
                  <a:schemeClr val="bg1"/>
                </a:solidFill>
                <a:cs typeface="+mn-ea"/>
                <a:sym typeface="+mn-lt"/>
              </a:endParaRPr>
            </a:p>
          </p:txBody>
        </p:sp>
        <p:sp>
          <p:nvSpPr>
            <p:cNvPr id="24" name="矩形 64"/>
            <p:cNvSpPr/>
            <p:nvPr/>
          </p:nvSpPr>
          <p:spPr>
            <a:xfrm>
              <a:off x="0" y="149514"/>
              <a:ext cx="2295900" cy="1052875"/>
            </a:xfrm>
            <a:prstGeom prst="rect">
              <a:avLst/>
            </a:prstGeom>
            <a:noFill/>
            <a:ln w="9525">
              <a:noFill/>
              <a:miter/>
            </a:ln>
          </p:spPr>
          <p:txBody>
            <a:bodyPr>
              <a:spAutoFit/>
            </a:bodyPr>
            <a:lstStyle/>
            <a:p>
              <a:pPr lvl="0" eaLnBrk="1" hangingPunct="1">
                <a:lnSpc>
                  <a:spcPct val="130000"/>
                </a:lnSpc>
                <a:buNone/>
              </a:pPr>
              <a:r>
                <a:rPr lang="zh-CN" altLang="en-US" sz="1200" dirty="0">
                  <a:solidFill>
                    <a:schemeClr val="bg1"/>
                  </a:solidFill>
                  <a:cs typeface="+mn-ea"/>
                  <a:sym typeface="+mn-lt"/>
                </a:rPr>
                <a:t>您的内容打在这里，或者通过复制您的文本后，在此框中选择粘贴，并选择只保留，在此录入上述图表的描述说明。</a:t>
              </a:r>
            </a:p>
          </p:txBody>
        </p:sp>
      </p:grpSp>
      <p:grpSp>
        <p:nvGrpSpPr>
          <p:cNvPr id="25" name="组合 65"/>
          <p:cNvGrpSpPr/>
          <p:nvPr/>
        </p:nvGrpSpPr>
        <p:grpSpPr>
          <a:xfrm>
            <a:off x="7766734" y="1958132"/>
            <a:ext cx="2122488" cy="2128838"/>
            <a:chOff x="0" y="0"/>
            <a:chExt cx="2122208" cy="2129124"/>
          </a:xfrm>
        </p:grpSpPr>
        <p:sp>
          <p:nvSpPr>
            <p:cNvPr id="26" name="椭圆 67"/>
            <p:cNvSpPr/>
            <p:nvPr/>
          </p:nvSpPr>
          <p:spPr>
            <a:xfrm>
              <a:off x="96384" y="0"/>
              <a:ext cx="2025824" cy="2025823"/>
            </a:xfrm>
            <a:prstGeom prst="ellipse">
              <a:avLst/>
            </a:prstGeom>
            <a:noFill/>
            <a:ln w="19050" cap="flat" cmpd="sng">
              <a:solidFill>
                <a:schemeClr val="bg1"/>
              </a:solidFill>
              <a:prstDash val="solid"/>
              <a:miter/>
              <a:headEnd type="none" w="med" len="med"/>
              <a:tailEnd type="none" w="med" len="med"/>
            </a:ln>
          </p:spPr>
          <p:txBody>
            <a:bodyPr anchor="ctr"/>
            <a:lstStyle/>
            <a:p>
              <a:pPr lvl="0" algn="ctr" eaLnBrk="1" hangingPunct="1">
                <a:buNone/>
              </a:pPr>
              <a:endParaRPr lang="zh-CN" altLang="zh-CN" sz="1600" dirty="0">
                <a:solidFill>
                  <a:schemeClr val="bg1"/>
                </a:solidFill>
                <a:cs typeface="+mn-ea"/>
                <a:sym typeface="+mn-lt"/>
              </a:endParaRPr>
            </a:p>
          </p:txBody>
        </p:sp>
        <p:sp>
          <p:nvSpPr>
            <p:cNvPr id="27" name="TextBox 68"/>
            <p:cNvSpPr/>
            <p:nvPr/>
          </p:nvSpPr>
          <p:spPr>
            <a:xfrm>
              <a:off x="779312" y="564847"/>
              <a:ext cx="713563" cy="400164"/>
            </a:xfrm>
            <a:prstGeom prst="rect">
              <a:avLst/>
            </a:prstGeom>
            <a:noFill/>
            <a:ln w="9525">
              <a:noFill/>
              <a:miter/>
            </a:ln>
          </p:spPr>
          <p:txBody>
            <a:bodyPr wrap="none">
              <a:spAutoFit/>
            </a:bodyPr>
            <a:lstStyle/>
            <a:p>
              <a:pPr lvl="0" eaLnBrk="1" hangingPunct="1">
                <a:buNone/>
              </a:pPr>
              <a:r>
                <a:rPr lang="en-US" altLang="zh-CN" sz="2000" dirty="0">
                  <a:solidFill>
                    <a:schemeClr val="bg1"/>
                  </a:solidFill>
                  <a:cs typeface="+mn-ea"/>
                  <a:sym typeface="+mn-lt"/>
                </a:rPr>
                <a:t>22%</a:t>
              </a:r>
              <a:endParaRPr lang="zh-CN" altLang="en-US" sz="2000" dirty="0">
                <a:solidFill>
                  <a:schemeClr val="bg1"/>
                </a:solidFill>
                <a:cs typeface="+mn-ea"/>
                <a:sym typeface="+mn-lt"/>
              </a:endParaRPr>
            </a:p>
          </p:txBody>
        </p:sp>
        <p:sp>
          <p:nvSpPr>
            <p:cNvPr id="28" name="TextBox 69"/>
            <p:cNvSpPr/>
            <p:nvPr/>
          </p:nvSpPr>
          <p:spPr>
            <a:xfrm>
              <a:off x="565060" y="1068381"/>
              <a:ext cx="1107850" cy="369382"/>
            </a:xfrm>
            <a:prstGeom prst="rect">
              <a:avLst/>
            </a:prstGeom>
            <a:noFill/>
            <a:ln w="9525">
              <a:noFill/>
              <a:miter/>
            </a:ln>
          </p:spPr>
          <p:txBody>
            <a:bodyPr wrap="none">
              <a:spAutoFit/>
            </a:bodyPr>
            <a:lstStyle/>
            <a:p>
              <a:pPr lvl="0" eaLnBrk="1" hangingPunct="1">
                <a:buNone/>
              </a:pPr>
              <a:r>
                <a:rPr lang="zh-CN" altLang="en-US" b="1" dirty="0">
                  <a:solidFill>
                    <a:schemeClr val="bg1"/>
                  </a:solidFill>
                  <a:cs typeface="+mn-ea"/>
                  <a:sym typeface="+mn-lt"/>
                </a:rPr>
                <a:t>添加标题</a:t>
              </a:r>
            </a:p>
          </p:txBody>
        </p:sp>
        <p:sp>
          <p:nvSpPr>
            <p:cNvPr id="29" name="椭圆 1"/>
            <p:cNvSpPr/>
            <p:nvPr/>
          </p:nvSpPr>
          <p:spPr>
            <a:xfrm>
              <a:off x="0" y="1100342"/>
              <a:ext cx="1173991" cy="1028782"/>
            </a:xfrm>
            <a:custGeom>
              <a:avLst/>
              <a:gdLst>
                <a:gd name="txL" fmla="*/ 0 w 1173991"/>
                <a:gd name="txT" fmla="*/ 0 h 1028782"/>
                <a:gd name="txR" fmla="*/ 1173991 w 1173991"/>
                <a:gd name="txB" fmla="*/ 1028782 h 1028782"/>
              </a:gdLst>
              <a:ahLst/>
              <a:cxnLst>
                <a:cxn ang="0">
                  <a:pos x="0" y="0"/>
                </a:cxn>
                <a:cxn ang="0">
                  <a:pos x="270084" y="0"/>
                </a:cxn>
                <a:cxn ang="0">
                  <a:pos x="1111797" y="758791"/>
                </a:cxn>
                <a:cxn ang="0">
                  <a:pos x="1173991" y="755875"/>
                </a:cxn>
                <a:cxn ang="0">
                  <a:pos x="1173991" y="1025811"/>
                </a:cxn>
                <a:cxn ang="0">
                  <a:pos x="1111797" y="1028782"/>
                </a:cxn>
                <a:cxn ang="0">
                  <a:pos x="0" y="0"/>
                </a:cxn>
              </a:cxnLst>
              <a:rect l="txL" t="txT" r="txR" b="txB"/>
              <a:pathLst>
                <a:path w="1173991" h="1028782">
                  <a:moveTo>
                    <a:pt x="0" y="0"/>
                  </a:moveTo>
                  <a:lnTo>
                    <a:pt x="270084" y="0"/>
                  </a:lnTo>
                  <a:cubicBezTo>
                    <a:pt x="313795" y="426278"/>
                    <a:pt x="673965" y="758791"/>
                    <a:pt x="1111797" y="758791"/>
                  </a:cubicBezTo>
                  <a:lnTo>
                    <a:pt x="1173991" y="755875"/>
                  </a:lnTo>
                  <a:lnTo>
                    <a:pt x="1173991" y="1025811"/>
                  </a:lnTo>
                  <a:cubicBezTo>
                    <a:pt x="1153450" y="1028208"/>
                    <a:pt x="1132691" y="1028782"/>
                    <a:pt x="1111797" y="1028782"/>
                  </a:cubicBezTo>
                  <a:cubicBezTo>
                    <a:pt x="524781" y="1028782"/>
                    <a:pt x="43600" y="575645"/>
                    <a:pt x="0" y="0"/>
                  </a:cubicBezTo>
                  <a:close/>
                </a:path>
              </a:pathLst>
            </a:custGeom>
            <a:solidFill>
              <a:schemeClr val="bg1"/>
            </a:solidFill>
            <a:ln w="9525">
              <a:noFill/>
            </a:ln>
          </p:spPr>
          <p:txBody>
            <a:bodyPr/>
            <a:lstStyle/>
            <a:p>
              <a:endParaRPr lang="zh-CN" altLang="en-US" sz="1600">
                <a:solidFill>
                  <a:schemeClr val="bg1"/>
                </a:solidFill>
                <a:cs typeface="+mn-ea"/>
                <a:sym typeface="+mn-lt"/>
              </a:endParaRPr>
            </a:p>
          </p:txBody>
        </p:sp>
      </p:grpSp>
      <p:grpSp>
        <p:nvGrpSpPr>
          <p:cNvPr id="30" name="组合 70"/>
          <p:cNvGrpSpPr/>
          <p:nvPr/>
        </p:nvGrpSpPr>
        <p:grpSpPr>
          <a:xfrm>
            <a:off x="7788959" y="4267945"/>
            <a:ext cx="2225675" cy="1202041"/>
            <a:chOff x="0" y="0"/>
            <a:chExt cx="2225194" cy="1202594"/>
          </a:xfrm>
        </p:grpSpPr>
        <p:sp>
          <p:nvSpPr>
            <p:cNvPr id="31" name="矩形 71"/>
            <p:cNvSpPr/>
            <p:nvPr/>
          </p:nvSpPr>
          <p:spPr>
            <a:xfrm>
              <a:off x="73434" y="0"/>
              <a:ext cx="2126624" cy="70717"/>
            </a:xfrm>
            <a:prstGeom prst="rect">
              <a:avLst/>
            </a:prstGeom>
            <a:solidFill>
              <a:schemeClr val="bg1"/>
            </a:solidFill>
            <a:ln w="9525">
              <a:noFill/>
              <a:miter/>
            </a:ln>
          </p:spPr>
          <p:txBody>
            <a:bodyPr anchor="ctr"/>
            <a:lstStyle/>
            <a:p>
              <a:pPr lvl="0" algn="ctr" eaLnBrk="1" hangingPunct="1">
                <a:lnSpc>
                  <a:spcPct val="120000"/>
                </a:lnSpc>
                <a:buNone/>
              </a:pPr>
              <a:endParaRPr lang="zh-CN" altLang="zh-CN" sz="1200" dirty="0">
                <a:solidFill>
                  <a:schemeClr val="bg1"/>
                </a:solidFill>
                <a:cs typeface="+mn-ea"/>
                <a:sym typeface="+mn-lt"/>
              </a:endParaRPr>
            </a:p>
          </p:txBody>
        </p:sp>
        <p:sp>
          <p:nvSpPr>
            <p:cNvPr id="32" name="矩形 72"/>
            <p:cNvSpPr/>
            <p:nvPr/>
          </p:nvSpPr>
          <p:spPr>
            <a:xfrm>
              <a:off x="0" y="149514"/>
              <a:ext cx="2225194" cy="1053080"/>
            </a:xfrm>
            <a:prstGeom prst="rect">
              <a:avLst/>
            </a:prstGeom>
            <a:noFill/>
            <a:ln w="9525">
              <a:noFill/>
              <a:miter/>
            </a:ln>
          </p:spPr>
          <p:txBody>
            <a:bodyPr>
              <a:spAutoFit/>
            </a:bodyPr>
            <a:lstStyle/>
            <a:p>
              <a:pPr lvl="0" eaLnBrk="1" hangingPunct="1">
                <a:lnSpc>
                  <a:spcPct val="130000"/>
                </a:lnSpc>
                <a:buNone/>
              </a:pPr>
              <a:r>
                <a:rPr lang="zh-CN" altLang="en-US" sz="1200" dirty="0">
                  <a:solidFill>
                    <a:schemeClr val="bg1"/>
                  </a:solidFill>
                  <a:cs typeface="+mn-ea"/>
                  <a:sym typeface="+mn-lt"/>
                </a:rPr>
                <a:t>您的内容打在这里，或者通过复制您的文本后，在此框中选择粘贴并选择只保留，在此录入上述图表的描述说明。</a:t>
              </a:r>
            </a:p>
          </p:txBody>
        </p:sp>
      </p:grpSp>
    </p:spTree>
    <p:extLst>
      <p:ext uri="{BB962C8B-B14F-4D97-AF65-F5344CB8AC3E}">
        <p14:creationId xmlns:p14="http://schemas.microsoft.com/office/powerpoint/2010/main" val="1616292017"/>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9" presetClass="entr" presetSubtype="0" decel="10000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ppt_w</p:attrName>
                                        </p:attrNameLst>
                                      </p:cBhvr>
                                      <p:tavLst>
                                        <p:tav tm="0">
                                          <p:val>
                                            <p:fltVal val="0"/>
                                          </p:val>
                                        </p:tav>
                                        <p:tav tm="100000">
                                          <p:val>
                                            <p:strVal val="#ppt_w"/>
                                          </p:val>
                                        </p:tav>
                                      </p:tavLst>
                                    </p:anim>
                                    <p:anim calcmode="lin" valueType="num">
                                      <p:cBhvr>
                                        <p:cTn id="14" dur="1000" fill="hold"/>
                                        <p:tgtEl>
                                          <p:spTgt spid="6"/>
                                        </p:tgtEl>
                                        <p:attrNameLst>
                                          <p:attrName>ppt_h</p:attrName>
                                        </p:attrNameLst>
                                      </p:cBhvr>
                                      <p:tavLst>
                                        <p:tav tm="0">
                                          <p:val>
                                            <p:fltVal val="0"/>
                                          </p:val>
                                        </p:tav>
                                        <p:tav tm="100000">
                                          <p:val>
                                            <p:strVal val="#ppt_h"/>
                                          </p:val>
                                        </p:tav>
                                      </p:tavLst>
                                    </p:anim>
                                    <p:anim calcmode="lin" valueType="num">
                                      <p:cBhvr>
                                        <p:cTn id="15" dur="1000" fill="hold"/>
                                        <p:tgtEl>
                                          <p:spTgt spid="6"/>
                                        </p:tgtEl>
                                        <p:attrNameLst>
                                          <p:attrName>style.rotation</p:attrName>
                                        </p:attrNameLst>
                                      </p:cBhvr>
                                      <p:tavLst>
                                        <p:tav tm="0">
                                          <p:val>
                                            <p:fltVal val="360"/>
                                          </p:val>
                                        </p:tav>
                                        <p:tav tm="100000">
                                          <p:val>
                                            <p:fltVal val="0"/>
                                          </p:val>
                                        </p:tav>
                                      </p:tavLst>
                                    </p:anim>
                                    <p:animEffect filter="fade">
                                      <p:cBhvr>
                                        <p:cTn id="16" dur="1000"/>
                                        <p:tgtEl>
                                          <p:spTgt spid="6"/>
                                        </p:tgtEl>
                                      </p:cBhvr>
                                    </p:animEffect>
                                  </p:childTnLst>
                                </p:cTn>
                              </p:par>
                              <p:par>
                                <p:cTn id="17" presetID="47" presetClass="entr" presetSubtype="0" fill="hold" nodeType="withEffect">
                                  <p:stCondLst>
                                    <p:cond delay="600"/>
                                  </p:stCondLst>
                                  <p:childTnLst>
                                    <p:set>
                                      <p:cBhvr>
                                        <p:cTn id="18" dur="1" fill="hold">
                                          <p:stCondLst>
                                            <p:cond delay="0"/>
                                          </p:stCondLst>
                                        </p:cTn>
                                        <p:tgtEl>
                                          <p:spTgt spid="14"/>
                                        </p:tgtEl>
                                        <p:attrNameLst>
                                          <p:attrName>style.visibility</p:attrName>
                                        </p:attrNameLst>
                                      </p:cBhvr>
                                      <p:to>
                                        <p:strVal val="visible"/>
                                      </p:to>
                                    </p:set>
                                    <p:animEffect filter="fade">
                                      <p:cBhvr>
                                        <p:cTn id="19" dur="1000"/>
                                        <p:tgtEl>
                                          <p:spTgt spid="14"/>
                                        </p:tgtEl>
                                      </p:cBhvr>
                                    </p:animEffect>
                                    <p:anim calcmode="lin" valueType="num">
                                      <p:cBhvr>
                                        <p:cTn id="20" dur="1000" fill="hold"/>
                                        <p:tgtEl>
                                          <p:spTgt spid="14"/>
                                        </p:tgtEl>
                                        <p:attrNameLst>
                                          <p:attrName>ppt_x</p:attrName>
                                        </p:attrNameLst>
                                      </p:cBhvr>
                                      <p:tavLst>
                                        <p:tav tm="0">
                                          <p:val>
                                            <p:strVal val="#ppt_x"/>
                                          </p:val>
                                        </p:tav>
                                        <p:tav tm="100000">
                                          <p:val>
                                            <p:strVal val="#ppt_x"/>
                                          </p:val>
                                        </p:tav>
                                      </p:tavLst>
                                    </p:anim>
                                    <p:anim calcmode="lin" valueType="num">
                                      <p:cBhvr>
                                        <p:cTn id="21" dur="1000" fill="hold"/>
                                        <p:tgtEl>
                                          <p:spTgt spid="14"/>
                                        </p:tgtEl>
                                        <p:attrNameLst>
                                          <p:attrName>ppt_y</p:attrName>
                                        </p:attrNameLst>
                                      </p:cBhvr>
                                      <p:tavLst>
                                        <p:tav tm="0">
                                          <p:val>
                                            <p:strVal val="#ppt_y-.1"/>
                                          </p:val>
                                        </p:tav>
                                        <p:tav tm="100000">
                                          <p:val>
                                            <p:strVal val="#ppt_y"/>
                                          </p:val>
                                        </p:tav>
                                      </p:tavLst>
                                    </p:anim>
                                  </p:childTnLst>
                                </p:cTn>
                              </p:par>
                              <p:par>
                                <p:cTn id="22" presetID="49" presetClass="entr" presetSubtype="0" decel="100000" fill="hold" nodeType="withEffect">
                                  <p:stCondLst>
                                    <p:cond delay="700"/>
                                  </p:stCondLst>
                                  <p:childTnLst>
                                    <p:set>
                                      <p:cBhvr>
                                        <p:cTn id="23" dur="1" fill="hold">
                                          <p:stCondLst>
                                            <p:cond delay="0"/>
                                          </p:stCondLst>
                                        </p:cTn>
                                        <p:tgtEl>
                                          <p:spTgt spid="17"/>
                                        </p:tgtEl>
                                        <p:attrNameLst>
                                          <p:attrName>style.visibility</p:attrName>
                                        </p:attrNameLst>
                                      </p:cBhvr>
                                      <p:to>
                                        <p:strVal val="visible"/>
                                      </p:to>
                                    </p:set>
                                    <p:anim calcmode="lin" valueType="num">
                                      <p:cBhvr>
                                        <p:cTn id="24" dur="1000" fill="hold"/>
                                        <p:tgtEl>
                                          <p:spTgt spid="17"/>
                                        </p:tgtEl>
                                        <p:attrNameLst>
                                          <p:attrName>ppt_w</p:attrName>
                                        </p:attrNameLst>
                                      </p:cBhvr>
                                      <p:tavLst>
                                        <p:tav tm="0">
                                          <p:val>
                                            <p:fltVal val="0"/>
                                          </p:val>
                                        </p:tav>
                                        <p:tav tm="100000">
                                          <p:val>
                                            <p:strVal val="#ppt_w"/>
                                          </p:val>
                                        </p:tav>
                                      </p:tavLst>
                                    </p:anim>
                                    <p:anim calcmode="lin" valueType="num">
                                      <p:cBhvr>
                                        <p:cTn id="25" dur="1000" fill="hold"/>
                                        <p:tgtEl>
                                          <p:spTgt spid="17"/>
                                        </p:tgtEl>
                                        <p:attrNameLst>
                                          <p:attrName>ppt_h</p:attrName>
                                        </p:attrNameLst>
                                      </p:cBhvr>
                                      <p:tavLst>
                                        <p:tav tm="0">
                                          <p:val>
                                            <p:fltVal val="0"/>
                                          </p:val>
                                        </p:tav>
                                        <p:tav tm="100000">
                                          <p:val>
                                            <p:strVal val="#ppt_h"/>
                                          </p:val>
                                        </p:tav>
                                      </p:tavLst>
                                    </p:anim>
                                    <p:anim calcmode="lin" valueType="num">
                                      <p:cBhvr>
                                        <p:cTn id="26" dur="1000" fill="hold"/>
                                        <p:tgtEl>
                                          <p:spTgt spid="17"/>
                                        </p:tgtEl>
                                        <p:attrNameLst>
                                          <p:attrName>style.rotation</p:attrName>
                                        </p:attrNameLst>
                                      </p:cBhvr>
                                      <p:tavLst>
                                        <p:tav tm="0">
                                          <p:val>
                                            <p:fltVal val="360"/>
                                          </p:val>
                                        </p:tav>
                                        <p:tav tm="100000">
                                          <p:val>
                                            <p:fltVal val="0"/>
                                          </p:val>
                                        </p:tav>
                                      </p:tavLst>
                                    </p:anim>
                                    <p:animEffect filter="fade">
                                      <p:cBhvr>
                                        <p:cTn id="27" dur="1000"/>
                                        <p:tgtEl>
                                          <p:spTgt spid="17"/>
                                        </p:tgtEl>
                                      </p:cBhvr>
                                    </p:animEffect>
                                  </p:childTnLst>
                                </p:cTn>
                              </p:par>
                              <p:par>
                                <p:cTn id="28" presetID="47" presetClass="entr" presetSubtype="0" fill="hold" nodeType="withEffect">
                                  <p:stCondLst>
                                    <p:cond delay="1600"/>
                                  </p:stCondLst>
                                  <p:childTnLst>
                                    <p:set>
                                      <p:cBhvr>
                                        <p:cTn id="29" dur="1" fill="hold">
                                          <p:stCondLst>
                                            <p:cond delay="0"/>
                                          </p:stCondLst>
                                        </p:cTn>
                                        <p:tgtEl>
                                          <p:spTgt spid="22"/>
                                        </p:tgtEl>
                                        <p:attrNameLst>
                                          <p:attrName>style.visibility</p:attrName>
                                        </p:attrNameLst>
                                      </p:cBhvr>
                                      <p:to>
                                        <p:strVal val="visible"/>
                                      </p:to>
                                    </p:set>
                                    <p:animEffect filter="fade">
                                      <p:cBhvr>
                                        <p:cTn id="30" dur="1000"/>
                                        <p:tgtEl>
                                          <p:spTgt spid="22"/>
                                        </p:tgtEl>
                                      </p:cBhvr>
                                    </p:animEffect>
                                    <p:anim calcmode="lin" valueType="num">
                                      <p:cBhvr>
                                        <p:cTn id="31" dur="1000" fill="hold"/>
                                        <p:tgtEl>
                                          <p:spTgt spid="22"/>
                                        </p:tgtEl>
                                        <p:attrNameLst>
                                          <p:attrName>ppt_x</p:attrName>
                                        </p:attrNameLst>
                                      </p:cBhvr>
                                      <p:tavLst>
                                        <p:tav tm="0">
                                          <p:val>
                                            <p:strVal val="#ppt_x"/>
                                          </p:val>
                                        </p:tav>
                                        <p:tav tm="100000">
                                          <p:val>
                                            <p:strVal val="#ppt_x"/>
                                          </p:val>
                                        </p:tav>
                                      </p:tavLst>
                                    </p:anim>
                                    <p:anim calcmode="lin" valueType="num">
                                      <p:cBhvr>
                                        <p:cTn id="32" dur="1000" fill="hold"/>
                                        <p:tgtEl>
                                          <p:spTgt spid="22"/>
                                        </p:tgtEl>
                                        <p:attrNameLst>
                                          <p:attrName>ppt_y</p:attrName>
                                        </p:attrNameLst>
                                      </p:cBhvr>
                                      <p:tavLst>
                                        <p:tav tm="0">
                                          <p:val>
                                            <p:strVal val="#ppt_y-.1"/>
                                          </p:val>
                                        </p:tav>
                                        <p:tav tm="100000">
                                          <p:val>
                                            <p:strVal val="#ppt_y"/>
                                          </p:val>
                                        </p:tav>
                                      </p:tavLst>
                                    </p:anim>
                                  </p:childTnLst>
                                </p:cTn>
                              </p:par>
                              <p:par>
                                <p:cTn id="33" presetID="49" presetClass="entr" presetSubtype="0" decel="100000" fill="hold" nodeType="withEffect">
                                  <p:stCondLst>
                                    <p:cond delay="1500"/>
                                  </p:stCondLst>
                                  <p:childTnLst>
                                    <p:set>
                                      <p:cBhvr>
                                        <p:cTn id="34" dur="1" fill="hold">
                                          <p:stCondLst>
                                            <p:cond delay="0"/>
                                          </p:stCondLst>
                                        </p:cTn>
                                        <p:tgtEl>
                                          <p:spTgt spid="25"/>
                                        </p:tgtEl>
                                        <p:attrNameLst>
                                          <p:attrName>style.visibility</p:attrName>
                                        </p:attrNameLst>
                                      </p:cBhvr>
                                      <p:to>
                                        <p:strVal val="visible"/>
                                      </p:to>
                                    </p:set>
                                    <p:anim calcmode="lin" valueType="num">
                                      <p:cBhvr>
                                        <p:cTn id="35" dur="1000" fill="hold"/>
                                        <p:tgtEl>
                                          <p:spTgt spid="25"/>
                                        </p:tgtEl>
                                        <p:attrNameLst>
                                          <p:attrName>ppt_w</p:attrName>
                                        </p:attrNameLst>
                                      </p:cBhvr>
                                      <p:tavLst>
                                        <p:tav tm="0">
                                          <p:val>
                                            <p:fltVal val="0"/>
                                          </p:val>
                                        </p:tav>
                                        <p:tav tm="100000">
                                          <p:val>
                                            <p:strVal val="#ppt_w"/>
                                          </p:val>
                                        </p:tav>
                                      </p:tavLst>
                                    </p:anim>
                                    <p:anim calcmode="lin" valueType="num">
                                      <p:cBhvr>
                                        <p:cTn id="36" dur="1000" fill="hold"/>
                                        <p:tgtEl>
                                          <p:spTgt spid="25"/>
                                        </p:tgtEl>
                                        <p:attrNameLst>
                                          <p:attrName>ppt_h</p:attrName>
                                        </p:attrNameLst>
                                      </p:cBhvr>
                                      <p:tavLst>
                                        <p:tav tm="0">
                                          <p:val>
                                            <p:fltVal val="0"/>
                                          </p:val>
                                        </p:tav>
                                        <p:tav tm="100000">
                                          <p:val>
                                            <p:strVal val="#ppt_h"/>
                                          </p:val>
                                        </p:tav>
                                      </p:tavLst>
                                    </p:anim>
                                    <p:anim calcmode="lin" valueType="num">
                                      <p:cBhvr>
                                        <p:cTn id="37" dur="1000" fill="hold"/>
                                        <p:tgtEl>
                                          <p:spTgt spid="25"/>
                                        </p:tgtEl>
                                        <p:attrNameLst>
                                          <p:attrName>style.rotation</p:attrName>
                                        </p:attrNameLst>
                                      </p:cBhvr>
                                      <p:tavLst>
                                        <p:tav tm="0">
                                          <p:val>
                                            <p:fltVal val="360"/>
                                          </p:val>
                                        </p:tav>
                                        <p:tav tm="100000">
                                          <p:val>
                                            <p:fltVal val="0"/>
                                          </p:val>
                                        </p:tav>
                                      </p:tavLst>
                                    </p:anim>
                                    <p:animEffect filter="fade">
                                      <p:cBhvr>
                                        <p:cTn id="38" dur="1000"/>
                                        <p:tgtEl>
                                          <p:spTgt spid="25"/>
                                        </p:tgtEl>
                                      </p:cBhvr>
                                    </p:animEffect>
                                  </p:childTnLst>
                                </p:cTn>
                              </p:par>
                              <p:par>
                                <p:cTn id="39" presetID="47" presetClass="entr" presetSubtype="0" fill="hold" nodeType="withEffect">
                                  <p:stCondLst>
                                    <p:cond delay="2300"/>
                                  </p:stCondLst>
                                  <p:childTnLst>
                                    <p:set>
                                      <p:cBhvr>
                                        <p:cTn id="40" dur="1" fill="hold">
                                          <p:stCondLst>
                                            <p:cond delay="0"/>
                                          </p:stCondLst>
                                        </p:cTn>
                                        <p:tgtEl>
                                          <p:spTgt spid="30"/>
                                        </p:tgtEl>
                                        <p:attrNameLst>
                                          <p:attrName>style.visibility</p:attrName>
                                        </p:attrNameLst>
                                      </p:cBhvr>
                                      <p:to>
                                        <p:strVal val="visible"/>
                                      </p:to>
                                    </p:set>
                                    <p:animEffect filter="fade">
                                      <p:cBhvr>
                                        <p:cTn id="41" dur="1000"/>
                                        <p:tgtEl>
                                          <p:spTgt spid="30"/>
                                        </p:tgtEl>
                                      </p:cBhvr>
                                    </p:animEffect>
                                    <p:anim calcmode="lin" valueType="num">
                                      <p:cBhvr>
                                        <p:cTn id="42" dur="1000" fill="hold"/>
                                        <p:tgtEl>
                                          <p:spTgt spid="30"/>
                                        </p:tgtEl>
                                        <p:attrNameLst>
                                          <p:attrName>ppt_x</p:attrName>
                                        </p:attrNameLst>
                                      </p:cBhvr>
                                      <p:tavLst>
                                        <p:tav tm="0">
                                          <p:val>
                                            <p:strVal val="#ppt_x"/>
                                          </p:val>
                                        </p:tav>
                                        <p:tav tm="100000">
                                          <p:val>
                                            <p:strVal val="#ppt_x"/>
                                          </p:val>
                                        </p:tav>
                                      </p:tavLst>
                                    </p:anim>
                                    <p:anim calcmode="lin" valueType="num">
                                      <p:cBhvr>
                                        <p:cTn id="43"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357025"/>
            <a:ext cx="12190413" cy="688765"/>
            <a:chOff x="0" y="462533"/>
            <a:chExt cx="12190413" cy="688765"/>
          </a:xfrm>
        </p:grpSpPr>
        <p:sp>
          <p:nvSpPr>
            <p:cNvPr id="11" name="Copyright Notice"/>
            <p:cNvSpPr>
              <a:spLocks/>
            </p:cNvSpPr>
            <p:nvPr/>
          </p:nvSpPr>
          <p:spPr bwMode="auto">
            <a:xfrm>
              <a:off x="4597400" y="462533"/>
              <a:ext cx="30480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chemeClr val="bg1"/>
                  </a:solidFill>
                  <a:cs typeface="+mn-ea"/>
                  <a:sym typeface="+mn-lt"/>
                </a:rPr>
                <a:t>点击加入标题文字</a:t>
              </a:r>
              <a:endParaRPr lang="en-US" sz="2400" cap="small" dirty="0">
                <a:solidFill>
                  <a:schemeClr val="bg1"/>
                </a:solidFill>
                <a:cs typeface="+mn-ea"/>
                <a:sym typeface="+mn-lt"/>
              </a:endParaRPr>
            </a:p>
          </p:txBody>
        </p:sp>
        <p:cxnSp>
          <p:nvCxnSpPr>
            <p:cNvPr id="5" name="直接连接符 4"/>
            <p:cNvCxnSpPr>
              <a:cxnSpLocks/>
            </p:cNvCxnSpPr>
            <p:nvPr/>
          </p:nvCxnSpPr>
          <p:spPr>
            <a:xfrm>
              <a:off x="0" y="1151298"/>
              <a:ext cx="1219041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 name="组合 5"/>
          <p:cNvGrpSpPr/>
          <p:nvPr/>
        </p:nvGrpSpPr>
        <p:grpSpPr>
          <a:xfrm>
            <a:off x="7315161" y="2258253"/>
            <a:ext cx="1594497" cy="741951"/>
            <a:chOff x="4065694" y="3960217"/>
            <a:chExt cx="2811555" cy="1281388"/>
          </a:xfrm>
        </p:grpSpPr>
        <p:sp>
          <p:nvSpPr>
            <p:cNvPr id="7" name="Rounded Rectangle 43"/>
            <p:cNvSpPr/>
            <p:nvPr/>
          </p:nvSpPr>
          <p:spPr>
            <a:xfrm>
              <a:off x="4081294" y="3961259"/>
              <a:ext cx="2230265" cy="557566"/>
            </a:xfrm>
            <a:prstGeom prst="roundRect">
              <a:avLst>
                <a:gd name="adj" fmla="val 46832"/>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1"/>
                </a:solidFill>
                <a:cs typeface="+mn-ea"/>
                <a:sym typeface="+mn-lt"/>
              </a:endParaRPr>
            </a:p>
          </p:txBody>
        </p:sp>
        <p:sp>
          <p:nvSpPr>
            <p:cNvPr id="9" name="TextBox 52"/>
            <p:cNvSpPr txBox="1"/>
            <p:nvPr/>
          </p:nvSpPr>
          <p:spPr>
            <a:xfrm>
              <a:off x="4306123" y="3960217"/>
              <a:ext cx="2005435" cy="558123"/>
            </a:xfrm>
            <a:prstGeom prst="rect">
              <a:avLst/>
            </a:prstGeom>
            <a:noFill/>
          </p:spPr>
          <p:txBody>
            <a:bodyPr wrap="square" rtlCol="0">
              <a:spAutoFit/>
            </a:bodyPr>
            <a:lstStyle/>
            <a:p>
              <a:r>
                <a:rPr lang="zh-CN" altLang="en-US" sz="1500" dirty="0">
                  <a:solidFill>
                    <a:schemeClr val="bg1"/>
                  </a:solidFill>
                  <a:cs typeface="+mn-ea"/>
                  <a:sym typeface="+mn-lt"/>
                </a:rPr>
                <a:t>添加内容</a:t>
              </a:r>
              <a:endParaRPr lang="id-ID" sz="1500" dirty="0">
                <a:solidFill>
                  <a:schemeClr val="bg1"/>
                </a:solidFill>
                <a:cs typeface="+mn-ea"/>
                <a:sym typeface="+mn-lt"/>
              </a:endParaRPr>
            </a:p>
          </p:txBody>
        </p:sp>
        <p:sp>
          <p:nvSpPr>
            <p:cNvPr id="10" name="TextBox 53"/>
            <p:cNvSpPr txBox="1"/>
            <p:nvPr/>
          </p:nvSpPr>
          <p:spPr>
            <a:xfrm>
              <a:off x="4065694" y="4630327"/>
              <a:ext cx="2811555" cy="611278"/>
            </a:xfrm>
            <a:prstGeom prst="rect">
              <a:avLst/>
            </a:prstGeom>
            <a:noFill/>
          </p:spPr>
          <p:txBody>
            <a:bodyPr wrap="square" rtlCol="0">
              <a:spAutoFit/>
            </a:bodyPr>
            <a:lstStyle/>
            <a:p>
              <a:r>
                <a:rPr lang="en-US" altLang="zh-CN" sz="1700" dirty="0">
                  <a:solidFill>
                    <a:schemeClr val="bg1"/>
                  </a:solidFill>
                  <a:cs typeface="+mn-ea"/>
                  <a:sym typeface="+mn-lt"/>
                </a:rPr>
                <a:t>Add Content</a:t>
              </a:r>
              <a:endParaRPr lang="zh-CN" altLang="en-US" sz="1700" dirty="0">
                <a:solidFill>
                  <a:schemeClr val="bg1"/>
                </a:solidFill>
                <a:cs typeface="+mn-ea"/>
                <a:sym typeface="+mn-lt"/>
              </a:endParaRPr>
            </a:p>
          </p:txBody>
        </p:sp>
      </p:grpSp>
      <p:sp>
        <p:nvSpPr>
          <p:cNvPr id="12" name="TextBox 54"/>
          <p:cNvSpPr txBox="1"/>
          <p:nvPr/>
        </p:nvSpPr>
        <p:spPr>
          <a:xfrm>
            <a:off x="6842919" y="3135180"/>
            <a:ext cx="553631" cy="1373558"/>
          </a:xfrm>
          <a:prstGeom prst="rect">
            <a:avLst/>
          </a:prstGeom>
          <a:noFill/>
        </p:spPr>
        <p:txBody>
          <a:bodyPr wrap="square" lIns="49634" tIns="24817" rIns="49634" bIns="24817" rtlCol="0">
            <a:spAutoFit/>
          </a:bodyPr>
          <a:lstStyle/>
          <a:p>
            <a:r>
              <a:rPr lang="id-ID" sz="4300" dirty="0">
                <a:solidFill>
                  <a:schemeClr val="bg1"/>
                </a:solidFill>
                <a:cs typeface="+mn-ea"/>
                <a:sym typeface="+mn-lt"/>
              </a:rPr>
              <a:t>1</a:t>
            </a:r>
            <a:r>
              <a:rPr lang="en-US" sz="4300" dirty="0">
                <a:solidFill>
                  <a:schemeClr val="bg1"/>
                </a:solidFill>
                <a:cs typeface="+mn-ea"/>
                <a:sym typeface="+mn-lt"/>
              </a:rPr>
              <a:t>.</a:t>
            </a:r>
            <a:endParaRPr lang="id-ID" sz="4300" dirty="0">
              <a:solidFill>
                <a:schemeClr val="bg1"/>
              </a:solidFill>
              <a:cs typeface="+mn-ea"/>
              <a:sym typeface="+mn-lt"/>
            </a:endParaRPr>
          </a:p>
        </p:txBody>
      </p:sp>
      <p:sp>
        <p:nvSpPr>
          <p:cNvPr id="13" name="Rectangle 19"/>
          <p:cNvSpPr/>
          <p:nvPr/>
        </p:nvSpPr>
        <p:spPr>
          <a:xfrm>
            <a:off x="7324008" y="3217605"/>
            <a:ext cx="3925109" cy="881115"/>
          </a:xfrm>
          <a:prstGeom prst="rect">
            <a:avLst/>
          </a:prstGeom>
        </p:spPr>
        <p:txBody>
          <a:bodyPr wrap="square" lIns="49634" tIns="24817" rIns="49634" bIns="24817">
            <a:spAutoFit/>
          </a:bodyPr>
          <a:lstStyle/>
          <a:p>
            <a:pPr>
              <a:lnSpc>
                <a:spcPct val="150000"/>
              </a:lnSpc>
            </a:pPr>
            <a:r>
              <a:rPr lang="zh-CN" altLang="en-US" sz="1200" dirty="0">
                <a:solidFill>
                  <a:schemeClr val="bg1"/>
                </a:solidFill>
                <a:cs typeface="+mn-ea"/>
                <a:sym typeface="+mn-lt"/>
              </a:rPr>
              <a:t>在此框中选择粘贴，并选择只保留文字。您的内容打在这里，或者通过复制您的文本后，在此框您的内容打在这里，或者通过复制您的文本后，</a:t>
            </a:r>
            <a:endParaRPr lang="en-US" altLang="zh-CN" sz="1200" dirty="0">
              <a:solidFill>
                <a:schemeClr val="bg1"/>
              </a:solidFill>
              <a:cs typeface="+mn-ea"/>
              <a:sym typeface="+mn-lt"/>
            </a:endParaRPr>
          </a:p>
        </p:txBody>
      </p:sp>
      <p:sp>
        <p:nvSpPr>
          <p:cNvPr id="14" name="TextBox 56"/>
          <p:cNvSpPr txBox="1"/>
          <p:nvPr/>
        </p:nvSpPr>
        <p:spPr>
          <a:xfrm>
            <a:off x="6842919" y="4343489"/>
            <a:ext cx="553631" cy="1373558"/>
          </a:xfrm>
          <a:prstGeom prst="rect">
            <a:avLst/>
          </a:prstGeom>
          <a:noFill/>
        </p:spPr>
        <p:txBody>
          <a:bodyPr wrap="square" lIns="49634" tIns="24817" rIns="49634" bIns="24817" rtlCol="0">
            <a:spAutoFit/>
          </a:bodyPr>
          <a:lstStyle/>
          <a:p>
            <a:r>
              <a:rPr lang="en-US" sz="4300" dirty="0">
                <a:solidFill>
                  <a:schemeClr val="bg1"/>
                </a:solidFill>
                <a:cs typeface="+mn-ea"/>
                <a:sym typeface="+mn-lt"/>
              </a:rPr>
              <a:t>2.</a:t>
            </a:r>
            <a:endParaRPr lang="id-ID" sz="4300" dirty="0">
              <a:solidFill>
                <a:schemeClr val="bg1"/>
              </a:solidFill>
              <a:cs typeface="+mn-ea"/>
              <a:sym typeface="+mn-lt"/>
            </a:endParaRPr>
          </a:p>
        </p:txBody>
      </p:sp>
      <p:sp>
        <p:nvSpPr>
          <p:cNvPr id="15" name="Rectangle 19"/>
          <p:cNvSpPr/>
          <p:nvPr/>
        </p:nvSpPr>
        <p:spPr>
          <a:xfrm>
            <a:off x="7324008" y="4425916"/>
            <a:ext cx="3925109" cy="881115"/>
          </a:xfrm>
          <a:prstGeom prst="rect">
            <a:avLst/>
          </a:prstGeom>
        </p:spPr>
        <p:txBody>
          <a:bodyPr wrap="square" lIns="49634" tIns="24817" rIns="49634" bIns="24817">
            <a:spAutoFit/>
          </a:bodyPr>
          <a:lstStyle/>
          <a:p>
            <a:pPr>
              <a:lnSpc>
                <a:spcPct val="150000"/>
              </a:lnSpc>
            </a:pPr>
            <a:r>
              <a:rPr lang="zh-CN" altLang="en-US" sz="1200" dirty="0">
                <a:solidFill>
                  <a:schemeClr val="bg1"/>
                </a:solidFill>
                <a:cs typeface="+mn-ea"/>
                <a:sym typeface="+mn-lt"/>
              </a:rPr>
              <a:t>在此框中选择粘贴，并选择只保留文字。您的内容打在这里，或者通过复制您的文本后，在此框您的内容打在这里，或者通过复制您的文本后，</a:t>
            </a:r>
            <a:endParaRPr lang="en-US" altLang="zh-CN" sz="1200" dirty="0">
              <a:solidFill>
                <a:schemeClr val="bg1"/>
              </a:solidFill>
              <a:cs typeface="+mn-ea"/>
              <a:sym typeface="+mn-lt"/>
            </a:endParaRPr>
          </a:p>
        </p:txBody>
      </p:sp>
      <p:cxnSp>
        <p:nvCxnSpPr>
          <p:cNvPr id="18" name="直接连接符 17"/>
          <p:cNvCxnSpPr/>
          <p:nvPr/>
        </p:nvCxnSpPr>
        <p:spPr>
          <a:xfrm>
            <a:off x="6990299" y="4259570"/>
            <a:ext cx="425881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6990299" y="5493601"/>
            <a:ext cx="425881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矩形 19"/>
          <p:cNvSpPr/>
          <p:nvPr/>
        </p:nvSpPr>
        <p:spPr>
          <a:xfrm>
            <a:off x="933965" y="1670523"/>
            <a:ext cx="5410200" cy="3975278"/>
          </a:xfrm>
          <a:prstGeom prst="rect">
            <a:avLst/>
          </a:prstGeom>
          <a:blipFill dpi="0" rotWithShape="1">
            <a:blip r:embed="rId3"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extLst>
      <p:ext uri="{BB962C8B-B14F-4D97-AF65-F5344CB8AC3E}">
        <p14:creationId xmlns:p14="http://schemas.microsoft.com/office/powerpoint/2010/main" val="2560713774"/>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4" presetClass="entr" presetSubtype="1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randombar(horizontal)">
                                      <p:cBhvr>
                                        <p:cTn id="13" dur="500"/>
                                        <p:tgtEl>
                                          <p:spTgt spid="6"/>
                                        </p:tgtEl>
                                      </p:cBhvr>
                                    </p:animEffect>
                                  </p:childTnLst>
                                </p:cTn>
                              </p:par>
                            </p:childTnLst>
                          </p:cTn>
                        </p:par>
                        <p:par>
                          <p:cTn id="14" fill="hold">
                            <p:stCondLst>
                              <p:cond delay="1250"/>
                            </p:stCondLst>
                            <p:childTnLst>
                              <p:par>
                                <p:cTn id="15" presetID="14" presetClass="entr" presetSubtype="10"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randombar(horizontal)">
                                      <p:cBhvr>
                                        <p:cTn id="17" dur="500"/>
                                        <p:tgtEl>
                                          <p:spTgt spid="12"/>
                                        </p:tgtEl>
                                      </p:cBhvr>
                                    </p:animEffect>
                                  </p:childTnLst>
                                </p:cTn>
                              </p:par>
                            </p:childTnLst>
                          </p:cTn>
                        </p:par>
                        <p:par>
                          <p:cTn id="18" fill="hold">
                            <p:stCondLst>
                              <p:cond delay="1750"/>
                            </p:stCondLst>
                            <p:childTnLst>
                              <p:par>
                                <p:cTn id="19" presetID="12" presetClass="entr" presetSubtype="4"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additive="base">
                                        <p:cTn id="21" dur="500"/>
                                        <p:tgtEl>
                                          <p:spTgt spid="13"/>
                                        </p:tgtEl>
                                        <p:attrNameLst>
                                          <p:attrName>ppt_y</p:attrName>
                                        </p:attrNameLst>
                                      </p:cBhvr>
                                      <p:tavLst>
                                        <p:tav tm="0">
                                          <p:val>
                                            <p:strVal val="#ppt_y+#ppt_h*1.125000"/>
                                          </p:val>
                                        </p:tav>
                                        <p:tav tm="100000">
                                          <p:val>
                                            <p:strVal val="#ppt_y"/>
                                          </p:val>
                                        </p:tav>
                                      </p:tavLst>
                                    </p:anim>
                                    <p:animEffect transition="in" filter="wipe(up)">
                                      <p:cBhvr>
                                        <p:cTn id="22" dur="500"/>
                                        <p:tgtEl>
                                          <p:spTgt spid="13"/>
                                        </p:tgtEl>
                                      </p:cBhvr>
                                    </p:animEffect>
                                  </p:childTnLst>
                                </p:cTn>
                              </p:par>
                            </p:childTnLst>
                          </p:cTn>
                        </p:par>
                        <p:par>
                          <p:cTn id="23" fill="hold">
                            <p:stCondLst>
                              <p:cond delay="2250"/>
                            </p:stCondLst>
                            <p:childTnLst>
                              <p:par>
                                <p:cTn id="24" presetID="12" presetClass="entr" presetSubtype="4" fill="hold" nodeType="afterEffect">
                                  <p:stCondLst>
                                    <p:cond delay="0"/>
                                  </p:stCondLst>
                                  <p:childTnLst>
                                    <p:set>
                                      <p:cBhvr>
                                        <p:cTn id="25" dur="1" fill="hold">
                                          <p:stCondLst>
                                            <p:cond delay="0"/>
                                          </p:stCondLst>
                                        </p:cTn>
                                        <p:tgtEl>
                                          <p:spTgt spid="18"/>
                                        </p:tgtEl>
                                        <p:attrNameLst>
                                          <p:attrName>style.visibility</p:attrName>
                                        </p:attrNameLst>
                                      </p:cBhvr>
                                      <p:to>
                                        <p:strVal val="visible"/>
                                      </p:to>
                                    </p:set>
                                    <p:anim calcmode="lin" valueType="num">
                                      <p:cBhvr additive="base">
                                        <p:cTn id="26" dur="500"/>
                                        <p:tgtEl>
                                          <p:spTgt spid="18"/>
                                        </p:tgtEl>
                                        <p:attrNameLst>
                                          <p:attrName>ppt_y</p:attrName>
                                        </p:attrNameLst>
                                      </p:cBhvr>
                                      <p:tavLst>
                                        <p:tav tm="0">
                                          <p:val>
                                            <p:strVal val="#ppt_y+#ppt_h*1.125000"/>
                                          </p:val>
                                        </p:tav>
                                        <p:tav tm="100000">
                                          <p:val>
                                            <p:strVal val="#ppt_y"/>
                                          </p:val>
                                        </p:tav>
                                      </p:tavLst>
                                    </p:anim>
                                    <p:animEffect transition="in" filter="wipe(up)">
                                      <p:cBhvr>
                                        <p:cTn id="27" dur="500"/>
                                        <p:tgtEl>
                                          <p:spTgt spid="18"/>
                                        </p:tgtEl>
                                      </p:cBhvr>
                                    </p:animEffect>
                                  </p:childTnLst>
                                </p:cTn>
                              </p:par>
                            </p:childTnLst>
                          </p:cTn>
                        </p:par>
                        <p:par>
                          <p:cTn id="28" fill="hold">
                            <p:stCondLst>
                              <p:cond delay="2750"/>
                            </p:stCondLst>
                            <p:childTnLst>
                              <p:par>
                                <p:cTn id="29" presetID="14" presetClass="entr" presetSubtype="10"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randombar(horizontal)">
                                      <p:cBhvr>
                                        <p:cTn id="31" dur="500"/>
                                        <p:tgtEl>
                                          <p:spTgt spid="14"/>
                                        </p:tgtEl>
                                      </p:cBhvr>
                                    </p:animEffect>
                                  </p:childTnLst>
                                </p:cTn>
                              </p:par>
                            </p:childTnLst>
                          </p:cTn>
                        </p:par>
                        <p:par>
                          <p:cTn id="32" fill="hold">
                            <p:stCondLst>
                              <p:cond delay="3250"/>
                            </p:stCondLst>
                            <p:childTnLst>
                              <p:par>
                                <p:cTn id="33" presetID="12" presetClass="entr" presetSubtype="4"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p:tgtEl>
                                          <p:spTgt spid="15"/>
                                        </p:tgtEl>
                                        <p:attrNameLst>
                                          <p:attrName>ppt_y</p:attrName>
                                        </p:attrNameLst>
                                      </p:cBhvr>
                                      <p:tavLst>
                                        <p:tav tm="0">
                                          <p:val>
                                            <p:strVal val="#ppt_y+#ppt_h*1.125000"/>
                                          </p:val>
                                        </p:tav>
                                        <p:tav tm="100000">
                                          <p:val>
                                            <p:strVal val="#ppt_y"/>
                                          </p:val>
                                        </p:tav>
                                      </p:tavLst>
                                    </p:anim>
                                    <p:animEffect transition="in" filter="wipe(up)">
                                      <p:cBhvr>
                                        <p:cTn id="36" dur="500"/>
                                        <p:tgtEl>
                                          <p:spTgt spid="15"/>
                                        </p:tgtEl>
                                      </p:cBhvr>
                                    </p:animEffect>
                                  </p:childTnLst>
                                </p:cTn>
                              </p:par>
                            </p:childTnLst>
                          </p:cTn>
                        </p:par>
                        <p:par>
                          <p:cTn id="37" fill="hold">
                            <p:stCondLst>
                              <p:cond delay="3750"/>
                            </p:stCondLst>
                            <p:childTnLst>
                              <p:par>
                                <p:cTn id="38" presetID="12" presetClass="entr" presetSubtype="4" fill="hold" nodeType="afterEffect">
                                  <p:stCondLst>
                                    <p:cond delay="0"/>
                                  </p:stCondLst>
                                  <p:childTnLst>
                                    <p:set>
                                      <p:cBhvr>
                                        <p:cTn id="39" dur="1" fill="hold">
                                          <p:stCondLst>
                                            <p:cond delay="0"/>
                                          </p:stCondLst>
                                        </p:cTn>
                                        <p:tgtEl>
                                          <p:spTgt spid="19"/>
                                        </p:tgtEl>
                                        <p:attrNameLst>
                                          <p:attrName>style.visibility</p:attrName>
                                        </p:attrNameLst>
                                      </p:cBhvr>
                                      <p:to>
                                        <p:strVal val="visible"/>
                                      </p:to>
                                    </p:set>
                                    <p:anim calcmode="lin" valueType="num">
                                      <p:cBhvr additive="base">
                                        <p:cTn id="40" dur="500"/>
                                        <p:tgtEl>
                                          <p:spTgt spid="19"/>
                                        </p:tgtEl>
                                        <p:attrNameLst>
                                          <p:attrName>ppt_y</p:attrName>
                                        </p:attrNameLst>
                                      </p:cBhvr>
                                      <p:tavLst>
                                        <p:tav tm="0">
                                          <p:val>
                                            <p:strVal val="#ppt_y+#ppt_h*1.125000"/>
                                          </p:val>
                                        </p:tav>
                                        <p:tav tm="100000">
                                          <p:val>
                                            <p:strVal val="#ppt_y"/>
                                          </p:val>
                                        </p:tav>
                                      </p:tavLst>
                                    </p:anim>
                                    <p:animEffect transition="in" filter="wipe(up)">
                                      <p:cBhvr>
                                        <p:cTn id="41" dur="500"/>
                                        <p:tgtEl>
                                          <p:spTgt spid="19"/>
                                        </p:tgtEl>
                                      </p:cBhvr>
                                    </p:animEffect>
                                  </p:childTnLst>
                                </p:cTn>
                              </p:par>
                              <p:par>
                                <p:cTn id="42" presetID="42" presetClass="entr" presetSubtype="0" fill="hold" grpId="0"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1000"/>
                                        <p:tgtEl>
                                          <p:spTgt spid="20"/>
                                        </p:tgtEl>
                                      </p:cBhvr>
                                    </p:animEffect>
                                    <p:anim calcmode="lin" valueType="num">
                                      <p:cBhvr>
                                        <p:cTn id="45" dur="1000" fill="hold"/>
                                        <p:tgtEl>
                                          <p:spTgt spid="20"/>
                                        </p:tgtEl>
                                        <p:attrNameLst>
                                          <p:attrName>ppt_x</p:attrName>
                                        </p:attrNameLst>
                                      </p:cBhvr>
                                      <p:tavLst>
                                        <p:tav tm="0">
                                          <p:val>
                                            <p:strVal val="#ppt_x"/>
                                          </p:val>
                                        </p:tav>
                                        <p:tav tm="100000">
                                          <p:val>
                                            <p:strVal val="#ppt_x"/>
                                          </p:val>
                                        </p:tav>
                                      </p:tavLst>
                                    </p:anim>
                                    <p:anim calcmode="lin" valueType="num">
                                      <p:cBhvr>
                                        <p:cTn id="46"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2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357025"/>
            <a:ext cx="12190413" cy="688765"/>
            <a:chOff x="0" y="462533"/>
            <a:chExt cx="12190413" cy="688765"/>
          </a:xfrm>
        </p:grpSpPr>
        <p:sp>
          <p:nvSpPr>
            <p:cNvPr id="11" name="Copyright Notice"/>
            <p:cNvSpPr>
              <a:spLocks/>
            </p:cNvSpPr>
            <p:nvPr/>
          </p:nvSpPr>
          <p:spPr bwMode="auto">
            <a:xfrm>
              <a:off x="4597400" y="462533"/>
              <a:ext cx="30480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chemeClr val="bg1"/>
                  </a:solidFill>
                  <a:cs typeface="+mn-ea"/>
                  <a:sym typeface="+mn-lt"/>
                </a:rPr>
                <a:t>点击加入标题文字</a:t>
              </a:r>
              <a:endParaRPr lang="en-US" sz="2400" cap="small" dirty="0">
                <a:solidFill>
                  <a:schemeClr val="bg1"/>
                </a:solidFill>
                <a:cs typeface="+mn-ea"/>
                <a:sym typeface="+mn-lt"/>
              </a:endParaRPr>
            </a:p>
          </p:txBody>
        </p:sp>
        <p:cxnSp>
          <p:nvCxnSpPr>
            <p:cNvPr id="5" name="直接连接符 4"/>
            <p:cNvCxnSpPr>
              <a:cxnSpLocks/>
            </p:cNvCxnSpPr>
            <p:nvPr/>
          </p:nvCxnSpPr>
          <p:spPr>
            <a:xfrm>
              <a:off x="0" y="1151298"/>
              <a:ext cx="1219041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3" name="组合 42"/>
          <p:cNvGrpSpPr/>
          <p:nvPr/>
        </p:nvGrpSpPr>
        <p:grpSpPr>
          <a:xfrm>
            <a:off x="1129421" y="1999881"/>
            <a:ext cx="9931569" cy="3349545"/>
            <a:chOff x="1187624" y="1038813"/>
            <a:chExt cx="6696744" cy="2258560"/>
          </a:xfrm>
        </p:grpSpPr>
        <p:grpSp>
          <p:nvGrpSpPr>
            <p:cNvPr id="44" name="组合 43"/>
            <p:cNvGrpSpPr/>
            <p:nvPr/>
          </p:nvGrpSpPr>
          <p:grpSpPr>
            <a:xfrm>
              <a:off x="3995936" y="1038814"/>
              <a:ext cx="1179441" cy="1368152"/>
              <a:chOff x="3995936" y="1038814"/>
              <a:chExt cx="1179441" cy="1368152"/>
            </a:xfrm>
          </p:grpSpPr>
          <p:sp>
            <p:nvSpPr>
              <p:cNvPr id="61" name="六边形 60"/>
              <p:cNvSpPr/>
              <p:nvPr/>
            </p:nvSpPr>
            <p:spPr>
              <a:xfrm rot="5400000">
                <a:off x="3901581" y="1133169"/>
                <a:ext cx="1368152" cy="1179441"/>
              </a:xfrm>
              <a:prstGeom prst="hexagon">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cs typeface="+mn-ea"/>
                  <a:sym typeface="+mn-lt"/>
                </a:endParaRPr>
              </a:p>
            </p:txBody>
          </p:sp>
          <p:grpSp>
            <p:nvGrpSpPr>
              <p:cNvPr id="62" name="组合 61"/>
              <p:cNvGrpSpPr/>
              <p:nvPr/>
            </p:nvGrpSpPr>
            <p:grpSpPr>
              <a:xfrm>
                <a:off x="4315782" y="1508577"/>
                <a:ext cx="539750" cy="428626"/>
                <a:chOff x="1895475" y="3244850"/>
                <a:chExt cx="539750" cy="428626"/>
              </a:xfrm>
            </p:grpSpPr>
            <p:sp>
              <p:nvSpPr>
                <p:cNvPr id="63" name="Freeform 37"/>
                <p:cNvSpPr>
                  <a:spLocks/>
                </p:cNvSpPr>
                <p:nvPr/>
              </p:nvSpPr>
              <p:spPr bwMode="auto">
                <a:xfrm>
                  <a:off x="2359025" y="3492500"/>
                  <a:ext cx="76200" cy="157163"/>
                </a:xfrm>
                <a:custGeom>
                  <a:avLst/>
                  <a:gdLst>
                    <a:gd name="T0" fmla="*/ 0 w 27"/>
                    <a:gd name="T1" fmla="*/ 56 h 56"/>
                    <a:gd name="T2" fmla="*/ 23 w 27"/>
                    <a:gd name="T3" fmla="*/ 56 h 56"/>
                    <a:gd name="T4" fmla="*/ 27 w 27"/>
                    <a:gd name="T5" fmla="*/ 52 h 56"/>
                    <a:gd name="T6" fmla="*/ 27 w 27"/>
                    <a:gd name="T7" fmla="*/ 0 h 56"/>
                    <a:gd name="T8" fmla="*/ 0 w 27"/>
                    <a:gd name="T9" fmla="*/ 56 h 56"/>
                  </a:gdLst>
                  <a:ahLst/>
                  <a:cxnLst>
                    <a:cxn ang="0">
                      <a:pos x="T0" y="T1"/>
                    </a:cxn>
                    <a:cxn ang="0">
                      <a:pos x="T2" y="T3"/>
                    </a:cxn>
                    <a:cxn ang="0">
                      <a:pos x="T4" y="T5"/>
                    </a:cxn>
                    <a:cxn ang="0">
                      <a:pos x="T6" y="T7"/>
                    </a:cxn>
                    <a:cxn ang="0">
                      <a:pos x="T8" y="T9"/>
                    </a:cxn>
                  </a:cxnLst>
                  <a:rect l="0" t="0" r="r" b="b"/>
                  <a:pathLst>
                    <a:path w="27" h="56">
                      <a:moveTo>
                        <a:pt x="0" y="56"/>
                      </a:moveTo>
                      <a:cubicBezTo>
                        <a:pt x="23" y="56"/>
                        <a:pt x="23" y="56"/>
                        <a:pt x="23" y="56"/>
                      </a:cubicBezTo>
                      <a:cubicBezTo>
                        <a:pt x="25" y="56"/>
                        <a:pt x="27" y="54"/>
                        <a:pt x="27" y="52"/>
                      </a:cubicBezTo>
                      <a:cubicBezTo>
                        <a:pt x="27" y="0"/>
                        <a:pt x="27" y="0"/>
                        <a:pt x="27" y="0"/>
                      </a:cubicBezTo>
                      <a:cubicBezTo>
                        <a:pt x="27" y="22"/>
                        <a:pt x="17" y="43"/>
                        <a:pt x="0" y="5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sz="1400">
                    <a:solidFill>
                      <a:schemeClr val="bg1"/>
                    </a:solidFill>
                    <a:cs typeface="+mn-ea"/>
                    <a:sym typeface="+mn-lt"/>
                  </a:endParaRPr>
                </a:p>
              </p:txBody>
            </p:sp>
            <p:sp>
              <p:nvSpPr>
                <p:cNvPr id="64" name="Freeform 38"/>
                <p:cNvSpPr>
                  <a:spLocks noEditPoints="1"/>
                </p:cNvSpPr>
                <p:nvPr/>
              </p:nvSpPr>
              <p:spPr bwMode="auto">
                <a:xfrm>
                  <a:off x="1895475" y="3244850"/>
                  <a:ext cx="539750" cy="404813"/>
                </a:xfrm>
                <a:custGeom>
                  <a:avLst/>
                  <a:gdLst>
                    <a:gd name="T0" fmla="*/ 188 w 192"/>
                    <a:gd name="T1" fmla="*/ 24 h 144"/>
                    <a:gd name="T2" fmla="*/ 167 w 192"/>
                    <a:gd name="T3" fmla="*/ 24 h 144"/>
                    <a:gd name="T4" fmla="*/ 156 w 192"/>
                    <a:gd name="T5" fmla="*/ 2 h 144"/>
                    <a:gd name="T6" fmla="*/ 152 w 192"/>
                    <a:gd name="T7" fmla="*/ 0 h 144"/>
                    <a:gd name="T8" fmla="*/ 88 w 192"/>
                    <a:gd name="T9" fmla="*/ 0 h 144"/>
                    <a:gd name="T10" fmla="*/ 85 w 192"/>
                    <a:gd name="T11" fmla="*/ 2 h 144"/>
                    <a:gd name="T12" fmla="*/ 74 w 192"/>
                    <a:gd name="T13" fmla="*/ 24 h 144"/>
                    <a:gd name="T14" fmla="*/ 64 w 192"/>
                    <a:gd name="T15" fmla="*/ 24 h 144"/>
                    <a:gd name="T16" fmla="*/ 64 w 192"/>
                    <a:gd name="T17" fmla="*/ 24 h 144"/>
                    <a:gd name="T18" fmla="*/ 56 w 192"/>
                    <a:gd name="T19" fmla="*/ 24 h 144"/>
                    <a:gd name="T20" fmla="*/ 56 w 192"/>
                    <a:gd name="T21" fmla="*/ 24 h 144"/>
                    <a:gd name="T22" fmla="*/ 24 w 192"/>
                    <a:gd name="T23" fmla="*/ 24 h 144"/>
                    <a:gd name="T24" fmla="*/ 24 w 192"/>
                    <a:gd name="T25" fmla="*/ 24 h 144"/>
                    <a:gd name="T26" fmla="*/ 16 w 192"/>
                    <a:gd name="T27" fmla="*/ 24 h 144"/>
                    <a:gd name="T28" fmla="*/ 16 w 192"/>
                    <a:gd name="T29" fmla="*/ 24 h 144"/>
                    <a:gd name="T30" fmla="*/ 4 w 192"/>
                    <a:gd name="T31" fmla="*/ 24 h 144"/>
                    <a:gd name="T32" fmla="*/ 0 w 192"/>
                    <a:gd name="T33" fmla="*/ 28 h 144"/>
                    <a:gd name="T34" fmla="*/ 0 w 192"/>
                    <a:gd name="T35" fmla="*/ 140 h 144"/>
                    <a:gd name="T36" fmla="*/ 4 w 192"/>
                    <a:gd name="T37" fmla="*/ 144 h 144"/>
                    <a:gd name="T38" fmla="*/ 75 w 192"/>
                    <a:gd name="T39" fmla="*/ 144 h 144"/>
                    <a:gd name="T40" fmla="*/ 48 w 192"/>
                    <a:gd name="T41" fmla="*/ 88 h 144"/>
                    <a:gd name="T42" fmla="*/ 120 w 192"/>
                    <a:gd name="T43" fmla="*/ 16 h 144"/>
                    <a:gd name="T44" fmla="*/ 192 w 192"/>
                    <a:gd name="T45" fmla="*/ 88 h 144"/>
                    <a:gd name="T46" fmla="*/ 192 w 192"/>
                    <a:gd name="T47" fmla="*/ 28 h 144"/>
                    <a:gd name="T48" fmla="*/ 188 w 192"/>
                    <a:gd name="T49" fmla="*/ 24 h 144"/>
                    <a:gd name="T50" fmla="*/ 36 w 192"/>
                    <a:gd name="T51" fmla="*/ 56 h 144"/>
                    <a:gd name="T52" fmla="*/ 20 w 192"/>
                    <a:gd name="T53" fmla="*/ 56 h 144"/>
                    <a:gd name="T54" fmla="*/ 16 w 192"/>
                    <a:gd name="T55" fmla="*/ 52 h 144"/>
                    <a:gd name="T56" fmla="*/ 20 w 192"/>
                    <a:gd name="T57" fmla="*/ 48 h 144"/>
                    <a:gd name="T58" fmla="*/ 36 w 192"/>
                    <a:gd name="T59" fmla="*/ 48 h 144"/>
                    <a:gd name="T60" fmla="*/ 40 w 192"/>
                    <a:gd name="T61" fmla="*/ 52 h 144"/>
                    <a:gd name="T62" fmla="*/ 36 w 192"/>
                    <a:gd name="T63" fmla="*/ 56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92" h="144">
                      <a:moveTo>
                        <a:pt x="188" y="24"/>
                      </a:moveTo>
                      <a:cubicBezTo>
                        <a:pt x="167" y="24"/>
                        <a:pt x="167" y="24"/>
                        <a:pt x="167" y="24"/>
                      </a:cubicBezTo>
                      <a:cubicBezTo>
                        <a:pt x="156" y="2"/>
                        <a:pt x="156" y="2"/>
                        <a:pt x="156" y="2"/>
                      </a:cubicBezTo>
                      <a:cubicBezTo>
                        <a:pt x="155" y="1"/>
                        <a:pt x="154" y="0"/>
                        <a:pt x="152" y="0"/>
                      </a:cubicBezTo>
                      <a:cubicBezTo>
                        <a:pt x="88" y="0"/>
                        <a:pt x="88" y="0"/>
                        <a:pt x="88" y="0"/>
                      </a:cubicBezTo>
                      <a:cubicBezTo>
                        <a:pt x="87" y="0"/>
                        <a:pt x="85" y="1"/>
                        <a:pt x="85" y="2"/>
                      </a:cubicBezTo>
                      <a:cubicBezTo>
                        <a:pt x="74" y="24"/>
                        <a:pt x="74" y="24"/>
                        <a:pt x="74" y="24"/>
                      </a:cubicBezTo>
                      <a:cubicBezTo>
                        <a:pt x="64" y="24"/>
                        <a:pt x="64" y="24"/>
                        <a:pt x="64" y="24"/>
                      </a:cubicBezTo>
                      <a:cubicBezTo>
                        <a:pt x="64" y="24"/>
                        <a:pt x="64" y="24"/>
                        <a:pt x="64" y="24"/>
                      </a:cubicBezTo>
                      <a:cubicBezTo>
                        <a:pt x="56" y="24"/>
                        <a:pt x="56" y="24"/>
                        <a:pt x="56" y="24"/>
                      </a:cubicBezTo>
                      <a:cubicBezTo>
                        <a:pt x="56" y="24"/>
                        <a:pt x="56" y="24"/>
                        <a:pt x="56" y="24"/>
                      </a:cubicBezTo>
                      <a:cubicBezTo>
                        <a:pt x="24" y="24"/>
                        <a:pt x="24" y="24"/>
                        <a:pt x="24" y="24"/>
                      </a:cubicBezTo>
                      <a:cubicBezTo>
                        <a:pt x="24" y="24"/>
                        <a:pt x="24" y="24"/>
                        <a:pt x="24" y="24"/>
                      </a:cubicBezTo>
                      <a:cubicBezTo>
                        <a:pt x="16" y="24"/>
                        <a:pt x="16" y="24"/>
                        <a:pt x="16" y="24"/>
                      </a:cubicBezTo>
                      <a:cubicBezTo>
                        <a:pt x="16" y="24"/>
                        <a:pt x="16" y="24"/>
                        <a:pt x="16" y="24"/>
                      </a:cubicBezTo>
                      <a:cubicBezTo>
                        <a:pt x="4" y="24"/>
                        <a:pt x="4" y="24"/>
                        <a:pt x="4" y="24"/>
                      </a:cubicBezTo>
                      <a:cubicBezTo>
                        <a:pt x="2" y="24"/>
                        <a:pt x="0" y="26"/>
                        <a:pt x="0" y="28"/>
                      </a:cubicBezTo>
                      <a:cubicBezTo>
                        <a:pt x="0" y="140"/>
                        <a:pt x="0" y="140"/>
                        <a:pt x="0" y="140"/>
                      </a:cubicBezTo>
                      <a:cubicBezTo>
                        <a:pt x="0" y="142"/>
                        <a:pt x="2" y="144"/>
                        <a:pt x="4" y="144"/>
                      </a:cubicBezTo>
                      <a:cubicBezTo>
                        <a:pt x="75" y="144"/>
                        <a:pt x="75" y="144"/>
                        <a:pt x="75" y="144"/>
                      </a:cubicBezTo>
                      <a:cubicBezTo>
                        <a:pt x="59" y="131"/>
                        <a:pt x="48" y="110"/>
                        <a:pt x="48" y="88"/>
                      </a:cubicBezTo>
                      <a:cubicBezTo>
                        <a:pt x="48" y="48"/>
                        <a:pt x="80" y="16"/>
                        <a:pt x="120" y="16"/>
                      </a:cubicBezTo>
                      <a:cubicBezTo>
                        <a:pt x="160" y="16"/>
                        <a:pt x="192" y="48"/>
                        <a:pt x="192" y="88"/>
                      </a:cubicBezTo>
                      <a:cubicBezTo>
                        <a:pt x="192" y="28"/>
                        <a:pt x="192" y="28"/>
                        <a:pt x="192" y="28"/>
                      </a:cubicBezTo>
                      <a:cubicBezTo>
                        <a:pt x="192" y="26"/>
                        <a:pt x="190" y="24"/>
                        <a:pt x="188" y="24"/>
                      </a:cubicBezTo>
                      <a:close/>
                      <a:moveTo>
                        <a:pt x="36" y="56"/>
                      </a:moveTo>
                      <a:cubicBezTo>
                        <a:pt x="20" y="56"/>
                        <a:pt x="20" y="56"/>
                        <a:pt x="20" y="56"/>
                      </a:cubicBezTo>
                      <a:cubicBezTo>
                        <a:pt x="18" y="56"/>
                        <a:pt x="16" y="54"/>
                        <a:pt x="16" y="52"/>
                      </a:cubicBezTo>
                      <a:cubicBezTo>
                        <a:pt x="16" y="50"/>
                        <a:pt x="18" y="48"/>
                        <a:pt x="20" y="48"/>
                      </a:cubicBezTo>
                      <a:cubicBezTo>
                        <a:pt x="36" y="48"/>
                        <a:pt x="36" y="48"/>
                        <a:pt x="36" y="48"/>
                      </a:cubicBezTo>
                      <a:cubicBezTo>
                        <a:pt x="38" y="48"/>
                        <a:pt x="40" y="50"/>
                        <a:pt x="40" y="52"/>
                      </a:cubicBezTo>
                      <a:cubicBezTo>
                        <a:pt x="40" y="54"/>
                        <a:pt x="38" y="56"/>
                        <a:pt x="36" y="5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sz="1400">
                    <a:solidFill>
                      <a:schemeClr val="bg1"/>
                    </a:solidFill>
                    <a:cs typeface="+mn-ea"/>
                    <a:sym typeface="+mn-lt"/>
                  </a:endParaRPr>
                </a:p>
              </p:txBody>
            </p:sp>
            <p:sp>
              <p:nvSpPr>
                <p:cNvPr id="65" name="Freeform 39"/>
                <p:cNvSpPr>
                  <a:spLocks/>
                </p:cNvSpPr>
                <p:nvPr/>
              </p:nvSpPr>
              <p:spPr bwMode="auto">
                <a:xfrm>
                  <a:off x="1939925" y="3268663"/>
                  <a:ext cx="134938" cy="22225"/>
                </a:xfrm>
                <a:custGeom>
                  <a:avLst/>
                  <a:gdLst>
                    <a:gd name="T0" fmla="*/ 48 w 48"/>
                    <a:gd name="T1" fmla="*/ 4 h 8"/>
                    <a:gd name="T2" fmla="*/ 44 w 48"/>
                    <a:gd name="T3" fmla="*/ 0 h 8"/>
                    <a:gd name="T4" fmla="*/ 4 w 48"/>
                    <a:gd name="T5" fmla="*/ 0 h 8"/>
                    <a:gd name="T6" fmla="*/ 0 w 48"/>
                    <a:gd name="T7" fmla="*/ 4 h 8"/>
                    <a:gd name="T8" fmla="*/ 0 w 48"/>
                    <a:gd name="T9" fmla="*/ 8 h 8"/>
                    <a:gd name="T10" fmla="*/ 48 w 48"/>
                    <a:gd name="T11" fmla="*/ 8 h 8"/>
                    <a:gd name="T12" fmla="*/ 48 w 48"/>
                    <a:gd name="T13" fmla="*/ 4 h 8"/>
                  </a:gdLst>
                  <a:ahLst/>
                  <a:cxnLst>
                    <a:cxn ang="0">
                      <a:pos x="T0" y="T1"/>
                    </a:cxn>
                    <a:cxn ang="0">
                      <a:pos x="T2" y="T3"/>
                    </a:cxn>
                    <a:cxn ang="0">
                      <a:pos x="T4" y="T5"/>
                    </a:cxn>
                    <a:cxn ang="0">
                      <a:pos x="T6" y="T7"/>
                    </a:cxn>
                    <a:cxn ang="0">
                      <a:pos x="T8" y="T9"/>
                    </a:cxn>
                    <a:cxn ang="0">
                      <a:pos x="T10" y="T11"/>
                    </a:cxn>
                    <a:cxn ang="0">
                      <a:pos x="T12" y="T13"/>
                    </a:cxn>
                  </a:cxnLst>
                  <a:rect l="0" t="0" r="r" b="b"/>
                  <a:pathLst>
                    <a:path w="48" h="8">
                      <a:moveTo>
                        <a:pt x="48" y="4"/>
                      </a:moveTo>
                      <a:cubicBezTo>
                        <a:pt x="48" y="2"/>
                        <a:pt x="46" y="0"/>
                        <a:pt x="44" y="0"/>
                      </a:cubicBezTo>
                      <a:cubicBezTo>
                        <a:pt x="4" y="0"/>
                        <a:pt x="4" y="0"/>
                        <a:pt x="4" y="0"/>
                      </a:cubicBezTo>
                      <a:cubicBezTo>
                        <a:pt x="2" y="0"/>
                        <a:pt x="0" y="2"/>
                        <a:pt x="0" y="4"/>
                      </a:cubicBezTo>
                      <a:cubicBezTo>
                        <a:pt x="0" y="8"/>
                        <a:pt x="0" y="8"/>
                        <a:pt x="0" y="8"/>
                      </a:cubicBezTo>
                      <a:cubicBezTo>
                        <a:pt x="48" y="8"/>
                        <a:pt x="48" y="8"/>
                        <a:pt x="48" y="8"/>
                      </a:cubicBezTo>
                      <a:lnTo>
                        <a:pt x="48"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sz="1400">
                    <a:solidFill>
                      <a:schemeClr val="bg1"/>
                    </a:solidFill>
                    <a:cs typeface="+mn-ea"/>
                    <a:sym typeface="+mn-lt"/>
                  </a:endParaRPr>
                </a:p>
              </p:txBody>
            </p:sp>
            <p:sp>
              <p:nvSpPr>
                <p:cNvPr id="66" name="Freeform 40"/>
                <p:cNvSpPr>
                  <a:spLocks noEditPoints="1"/>
                </p:cNvSpPr>
                <p:nvPr/>
              </p:nvSpPr>
              <p:spPr bwMode="auto">
                <a:xfrm>
                  <a:off x="2120900" y="3379788"/>
                  <a:ext cx="225425" cy="225425"/>
                </a:xfrm>
                <a:custGeom>
                  <a:avLst/>
                  <a:gdLst>
                    <a:gd name="T0" fmla="*/ 40 w 80"/>
                    <a:gd name="T1" fmla="*/ 0 h 80"/>
                    <a:gd name="T2" fmla="*/ 0 w 80"/>
                    <a:gd name="T3" fmla="*/ 40 h 80"/>
                    <a:gd name="T4" fmla="*/ 40 w 80"/>
                    <a:gd name="T5" fmla="*/ 80 h 80"/>
                    <a:gd name="T6" fmla="*/ 80 w 80"/>
                    <a:gd name="T7" fmla="*/ 40 h 80"/>
                    <a:gd name="T8" fmla="*/ 40 w 80"/>
                    <a:gd name="T9" fmla="*/ 0 h 80"/>
                    <a:gd name="T10" fmla="*/ 37 w 80"/>
                    <a:gd name="T11" fmla="*/ 24 h 80"/>
                    <a:gd name="T12" fmla="*/ 24 w 80"/>
                    <a:gd name="T13" fmla="*/ 37 h 80"/>
                    <a:gd name="T14" fmla="*/ 21 w 80"/>
                    <a:gd name="T15" fmla="*/ 40 h 80"/>
                    <a:gd name="T16" fmla="*/ 20 w 80"/>
                    <a:gd name="T17" fmla="*/ 40 h 80"/>
                    <a:gd name="T18" fmla="*/ 17 w 80"/>
                    <a:gd name="T19" fmla="*/ 35 h 80"/>
                    <a:gd name="T20" fmla="*/ 35 w 80"/>
                    <a:gd name="T21" fmla="*/ 16 h 80"/>
                    <a:gd name="T22" fmla="*/ 40 w 80"/>
                    <a:gd name="T23" fmla="*/ 19 h 80"/>
                    <a:gd name="T24" fmla="*/ 37 w 80"/>
                    <a:gd name="T25" fmla="*/ 24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 h="80">
                      <a:moveTo>
                        <a:pt x="40" y="0"/>
                      </a:moveTo>
                      <a:cubicBezTo>
                        <a:pt x="18" y="0"/>
                        <a:pt x="0" y="18"/>
                        <a:pt x="0" y="40"/>
                      </a:cubicBezTo>
                      <a:cubicBezTo>
                        <a:pt x="0" y="62"/>
                        <a:pt x="18" y="80"/>
                        <a:pt x="40" y="80"/>
                      </a:cubicBezTo>
                      <a:cubicBezTo>
                        <a:pt x="62" y="80"/>
                        <a:pt x="80" y="62"/>
                        <a:pt x="80" y="40"/>
                      </a:cubicBezTo>
                      <a:cubicBezTo>
                        <a:pt x="80" y="18"/>
                        <a:pt x="62" y="0"/>
                        <a:pt x="40" y="0"/>
                      </a:cubicBezTo>
                      <a:close/>
                      <a:moveTo>
                        <a:pt x="37" y="24"/>
                      </a:moveTo>
                      <a:cubicBezTo>
                        <a:pt x="31" y="25"/>
                        <a:pt x="26" y="30"/>
                        <a:pt x="24" y="37"/>
                      </a:cubicBezTo>
                      <a:cubicBezTo>
                        <a:pt x="24" y="39"/>
                        <a:pt x="22" y="40"/>
                        <a:pt x="21" y="40"/>
                      </a:cubicBezTo>
                      <a:cubicBezTo>
                        <a:pt x="20" y="40"/>
                        <a:pt x="20" y="40"/>
                        <a:pt x="20" y="40"/>
                      </a:cubicBezTo>
                      <a:cubicBezTo>
                        <a:pt x="18" y="39"/>
                        <a:pt x="16" y="37"/>
                        <a:pt x="17" y="35"/>
                      </a:cubicBezTo>
                      <a:cubicBezTo>
                        <a:pt x="19" y="26"/>
                        <a:pt x="26" y="18"/>
                        <a:pt x="35" y="16"/>
                      </a:cubicBezTo>
                      <a:cubicBezTo>
                        <a:pt x="37" y="16"/>
                        <a:pt x="40" y="17"/>
                        <a:pt x="40" y="19"/>
                      </a:cubicBezTo>
                      <a:cubicBezTo>
                        <a:pt x="40" y="22"/>
                        <a:pt x="39" y="24"/>
                        <a:pt x="37" y="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sz="1400">
                    <a:solidFill>
                      <a:schemeClr val="bg1"/>
                    </a:solidFill>
                    <a:cs typeface="+mn-ea"/>
                    <a:sym typeface="+mn-lt"/>
                  </a:endParaRPr>
                </a:p>
              </p:txBody>
            </p:sp>
            <p:sp>
              <p:nvSpPr>
                <p:cNvPr id="67" name="Freeform 41"/>
                <p:cNvSpPr>
                  <a:spLocks noEditPoints="1"/>
                </p:cNvSpPr>
                <p:nvPr/>
              </p:nvSpPr>
              <p:spPr bwMode="auto">
                <a:xfrm>
                  <a:off x="2052638" y="3313113"/>
                  <a:ext cx="360363" cy="360363"/>
                </a:xfrm>
                <a:custGeom>
                  <a:avLst/>
                  <a:gdLst>
                    <a:gd name="T0" fmla="*/ 114 w 128"/>
                    <a:gd name="T1" fmla="*/ 104 h 128"/>
                    <a:gd name="T2" fmla="*/ 117 w 128"/>
                    <a:gd name="T3" fmla="*/ 100 h 128"/>
                    <a:gd name="T4" fmla="*/ 119 w 128"/>
                    <a:gd name="T5" fmla="*/ 97 h 128"/>
                    <a:gd name="T6" fmla="*/ 121 w 128"/>
                    <a:gd name="T7" fmla="*/ 93 h 128"/>
                    <a:gd name="T8" fmla="*/ 123 w 128"/>
                    <a:gd name="T9" fmla="*/ 89 h 128"/>
                    <a:gd name="T10" fmla="*/ 124 w 128"/>
                    <a:gd name="T11" fmla="*/ 85 h 128"/>
                    <a:gd name="T12" fmla="*/ 126 w 128"/>
                    <a:gd name="T13" fmla="*/ 82 h 128"/>
                    <a:gd name="T14" fmla="*/ 126 w 128"/>
                    <a:gd name="T15" fmla="*/ 80 h 128"/>
                    <a:gd name="T16" fmla="*/ 126 w 128"/>
                    <a:gd name="T17" fmla="*/ 79 h 128"/>
                    <a:gd name="T18" fmla="*/ 127 w 128"/>
                    <a:gd name="T19" fmla="*/ 77 h 128"/>
                    <a:gd name="T20" fmla="*/ 127 w 128"/>
                    <a:gd name="T21" fmla="*/ 74 h 128"/>
                    <a:gd name="T22" fmla="*/ 128 w 128"/>
                    <a:gd name="T23" fmla="*/ 72 h 128"/>
                    <a:gd name="T24" fmla="*/ 128 w 128"/>
                    <a:gd name="T25" fmla="*/ 69 h 128"/>
                    <a:gd name="T26" fmla="*/ 128 w 128"/>
                    <a:gd name="T27" fmla="*/ 68 h 128"/>
                    <a:gd name="T28" fmla="*/ 128 w 128"/>
                    <a:gd name="T29" fmla="*/ 64 h 128"/>
                    <a:gd name="T30" fmla="*/ 64 w 128"/>
                    <a:gd name="T31" fmla="*/ 0 h 128"/>
                    <a:gd name="T32" fmla="*/ 0 w 128"/>
                    <a:gd name="T33" fmla="*/ 64 h 128"/>
                    <a:gd name="T34" fmla="*/ 0 w 128"/>
                    <a:gd name="T35" fmla="*/ 68 h 128"/>
                    <a:gd name="T36" fmla="*/ 0 w 128"/>
                    <a:gd name="T37" fmla="*/ 69 h 128"/>
                    <a:gd name="T38" fmla="*/ 1 w 128"/>
                    <a:gd name="T39" fmla="*/ 72 h 128"/>
                    <a:gd name="T40" fmla="*/ 1 w 128"/>
                    <a:gd name="T41" fmla="*/ 74 h 128"/>
                    <a:gd name="T42" fmla="*/ 1 w 128"/>
                    <a:gd name="T43" fmla="*/ 77 h 128"/>
                    <a:gd name="T44" fmla="*/ 2 w 128"/>
                    <a:gd name="T45" fmla="*/ 79 h 128"/>
                    <a:gd name="T46" fmla="*/ 2 w 128"/>
                    <a:gd name="T47" fmla="*/ 80 h 128"/>
                    <a:gd name="T48" fmla="*/ 3 w 128"/>
                    <a:gd name="T49" fmla="*/ 82 h 128"/>
                    <a:gd name="T50" fmla="*/ 4 w 128"/>
                    <a:gd name="T51" fmla="*/ 85 h 128"/>
                    <a:gd name="T52" fmla="*/ 5 w 128"/>
                    <a:gd name="T53" fmla="*/ 89 h 128"/>
                    <a:gd name="T54" fmla="*/ 7 w 128"/>
                    <a:gd name="T55" fmla="*/ 93 h 128"/>
                    <a:gd name="T56" fmla="*/ 9 w 128"/>
                    <a:gd name="T57" fmla="*/ 97 h 128"/>
                    <a:gd name="T58" fmla="*/ 12 w 128"/>
                    <a:gd name="T59" fmla="*/ 100 h 128"/>
                    <a:gd name="T60" fmla="*/ 14 w 128"/>
                    <a:gd name="T61" fmla="*/ 104 h 128"/>
                    <a:gd name="T62" fmla="*/ 17 w 128"/>
                    <a:gd name="T63" fmla="*/ 107 h 128"/>
                    <a:gd name="T64" fmla="*/ 20 w 128"/>
                    <a:gd name="T65" fmla="*/ 110 h 128"/>
                    <a:gd name="T66" fmla="*/ 20 w 128"/>
                    <a:gd name="T67" fmla="*/ 110 h 128"/>
                    <a:gd name="T68" fmla="*/ 22 w 128"/>
                    <a:gd name="T69" fmla="*/ 112 h 128"/>
                    <a:gd name="T70" fmla="*/ 23 w 128"/>
                    <a:gd name="T71" fmla="*/ 113 h 128"/>
                    <a:gd name="T72" fmla="*/ 29 w 128"/>
                    <a:gd name="T73" fmla="*/ 117 h 128"/>
                    <a:gd name="T74" fmla="*/ 30 w 128"/>
                    <a:gd name="T75" fmla="*/ 118 h 128"/>
                    <a:gd name="T76" fmla="*/ 33 w 128"/>
                    <a:gd name="T77" fmla="*/ 120 h 128"/>
                    <a:gd name="T78" fmla="*/ 33 w 128"/>
                    <a:gd name="T79" fmla="*/ 120 h 128"/>
                    <a:gd name="T80" fmla="*/ 64 w 128"/>
                    <a:gd name="T81" fmla="*/ 128 h 128"/>
                    <a:gd name="T82" fmla="*/ 95 w 128"/>
                    <a:gd name="T83" fmla="*/ 120 h 128"/>
                    <a:gd name="T84" fmla="*/ 95 w 128"/>
                    <a:gd name="T85" fmla="*/ 120 h 128"/>
                    <a:gd name="T86" fmla="*/ 98 w 128"/>
                    <a:gd name="T87" fmla="*/ 118 h 128"/>
                    <a:gd name="T88" fmla="*/ 99 w 128"/>
                    <a:gd name="T89" fmla="*/ 117 h 128"/>
                    <a:gd name="T90" fmla="*/ 105 w 128"/>
                    <a:gd name="T91" fmla="*/ 113 h 128"/>
                    <a:gd name="T92" fmla="*/ 106 w 128"/>
                    <a:gd name="T93" fmla="*/ 112 h 128"/>
                    <a:gd name="T94" fmla="*/ 108 w 128"/>
                    <a:gd name="T95" fmla="*/ 110 h 128"/>
                    <a:gd name="T96" fmla="*/ 109 w 128"/>
                    <a:gd name="T97" fmla="*/ 110 h 128"/>
                    <a:gd name="T98" fmla="*/ 111 w 128"/>
                    <a:gd name="T99" fmla="*/ 107 h 128"/>
                    <a:gd name="T100" fmla="*/ 114 w 128"/>
                    <a:gd name="T101" fmla="*/ 104 h 128"/>
                    <a:gd name="T102" fmla="*/ 64 w 128"/>
                    <a:gd name="T103" fmla="*/ 112 h 128"/>
                    <a:gd name="T104" fmla="*/ 16 w 128"/>
                    <a:gd name="T105" fmla="*/ 64 h 128"/>
                    <a:gd name="T106" fmla="*/ 64 w 128"/>
                    <a:gd name="T107" fmla="*/ 16 h 128"/>
                    <a:gd name="T108" fmla="*/ 112 w 128"/>
                    <a:gd name="T109" fmla="*/ 64 h 128"/>
                    <a:gd name="T110" fmla="*/ 64 w 128"/>
                    <a:gd name="T111" fmla="*/ 11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8" h="128">
                      <a:moveTo>
                        <a:pt x="114" y="104"/>
                      </a:moveTo>
                      <a:cubicBezTo>
                        <a:pt x="115" y="103"/>
                        <a:pt x="116" y="101"/>
                        <a:pt x="117" y="100"/>
                      </a:cubicBezTo>
                      <a:cubicBezTo>
                        <a:pt x="118" y="99"/>
                        <a:pt x="118" y="98"/>
                        <a:pt x="119" y="97"/>
                      </a:cubicBezTo>
                      <a:cubicBezTo>
                        <a:pt x="120" y="96"/>
                        <a:pt x="120" y="94"/>
                        <a:pt x="121" y="93"/>
                      </a:cubicBezTo>
                      <a:cubicBezTo>
                        <a:pt x="122" y="92"/>
                        <a:pt x="122" y="91"/>
                        <a:pt x="123" y="89"/>
                      </a:cubicBezTo>
                      <a:cubicBezTo>
                        <a:pt x="123" y="88"/>
                        <a:pt x="124" y="87"/>
                        <a:pt x="124" y="85"/>
                      </a:cubicBezTo>
                      <a:cubicBezTo>
                        <a:pt x="125" y="84"/>
                        <a:pt x="125" y="83"/>
                        <a:pt x="126" y="82"/>
                      </a:cubicBezTo>
                      <a:cubicBezTo>
                        <a:pt x="126" y="81"/>
                        <a:pt x="126" y="81"/>
                        <a:pt x="126" y="80"/>
                      </a:cubicBezTo>
                      <a:cubicBezTo>
                        <a:pt x="126" y="80"/>
                        <a:pt x="126" y="79"/>
                        <a:pt x="126" y="79"/>
                      </a:cubicBezTo>
                      <a:cubicBezTo>
                        <a:pt x="127" y="78"/>
                        <a:pt x="127" y="77"/>
                        <a:pt x="127" y="77"/>
                      </a:cubicBezTo>
                      <a:cubicBezTo>
                        <a:pt x="127" y="76"/>
                        <a:pt x="127" y="75"/>
                        <a:pt x="127" y="74"/>
                      </a:cubicBezTo>
                      <a:cubicBezTo>
                        <a:pt x="128" y="73"/>
                        <a:pt x="128" y="72"/>
                        <a:pt x="128" y="72"/>
                      </a:cubicBezTo>
                      <a:cubicBezTo>
                        <a:pt x="128" y="71"/>
                        <a:pt x="128" y="70"/>
                        <a:pt x="128" y="69"/>
                      </a:cubicBezTo>
                      <a:cubicBezTo>
                        <a:pt x="128" y="69"/>
                        <a:pt x="128" y="68"/>
                        <a:pt x="128" y="68"/>
                      </a:cubicBezTo>
                      <a:cubicBezTo>
                        <a:pt x="128" y="67"/>
                        <a:pt x="128" y="65"/>
                        <a:pt x="128" y="64"/>
                      </a:cubicBezTo>
                      <a:cubicBezTo>
                        <a:pt x="128" y="29"/>
                        <a:pt x="99" y="0"/>
                        <a:pt x="64" y="0"/>
                      </a:cubicBezTo>
                      <a:cubicBezTo>
                        <a:pt x="29" y="0"/>
                        <a:pt x="0" y="29"/>
                        <a:pt x="0" y="64"/>
                      </a:cubicBezTo>
                      <a:cubicBezTo>
                        <a:pt x="0" y="65"/>
                        <a:pt x="0" y="67"/>
                        <a:pt x="0" y="68"/>
                      </a:cubicBezTo>
                      <a:cubicBezTo>
                        <a:pt x="0" y="68"/>
                        <a:pt x="0" y="69"/>
                        <a:pt x="0" y="69"/>
                      </a:cubicBezTo>
                      <a:cubicBezTo>
                        <a:pt x="0" y="70"/>
                        <a:pt x="1" y="71"/>
                        <a:pt x="1" y="72"/>
                      </a:cubicBezTo>
                      <a:cubicBezTo>
                        <a:pt x="1" y="72"/>
                        <a:pt x="1" y="73"/>
                        <a:pt x="1" y="74"/>
                      </a:cubicBezTo>
                      <a:cubicBezTo>
                        <a:pt x="1" y="75"/>
                        <a:pt x="1" y="76"/>
                        <a:pt x="1" y="77"/>
                      </a:cubicBezTo>
                      <a:cubicBezTo>
                        <a:pt x="2" y="77"/>
                        <a:pt x="2" y="78"/>
                        <a:pt x="2" y="79"/>
                      </a:cubicBezTo>
                      <a:cubicBezTo>
                        <a:pt x="2" y="79"/>
                        <a:pt x="2" y="80"/>
                        <a:pt x="2" y="80"/>
                      </a:cubicBezTo>
                      <a:cubicBezTo>
                        <a:pt x="2" y="81"/>
                        <a:pt x="3" y="81"/>
                        <a:pt x="3" y="82"/>
                      </a:cubicBezTo>
                      <a:cubicBezTo>
                        <a:pt x="3" y="83"/>
                        <a:pt x="3" y="84"/>
                        <a:pt x="4" y="85"/>
                      </a:cubicBezTo>
                      <a:cubicBezTo>
                        <a:pt x="4" y="87"/>
                        <a:pt x="5" y="88"/>
                        <a:pt x="5" y="89"/>
                      </a:cubicBezTo>
                      <a:cubicBezTo>
                        <a:pt x="6" y="91"/>
                        <a:pt x="7" y="92"/>
                        <a:pt x="7" y="93"/>
                      </a:cubicBezTo>
                      <a:cubicBezTo>
                        <a:pt x="8" y="94"/>
                        <a:pt x="9" y="96"/>
                        <a:pt x="9" y="97"/>
                      </a:cubicBezTo>
                      <a:cubicBezTo>
                        <a:pt x="10" y="98"/>
                        <a:pt x="11" y="99"/>
                        <a:pt x="12" y="100"/>
                      </a:cubicBezTo>
                      <a:cubicBezTo>
                        <a:pt x="12" y="101"/>
                        <a:pt x="13" y="103"/>
                        <a:pt x="14" y="104"/>
                      </a:cubicBezTo>
                      <a:cubicBezTo>
                        <a:pt x="15" y="105"/>
                        <a:pt x="16" y="106"/>
                        <a:pt x="17" y="107"/>
                      </a:cubicBezTo>
                      <a:cubicBezTo>
                        <a:pt x="18" y="108"/>
                        <a:pt x="19" y="109"/>
                        <a:pt x="20" y="110"/>
                      </a:cubicBezTo>
                      <a:cubicBezTo>
                        <a:pt x="20" y="110"/>
                        <a:pt x="20" y="110"/>
                        <a:pt x="20" y="110"/>
                      </a:cubicBezTo>
                      <a:cubicBezTo>
                        <a:pt x="21" y="111"/>
                        <a:pt x="21" y="111"/>
                        <a:pt x="22" y="112"/>
                      </a:cubicBezTo>
                      <a:cubicBezTo>
                        <a:pt x="23" y="113"/>
                        <a:pt x="23" y="113"/>
                        <a:pt x="23" y="113"/>
                      </a:cubicBezTo>
                      <a:cubicBezTo>
                        <a:pt x="25" y="115"/>
                        <a:pt x="27" y="116"/>
                        <a:pt x="29" y="117"/>
                      </a:cubicBezTo>
                      <a:cubicBezTo>
                        <a:pt x="29" y="118"/>
                        <a:pt x="30" y="118"/>
                        <a:pt x="30" y="118"/>
                      </a:cubicBezTo>
                      <a:cubicBezTo>
                        <a:pt x="31" y="119"/>
                        <a:pt x="32" y="119"/>
                        <a:pt x="33" y="120"/>
                      </a:cubicBezTo>
                      <a:cubicBezTo>
                        <a:pt x="33" y="120"/>
                        <a:pt x="33" y="120"/>
                        <a:pt x="33" y="120"/>
                      </a:cubicBezTo>
                      <a:cubicBezTo>
                        <a:pt x="42" y="125"/>
                        <a:pt x="53" y="128"/>
                        <a:pt x="64" y="128"/>
                      </a:cubicBezTo>
                      <a:cubicBezTo>
                        <a:pt x="75" y="128"/>
                        <a:pt x="86" y="125"/>
                        <a:pt x="95" y="120"/>
                      </a:cubicBezTo>
                      <a:cubicBezTo>
                        <a:pt x="95" y="120"/>
                        <a:pt x="95" y="120"/>
                        <a:pt x="95" y="120"/>
                      </a:cubicBezTo>
                      <a:cubicBezTo>
                        <a:pt x="96" y="119"/>
                        <a:pt x="97" y="119"/>
                        <a:pt x="98" y="118"/>
                      </a:cubicBezTo>
                      <a:cubicBezTo>
                        <a:pt x="99" y="118"/>
                        <a:pt x="99" y="118"/>
                        <a:pt x="99" y="117"/>
                      </a:cubicBezTo>
                      <a:cubicBezTo>
                        <a:pt x="101" y="116"/>
                        <a:pt x="103" y="115"/>
                        <a:pt x="105" y="113"/>
                      </a:cubicBezTo>
                      <a:cubicBezTo>
                        <a:pt x="105" y="113"/>
                        <a:pt x="106" y="113"/>
                        <a:pt x="106" y="112"/>
                      </a:cubicBezTo>
                      <a:cubicBezTo>
                        <a:pt x="107" y="111"/>
                        <a:pt x="108" y="111"/>
                        <a:pt x="108" y="110"/>
                      </a:cubicBezTo>
                      <a:cubicBezTo>
                        <a:pt x="109" y="110"/>
                        <a:pt x="109" y="110"/>
                        <a:pt x="109" y="110"/>
                      </a:cubicBezTo>
                      <a:cubicBezTo>
                        <a:pt x="110" y="109"/>
                        <a:pt x="111" y="108"/>
                        <a:pt x="111" y="107"/>
                      </a:cubicBezTo>
                      <a:cubicBezTo>
                        <a:pt x="112" y="106"/>
                        <a:pt x="113" y="105"/>
                        <a:pt x="114" y="104"/>
                      </a:cubicBezTo>
                      <a:close/>
                      <a:moveTo>
                        <a:pt x="64" y="112"/>
                      </a:moveTo>
                      <a:cubicBezTo>
                        <a:pt x="38" y="112"/>
                        <a:pt x="16" y="90"/>
                        <a:pt x="16" y="64"/>
                      </a:cubicBezTo>
                      <a:cubicBezTo>
                        <a:pt x="16" y="37"/>
                        <a:pt x="38" y="16"/>
                        <a:pt x="64" y="16"/>
                      </a:cubicBezTo>
                      <a:cubicBezTo>
                        <a:pt x="91" y="16"/>
                        <a:pt x="112" y="37"/>
                        <a:pt x="112" y="64"/>
                      </a:cubicBezTo>
                      <a:cubicBezTo>
                        <a:pt x="112" y="90"/>
                        <a:pt x="91" y="112"/>
                        <a:pt x="64" y="11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sz="1400">
                    <a:solidFill>
                      <a:schemeClr val="bg1"/>
                    </a:solidFill>
                    <a:cs typeface="+mn-ea"/>
                    <a:sym typeface="+mn-lt"/>
                  </a:endParaRPr>
                </a:p>
              </p:txBody>
            </p:sp>
          </p:grpSp>
        </p:grpSp>
        <p:grpSp>
          <p:nvGrpSpPr>
            <p:cNvPr id="45" name="组合 44"/>
            <p:cNvGrpSpPr/>
            <p:nvPr/>
          </p:nvGrpSpPr>
          <p:grpSpPr>
            <a:xfrm>
              <a:off x="6410720" y="1038815"/>
              <a:ext cx="1179441" cy="1368152"/>
              <a:chOff x="6410720" y="1038815"/>
              <a:chExt cx="1179441" cy="1368152"/>
            </a:xfrm>
          </p:grpSpPr>
          <p:sp>
            <p:nvSpPr>
              <p:cNvPr id="57" name="六边形 56"/>
              <p:cNvSpPr/>
              <p:nvPr/>
            </p:nvSpPr>
            <p:spPr>
              <a:xfrm rot="5400000">
                <a:off x="6316365" y="1133170"/>
                <a:ext cx="1368152" cy="1179441"/>
              </a:xfrm>
              <a:prstGeom prst="hexagon">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cs typeface="+mn-ea"/>
                  <a:sym typeface="+mn-lt"/>
                </a:endParaRPr>
              </a:p>
            </p:txBody>
          </p:sp>
          <p:grpSp>
            <p:nvGrpSpPr>
              <p:cNvPr id="58" name="组合 57"/>
              <p:cNvGrpSpPr/>
              <p:nvPr/>
            </p:nvGrpSpPr>
            <p:grpSpPr>
              <a:xfrm>
                <a:off x="6730566" y="1476139"/>
                <a:ext cx="539750" cy="493713"/>
                <a:chOff x="568325" y="4538663"/>
                <a:chExt cx="539750" cy="493713"/>
              </a:xfrm>
            </p:grpSpPr>
            <p:sp>
              <p:nvSpPr>
                <p:cNvPr id="59" name="Freeform 49"/>
                <p:cNvSpPr>
                  <a:spLocks/>
                </p:cNvSpPr>
                <p:nvPr/>
              </p:nvSpPr>
              <p:spPr bwMode="auto">
                <a:xfrm>
                  <a:off x="771525" y="4718050"/>
                  <a:ext cx="134938" cy="134938"/>
                </a:xfrm>
                <a:custGeom>
                  <a:avLst/>
                  <a:gdLst>
                    <a:gd name="T0" fmla="*/ 46 w 48"/>
                    <a:gd name="T1" fmla="*/ 20 h 48"/>
                    <a:gd name="T2" fmla="*/ 6 w 48"/>
                    <a:gd name="T3" fmla="*/ 0 h 48"/>
                    <a:gd name="T4" fmla="*/ 2 w 48"/>
                    <a:gd name="T5" fmla="*/ 0 h 48"/>
                    <a:gd name="T6" fmla="*/ 0 w 48"/>
                    <a:gd name="T7" fmla="*/ 4 h 48"/>
                    <a:gd name="T8" fmla="*/ 0 w 48"/>
                    <a:gd name="T9" fmla="*/ 44 h 48"/>
                    <a:gd name="T10" fmla="*/ 2 w 48"/>
                    <a:gd name="T11" fmla="*/ 47 h 48"/>
                    <a:gd name="T12" fmla="*/ 4 w 48"/>
                    <a:gd name="T13" fmla="*/ 48 h 48"/>
                    <a:gd name="T14" fmla="*/ 6 w 48"/>
                    <a:gd name="T15" fmla="*/ 47 h 48"/>
                    <a:gd name="T16" fmla="*/ 46 w 48"/>
                    <a:gd name="T17" fmla="*/ 27 h 48"/>
                    <a:gd name="T18" fmla="*/ 48 w 48"/>
                    <a:gd name="T19" fmla="*/ 24 h 48"/>
                    <a:gd name="T20" fmla="*/ 46 w 48"/>
                    <a:gd name="T21" fmla="*/ 2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6" y="20"/>
                      </a:moveTo>
                      <a:cubicBezTo>
                        <a:pt x="6" y="0"/>
                        <a:pt x="6" y="0"/>
                        <a:pt x="6" y="0"/>
                      </a:cubicBezTo>
                      <a:cubicBezTo>
                        <a:pt x="5" y="0"/>
                        <a:pt x="3" y="0"/>
                        <a:pt x="2" y="0"/>
                      </a:cubicBezTo>
                      <a:cubicBezTo>
                        <a:pt x="1" y="1"/>
                        <a:pt x="0" y="2"/>
                        <a:pt x="0" y="4"/>
                      </a:cubicBezTo>
                      <a:cubicBezTo>
                        <a:pt x="0" y="44"/>
                        <a:pt x="0" y="44"/>
                        <a:pt x="0" y="44"/>
                      </a:cubicBezTo>
                      <a:cubicBezTo>
                        <a:pt x="0" y="45"/>
                        <a:pt x="1" y="47"/>
                        <a:pt x="2" y="47"/>
                      </a:cubicBezTo>
                      <a:cubicBezTo>
                        <a:pt x="3" y="48"/>
                        <a:pt x="3" y="48"/>
                        <a:pt x="4" y="48"/>
                      </a:cubicBezTo>
                      <a:cubicBezTo>
                        <a:pt x="5" y="48"/>
                        <a:pt x="5" y="48"/>
                        <a:pt x="6" y="47"/>
                      </a:cubicBezTo>
                      <a:cubicBezTo>
                        <a:pt x="46" y="27"/>
                        <a:pt x="46" y="27"/>
                        <a:pt x="46" y="27"/>
                      </a:cubicBezTo>
                      <a:cubicBezTo>
                        <a:pt x="47" y="27"/>
                        <a:pt x="48" y="25"/>
                        <a:pt x="48" y="24"/>
                      </a:cubicBezTo>
                      <a:cubicBezTo>
                        <a:pt x="48" y="22"/>
                        <a:pt x="47" y="21"/>
                        <a:pt x="46" y="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sz="1400">
                    <a:solidFill>
                      <a:schemeClr val="bg1"/>
                    </a:solidFill>
                    <a:cs typeface="+mn-ea"/>
                    <a:sym typeface="+mn-lt"/>
                  </a:endParaRPr>
                </a:p>
              </p:txBody>
            </p:sp>
            <p:sp>
              <p:nvSpPr>
                <p:cNvPr id="60" name="Freeform 50"/>
                <p:cNvSpPr>
                  <a:spLocks noEditPoints="1"/>
                </p:cNvSpPr>
                <p:nvPr/>
              </p:nvSpPr>
              <p:spPr bwMode="auto">
                <a:xfrm>
                  <a:off x="568325" y="4538663"/>
                  <a:ext cx="539750" cy="493713"/>
                </a:xfrm>
                <a:custGeom>
                  <a:avLst/>
                  <a:gdLst>
                    <a:gd name="T0" fmla="*/ 160 w 192"/>
                    <a:gd name="T1" fmla="*/ 0 h 176"/>
                    <a:gd name="T2" fmla="*/ 120 w 192"/>
                    <a:gd name="T3" fmla="*/ 0 h 176"/>
                    <a:gd name="T4" fmla="*/ 80 w 192"/>
                    <a:gd name="T5" fmla="*/ 0 h 176"/>
                    <a:gd name="T6" fmla="*/ 40 w 192"/>
                    <a:gd name="T7" fmla="*/ 0 h 176"/>
                    <a:gd name="T8" fmla="*/ 4 w 192"/>
                    <a:gd name="T9" fmla="*/ 0 h 176"/>
                    <a:gd name="T10" fmla="*/ 0 w 192"/>
                    <a:gd name="T11" fmla="*/ 36 h 176"/>
                    <a:gd name="T12" fmla="*/ 0 w 192"/>
                    <a:gd name="T13" fmla="*/ 136 h 176"/>
                    <a:gd name="T14" fmla="*/ 0 w 192"/>
                    <a:gd name="T15" fmla="*/ 172 h 176"/>
                    <a:gd name="T16" fmla="*/ 32 w 192"/>
                    <a:gd name="T17" fmla="*/ 176 h 176"/>
                    <a:gd name="T18" fmla="*/ 72 w 192"/>
                    <a:gd name="T19" fmla="*/ 176 h 176"/>
                    <a:gd name="T20" fmla="*/ 112 w 192"/>
                    <a:gd name="T21" fmla="*/ 176 h 176"/>
                    <a:gd name="T22" fmla="*/ 152 w 192"/>
                    <a:gd name="T23" fmla="*/ 176 h 176"/>
                    <a:gd name="T24" fmla="*/ 188 w 192"/>
                    <a:gd name="T25" fmla="*/ 176 h 176"/>
                    <a:gd name="T26" fmla="*/ 192 w 192"/>
                    <a:gd name="T27" fmla="*/ 140 h 176"/>
                    <a:gd name="T28" fmla="*/ 192 w 192"/>
                    <a:gd name="T29" fmla="*/ 40 h 176"/>
                    <a:gd name="T30" fmla="*/ 192 w 192"/>
                    <a:gd name="T31" fmla="*/ 4 h 176"/>
                    <a:gd name="T32" fmla="*/ 152 w 192"/>
                    <a:gd name="T33" fmla="*/ 8 h 176"/>
                    <a:gd name="T34" fmla="*/ 160 w 192"/>
                    <a:gd name="T35" fmla="*/ 32 h 176"/>
                    <a:gd name="T36" fmla="*/ 152 w 192"/>
                    <a:gd name="T37" fmla="*/ 8 h 176"/>
                    <a:gd name="T38" fmla="*/ 120 w 192"/>
                    <a:gd name="T39" fmla="*/ 8 h 176"/>
                    <a:gd name="T40" fmla="*/ 112 w 192"/>
                    <a:gd name="T41" fmla="*/ 32 h 176"/>
                    <a:gd name="T42" fmla="*/ 72 w 192"/>
                    <a:gd name="T43" fmla="*/ 8 h 176"/>
                    <a:gd name="T44" fmla="*/ 80 w 192"/>
                    <a:gd name="T45" fmla="*/ 32 h 176"/>
                    <a:gd name="T46" fmla="*/ 72 w 192"/>
                    <a:gd name="T47" fmla="*/ 8 h 176"/>
                    <a:gd name="T48" fmla="*/ 40 w 192"/>
                    <a:gd name="T49" fmla="*/ 8 h 176"/>
                    <a:gd name="T50" fmla="*/ 32 w 192"/>
                    <a:gd name="T51" fmla="*/ 32 h 176"/>
                    <a:gd name="T52" fmla="*/ 40 w 192"/>
                    <a:gd name="T53" fmla="*/ 168 h 176"/>
                    <a:gd name="T54" fmla="*/ 32 w 192"/>
                    <a:gd name="T55" fmla="*/ 144 h 176"/>
                    <a:gd name="T56" fmla="*/ 40 w 192"/>
                    <a:gd name="T57" fmla="*/ 168 h 176"/>
                    <a:gd name="T58" fmla="*/ 72 w 192"/>
                    <a:gd name="T59" fmla="*/ 168 h 176"/>
                    <a:gd name="T60" fmla="*/ 80 w 192"/>
                    <a:gd name="T61" fmla="*/ 144 h 176"/>
                    <a:gd name="T62" fmla="*/ 120 w 192"/>
                    <a:gd name="T63" fmla="*/ 168 h 176"/>
                    <a:gd name="T64" fmla="*/ 112 w 192"/>
                    <a:gd name="T65" fmla="*/ 144 h 176"/>
                    <a:gd name="T66" fmla="*/ 120 w 192"/>
                    <a:gd name="T67" fmla="*/ 168 h 176"/>
                    <a:gd name="T68" fmla="*/ 152 w 192"/>
                    <a:gd name="T69" fmla="*/ 168 h 176"/>
                    <a:gd name="T70" fmla="*/ 160 w 192"/>
                    <a:gd name="T71" fmla="*/ 144 h 176"/>
                    <a:gd name="T72" fmla="*/ 184 w 192"/>
                    <a:gd name="T73" fmla="*/ 136 h 176"/>
                    <a:gd name="T74" fmla="*/ 32 w 192"/>
                    <a:gd name="T75" fmla="*/ 136 h 176"/>
                    <a:gd name="T76" fmla="*/ 8 w 192"/>
                    <a:gd name="T77" fmla="*/ 40 h 176"/>
                    <a:gd name="T78" fmla="*/ 160 w 192"/>
                    <a:gd name="T79" fmla="*/ 40 h 176"/>
                    <a:gd name="T80" fmla="*/ 184 w 192"/>
                    <a:gd name="T81" fmla="*/ 13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92" h="176">
                      <a:moveTo>
                        <a:pt x="188" y="0"/>
                      </a:moveTo>
                      <a:cubicBezTo>
                        <a:pt x="160" y="0"/>
                        <a:pt x="160" y="0"/>
                        <a:pt x="160" y="0"/>
                      </a:cubicBezTo>
                      <a:cubicBezTo>
                        <a:pt x="152" y="0"/>
                        <a:pt x="152" y="0"/>
                        <a:pt x="152" y="0"/>
                      </a:cubicBezTo>
                      <a:cubicBezTo>
                        <a:pt x="120" y="0"/>
                        <a:pt x="120" y="0"/>
                        <a:pt x="120" y="0"/>
                      </a:cubicBezTo>
                      <a:cubicBezTo>
                        <a:pt x="112" y="0"/>
                        <a:pt x="112" y="0"/>
                        <a:pt x="112" y="0"/>
                      </a:cubicBezTo>
                      <a:cubicBezTo>
                        <a:pt x="80" y="0"/>
                        <a:pt x="80" y="0"/>
                        <a:pt x="80" y="0"/>
                      </a:cubicBezTo>
                      <a:cubicBezTo>
                        <a:pt x="72" y="0"/>
                        <a:pt x="72" y="0"/>
                        <a:pt x="72" y="0"/>
                      </a:cubicBezTo>
                      <a:cubicBezTo>
                        <a:pt x="40" y="0"/>
                        <a:pt x="40" y="0"/>
                        <a:pt x="40" y="0"/>
                      </a:cubicBezTo>
                      <a:cubicBezTo>
                        <a:pt x="32" y="0"/>
                        <a:pt x="32" y="0"/>
                        <a:pt x="32" y="0"/>
                      </a:cubicBezTo>
                      <a:cubicBezTo>
                        <a:pt x="4" y="0"/>
                        <a:pt x="4" y="0"/>
                        <a:pt x="4" y="0"/>
                      </a:cubicBezTo>
                      <a:cubicBezTo>
                        <a:pt x="2" y="0"/>
                        <a:pt x="0" y="2"/>
                        <a:pt x="0" y="4"/>
                      </a:cubicBezTo>
                      <a:cubicBezTo>
                        <a:pt x="0" y="36"/>
                        <a:pt x="0" y="36"/>
                        <a:pt x="0" y="36"/>
                      </a:cubicBezTo>
                      <a:cubicBezTo>
                        <a:pt x="0" y="40"/>
                        <a:pt x="0" y="40"/>
                        <a:pt x="0" y="40"/>
                      </a:cubicBezTo>
                      <a:cubicBezTo>
                        <a:pt x="0" y="136"/>
                        <a:pt x="0" y="136"/>
                        <a:pt x="0" y="136"/>
                      </a:cubicBezTo>
                      <a:cubicBezTo>
                        <a:pt x="0" y="140"/>
                        <a:pt x="0" y="140"/>
                        <a:pt x="0" y="140"/>
                      </a:cubicBezTo>
                      <a:cubicBezTo>
                        <a:pt x="0" y="172"/>
                        <a:pt x="0" y="172"/>
                        <a:pt x="0" y="172"/>
                      </a:cubicBezTo>
                      <a:cubicBezTo>
                        <a:pt x="0" y="174"/>
                        <a:pt x="2" y="176"/>
                        <a:pt x="4" y="176"/>
                      </a:cubicBezTo>
                      <a:cubicBezTo>
                        <a:pt x="32" y="176"/>
                        <a:pt x="32" y="176"/>
                        <a:pt x="32" y="176"/>
                      </a:cubicBezTo>
                      <a:cubicBezTo>
                        <a:pt x="40" y="176"/>
                        <a:pt x="40" y="176"/>
                        <a:pt x="40" y="176"/>
                      </a:cubicBezTo>
                      <a:cubicBezTo>
                        <a:pt x="72" y="176"/>
                        <a:pt x="72" y="176"/>
                        <a:pt x="72" y="176"/>
                      </a:cubicBezTo>
                      <a:cubicBezTo>
                        <a:pt x="80" y="176"/>
                        <a:pt x="80" y="176"/>
                        <a:pt x="80" y="176"/>
                      </a:cubicBezTo>
                      <a:cubicBezTo>
                        <a:pt x="112" y="176"/>
                        <a:pt x="112" y="176"/>
                        <a:pt x="112" y="176"/>
                      </a:cubicBezTo>
                      <a:cubicBezTo>
                        <a:pt x="120" y="176"/>
                        <a:pt x="120" y="176"/>
                        <a:pt x="120" y="176"/>
                      </a:cubicBezTo>
                      <a:cubicBezTo>
                        <a:pt x="152" y="176"/>
                        <a:pt x="152" y="176"/>
                        <a:pt x="152" y="176"/>
                      </a:cubicBezTo>
                      <a:cubicBezTo>
                        <a:pt x="160" y="176"/>
                        <a:pt x="160" y="176"/>
                        <a:pt x="160" y="176"/>
                      </a:cubicBezTo>
                      <a:cubicBezTo>
                        <a:pt x="188" y="176"/>
                        <a:pt x="188" y="176"/>
                        <a:pt x="188" y="176"/>
                      </a:cubicBezTo>
                      <a:cubicBezTo>
                        <a:pt x="190" y="176"/>
                        <a:pt x="192" y="174"/>
                        <a:pt x="192" y="172"/>
                      </a:cubicBezTo>
                      <a:cubicBezTo>
                        <a:pt x="192" y="140"/>
                        <a:pt x="192" y="140"/>
                        <a:pt x="192" y="140"/>
                      </a:cubicBezTo>
                      <a:cubicBezTo>
                        <a:pt x="192" y="136"/>
                        <a:pt x="192" y="136"/>
                        <a:pt x="192" y="136"/>
                      </a:cubicBezTo>
                      <a:cubicBezTo>
                        <a:pt x="192" y="40"/>
                        <a:pt x="192" y="40"/>
                        <a:pt x="192" y="40"/>
                      </a:cubicBezTo>
                      <a:cubicBezTo>
                        <a:pt x="192" y="36"/>
                        <a:pt x="192" y="36"/>
                        <a:pt x="192" y="36"/>
                      </a:cubicBezTo>
                      <a:cubicBezTo>
                        <a:pt x="192" y="4"/>
                        <a:pt x="192" y="4"/>
                        <a:pt x="192" y="4"/>
                      </a:cubicBezTo>
                      <a:cubicBezTo>
                        <a:pt x="192" y="2"/>
                        <a:pt x="190" y="0"/>
                        <a:pt x="188" y="0"/>
                      </a:cubicBezTo>
                      <a:close/>
                      <a:moveTo>
                        <a:pt x="152" y="8"/>
                      </a:moveTo>
                      <a:cubicBezTo>
                        <a:pt x="160" y="8"/>
                        <a:pt x="160" y="8"/>
                        <a:pt x="160" y="8"/>
                      </a:cubicBezTo>
                      <a:cubicBezTo>
                        <a:pt x="160" y="32"/>
                        <a:pt x="160" y="32"/>
                        <a:pt x="160" y="32"/>
                      </a:cubicBezTo>
                      <a:cubicBezTo>
                        <a:pt x="152" y="32"/>
                        <a:pt x="152" y="32"/>
                        <a:pt x="152" y="32"/>
                      </a:cubicBezTo>
                      <a:lnTo>
                        <a:pt x="152" y="8"/>
                      </a:lnTo>
                      <a:close/>
                      <a:moveTo>
                        <a:pt x="112" y="8"/>
                      </a:moveTo>
                      <a:cubicBezTo>
                        <a:pt x="120" y="8"/>
                        <a:pt x="120" y="8"/>
                        <a:pt x="120" y="8"/>
                      </a:cubicBezTo>
                      <a:cubicBezTo>
                        <a:pt x="120" y="32"/>
                        <a:pt x="120" y="32"/>
                        <a:pt x="120" y="32"/>
                      </a:cubicBezTo>
                      <a:cubicBezTo>
                        <a:pt x="112" y="32"/>
                        <a:pt x="112" y="32"/>
                        <a:pt x="112" y="32"/>
                      </a:cubicBezTo>
                      <a:lnTo>
                        <a:pt x="112" y="8"/>
                      </a:lnTo>
                      <a:close/>
                      <a:moveTo>
                        <a:pt x="72" y="8"/>
                      </a:moveTo>
                      <a:cubicBezTo>
                        <a:pt x="80" y="8"/>
                        <a:pt x="80" y="8"/>
                        <a:pt x="80" y="8"/>
                      </a:cubicBezTo>
                      <a:cubicBezTo>
                        <a:pt x="80" y="32"/>
                        <a:pt x="80" y="32"/>
                        <a:pt x="80" y="32"/>
                      </a:cubicBezTo>
                      <a:cubicBezTo>
                        <a:pt x="72" y="32"/>
                        <a:pt x="72" y="32"/>
                        <a:pt x="72" y="32"/>
                      </a:cubicBezTo>
                      <a:lnTo>
                        <a:pt x="72" y="8"/>
                      </a:lnTo>
                      <a:close/>
                      <a:moveTo>
                        <a:pt x="32" y="8"/>
                      </a:moveTo>
                      <a:cubicBezTo>
                        <a:pt x="40" y="8"/>
                        <a:pt x="40" y="8"/>
                        <a:pt x="40" y="8"/>
                      </a:cubicBezTo>
                      <a:cubicBezTo>
                        <a:pt x="40" y="32"/>
                        <a:pt x="40" y="32"/>
                        <a:pt x="40" y="32"/>
                      </a:cubicBezTo>
                      <a:cubicBezTo>
                        <a:pt x="32" y="32"/>
                        <a:pt x="32" y="32"/>
                        <a:pt x="32" y="32"/>
                      </a:cubicBezTo>
                      <a:lnTo>
                        <a:pt x="32" y="8"/>
                      </a:lnTo>
                      <a:close/>
                      <a:moveTo>
                        <a:pt x="40" y="168"/>
                      </a:moveTo>
                      <a:cubicBezTo>
                        <a:pt x="32" y="168"/>
                        <a:pt x="32" y="168"/>
                        <a:pt x="32" y="168"/>
                      </a:cubicBezTo>
                      <a:cubicBezTo>
                        <a:pt x="32" y="144"/>
                        <a:pt x="32" y="144"/>
                        <a:pt x="32" y="144"/>
                      </a:cubicBezTo>
                      <a:cubicBezTo>
                        <a:pt x="40" y="144"/>
                        <a:pt x="40" y="144"/>
                        <a:pt x="40" y="144"/>
                      </a:cubicBezTo>
                      <a:lnTo>
                        <a:pt x="40" y="168"/>
                      </a:lnTo>
                      <a:close/>
                      <a:moveTo>
                        <a:pt x="80" y="168"/>
                      </a:moveTo>
                      <a:cubicBezTo>
                        <a:pt x="72" y="168"/>
                        <a:pt x="72" y="168"/>
                        <a:pt x="72" y="168"/>
                      </a:cubicBezTo>
                      <a:cubicBezTo>
                        <a:pt x="72" y="144"/>
                        <a:pt x="72" y="144"/>
                        <a:pt x="72" y="144"/>
                      </a:cubicBezTo>
                      <a:cubicBezTo>
                        <a:pt x="80" y="144"/>
                        <a:pt x="80" y="144"/>
                        <a:pt x="80" y="144"/>
                      </a:cubicBezTo>
                      <a:lnTo>
                        <a:pt x="80" y="168"/>
                      </a:lnTo>
                      <a:close/>
                      <a:moveTo>
                        <a:pt x="120" y="168"/>
                      </a:moveTo>
                      <a:cubicBezTo>
                        <a:pt x="112" y="168"/>
                        <a:pt x="112" y="168"/>
                        <a:pt x="112" y="168"/>
                      </a:cubicBezTo>
                      <a:cubicBezTo>
                        <a:pt x="112" y="144"/>
                        <a:pt x="112" y="144"/>
                        <a:pt x="112" y="144"/>
                      </a:cubicBezTo>
                      <a:cubicBezTo>
                        <a:pt x="120" y="144"/>
                        <a:pt x="120" y="144"/>
                        <a:pt x="120" y="144"/>
                      </a:cubicBezTo>
                      <a:lnTo>
                        <a:pt x="120" y="168"/>
                      </a:lnTo>
                      <a:close/>
                      <a:moveTo>
                        <a:pt x="160" y="168"/>
                      </a:moveTo>
                      <a:cubicBezTo>
                        <a:pt x="152" y="168"/>
                        <a:pt x="152" y="168"/>
                        <a:pt x="152" y="168"/>
                      </a:cubicBezTo>
                      <a:cubicBezTo>
                        <a:pt x="152" y="144"/>
                        <a:pt x="152" y="144"/>
                        <a:pt x="152" y="144"/>
                      </a:cubicBezTo>
                      <a:cubicBezTo>
                        <a:pt x="160" y="144"/>
                        <a:pt x="160" y="144"/>
                        <a:pt x="160" y="144"/>
                      </a:cubicBezTo>
                      <a:lnTo>
                        <a:pt x="160" y="168"/>
                      </a:lnTo>
                      <a:close/>
                      <a:moveTo>
                        <a:pt x="184" y="136"/>
                      </a:moveTo>
                      <a:cubicBezTo>
                        <a:pt x="160" y="136"/>
                        <a:pt x="160" y="136"/>
                        <a:pt x="160" y="136"/>
                      </a:cubicBezTo>
                      <a:cubicBezTo>
                        <a:pt x="32" y="136"/>
                        <a:pt x="32" y="136"/>
                        <a:pt x="32" y="136"/>
                      </a:cubicBezTo>
                      <a:cubicBezTo>
                        <a:pt x="8" y="136"/>
                        <a:pt x="8" y="136"/>
                        <a:pt x="8" y="136"/>
                      </a:cubicBezTo>
                      <a:cubicBezTo>
                        <a:pt x="8" y="40"/>
                        <a:pt x="8" y="40"/>
                        <a:pt x="8" y="40"/>
                      </a:cubicBezTo>
                      <a:cubicBezTo>
                        <a:pt x="32" y="40"/>
                        <a:pt x="32" y="40"/>
                        <a:pt x="32" y="40"/>
                      </a:cubicBezTo>
                      <a:cubicBezTo>
                        <a:pt x="160" y="40"/>
                        <a:pt x="160" y="40"/>
                        <a:pt x="160" y="40"/>
                      </a:cubicBezTo>
                      <a:cubicBezTo>
                        <a:pt x="184" y="40"/>
                        <a:pt x="184" y="40"/>
                        <a:pt x="184" y="40"/>
                      </a:cubicBezTo>
                      <a:lnTo>
                        <a:pt x="184" y="13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sz="1400">
                    <a:solidFill>
                      <a:schemeClr val="bg1"/>
                    </a:solidFill>
                    <a:cs typeface="+mn-ea"/>
                    <a:sym typeface="+mn-lt"/>
                  </a:endParaRPr>
                </a:p>
              </p:txBody>
            </p:sp>
          </p:grpSp>
        </p:grpSp>
        <p:grpSp>
          <p:nvGrpSpPr>
            <p:cNvPr id="46" name="组合 45"/>
            <p:cNvGrpSpPr/>
            <p:nvPr/>
          </p:nvGrpSpPr>
          <p:grpSpPr>
            <a:xfrm>
              <a:off x="1498003" y="1038813"/>
              <a:ext cx="1179441" cy="1368152"/>
              <a:chOff x="1498003" y="1038813"/>
              <a:chExt cx="1179441" cy="1368152"/>
            </a:xfrm>
          </p:grpSpPr>
          <p:sp>
            <p:nvSpPr>
              <p:cNvPr id="53" name="六边形 52"/>
              <p:cNvSpPr/>
              <p:nvPr/>
            </p:nvSpPr>
            <p:spPr>
              <a:xfrm rot="5400000">
                <a:off x="1403648" y="1133168"/>
                <a:ext cx="1368152" cy="1179441"/>
              </a:xfrm>
              <a:prstGeom prst="hexagon">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cs typeface="+mn-ea"/>
                  <a:sym typeface="+mn-lt"/>
                </a:endParaRPr>
              </a:p>
            </p:txBody>
          </p:sp>
          <p:grpSp>
            <p:nvGrpSpPr>
              <p:cNvPr id="54" name="组合 53"/>
              <p:cNvGrpSpPr/>
              <p:nvPr/>
            </p:nvGrpSpPr>
            <p:grpSpPr>
              <a:xfrm>
                <a:off x="1817849" y="1441108"/>
                <a:ext cx="539750" cy="539750"/>
                <a:chOff x="1895475" y="4516438"/>
                <a:chExt cx="539750" cy="539750"/>
              </a:xfrm>
            </p:grpSpPr>
            <p:sp>
              <p:nvSpPr>
                <p:cNvPr id="55" name="Freeform 51"/>
                <p:cNvSpPr>
                  <a:spLocks noEditPoints="1"/>
                </p:cNvSpPr>
                <p:nvPr/>
              </p:nvSpPr>
              <p:spPr bwMode="auto">
                <a:xfrm>
                  <a:off x="1895475" y="4516438"/>
                  <a:ext cx="539750" cy="269875"/>
                </a:xfrm>
                <a:custGeom>
                  <a:avLst/>
                  <a:gdLst>
                    <a:gd name="T0" fmla="*/ 189 w 192"/>
                    <a:gd name="T1" fmla="*/ 39 h 96"/>
                    <a:gd name="T2" fmla="*/ 191 w 192"/>
                    <a:gd name="T3" fmla="*/ 38 h 96"/>
                    <a:gd name="T4" fmla="*/ 192 w 192"/>
                    <a:gd name="T5" fmla="*/ 36 h 96"/>
                    <a:gd name="T6" fmla="*/ 189 w 192"/>
                    <a:gd name="T7" fmla="*/ 4 h 96"/>
                    <a:gd name="T8" fmla="*/ 185 w 192"/>
                    <a:gd name="T9" fmla="*/ 0 h 96"/>
                    <a:gd name="T10" fmla="*/ 102 w 192"/>
                    <a:gd name="T11" fmla="*/ 7 h 96"/>
                    <a:gd name="T12" fmla="*/ 55 w 192"/>
                    <a:gd name="T13" fmla="*/ 12 h 96"/>
                    <a:gd name="T14" fmla="*/ 4 w 192"/>
                    <a:gd name="T15" fmla="*/ 16 h 96"/>
                    <a:gd name="T16" fmla="*/ 2 w 192"/>
                    <a:gd name="T17" fmla="*/ 17 h 96"/>
                    <a:gd name="T18" fmla="*/ 1 w 192"/>
                    <a:gd name="T19" fmla="*/ 18 h 96"/>
                    <a:gd name="T20" fmla="*/ 0 w 192"/>
                    <a:gd name="T21" fmla="*/ 19 h 96"/>
                    <a:gd name="T22" fmla="*/ 0 w 192"/>
                    <a:gd name="T23" fmla="*/ 19 h 96"/>
                    <a:gd name="T24" fmla="*/ 0 w 192"/>
                    <a:gd name="T25" fmla="*/ 21 h 96"/>
                    <a:gd name="T26" fmla="*/ 4 w 192"/>
                    <a:gd name="T27" fmla="*/ 55 h 96"/>
                    <a:gd name="T28" fmla="*/ 4 w 192"/>
                    <a:gd name="T29" fmla="*/ 56 h 96"/>
                    <a:gd name="T30" fmla="*/ 3 w 192"/>
                    <a:gd name="T31" fmla="*/ 56 h 96"/>
                    <a:gd name="T32" fmla="*/ 0 w 192"/>
                    <a:gd name="T33" fmla="*/ 58 h 96"/>
                    <a:gd name="T34" fmla="*/ 0 w 192"/>
                    <a:gd name="T35" fmla="*/ 60 h 96"/>
                    <a:gd name="T36" fmla="*/ 0 w 192"/>
                    <a:gd name="T37" fmla="*/ 96 h 96"/>
                    <a:gd name="T38" fmla="*/ 8 w 192"/>
                    <a:gd name="T39" fmla="*/ 96 h 96"/>
                    <a:gd name="T40" fmla="*/ 188 w 192"/>
                    <a:gd name="T41" fmla="*/ 96 h 96"/>
                    <a:gd name="T42" fmla="*/ 192 w 192"/>
                    <a:gd name="T43" fmla="*/ 92 h 96"/>
                    <a:gd name="T44" fmla="*/ 188 w 192"/>
                    <a:gd name="T45" fmla="*/ 56 h 96"/>
                    <a:gd name="T46" fmla="*/ 188 w 192"/>
                    <a:gd name="T47" fmla="*/ 40 h 96"/>
                    <a:gd name="T48" fmla="*/ 184 w 192"/>
                    <a:gd name="T49" fmla="*/ 82 h 96"/>
                    <a:gd name="T50" fmla="*/ 178 w 192"/>
                    <a:gd name="T51" fmla="*/ 88 h 96"/>
                    <a:gd name="T52" fmla="*/ 166 w 192"/>
                    <a:gd name="T53" fmla="*/ 64 h 96"/>
                    <a:gd name="T54" fmla="*/ 138 w 192"/>
                    <a:gd name="T55" fmla="*/ 88 h 96"/>
                    <a:gd name="T56" fmla="*/ 102 w 192"/>
                    <a:gd name="T57" fmla="*/ 64 h 96"/>
                    <a:gd name="T58" fmla="*/ 66 w 192"/>
                    <a:gd name="T59" fmla="*/ 64 h 96"/>
                    <a:gd name="T60" fmla="*/ 78 w 192"/>
                    <a:gd name="T61" fmla="*/ 88 h 96"/>
                    <a:gd name="T62" fmla="*/ 66 w 192"/>
                    <a:gd name="T63" fmla="*/ 64 h 96"/>
                    <a:gd name="T64" fmla="*/ 26 w 192"/>
                    <a:gd name="T65" fmla="*/ 88 h 96"/>
                    <a:gd name="T66" fmla="*/ 8 w 192"/>
                    <a:gd name="T67" fmla="*/ 64 h 96"/>
                    <a:gd name="T68" fmla="*/ 38 w 192"/>
                    <a:gd name="T69" fmla="*/ 88 h 96"/>
                    <a:gd name="T70" fmla="*/ 9 w 192"/>
                    <a:gd name="T71" fmla="*/ 24 h 96"/>
                    <a:gd name="T72" fmla="*/ 40 w 192"/>
                    <a:gd name="T73" fmla="*/ 45 h 96"/>
                    <a:gd name="T74" fmla="*/ 9 w 192"/>
                    <a:gd name="T75" fmla="*/ 30 h 96"/>
                    <a:gd name="T76" fmla="*/ 65 w 192"/>
                    <a:gd name="T77" fmla="*/ 19 h 96"/>
                    <a:gd name="T78" fmla="*/ 80 w 192"/>
                    <a:gd name="T79" fmla="*/ 41 h 96"/>
                    <a:gd name="T80" fmla="*/ 101 w 192"/>
                    <a:gd name="T81" fmla="*/ 15 h 96"/>
                    <a:gd name="T82" fmla="*/ 138 w 192"/>
                    <a:gd name="T83" fmla="*/ 36 h 96"/>
                    <a:gd name="T84" fmla="*/ 101 w 192"/>
                    <a:gd name="T85" fmla="*/ 15 h 96"/>
                    <a:gd name="T86" fmla="*/ 164 w 192"/>
                    <a:gd name="T87" fmla="*/ 10 h 96"/>
                    <a:gd name="T88" fmla="*/ 184 w 192"/>
                    <a:gd name="T89" fmla="*/ 32 h 96"/>
                    <a:gd name="T90" fmla="*/ 153 w 192"/>
                    <a:gd name="T91" fmla="*/ 1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2" h="96">
                      <a:moveTo>
                        <a:pt x="188" y="40"/>
                      </a:moveTo>
                      <a:cubicBezTo>
                        <a:pt x="188" y="40"/>
                        <a:pt x="188" y="40"/>
                        <a:pt x="189" y="39"/>
                      </a:cubicBezTo>
                      <a:cubicBezTo>
                        <a:pt x="189" y="39"/>
                        <a:pt x="190" y="39"/>
                        <a:pt x="190" y="39"/>
                      </a:cubicBezTo>
                      <a:cubicBezTo>
                        <a:pt x="190" y="39"/>
                        <a:pt x="191" y="39"/>
                        <a:pt x="191" y="38"/>
                      </a:cubicBezTo>
                      <a:cubicBezTo>
                        <a:pt x="192" y="38"/>
                        <a:pt x="192" y="37"/>
                        <a:pt x="192" y="36"/>
                      </a:cubicBezTo>
                      <a:cubicBezTo>
                        <a:pt x="192" y="36"/>
                        <a:pt x="192" y="36"/>
                        <a:pt x="192" y="36"/>
                      </a:cubicBezTo>
                      <a:cubicBezTo>
                        <a:pt x="192" y="35"/>
                        <a:pt x="192" y="35"/>
                        <a:pt x="192" y="35"/>
                      </a:cubicBezTo>
                      <a:cubicBezTo>
                        <a:pt x="189" y="4"/>
                        <a:pt x="189" y="4"/>
                        <a:pt x="189" y="4"/>
                      </a:cubicBezTo>
                      <a:cubicBezTo>
                        <a:pt x="189" y="2"/>
                        <a:pt x="189" y="1"/>
                        <a:pt x="188" y="1"/>
                      </a:cubicBezTo>
                      <a:cubicBezTo>
                        <a:pt x="187" y="0"/>
                        <a:pt x="186" y="0"/>
                        <a:pt x="185" y="0"/>
                      </a:cubicBezTo>
                      <a:cubicBezTo>
                        <a:pt x="103" y="7"/>
                        <a:pt x="103" y="7"/>
                        <a:pt x="103" y="7"/>
                      </a:cubicBezTo>
                      <a:cubicBezTo>
                        <a:pt x="102" y="7"/>
                        <a:pt x="102" y="7"/>
                        <a:pt x="102" y="7"/>
                      </a:cubicBezTo>
                      <a:cubicBezTo>
                        <a:pt x="55" y="12"/>
                        <a:pt x="55" y="12"/>
                        <a:pt x="55" y="12"/>
                      </a:cubicBezTo>
                      <a:cubicBezTo>
                        <a:pt x="55" y="12"/>
                        <a:pt x="55" y="12"/>
                        <a:pt x="55" y="12"/>
                      </a:cubicBezTo>
                      <a:cubicBezTo>
                        <a:pt x="4" y="16"/>
                        <a:pt x="4" y="16"/>
                        <a:pt x="4" y="16"/>
                      </a:cubicBezTo>
                      <a:cubicBezTo>
                        <a:pt x="4" y="16"/>
                        <a:pt x="4" y="16"/>
                        <a:pt x="4" y="16"/>
                      </a:cubicBezTo>
                      <a:cubicBezTo>
                        <a:pt x="3" y="16"/>
                        <a:pt x="3" y="16"/>
                        <a:pt x="3" y="16"/>
                      </a:cubicBezTo>
                      <a:cubicBezTo>
                        <a:pt x="3" y="17"/>
                        <a:pt x="3" y="17"/>
                        <a:pt x="2" y="17"/>
                      </a:cubicBezTo>
                      <a:cubicBezTo>
                        <a:pt x="2" y="17"/>
                        <a:pt x="2" y="17"/>
                        <a:pt x="1" y="18"/>
                      </a:cubicBezTo>
                      <a:cubicBezTo>
                        <a:pt x="1" y="18"/>
                        <a:pt x="1" y="18"/>
                        <a:pt x="1" y="18"/>
                      </a:cubicBezTo>
                      <a:cubicBezTo>
                        <a:pt x="1" y="18"/>
                        <a:pt x="1" y="18"/>
                        <a:pt x="1" y="18"/>
                      </a:cubicBezTo>
                      <a:cubicBezTo>
                        <a:pt x="1" y="18"/>
                        <a:pt x="0" y="19"/>
                        <a:pt x="0" y="19"/>
                      </a:cubicBezTo>
                      <a:cubicBezTo>
                        <a:pt x="0" y="19"/>
                        <a:pt x="0" y="19"/>
                        <a:pt x="0" y="19"/>
                      </a:cubicBezTo>
                      <a:cubicBezTo>
                        <a:pt x="0" y="19"/>
                        <a:pt x="0" y="19"/>
                        <a:pt x="0" y="19"/>
                      </a:cubicBezTo>
                      <a:cubicBezTo>
                        <a:pt x="0" y="20"/>
                        <a:pt x="0" y="20"/>
                        <a:pt x="0" y="21"/>
                      </a:cubicBezTo>
                      <a:cubicBezTo>
                        <a:pt x="0" y="21"/>
                        <a:pt x="0" y="21"/>
                        <a:pt x="0" y="21"/>
                      </a:cubicBezTo>
                      <a:cubicBezTo>
                        <a:pt x="3" y="52"/>
                        <a:pt x="3" y="52"/>
                        <a:pt x="3" y="52"/>
                      </a:cubicBezTo>
                      <a:cubicBezTo>
                        <a:pt x="3" y="53"/>
                        <a:pt x="4" y="54"/>
                        <a:pt x="4" y="55"/>
                      </a:cubicBezTo>
                      <a:cubicBezTo>
                        <a:pt x="5" y="56"/>
                        <a:pt x="6" y="56"/>
                        <a:pt x="7" y="56"/>
                      </a:cubicBezTo>
                      <a:cubicBezTo>
                        <a:pt x="4" y="56"/>
                        <a:pt x="4" y="56"/>
                        <a:pt x="4" y="56"/>
                      </a:cubicBezTo>
                      <a:cubicBezTo>
                        <a:pt x="4" y="56"/>
                        <a:pt x="3" y="56"/>
                        <a:pt x="3" y="56"/>
                      </a:cubicBezTo>
                      <a:cubicBezTo>
                        <a:pt x="3" y="56"/>
                        <a:pt x="3" y="56"/>
                        <a:pt x="3" y="56"/>
                      </a:cubicBezTo>
                      <a:cubicBezTo>
                        <a:pt x="2" y="56"/>
                        <a:pt x="2" y="57"/>
                        <a:pt x="1" y="57"/>
                      </a:cubicBezTo>
                      <a:cubicBezTo>
                        <a:pt x="1" y="57"/>
                        <a:pt x="1" y="58"/>
                        <a:pt x="0" y="58"/>
                      </a:cubicBezTo>
                      <a:cubicBezTo>
                        <a:pt x="0" y="59"/>
                        <a:pt x="0" y="59"/>
                        <a:pt x="0" y="59"/>
                      </a:cubicBezTo>
                      <a:cubicBezTo>
                        <a:pt x="0" y="59"/>
                        <a:pt x="0" y="60"/>
                        <a:pt x="0" y="60"/>
                      </a:cubicBezTo>
                      <a:cubicBezTo>
                        <a:pt x="0" y="92"/>
                        <a:pt x="0" y="92"/>
                        <a:pt x="0" y="92"/>
                      </a:cubicBezTo>
                      <a:cubicBezTo>
                        <a:pt x="0" y="96"/>
                        <a:pt x="0" y="96"/>
                        <a:pt x="0" y="96"/>
                      </a:cubicBezTo>
                      <a:cubicBezTo>
                        <a:pt x="4" y="96"/>
                        <a:pt x="4" y="96"/>
                        <a:pt x="4" y="96"/>
                      </a:cubicBezTo>
                      <a:cubicBezTo>
                        <a:pt x="8" y="96"/>
                        <a:pt x="8" y="96"/>
                        <a:pt x="8" y="96"/>
                      </a:cubicBezTo>
                      <a:cubicBezTo>
                        <a:pt x="184" y="96"/>
                        <a:pt x="184" y="96"/>
                        <a:pt x="184" y="96"/>
                      </a:cubicBezTo>
                      <a:cubicBezTo>
                        <a:pt x="188" y="96"/>
                        <a:pt x="188" y="96"/>
                        <a:pt x="188" y="96"/>
                      </a:cubicBezTo>
                      <a:cubicBezTo>
                        <a:pt x="192" y="96"/>
                        <a:pt x="192" y="96"/>
                        <a:pt x="192" y="96"/>
                      </a:cubicBezTo>
                      <a:cubicBezTo>
                        <a:pt x="192" y="92"/>
                        <a:pt x="192" y="92"/>
                        <a:pt x="192" y="92"/>
                      </a:cubicBezTo>
                      <a:cubicBezTo>
                        <a:pt x="192" y="60"/>
                        <a:pt x="192" y="60"/>
                        <a:pt x="192" y="60"/>
                      </a:cubicBezTo>
                      <a:cubicBezTo>
                        <a:pt x="192" y="58"/>
                        <a:pt x="190" y="56"/>
                        <a:pt x="188" y="56"/>
                      </a:cubicBezTo>
                      <a:cubicBezTo>
                        <a:pt x="7" y="56"/>
                        <a:pt x="7" y="56"/>
                        <a:pt x="7" y="56"/>
                      </a:cubicBezTo>
                      <a:cubicBezTo>
                        <a:pt x="188" y="40"/>
                        <a:pt x="188" y="40"/>
                        <a:pt x="188" y="40"/>
                      </a:cubicBezTo>
                      <a:close/>
                      <a:moveTo>
                        <a:pt x="166" y="64"/>
                      </a:moveTo>
                      <a:cubicBezTo>
                        <a:pt x="184" y="82"/>
                        <a:pt x="184" y="82"/>
                        <a:pt x="184" y="82"/>
                      </a:cubicBezTo>
                      <a:cubicBezTo>
                        <a:pt x="184" y="88"/>
                        <a:pt x="184" y="88"/>
                        <a:pt x="184" y="88"/>
                      </a:cubicBezTo>
                      <a:cubicBezTo>
                        <a:pt x="178" y="88"/>
                        <a:pt x="178" y="88"/>
                        <a:pt x="178" y="88"/>
                      </a:cubicBezTo>
                      <a:cubicBezTo>
                        <a:pt x="154" y="64"/>
                        <a:pt x="154" y="64"/>
                        <a:pt x="154" y="64"/>
                      </a:cubicBezTo>
                      <a:lnTo>
                        <a:pt x="166" y="64"/>
                      </a:lnTo>
                      <a:close/>
                      <a:moveTo>
                        <a:pt x="114" y="64"/>
                      </a:moveTo>
                      <a:cubicBezTo>
                        <a:pt x="138" y="88"/>
                        <a:pt x="138" y="88"/>
                        <a:pt x="138" y="88"/>
                      </a:cubicBezTo>
                      <a:cubicBezTo>
                        <a:pt x="126" y="88"/>
                        <a:pt x="126" y="88"/>
                        <a:pt x="126" y="88"/>
                      </a:cubicBezTo>
                      <a:cubicBezTo>
                        <a:pt x="102" y="64"/>
                        <a:pt x="102" y="64"/>
                        <a:pt x="102" y="64"/>
                      </a:cubicBezTo>
                      <a:lnTo>
                        <a:pt x="114" y="64"/>
                      </a:lnTo>
                      <a:close/>
                      <a:moveTo>
                        <a:pt x="66" y="64"/>
                      </a:moveTo>
                      <a:cubicBezTo>
                        <a:pt x="90" y="88"/>
                        <a:pt x="90" y="88"/>
                        <a:pt x="90" y="88"/>
                      </a:cubicBezTo>
                      <a:cubicBezTo>
                        <a:pt x="78" y="88"/>
                        <a:pt x="78" y="88"/>
                        <a:pt x="78" y="88"/>
                      </a:cubicBezTo>
                      <a:cubicBezTo>
                        <a:pt x="54" y="64"/>
                        <a:pt x="54" y="64"/>
                        <a:pt x="54" y="64"/>
                      </a:cubicBezTo>
                      <a:lnTo>
                        <a:pt x="66" y="64"/>
                      </a:lnTo>
                      <a:close/>
                      <a:moveTo>
                        <a:pt x="38" y="88"/>
                      </a:moveTo>
                      <a:cubicBezTo>
                        <a:pt x="26" y="88"/>
                        <a:pt x="26" y="88"/>
                        <a:pt x="26" y="88"/>
                      </a:cubicBezTo>
                      <a:cubicBezTo>
                        <a:pt x="8" y="70"/>
                        <a:pt x="8" y="70"/>
                        <a:pt x="8" y="70"/>
                      </a:cubicBezTo>
                      <a:cubicBezTo>
                        <a:pt x="8" y="64"/>
                        <a:pt x="8" y="64"/>
                        <a:pt x="8" y="64"/>
                      </a:cubicBezTo>
                      <a:cubicBezTo>
                        <a:pt x="14" y="64"/>
                        <a:pt x="14" y="64"/>
                        <a:pt x="14" y="64"/>
                      </a:cubicBezTo>
                      <a:lnTo>
                        <a:pt x="38" y="88"/>
                      </a:lnTo>
                      <a:close/>
                      <a:moveTo>
                        <a:pt x="9" y="30"/>
                      </a:moveTo>
                      <a:cubicBezTo>
                        <a:pt x="9" y="24"/>
                        <a:pt x="9" y="24"/>
                        <a:pt x="9" y="24"/>
                      </a:cubicBezTo>
                      <a:cubicBezTo>
                        <a:pt x="14" y="23"/>
                        <a:pt x="14" y="23"/>
                        <a:pt x="14" y="23"/>
                      </a:cubicBezTo>
                      <a:cubicBezTo>
                        <a:pt x="40" y="45"/>
                        <a:pt x="40" y="45"/>
                        <a:pt x="40" y="45"/>
                      </a:cubicBezTo>
                      <a:cubicBezTo>
                        <a:pt x="29" y="46"/>
                        <a:pt x="29" y="46"/>
                        <a:pt x="29" y="46"/>
                      </a:cubicBezTo>
                      <a:lnTo>
                        <a:pt x="9" y="30"/>
                      </a:lnTo>
                      <a:close/>
                      <a:moveTo>
                        <a:pt x="54" y="20"/>
                      </a:moveTo>
                      <a:cubicBezTo>
                        <a:pt x="65" y="19"/>
                        <a:pt x="65" y="19"/>
                        <a:pt x="65" y="19"/>
                      </a:cubicBezTo>
                      <a:cubicBezTo>
                        <a:pt x="91" y="40"/>
                        <a:pt x="91" y="40"/>
                        <a:pt x="91" y="40"/>
                      </a:cubicBezTo>
                      <a:cubicBezTo>
                        <a:pt x="80" y="41"/>
                        <a:pt x="80" y="41"/>
                        <a:pt x="80" y="41"/>
                      </a:cubicBezTo>
                      <a:lnTo>
                        <a:pt x="54" y="20"/>
                      </a:lnTo>
                      <a:close/>
                      <a:moveTo>
                        <a:pt x="101" y="15"/>
                      </a:moveTo>
                      <a:cubicBezTo>
                        <a:pt x="113" y="14"/>
                        <a:pt x="113" y="14"/>
                        <a:pt x="113" y="14"/>
                      </a:cubicBezTo>
                      <a:cubicBezTo>
                        <a:pt x="138" y="36"/>
                        <a:pt x="138" y="36"/>
                        <a:pt x="138" y="36"/>
                      </a:cubicBezTo>
                      <a:cubicBezTo>
                        <a:pt x="127" y="37"/>
                        <a:pt x="127" y="37"/>
                        <a:pt x="127" y="37"/>
                      </a:cubicBezTo>
                      <a:lnTo>
                        <a:pt x="101" y="15"/>
                      </a:lnTo>
                      <a:close/>
                      <a:moveTo>
                        <a:pt x="153" y="11"/>
                      </a:moveTo>
                      <a:cubicBezTo>
                        <a:pt x="164" y="10"/>
                        <a:pt x="164" y="10"/>
                        <a:pt x="164" y="10"/>
                      </a:cubicBezTo>
                      <a:cubicBezTo>
                        <a:pt x="183" y="26"/>
                        <a:pt x="183" y="26"/>
                        <a:pt x="183" y="26"/>
                      </a:cubicBezTo>
                      <a:cubicBezTo>
                        <a:pt x="184" y="32"/>
                        <a:pt x="184" y="32"/>
                        <a:pt x="184" y="32"/>
                      </a:cubicBezTo>
                      <a:cubicBezTo>
                        <a:pt x="178" y="32"/>
                        <a:pt x="178" y="32"/>
                        <a:pt x="178" y="32"/>
                      </a:cubicBezTo>
                      <a:lnTo>
                        <a:pt x="153" y="1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sz="1400">
                    <a:solidFill>
                      <a:schemeClr val="bg1"/>
                    </a:solidFill>
                    <a:cs typeface="+mn-ea"/>
                    <a:sym typeface="+mn-lt"/>
                  </a:endParaRPr>
                </a:p>
              </p:txBody>
            </p:sp>
            <p:sp>
              <p:nvSpPr>
                <p:cNvPr id="56" name="Freeform 52"/>
                <p:cNvSpPr>
                  <a:spLocks noEditPoints="1"/>
                </p:cNvSpPr>
                <p:nvPr/>
              </p:nvSpPr>
              <p:spPr bwMode="auto">
                <a:xfrm>
                  <a:off x="1895475" y="4808538"/>
                  <a:ext cx="539750" cy="247650"/>
                </a:xfrm>
                <a:custGeom>
                  <a:avLst/>
                  <a:gdLst>
                    <a:gd name="T0" fmla="*/ 0 w 192"/>
                    <a:gd name="T1" fmla="*/ 68 h 88"/>
                    <a:gd name="T2" fmla="*/ 20 w 192"/>
                    <a:gd name="T3" fmla="*/ 88 h 88"/>
                    <a:gd name="T4" fmla="*/ 172 w 192"/>
                    <a:gd name="T5" fmla="*/ 88 h 88"/>
                    <a:gd name="T6" fmla="*/ 192 w 192"/>
                    <a:gd name="T7" fmla="*/ 68 h 88"/>
                    <a:gd name="T8" fmla="*/ 192 w 192"/>
                    <a:gd name="T9" fmla="*/ 0 h 88"/>
                    <a:gd name="T10" fmla="*/ 0 w 192"/>
                    <a:gd name="T11" fmla="*/ 0 h 88"/>
                    <a:gd name="T12" fmla="*/ 0 w 192"/>
                    <a:gd name="T13" fmla="*/ 68 h 88"/>
                    <a:gd name="T14" fmla="*/ 36 w 192"/>
                    <a:gd name="T15" fmla="*/ 16 h 88"/>
                    <a:gd name="T16" fmla="*/ 156 w 192"/>
                    <a:gd name="T17" fmla="*/ 16 h 88"/>
                    <a:gd name="T18" fmla="*/ 160 w 192"/>
                    <a:gd name="T19" fmla="*/ 20 h 88"/>
                    <a:gd name="T20" fmla="*/ 156 w 192"/>
                    <a:gd name="T21" fmla="*/ 24 h 88"/>
                    <a:gd name="T22" fmla="*/ 36 w 192"/>
                    <a:gd name="T23" fmla="*/ 24 h 88"/>
                    <a:gd name="T24" fmla="*/ 32 w 192"/>
                    <a:gd name="T25" fmla="*/ 20 h 88"/>
                    <a:gd name="T26" fmla="*/ 36 w 192"/>
                    <a:gd name="T27" fmla="*/ 16 h 88"/>
                    <a:gd name="T28" fmla="*/ 36 w 192"/>
                    <a:gd name="T29" fmla="*/ 40 h 88"/>
                    <a:gd name="T30" fmla="*/ 156 w 192"/>
                    <a:gd name="T31" fmla="*/ 40 h 88"/>
                    <a:gd name="T32" fmla="*/ 160 w 192"/>
                    <a:gd name="T33" fmla="*/ 44 h 88"/>
                    <a:gd name="T34" fmla="*/ 156 w 192"/>
                    <a:gd name="T35" fmla="*/ 48 h 88"/>
                    <a:gd name="T36" fmla="*/ 36 w 192"/>
                    <a:gd name="T37" fmla="*/ 48 h 88"/>
                    <a:gd name="T38" fmla="*/ 32 w 192"/>
                    <a:gd name="T39" fmla="*/ 44 h 88"/>
                    <a:gd name="T40" fmla="*/ 36 w 192"/>
                    <a:gd name="T41" fmla="*/ 4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2" h="88">
                      <a:moveTo>
                        <a:pt x="0" y="68"/>
                      </a:moveTo>
                      <a:cubicBezTo>
                        <a:pt x="0" y="79"/>
                        <a:pt x="9" y="88"/>
                        <a:pt x="20" y="88"/>
                      </a:cubicBezTo>
                      <a:cubicBezTo>
                        <a:pt x="172" y="88"/>
                        <a:pt x="172" y="88"/>
                        <a:pt x="172" y="88"/>
                      </a:cubicBezTo>
                      <a:cubicBezTo>
                        <a:pt x="183" y="88"/>
                        <a:pt x="192" y="79"/>
                        <a:pt x="192" y="68"/>
                      </a:cubicBezTo>
                      <a:cubicBezTo>
                        <a:pt x="192" y="0"/>
                        <a:pt x="192" y="0"/>
                        <a:pt x="192" y="0"/>
                      </a:cubicBezTo>
                      <a:cubicBezTo>
                        <a:pt x="0" y="0"/>
                        <a:pt x="0" y="0"/>
                        <a:pt x="0" y="0"/>
                      </a:cubicBezTo>
                      <a:lnTo>
                        <a:pt x="0" y="68"/>
                      </a:lnTo>
                      <a:close/>
                      <a:moveTo>
                        <a:pt x="36" y="16"/>
                      </a:moveTo>
                      <a:cubicBezTo>
                        <a:pt x="156" y="16"/>
                        <a:pt x="156" y="16"/>
                        <a:pt x="156" y="16"/>
                      </a:cubicBezTo>
                      <a:cubicBezTo>
                        <a:pt x="158" y="16"/>
                        <a:pt x="160" y="18"/>
                        <a:pt x="160" y="20"/>
                      </a:cubicBezTo>
                      <a:cubicBezTo>
                        <a:pt x="160" y="22"/>
                        <a:pt x="158" y="24"/>
                        <a:pt x="156" y="24"/>
                      </a:cubicBezTo>
                      <a:cubicBezTo>
                        <a:pt x="36" y="24"/>
                        <a:pt x="36" y="24"/>
                        <a:pt x="36" y="24"/>
                      </a:cubicBezTo>
                      <a:cubicBezTo>
                        <a:pt x="34" y="24"/>
                        <a:pt x="32" y="22"/>
                        <a:pt x="32" y="20"/>
                      </a:cubicBezTo>
                      <a:cubicBezTo>
                        <a:pt x="32" y="18"/>
                        <a:pt x="34" y="16"/>
                        <a:pt x="36" y="16"/>
                      </a:cubicBezTo>
                      <a:close/>
                      <a:moveTo>
                        <a:pt x="36" y="40"/>
                      </a:moveTo>
                      <a:cubicBezTo>
                        <a:pt x="156" y="40"/>
                        <a:pt x="156" y="40"/>
                        <a:pt x="156" y="40"/>
                      </a:cubicBezTo>
                      <a:cubicBezTo>
                        <a:pt x="158" y="40"/>
                        <a:pt x="160" y="42"/>
                        <a:pt x="160" y="44"/>
                      </a:cubicBezTo>
                      <a:cubicBezTo>
                        <a:pt x="160" y="46"/>
                        <a:pt x="158" y="48"/>
                        <a:pt x="156" y="48"/>
                      </a:cubicBezTo>
                      <a:cubicBezTo>
                        <a:pt x="36" y="48"/>
                        <a:pt x="36" y="48"/>
                        <a:pt x="36" y="48"/>
                      </a:cubicBezTo>
                      <a:cubicBezTo>
                        <a:pt x="34" y="48"/>
                        <a:pt x="32" y="46"/>
                        <a:pt x="32" y="44"/>
                      </a:cubicBezTo>
                      <a:cubicBezTo>
                        <a:pt x="32" y="42"/>
                        <a:pt x="34" y="40"/>
                        <a:pt x="36" y="4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sz="1400">
                    <a:solidFill>
                      <a:schemeClr val="bg1"/>
                    </a:solidFill>
                    <a:cs typeface="+mn-ea"/>
                    <a:sym typeface="+mn-lt"/>
                  </a:endParaRPr>
                </a:p>
              </p:txBody>
            </p:sp>
          </p:grpSp>
        </p:grpSp>
        <p:sp>
          <p:nvSpPr>
            <p:cNvPr id="47" name="TextBox 23"/>
            <p:cNvSpPr txBox="1"/>
            <p:nvPr/>
          </p:nvSpPr>
          <p:spPr>
            <a:xfrm>
              <a:off x="1403648" y="2768171"/>
              <a:ext cx="1584176" cy="529202"/>
            </a:xfrm>
            <a:prstGeom prst="rect">
              <a:avLst/>
            </a:prstGeom>
            <a:noFill/>
          </p:spPr>
          <p:txBody>
            <a:bodyPr wrap="square" rtlCol="0">
              <a:spAutoFit/>
            </a:bodyPr>
            <a:lstStyle/>
            <a:p>
              <a:pPr algn="ctr">
                <a:lnSpc>
                  <a:spcPct val="150000"/>
                </a:lnSpc>
                <a:buClr>
                  <a:srgbClr val="CC0099"/>
                </a:buClr>
              </a:pPr>
              <a:r>
                <a:rPr lang="en-US" altLang="zh-CN" sz="1000" dirty="0">
                  <a:solidFill>
                    <a:schemeClr val="bg1"/>
                  </a:solidFill>
                  <a:cs typeface="+mn-ea"/>
                  <a:sym typeface="+mn-lt"/>
                </a:rPr>
                <a:t>You can click here to enter you text. You can click here to enter you text. You can click here to enter you text.</a:t>
              </a:r>
            </a:p>
          </p:txBody>
        </p:sp>
        <p:sp>
          <p:nvSpPr>
            <p:cNvPr id="48" name="矩形 47"/>
            <p:cNvSpPr/>
            <p:nvPr/>
          </p:nvSpPr>
          <p:spPr>
            <a:xfrm>
              <a:off x="1187624" y="2481474"/>
              <a:ext cx="1800200" cy="207530"/>
            </a:xfrm>
            <a:prstGeom prst="rect">
              <a:avLst/>
            </a:prstGeom>
            <a:noFill/>
          </p:spPr>
          <p:txBody>
            <a:bodyPr wrap="square">
              <a:spAutoFit/>
            </a:bodyPr>
            <a:lstStyle/>
            <a:p>
              <a:pPr algn="ctr"/>
              <a:r>
                <a:rPr lang="zh-CN" altLang="en-US" sz="1400" b="1" dirty="0">
                  <a:solidFill>
                    <a:schemeClr val="bg1"/>
                  </a:solidFill>
                  <a:cs typeface="+mn-ea"/>
                  <a:sym typeface="+mn-lt"/>
                </a:rPr>
                <a:t>加入标题描述</a:t>
              </a:r>
            </a:p>
          </p:txBody>
        </p:sp>
        <p:sp>
          <p:nvSpPr>
            <p:cNvPr id="49" name="TextBox 25"/>
            <p:cNvSpPr txBox="1"/>
            <p:nvPr/>
          </p:nvSpPr>
          <p:spPr>
            <a:xfrm>
              <a:off x="3903832" y="2768171"/>
              <a:ext cx="1584176" cy="529202"/>
            </a:xfrm>
            <a:prstGeom prst="rect">
              <a:avLst/>
            </a:prstGeom>
            <a:noFill/>
          </p:spPr>
          <p:txBody>
            <a:bodyPr wrap="square" rtlCol="0">
              <a:spAutoFit/>
            </a:bodyPr>
            <a:lstStyle/>
            <a:p>
              <a:pPr algn="ctr">
                <a:lnSpc>
                  <a:spcPct val="150000"/>
                </a:lnSpc>
                <a:buClr>
                  <a:srgbClr val="CC0099"/>
                </a:buClr>
              </a:pPr>
              <a:r>
                <a:rPr lang="en-US" altLang="zh-CN" sz="1000" dirty="0">
                  <a:solidFill>
                    <a:schemeClr val="bg1"/>
                  </a:solidFill>
                  <a:cs typeface="+mn-ea"/>
                  <a:sym typeface="+mn-lt"/>
                </a:rPr>
                <a:t>You can click here to enter you text. You can click here to enter you text. You can click here to enter you text.</a:t>
              </a:r>
            </a:p>
          </p:txBody>
        </p:sp>
        <p:sp>
          <p:nvSpPr>
            <p:cNvPr id="50" name="矩形 49"/>
            <p:cNvSpPr/>
            <p:nvPr/>
          </p:nvSpPr>
          <p:spPr>
            <a:xfrm>
              <a:off x="3687807" y="2481474"/>
              <a:ext cx="1800200" cy="207530"/>
            </a:xfrm>
            <a:prstGeom prst="rect">
              <a:avLst/>
            </a:prstGeom>
            <a:noFill/>
          </p:spPr>
          <p:txBody>
            <a:bodyPr wrap="square">
              <a:spAutoFit/>
            </a:bodyPr>
            <a:lstStyle/>
            <a:p>
              <a:pPr algn="ctr"/>
              <a:r>
                <a:rPr lang="zh-CN" altLang="en-US" sz="1400" b="1" dirty="0">
                  <a:solidFill>
                    <a:schemeClr val="bg1"/>
                  </a:solidFill>
                  <a:cs typeface="+mn-ea"/>
                  <a:sym typeface="+mn-lt"/>
                </a:rPr>
                <a:t>加入标题描述</a:t>
              </a:r>
            </a:p>
          </p:txBody>
        </p:sp>
        <p:sp>
          <p:nvSpPr>
            <p:cNvPr id="51" name="TextBox 27"/>
            <p:cNvSpPr txBox="1"/>
            <p:nvPr/>
          </p:nvSpPr>
          <p:spPr>
            <a:xfrm>
              <a:off x="6300192" y="2768171"/>
              <a:ext cx="1584176" cy="529202"/>
            </a:xfrm>
            <a:prstGeom prst="rect">
              <a:avLst/>
            </a:prstGeom>
            <a:noFill/>
          </p:spPr>
          <p:txBody>
            <a:bodyPr wrap="square" rtlCol="0">
              <a:spAutoFit/>
            </a:bodyPr>
            <a:lstStyle/>
            <a:p>
              <a:pPr algn="ctr">
                <a:lnSpc>
                  <a:spcPct val="150000"/>
                </a:lnSpc>
                <a:buClr>
                  <a:srgbClr val="CC0099"/>
                </a:buClr>
              </a:pPr>
              <a:r>
                <a:rPr lang="en-US" altLang="zh-CN" sz="1000" dirty="0">
                  <a:solidFill>
                    <a:schemeClr val="bg1"/>
                  </a:solidFill>
                  <a:cs typeface="+mn-ea"/>
                  <a:sym typeface="+mn-lt"/>
                </a:rPr>
                <a:t>You can click here to enter you text. You can click here to enter you text. You can click here to enter you text.</a:t>
              </a:r>
            </a:p>
          </p:txBody>
        </p:sp>
        <p:sp>
          <p:nvSpPr>
            <p:cNvPr id="52" name="矩形 51"/>
            <p:cNvSpPr/>
            <p:nvPr/>
          </p:nvSpPr>
          <p:spPr>
            <a:xfrm>
              <a:off x="6084168" y="2481474"/>
              <a:ext cx="1800200" cy="207531"/>
            </a:xfrm>
            <a:prstGeom prst="rect">
              <a:avLst/>
            </a:prstGeom>
            <a:noFill/>
          </p:spPr>
          <p:txBody>
            <a:bodyPr wrap="square">
              <a:spAutoFit/>
            </a:bodyPr>
            <a:lstStyle/>
            <a:p>
              <a:pPr algn="ctr"/>
              <a:r>
                <a:rPr lang="zh-CN" altLang="en-US" sz="1400" b="1" dirty="0">
                  <a:solidFill>
                    <a:schemeClr val="bg1"/>
                  </a:solidFill>
                  <a:cs typeface="+mn-ea"/>
                  <a:sym typeface="+mn-lt"/>
                </a:rPr>
                <a:t>加入标题描述</a:t>
              </a:r>
            </a:p>
          </p:txBody>
        </p:sp>
      </p:grpSp>
    </p:spTree>
    <p:extLst>
      <p:ext uri="{BB962C8B-B14F-4D97-AF65-F5344CB8AC3E}">
        <p14:creationId xmlns:p14="http://schemas.microsoft.com/office/powerpoint/2010/main" val="1844922849"/>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43"/>
                                        </p:tgtEl>
                                        <p:attrNameLst>
                                          <p:attrName>style.visibility</p:attrName>
                                        </p:attrNameLst>
                                      </p:cBhvr>
                                      <p:to>
                                        <p:strVal val="visible"/>
                                      </p:to>
                                    </p:set>
                                    <p:animEffect transition="in" filter="fade">
                                      <p:cBhvr>
                                        <p:cTn id="13" dur="1000"/>
                                        <p:tgtEl>
                                          <p:spTgt spid="43"/>
                                        </p:tgtEl>
                                      </p:cBhvr>
                                    </p:animEffect>
                                    <p:anim calcmode="lin" valueType="num">
                                      <p:cBhvr>
                                        <p:cTn id="14" dur="1000" fill="hold"/>
                                        <p:tgtEl>
                                          <p:spTgt spid="43"/>
                                        </p:tgtEl>
                                        <p:attrNameLst>
                                          <p:attrName>ppt_x</p:attrName>
                                        </p:attrNameLst>
                                      </p:cBhvr>
                                      <p:tavLst>
                                        <p:tav tm="0">
                                          <p:val>
                                            <p:strVal val="#ppt_x"/>
                                          </p:val>
                                        </p:tav>
                                        <p:tav tm="100000">
                                          <p:val>
                                            <p:strVal val="#ppt_x"/>
                                          </p:val>
                                        </p:tav>
                                      </p:tavLst>
                                    </p:anim>
                                    <p:anim calcmode="lin" valueType="num">
                                      <p:cBhvr>
                                        <p:cTn id="15"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 name="图片 16"/>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1240"/>
            <a:ext cx="12190413" cy="6857107"/>
          </a:xfrm>
          <a:prstGeom prst="rect">
            <a:avLst/>
          </a:prstGeom>
        </p:spPr>
      </p:pic>
      <p:pic>
        <p:nvPicPr>
          <p:cNvPr id="18" name="图片 17"/>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498712" y="-6396"/>
            <a:ext cx="5004024" cy="1801450"/>
          </a:xfrm>
          <a:prstGeom prst="rect">
            <a:avLst/>
          </a:prstGeom>
        </p:spPr>
      </p:pic>
      <p:pic>
        <p:nvPicPr>
          <p:cNvPr id="22" name="图片 21"/>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770313" y="3590153"/>
            <a:ext cx="1447912" cy="1238282"/>
          </a:xfrm>
          <a:prstGeom prst="rect">
            <a:avLst/>
          </a:prstGeom>
        </p:spPr>
      </p:pic>
      <p:pic>
        <p:nvPicPr>
          <p:cNvPr id="25" name="图片 2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838163" y="673001"/>
            <a:ext cx="1772822" cy="1555400"/>
          </a:xfrm>
          <a:prstGeom prst="rect">
            <a:avLst/>
          </a:prstGeom>
        </p:spPr>
      </p:pic>
      <p:pic>
        <p:nvPicPr>
          <p:cNvPr id="27" name="图片 26"/>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9474923" y="673001"/>
            <a:ext cx="1743302" cy="1592216"/>
          </a:xfrm>
          <a:prstGeom prst="rect">
            <a:avLst/>
          </a:prstGeom>
        </p:spPr>
      </p:pic>
      <p:pic>
        <p:nvPicPr>
          <p:cNvPr id="28" name="图片 27"/>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305394" y="3429793"/>
            <a:ext cx="1711100" cy="1559002"/>
          </a:xfrm>
          <a:prstGeom prst="rect">
            <a:avLst/>
          </a:prstGeom>
        </p:spPr>
      </p:pic>
      <p:grpSp>
        <p:nvGrpSpPr>
          <p:cNvPr id="36" name="组合 35"/>
          <p:cNvGrpSpPr/>
          <p:nvPr/>
        </p:nvGrpSpPr>
        <p:grpSpPr>
          <a:xfrm>
            <a:off x="3231919" y="2901897"/>
            <a:ext cx="1172116" cy="1054641"/>
            <a:chOff x="7936968" y="2011338"/>
            <a:chExt cx="1172116" cy="1054641"/>
          </a:xfrm>
        </p:grpSpPr>
        <p:sp>
          <p:nvSpPr>
            <p:cNvPr id="38" name="TextBox 26"/>
            <p:cNvSpPr txBox="1"/>
            <p:nvPr/>
          </p:nvSpPr>
          <p:spPr>
            <a:xfrm>
              <a:off x="8039557" y="2011338"/>
              <a:ext cx="966931" cy="523220"/>
            </a:xfrm>
            <a:prstGeom prst="rect">
              <a:avLst/>
            </a:prstGeom>
            <a:noFill/>
          </p:spPr>
          <p:txBody>
            <a:bodyPr wrap="none" rtlCol="0">
              <a:spAutoFit/>
            </a:bodyPr>
            <a:lstStyle/>
            <a:p>
              <a:pPr algn="ctr"/>
              <a:r>
                <a:rPr lang="en-US" altLang="zh-CN" sz="2800" dirty="0">
                  <a:solidFill>
                    <a:schemeClr val="bg1"/>
                  </a:solidFill>
                  <a:cs typeface="+mn-ea"/>
                  <a:sym typeface="+mn-lt"/>
                </a:rPr>
                <a:t>ONE</a:t>
              </a:r>
              <a:endParaRPr lang="en-US" sz="2800" dirty="0">
                <a:solidFill>
                  <a:schemeClr val="bg1"/>
                </a:solidFill>
                <a:cs typeface="+mn-ea"/>
                <a:sym typeface="+mn-lt"/>
              </a:endParaRPr>
            </a:p>
          </p:txBody>
        </p:sp>
        <p:sp>
          <p:nvSpPr>
            <p:cNvPr id="39" name="TextBox 38"/>
            <p:cNvSpPr txBox="1"/>
            <p:nvPr/>
          </p:nvSpPr>
          <p:spPr>
            <a:xfrm>
              <a:off x="7936968" y="2455755"/>
              <a:ext cx="1172116" cy="600164"/>
            </a:xfrm>
            <a:prstGeom prst="rect">
              <a:avLst/>
            </a:prstGeom>
            <a:noFill/>
          </p:spPr>
          <p:txBody>
            <a:bodyPr wrap="none" rtlCol="0" anchor="t" anchorCtr="1">
              <a:spAutoFit/>
            </a:bodyPr>
            <a:lstStyle/>
            <a:p>
              <a:pPr algn="ctr"/>
              <a:r>
                <a:rPr lang="zh-CN" altLang="en-US" sz="1100" dirty="0">
                  <a:solidFill>
                    <a:schemeClr val="bg1"/>
                  </a:solidFill>
                  <a:cs typeface="+mn-ea"/>
                  <a:sym typeface="+mn-lt"/>
                </a:rPr>
                <a:t>加入你标题</a:t>
              </a:r>
              <a:endParaRPr lang="en-US" altLang="zh-CN" sz="1100" dirty="0">
                <a:solidFill>
                  <a:schemeClr val="bg1"/>
                </a:solidFill>
                <a:cs typeface="+mn-ea"/>
                <a:sym typeface="+mn-lt"/>
              </a:endParaRPr>
            </a:p>
            <a:p>
              <a:pPr algn="ctr"/>
              <a:r>
                <a:rPr lang="zh-CN" altLang="en-US" sz="1100" dirty="0">
                  <a:solidFill>
                    <a:schemeClr val="bg1"/>
                  </a:solidFill>
                  <a:cs typeface="+mn-ea"/>
                  <a:sym typeface="+mn-lt"/>
                </a:rPr>
                <a:t>描述加入你文字</a:t>
              </a:r>
              <a:endParaRPr lang="en-US" altLang="zh-CN" sz="1100" dirty="0">
                <a:solidFill>
                  <a:schemeClr val="bg1"/>
                </a:solidFill>
                <a:cs typeface="+mn-ea"/>
                <a:sym typeface="+mn-lt"/>
              </a:endParaRPr>
            </a:p>
            <a:p>
              <a:pPr algn="ctr"/>
              <a:endParaRPr lang="en-US" altLang="zh-CN" sz="1100" dirty="0">
                <a:solidFill>
                  <a:schemeClr val="bg1"/>
                </a:solidFill>
                <a:cs typeface="+mn-ea"/>
                <a:sym typeface="+mn-lt"/>
              </a:endParaRPr>
            </a:p>
          </p:txBody>
        </p:sp>
        <p:cxnSp>
          <p:nvCxnSpPr>
            <p:cNvPr id="40" name="Straight Connector 39"/>
            <p:cNvCxnSpPr/>
            <p:nvPr/>
          </p:nvCxnSpPr>
          <p:spPr>
            <a:xfrm>
              <a:off x="8389214" y="3065979"/>
              <a:ext cx="3791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1" name="组合 40"/>
          <p:cNvGrpSpPr/>
          <p:nvPr/>
        </p:nvGrpSpPr>
        <p:grpSpPr>
          <a:xfrm>
            <a:off x="4757375" y="2908333"/>
            <a:ext cx="1172116" cy="1048205"/>
            <a:chOff x="7936968" y="2007714"/>
            <a:chExt cx="1172116" cy="1048205"/>
          </a:xfrm>
        </p:grpSpPr>
        <p:sp>
          <p:nvSpPr>
            <p:cNvPr id="42" name="TextBox 26"/>
            <p:cNvSpPr txBox="1"/>
            <p:nvPr/>
          </p:nvSpPr>
          <p:spPr>
            <a:xfrm>
              <a:off x="7994994" y="2007714"/>
              <a:ext cx="1056058" cy="523220"/>
            </a:xfrm>
            <a:prstGeom prst="rect">
              <a:avLst/>
            </a:prstGeom>
            <a:noFill/>
          </p:spPr>
          <p:txBody>
            <a:bodyPr wrap="none" rtlCol="0">
              <a:spAutoFit/>
            </a:bodyPr>
            <a:lstStyle/>
            <a:p>
              <a:pPr algn="ctr"/>
              <a:r>
                <a:rPr lang="en-US" altLang="zh-CN" sz="2800" dirty="0">
                  <a:solidFill>
                    <a:schemeClr val="bg1"/>
                  </a:solidFill>
                  <a:cs typeface="+mn-ea"/>
                  <a:sym typeface="+mn-lt"/>
                </a:rPr>
                <a:t>TWO</a:t>
              </a:r>
              <a:endParaRPr lang="en-US" sz="2800" dirty="0">
                <a:solidFill>
                  <a:schemeClr val="bg1"/>
                </a:solidFill>
                <a:cs typeface="+mn-ea"/>
                <a:sym typeface="+mn-lt"/>
              </a:endParaRPr>
            </a:p>
          </p:txBody>
        </p:sp>
        <p:sp>
          <p:nvSpPr>
            <p:cNvPr id="43" name="TextBox 38"/>
            <p:cNvSpPr txBox="1"/>
            <p:nvPr/>
          </p:nvSpPr>
          <p:spPr>
            <a:xfrm>
              <a:off x="7936968" y="2455755"/>
              <a:ext cx="1172116" cy="600164"/>
            </a:xfrm>
            <a:prstGeom prst="rect">
              <a:avLst/>
            </a:prstGeom>
            <a:noFill/>
          </p:spPr>
          <p:txBody>
            <a:bodyPr wrap="none" rtlCol="0" anchor="t" anchorCtr="1">
              <a:spAutoFit/>
            </a:bodyPr>
            <a:lstStyle/>
            <a:p>
              <a:pPr algn="ctr"/>
              <a:r>
                <a:rPr lang="zh-CN" altLang="en-US" sz="1100" dirty="0">
                  <a:solidFill>
                    <a:schemeClr val="bg1"/>
                  </a:solidFill>
                  <a:cs typeface="+mn-ea"/>
                  <a:sym typeface="+mn-lt"/>
                </a:rPr>
                <a:t>加入你标题</a:t>
              </a:r>
              <a:endParaRPr lang="en-US" altLang="zh-CN" sz="1100" dirty="0">
                <a:solidFill>
                  <a:schemeClr val="bg1"/>
                </a:solidFill>
                <a:cs typeface="+mn-ea"/>
                <a:sym typeface="+mn-lt"/>
              </a:endParaRPr>
            </a:p>
            <a:p>
              <a:pPr algn="ctr"/>
              <a:r>
                <a:rPr lang="zh-CN" altLang="en-US" sz="1100" dirty="0">
                  <a:solidFill>
                    <a:schemeClr val="bg1"/>
                  </a:solidFill>
                  <a:cs typeface="+mn-ea"/>
                  <a:sym typeface="+mn-lt"/>
                </a:rPr>
                <a:t>描述加入你文字</a:t>
              </a:r>
              <a:endParaRPr lang="en-US" altLang="zh-CN" sz="1100" dirty="0">
                <a:solidFill>
                  <a:schemeClr val="bg1"/>
                </a:solidFill>
                <a:cs typeface="+mn-ea"/>
                <a:sym typeface="+mn-lt"/>
              </a:endParaRPr>
            </a:p>
            <a:p>
              <a:pPr algn="ctr"/>
              <a:endParaRPr lang="en-US" altLang="zh-CN" sz="1100" dirty="0">
                <a:solidFill>
                  <a:schemeClr val="bg1"/>
                </a:solidFill>
                <a:cs typeface="+mn-ea"/>
                <a:sym typeface="+mn-lt"/>
              </a:endParaRPr>
            </a:p>
          </p:txBody>
        </p:sp>
        <p:cxnSp>
          <p:nvCxnSpPr>
            <p:cNvPr id="44" name="Straight Connector 39"/>
            <p:cNvCxnSpPr/>
            <p:nvPr/>
          </p:nvCxnSpPr>
          <p:spPr>
            <a:xfrm>
              <a:off x="8389214" y="3053279"/>
              <a:ext cx="3791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5" name="组合 44"/>
          <p:cNvGrpSpPr/>
          <p:nvPr/>
        </p:nvGrpSpPr>
        <p:grpSpPr>
          <a:xfrm>
            <a:off x="6229932" y="2908333"/>
            <a:ext cx="1401346" cy="1048205"/>
            <a:chOff x="7822351" y="2007714"/>
            <a:chExt cx="1401346" cy="1048205"/>
          </a:xfrm>
        </p:grpSpPr>
        <p:sp>
          <p:nvSpPr>
            <p:cNvPr id="46" name="TextBox 26"/>
            <p:cNvSpPr txBox="1"/>
            <p:nvPr/>
          </p:nvSpPr>
          <p:spPr>
            <a:xfrm>
              <a:off x="7822351" y="2007714"/>
              <a:ext cx="1401346" cy="523220"/>
            </a:xfrm>
            <a:prstGeom prst="rect">
              <a:avLst/>
            </a:prstGeom>
            <a:noFill/>
          </p:spPr>
          <p:txBody>
            <a:bodyPr wrap="none" rtlCol="0">
              <a:spAutoFit/>
            </a:bodyPr>
            <a:lstStyle/>
            <a:p>
              <a:pPr algn="ctr"/>
              <a:r>
                <a:rPr lang="en-US" sz="2800" dirty="0">
                  <a:solidFill>
                    <a:schemeClr val="bg1"/>
                  </a:solidFill>
                  <a:cs typeface="+mn-ea"/>
                  <a:sym typeface="+mn-lt"/>
                </a:rPr>
                <a:t>THREE</a:t>
              </a:r>
            </a:p>
          </p:txBody>
        </p:sp>
        <p:sp>
          <p:nvSpPr>
            <p:cNvPr id="47" name="TextBox 38"/>
            <p:cNvSpPr txBox="1"/>
            <p:nvPr/>
          </p:nvSpPr>
          <p:spPr>
            <a:xfrm>
              <a:off x="7936968" y="2455755"/>
              <a:ext cx="1172116" cy="600164"/>
            </a:xfrm>
            <a:prstGeom prst="rect">
              <a:avLst/>
            </a:prstGeom>
            <a:noFill/>
          </p:spPr>
          <p:txBody>
            <a:bodyPr wrap="none" rtlCol="0" anchor="t" anchorCtr="1">
              <a:spAutoFit/>
            </a:bodyPr>
            <a:lstStyle/>
            <a:p>
              <a:pPr algn="ctr"/>
              <a:r>
                <a:rPr lang="zh-CN" altLang="en-US" sz="1100" dirty="0">
                  <a:solidFill>
                    <a:schemeClr val="bg1"/>
                  </a:solidFill>
                  <a:cs typeface="+mn-ea"/>
                  <a:sym typeface="+mn-lt"/>
                </a:rPr>
                <a:t>加入你标题</a:t>
              </a:r>
              <a:endParaRPr lang="en-US" altLang="zh-CN" sz="1100" dirty="0">
                <a:solidFill>
                  <a:schemeClr val="bg1"/>
                </a:solidFill>
                <a:cs typeface="+mn-ea"/>
                <a:sym typeface="+mn-lt"/>
              </a:endParaRPr>
            </a:p>
            <a:p>
              <a:pPr algn="ctr"/>
              <a:r>
                <a:rPr lang="zh-CN" altLang="en-US" sz="1100" dirty="0">
                  <a:solidFill>
                    <a:schemeClr val="bg1"/>
                  </a:solidFill>
                  <a:cs typeface="+mn-ea"/>
                  <a:sym typeface="+mn-lt"/>
                </a:rPr>
                <a:t>描述加入你文字</a:t>
              </a:r>
              <a:endParaRPr lang="en-US" altLang="zh-CN" sz="1100" dirty="0">
                <a:solidFill>
                  <a:schemeClr val="bg1"/>
                </a:solidFill>
                <a:cs typeface="+mn-ea"/>
                <a:sym typeface="+mn-lt"/>
              </a:endParaRPr>
            </a:p>
            <a:p>
              <a:pPr algn="ctr"/>
              <a:endParaRPr lang="en-US" altLang="zh-CN" sz="1100" dirty="0">
                <a:solidFill>
                  <a:schemeClr val="bg1"/>
                </a:solidFill>
                <a:cs typeface="+mn-ea"/>
                <a:sym typeface="+mn-lt"/>
              </a:endParaRPr>
            </a:p>
          </p:txBody>
        </p:sp>
        <p:cxnSp>
          <p:nvCxnSpPr>
            <p:cNvPr id="48" name="Straight Connector 39"/>
            <p:cNvCxnSpPr/>
            <p:nvPr/>
          </p:nvCxnSpPr>
          <p:spPr>
            <a:xfrm>
              <a:off x="8389214" y="3040579"/>
              <a:ext cx="3791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9" name="组合 48"/>
          <p:cNvGrpSpPr/>
          <p:nvPr/>
        </p:nvGrpSpPr>
        <p:grpSpPr>
          <a:xfrm>
            <a:off x="7916489" y="2908333"/>
            <a:ext cx="1202573" cy="1048205"/>
            <a:chOff x="7921738" y="2007714"/>
            <a:chExt cx="1202573" cy="1048205"/>
          </a:xfrm>
        </p:grpSpPr>
        <p:sp>
          <p:nvSpPr>
            <p:cNvPr id="50" name="TextBox 26"/>
            <p:cNvSpPr txBox="1"/>
            <p:nvPr/>
          </p:nvSpPr>
          <p:spPr>
            <a:xfrm>
              <a:off x="7921738" y="2007714"/>
              <a:ext cx="1202573" cy="523220"/>
            </a:xfrm>
            <a:prstGeom prst="rect">
              <a:avLst/>
            </a:prstGeom>
            <a:noFill/>
          </p:spPr>
          <p:txBody>
            <a:bodyPr wrap="none" rtlCol="0">
              <a:spAutoFit/>
            </a:bodyPr>
            <a:lstStyle/>
            <a:p>
              <a:pPr algn="ctr"/>
              <a:r>
                <a:rPr lang="en-US" altLang="zh-CN" sz="2800" dirty="0">
                  <a:solidFill>
                    <a:schemeClr val="bg1"/>
                  </a:solidFill>
                  <a:cs typeface="+mn-ea"/>
                  <a:sym typeface="+mn-lt"/>
                </a:rPr>
                <a:t>FOUR</a:t>
              </a:r>
              <a:endParaRPr lang="en-US" sz="2800" dirty="0">
                <a:solidFill>
                  <a:schemeClr val="bg1"/>
                </a:solidFill>
                <a:cs typeface="+mn-ea"/>
                <a:sym typeface="+mn-lt"/>
              </a:endParaRPr>
            </a:p>
          </p:txBody>
        </p:sp>
        <p:sp>
          <p:nvSpPr>
            <p:cNvPr id="51" name="TextBox 38"/>
            <p:cNvSpPr txBox="1"/>
            <p:nvPr/>
          </p:nvSpPr>
          <p:spPr>
            <a:xfrm>
              <a:off x="7936968" y="2455755"/>
              <a:ext cx="1172116" cy="600164"/>
            </a:xfrm>
            <a:prstGeom prst="rect">
              <a:avLst/>
            </a:prstGeom>
            <a:noFill/>
          </p:spPr>
          <p:txBody>
            <a:bodyPr wrap="none" rtlCol="0" anchor="t" anchorCtr="1">
              <a:spAutoFit/>
            </a:bodyPr>
            <a:lstStyle/>
            <a:p>
              <a:pPr algn="ctr"/>
              <a:r>
                <a:rPr lang="zh-CN" altLang="en-US" sz="1100" dirty="0">
                  <a:solidFill>
                    <a:schemeClr val="bg1"/>
                  </a:solidFill>
                  <a:cs typeface="+mn-ea"/>
                  <a:sym typeface="+mn-lt"/>
                </a:rPr>
                <a:t>加入你标题</a:t>
              </a:r>
              <a:endParaRPr lang="en-US" altLang="zh-CN" sz="1100" dirty="0">
                <a:solidFill>
                  <a:schemeClr val="bg1"/>
                </a:solidFill>
                <a:cs typeface="+mn-ea"/>
                <a:sym typeface="+mn-lt"/>
              </a:endParaRPr>
            </a:p>
            <a:p>
              <a:pPr algn="ctr"/>
              <a:r>
                <a:rPr lang="zh-CN" altLang="en-US" sz="1100" dirty="0">
                  <a:solidFill>
                    <a:schemeClr val="bg1"/>
                  </a:solidFill>
                  <a:cs typeface="+mn-ea"/>
                  <a:sym typeface="+mn-lt"/>
                </a:rPr>
                <a:t>描述加入你文字</a:t>
              </a:r>
              <a:endParaRPr lang="en-US" altLang="zh-CN" sz="1100" dirty="0">
                <a:solidFill>
                  <a:schemeClr val="bg1"/>
                </a:solidFill>
                <a:cs typeface="+mn-ea"/>
                <a:sym typeface="+mn-lt"/>
              </a:endParaRPr>
            </a:p>
            <a:p>
              <a:pPr algn="ctr"/>
              <a:endParaRPr lang="en-US" altLang="zh-CN" sz="1100" dirty="0">
                <a:solidFill>
                  <a:schemeClr val="bg1"/>
                </a:solidFill>
                <a:cs typeface="+mn-ea"/>
                <a:sym typeface="+mn-lt"/>
              </a:endParaRPr>
            </a:p>
          </p:txBody>
        </p:sp>
        <p:cxnSp>
          <p:nvCxnSpPr>
            <p:cNvPr id="52" name="Straight Connector 39"/>
            <p:cNvCxnSpPr/>
            <p:nvPr/>
          </p:nvCxnSpPr>
          <p:spPr>
            <a:xfrm>
              <a:off x="8389214" y="3027879"/>
              <a:ext cx="3791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53" name="矩形 52"/>
          <p:cNvSpPr/>
          <p:nvPr/>
        </p:nvSpPr>
        <p:spPr>
          <a:xfrm>
            <a:off x="5360536" y="1860550"/>
            <a:ext cx="1503814" cy="722468"/>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4000" dirty="0">
                <a:solidFill>
                  <a:schemeClr val="bg1"/>
                </a:solidFill>
                <a:latin typeface="方正正黑简体" panose="02000000000000000000" pitchFamily="2" charset="-122"/>
                <a:ea typeface="方正正黑简体" panose="02000000000000000000" pitchFamily="2" charset="-122"/>
                <a:cs typeface="+mn-ea"/>
                <a:sym typeface="+mn-lt"/>
              </a:rPr>
              <a:t>目录</a:t>
            </a:r>
            <a:endParaRPr kumimoji="1" lang="en-US" altLang="zh-CN" sz="3200" dirty="0">
              <a:solidFill>
                <a:schemeClr val="bg1"/>
              </a:solidFill>
              <a:latin typeface="方正正黑简体" panose="02000000000000000000" pitchFamily="2" charset="-122"/>
              <a:ea typeface="方正正黑简体" panose="02000000000000000000" pitchFamily="2" charset="-122"/>
              <a:cs typeface="+mn-ea"/>
              <a:sym typeface="+mn-lt"/>
            </a:endParaRPr>
          </a:p>
        </p:txBody>
      </p:sp>
      <p:sp>
        <p:nvSpPr>
          <p:cNvPr id="2" name="文本框 1"/>
          <p:cNvSpPr txBox="1"/>
          <p:nvPr/>
        </p:nvSpPr>
        <p:spPr>
          <a:xfrm>
            <a:off x="2716567" y="1795054"/>
            <a:ext cx="1873188" cy="261610"/>
          </a:xfrm>
          <a:prstGeom prst="rect">
            <a:avLst/>
          </a:prstGeom>
          <a:noFill/>
        </p:spPr>
        <p:txBody>
          <a:bodyPr wrap="square" rtlCol="0">
            <a:spAutoFit/>
          </a:bodyPr>
          <a:lstStyle/>
          <a:p>
            <a:r>
              <a:rPr lang="en-US" altLang="zh-CN" sz="1050" dirty="0">
                <a:solidFill>
                  <a:srgbClr val="156059"/>
                </a:solidFill>
              </a:rPr>
              <a:t>https://www.ypppt.com/</a:t>
            </a:r>
            <a:endParaRPr lang="zh-CN" altLang="en-US" sz="1050" dirty="0">
              <a:solidFill>
                <a:srgbClr val="156059"/>
              </a:solidFill>
            </a:endParaRPr>
          </a:p>
        </p:txBody>
      </p:sp>
    </p:spTree>
    <p:extLst>
      <p:ext uri="{BB962C8B-B14F-4D97-AF65-F5344CB8AC3E}">
        <p14:creationId xmlns:p14="http://schemas.microsoft.com/office/powerpoint/2010/main" val="804804066"/>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750"/>
                                            <p:tgtEl>
                                              <p:spTgt spid="17"/>
                                            </p:tgtEl>
                                          </p:cBhvr>
                                        </p:animEffect>
                                        <p:anim calcmode="lin" valueType="num">
                                          <p:cBhvr>
                                            <p:cTn id="8" dur="750" fill="hold"/>
                                            <p:tgtEl>
                                              <p:spTgt spid="17"/>
                                            </p:tgtEl>
                                            <p:attrNameLst>
                                              <p:attrName>ppt_x</p:attrName>
                                            </p:attrNameLst>
                                          </p:cBhvr>
                                          <p:tavLst>
                                            <p:tav tm="0">
                                              <p:val>
                                                <p:strVal val="#ppt_x"/>
                                              </p:val>
                                            </p:tav>
                                            <p:tav tm="100000">
                                              <p:val>
                                                <p:strVal val="#ppt_x"/>
                                              </p:val>
                                            </p:tav>
                                          </p:tavLst>
                                        </p:anim>
                                        <p:anim calcmode="lin" valueType="num">
                                          <p:cBhvr>
                                            <p:cTn id="9" dur="75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 presetClass="entr" presetSubtype="1" fill="hold" nodeType="after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0-#ppt_h/2"/>
                                              </p:val>
                                            </p:tav>
                                            <p:tav tm="100000">
                                              <p:val>
                                                <p:strVal val="#ppt_y"/>
                                              </p:val>
                                            </p:tav>
                                          </p:tavLst>
                                        </p:anim>
                                      </p:childTnLst>
                                    </p:cTn>
                                  </p:par>
                                </p:childTnLst>
                              </p:cTn>
                            </p:par>
                            <p:par>
                              <p:cTn id="15" fill="hold">
                                <p:stCondLst>
                                  <p:cond delay="1250"/>
                                </p:stCondLst>
                                <p:childTnLst>
                                  <p:par>
                                    <p:cTn id="16" presetID="2" presetClass="entr" presetSubtype="9" fill="hold" nodeType="afterEffect" p14:presetBounceEnd="50000">
                                      <p:stCondLst>
                                        <p:cond delay="0"/>
                                      </p:stCondLst>
                                      <p:childTnLst>
                                        <p:set>
                                          <p:cBhvr>
                                            <p:cTn id="17" dur="1" fill="hold">
                                              <p:stCondLst>
                                                <p:cond delay="0"/>
                                              </p:stCondLst>
                                            </p:cTn>
                                            <p:tgtEl>
                                              <p:spTgt spid="25"/>
                                            </p:tgtEl>
                                            <p:attrNameLst>
                                              <p:attrName>style.visibility</p:attrName>
                                            </p:attrNameLst>
                                          </p:cBhvr>
                                          <p:to>
                                            <p:strVal val="visible"/>
                                          </p:to>
                                        </p:set>
                                        <p:anim calcmode="lin" valueType="num" p14:bounceEnd="50000">
                                          <p:cBhvr additive="base">
                                            <p:cTn id="18" dur="500" fill="hold"/>
                                            <p:tgtEl>
                                              <p:spTgt spid="25"/>
                                            </p:tgtEl>
                                            <p:attrNameLst>
                                              <p:attrName>ppt_x</p:attrName>
                                            </p:attrNameLst>
                                          </p:cBhvr>
                                          <p:tavLst>
                                            <p:tav tm="0">
                                              <p:val>
                                                <p:strVal val="0-#ppt_w/2"/>
                                              </p:val>
                                            </p:tav>
                                            <p:tav tm="100000">
                                              <p:val>
                                                <p:strVal val="#ppt_x"/>
                                              </p:val>
                                            </p:tav>
                                          </p:tavLst>
                                        </p:anim>
                                        <p:anim calcmode="lin" valueType="num" p14:bounceEnd="50000">
                                          <p:cBhvr additive="base">
                                            <p:cTn id="19" dur="500" fill="hold"/>
                                            <p:tgtEl>
                                              <p:spTgt spid="25"/>
                                            </p:tgtEl>
                                            <p:attrNameLst>
                                              <p:attrName>ppt_y</p:attrName>
                                            </p:attrNameLst>
                                          </p:cBhvr>
                                          <p:tavLst>
                                            <p:tav tm="0">
                                              <p:val>
                                                <p:strVal val="0-#ppt_h/2"/>
                                              </p:val>
                                            </p:tav>
                                            <p:tav tm="100000">
                                              <p:val>
                                                <p:strVal val="#ppt_y"/>
                                              </p:val>
                                            </p:tav>
                                          </p:tavLst>
                                        </p:anim>
                                      </p:childTnLst>
                                    </p:cTn>
                                  </p:par>
                                  <p:par>
                                    <p:cTn id="20" presetID="2" presetClass="entr" presetSubtype="3" fill="hold" nodeType="withEffect" p14:presetBounceEnd="50000">
                                      <p:stCondLst>
                                        <p:cond delay="250"/>
                                      </p:stCondLst>
                                      <p:childTnLst>
                                        <p:set>
                                          <p:cBhvr>
                                            <p:cTn id="21" dur="1" fill="hold">
                                              <p:stCondLst>
                                                <p:cond delay="0"/>
                                              </p:stCondLst>
                                            </p:cTn>
                                            <p:tgtEl>
                                              <p:spTgt spid="27"/>
                                            </p:tgtEl>
                                            <p:attrNameLst>
                                              <p:attrName>style.visibility</p:attrName>
                                            </p:attrNameLst>
                                          </p:cBhvr>
                                          <p:to>
                                            <p:strVal val="visible"/>
                                          </p:to>
                                        </p:set>
                                        <p:anim calcmode="lin" valueType="num" p14:bounceEnd="50000">
                                          <p:cBhvr additive="base">
                                            <p:cTn id="22" dur="500" fill="hold"/>
                                            <p:tgtEl>
                                              <p:spTgt spid="27"/>
                                            </p:tgtEl>
                                            <p:attrNameLst>
                                              <p:attrName>ppt_x</p:attrName>
                                            </p:attrNameLst>
                                          </p:cBhvr>
                                          <p:tavLst>
                                            <p:tav tm="0">
                                              <p:val>
                                                <p:strVal val="1+#ppt_w/2"/>
                                              </p:val>
                                            </p:tav>
                                            <p:tav tm="100000">
                                              <p:val>
                                                <p:strVal val="#ppt_x"/>
                                              </p:val>
                                            </p:tav>
                                          </p:tavLst>
                                        </p:anim>
                                        <p:anim calcmode="lin" valueType="num" p14:bounceEnd="50000">
                                          <p:cBhvr additive="base">
                                            <p:cTn id="23" dur="500" fill="hold"/>
                                            <p:tgtEl>
                                              <p:spTgt spid="27"/>
                                            </p:tgtEl>
                                            <p:attrNameLst>
                                              <p:attrName>ppt_y</p:attrName>
                                            </p:attrNameLst>
                                          </p:cBhvr>
                                          <p:tavLst>
                                            <p:tav tm="0">
                                              <p:val>
                                                <p:strVal val="0-#ppt_h/2"/>
                                              </p:val>
                                            </p:tav>
                                            <p:tav tm="100000">
                                              <p:val>
                                                <p:strVal val="#ppt_y"/>
                                              </p:val>
                                            </p:tav>
                                          </p:tavLst>
                                        </p:anim>
                                      </p:childTnLst>
                                    </p:cTn>
                                  </p:par>
                                  <p:par>
                                    <p:cTn id="24" presetID="2" presetClass="entr" presetSubtype="6" fill="hold" nodeType="withEffect" p14:presetBounceEnd="50000">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14:bounceEnd="50000">
                                          <p:cBhvr additive="base">
                                            <p:cTn id="26" dur="500" fill="hold"/>
                                            <p:tgtEl>
                                              <p:spTgt spid="22"/>
                                            </p:tgtEl>
                                            <p:attrNameLst>
                                              <p:attrName>ppt_x</p:attrName>
                                            </p:attrNameLst>
                                          </p:cBhvr>
                                          <p:tavLst>
                                            <p:tav tm="0">
                                              <p:val>
                                                <p:strVal val="1+#ppt_w/2"/>
                                              </p:val>
                                            </p:tav>
                                            <p:tav tm="100000">
                                              <p:val>
                                                <p:strVal val="#ppt_x"/>
                                              </p:val>
                                            </p:tav>
                                          </p:tavLst>
                                        </p:anim>
                                        <p:anim calcmode="lin" valueType="num" p14:bounceEnd="50000">
                                          <p:cBhvr additive="base">
                                            <p:cTn id="27" dur="500" fill="hold"/>
                                            <p:tgtEl>
                                              <p:spTgt spid="22"/>
                                            </p:tgtEl>
                                            <p:attrNameLst>
                                              <p:attrName>ppt_y</p:attrName>
                                            </p:attrNameLst>
                                          </p:cBhvr>
                                          <p:tavLst>
                                            <p:tav tm="0">
                                              <p:val>
                                                <p:strVal val="1+#ppt_h/2"/>
                                              </p:val>
                                            </p:tav>
                                            <p:tav tm="100000">
                                              <p:val>
                                                <p:strVal val="#ppt_y"/>
                                              </p:val>
                                            </p:tav>
                                          </p:tavLst>
                                        </p:anim>
                                      </p:childTnLst>
                                    </p:cTn>
                                  </p:par>
                                  <p:par>
                                    <p:cTn id="28" presetID="2" presetClass="entr" presetSubtype="12" fill="hold" nodeType="withEffect" p14:presetBounceEnd="50000">
                                      <p:stCondLst>
                                        <p:cond delay="250"/>
                                      </p:stCondLst>
                                      <p:childTnLst>
                                        <p:set>
                                          <p:cBhvr>
                                            <p:cTn id="29" dur="1" fill="hold">
                                              <p:stCondLst>
                                                <p:cond delay="0"/>
                                              </p:stCondLst>
                                            </p:cTn>
                                            <p:tgtEl>
                                              <p:spTgt spid="28"/>
                                            </p:tgtEl>
                                            <p:attrNameLst>
                                              <p:attrName>style.visibility</p:attrName>
                                            </p:attrNameLst>
                                          </p:cBhvr>
                                          <p:to>
                                            <p:strVal val="visible"/>
                                          </p:to>
                                        </p:set>
                                        <p:anim calcmode="lin" valueType="num" p14:bounceEnd="50000">
                                          <p:cBhvr additive="base">
                                            <p:cTn id="30" dur="500" fill="hold"/>
                                            <p:tgtEl>
                                              <p:spTgt spid="28"/>
                                            </p:tgtEl>
                                            <p:attrNameLst>
                                              <p:attrName>ppt_x</p:attrName>
                                            </p:attrNameLst>
                                          </p:cBhvr>
                                          <p:tavLst>
                                            <p:tav tm="0">
                                              <p:val>
                                                <p:strVal val="0-#ppt_w/2"/>
                                              </p:val>
                                            </p:tav>
                                            <p:tav tm="100000">
                                              <p:val>
                                                <p:strVal val="#ppt_x"/>
                                              </p:val>
                                            </p:tav>
                                          </p:tavLst>
                                        </p:anim>
                                        <p:anim calcmode="lin" valueType="num" p14:bounceEnd="50000">
                                          <p:cBhvr additive="base">
                                            <p:cTn id="31" dur="500" fill="hold"/>
                                            <p:tgtEl>
                                              <p:spTgt spid="28"/>
                                            </p:tgtEl>
                                            <p:attrNameLst>
                                              <p:attrName>ppt_y</p:attrName>
                                            </p:attrNameLst>
                                          </p:cBhvr>
                                          <p:tavLst>
                                            <p:tav tm="0">
                                              <p:val>
                                                <p:strVal val="1+#ppt_h/2"/>
                                              </p:val>
                                            </p:tav>
                                            <p:tav tm="100000">
                                              <p:val>
                                                <p:strVal val="#ppt_y"/>
                                              </p:val>
                                            </p:tav>
                                          </p:tavLst>
                                        </p:anim>
                                      </p:childTnLst>
                                    </p:cTn>
                                  </p:par>
                                </p:childTnLst>
                              </p:cTn>
                            </p:par>
                            <p:par>
                              <p:cTn id="32" fill="hold">
                                <p:stCondLst>
                                  <p:cond delay="2000"/>
                                </p:stCondLst>
                                <p:childTnLst>
                                  <p:par>
                                    <p:cTn id="33" presetID="42" presetClass="entr" presetSubtype="0" fill="hold" grpId="0" nodeType="afterEffect">
                                      <p:stCondLst>
                                        <p:cond delay="0"/>
                                      </p:stCondLst>
                                      <p:childTnLst>
                                        <p:set>
                                          <p:cBhvr>
                                            <p:cTn id="34" dur="1" fill="hold">
                                              <p:stCondLst>
                                                <p:cond delay="0"/>
                                              </p:stCondLst>
                                            </p:cTn>
                                            <p:tgtEl>
                                              <p:spTgt spid="53"/>
                                            </p:tgtEl>
                                            <p:attrNameLst>
                                              <p:attrName>style.visibility</p:attrName>
                                            </p:attrNameLst>
                                          </p:cBhvr>
                                          <p:to>
                                            <p:strVal val="visible"/>
                                          </p:to>
                                        </p:set>
                                        <p:animEffect transition="in" filter="fade">
                                          <p:cBhvr>
                                            <p:cTn id="35" dur="750"/>
                                            <p:tgtEl>
                                              <p:spTgt spid="53"/>
                                            </p:tgtEl>
                                          </p:cBhvr>
                                        </p:animEffect>
                                        <p:anim calcmode="lin" valueType="num">
                                          <p:cBhvr>
                                            <p:cTn id="36" dur="750" fill="hold"/>
                                            <p:tgtEl>
                                              <p:spTgt spid="53"/>
                                            </p:tgtEl>
                                            <p:attrNameLst>
                                              <p:attrName>ppt_x</p:attrName>
                                            </p:attrNameLst>
                                          </p:cBhvr>
                                          <p:tavLst>
                                            <p:tav tm="0">
                                              <p:val>
                                                <p:strVal val="#ppt_x"/>
                                              </p:val>
                                            </p:tav>
                                            <p:tav tm="100000">
                                              <p:val>
                                                <p:strVal val="#ppt_x"/>
                                              </p:val>
                                            </p:tav>
                                          </p:tavLst>
                                        </p:anim>
                                        <p:anim calcmode="lin" valueType="num">
                                          <p:cBhvr>
                                            <p:cTn id="37" dur="750" fill="hold"/>
                                            <p:tgtEl>
                                              <p:spTgt spid="53"/>
                                            </p:tgtEl>
                                            <p:attrNameLst>
                                              <p:attrName>ppt_y</p:attrName>
                                            </p:attrNameLst>
                                          </p:cBhvr>
                                          <p:tavLst>
                                            <p:tav tm="0">
                                              <p:val>
                                                <p:strVal val="#ppt_y+.1"/>
                                              </p:val>
                                            </p:tav>
                                            <p:tav tm="100000">
                                              <p:val>
                                                <p:strVal val="#ppt_y"/>
                                              </p:val>
                                            </p:tav>
                                          </p:tavLst>
                                        </p:anim>
                                      </p:childTnLst>
                                    </p:cTn>
                                  </p:par>
                                </p:childTnLst>
                              </p:cTn>
                            </p:par>
                            <p:par>
                              <p:cTn id="38" fill="hold">
                                <p:stCondLst>
                                  <p:cond delay="2750"/>
                                </p:stCondLst>
                                <p:childTnLst>
                                  <p:par>
                                    <p:cTn id="39" presetID="2" presetClass="entr" presetSubtype="4" accel="26667" fill="hold" nodeType="afterEffect" p14:presetBounceEnd="50667">
                                      <p:stCondLst>
                                        <p:cond delay="0"/>
                                      </p:stCondLst>
                                      <p:childTnLst>
                                        <p:set>
                                          <p:cBhvr>
                                            <p:cTn id="40" dur="1" fill="hold">
                                              <p:stCondLst>
                                                <p:cond delay="0"/>
                                              </p:stCondLst>
                                            </p:cTn>
                                            <p:tgtEl>
                                              <p:spTgt spid="36"/>
                                            </p:tgtEl>
                                            <p:attrNameLst>
                                              <p:attrName>style.visibility</p:attrName>
                                            </p:attrNameLst>
                                          </p:cBhvr>
                                          <p:to>
                                            <p:strVal val="visible"/>
                                          </p:to>
                                        </p:set>
                                        <p:anim calcmode="lin" valueType="num" p14:bounceEnd="50667">
                                          <p:cBhvr additive="base">
                                            <p:cTn id="41" dur="750" fill="hold"/>
                                            <p:tgtEl>
                                              <p:spTgt spid="36"/>
                                            </p:tgtEl>
                                            <p:attrNameLst>
                                              <p:attrName>ppt_x</p:attrName>
                                            </p:attrNameLst>
                                          </p:cBhvr>
                                          <p:tavLst>
                                            <p:tav tm="0">
                                              <p:val>
                                                <p:strVal val="#ppt_x"/>
                                              </p:val>
                                            </p:tav>
                                            <p:tav tm="100000">
                                              <p:val>
                                                <p:strVal val="#ppt_x"/>
                                              </p:val>
                                            </p:tav>
                                          </p:tavLst>
                                        </p:anim>
                                        <p:anim calcmode="lin" valueType="num" p14:bounceEnd="50667">
                                          <p:cBhvr additive="base">
                                            <p:cTn id="42" dur="750" fill="hold"/>
                                            <p:tgtEl>
                                              <p:spTgt spid="36"/>
                                            </p:tgtEl>
                                            <p:attrNameLst>
                                              <p:attrName>ppt_y</p:attrName>
                                            </p:attrNameLst>
                                          </p:cBhvr>
                                          <p:tavLst>
                                            <p:tav tm="0">
                                              <p:val>
                                                <p:strVal val="1+#ppt_h/2"/>
                                              </p:val>
                                            </p:tav>
                                            <p:tav tm="100000">
                                              <p:val>
                                                <p:strVal val="#ppt_y"/>
                                              </p:val>
                                            </p:tav>
                                          </p:tavLst>
                                        </p:anim>
                                      </p:childTnLst>
                                    </p:cTn>
                                  </p:par>
                                  <p:par>
                                    <p:cTn id="43" presetID="2" presetClass="entr" presetSubtype="1" accel="26667" fill="hold" nodeType="withEffect" p14:presetBounceEnd="50667">
                                      <p:stCondLst>
                                        <p:cond delay="0"/>
                                      </p:stCondLst>
                                      <p:childTnLst>
                                        <p:set>
                                          <p:cBhvr>
                                            <p:cTn id="44" dur="1" fill="hold">
                                              <p:stCondLst>
                                                <p:cond delay="0"/>
                                              </p:stCondLst>
                                            </p:cTn>
                                            <p:tgtEl>
                                              <p:spTgt spid="41"/>
                                            </p:tgtEl>
                                            <p:attrNameLst>
                                              <p:attrName>style.visibility</p:attrName>
                                            </p:attrNameLst>
                                          </p:cBhvr>
                                          <p:to>
                                            <p:strVal val="visible"/>
                                          </p:to>
                                        </p:set>
                                        <p:anim calcmode="lin" valueType="num" p14:bounceEnd="50667">
                                          <p:cBhvr additive="base">
                                            <p:cTn id="45" dur="750" fill="hold"/>
                                            <p:tgtEl>
                                              <p:spTgt spid="41"/>
                                            </p:tgtEl>
                                            <p:attrNameLst>
                                              <p:attrName>ppt_x</p:attrName>
                                            </p:attrNameLst>
                                          </p:cBhvr>
                                          <p:tavLst>
                                            <p:tav tm="0">
                                              <p:val>
                                                <p:strVal val="#ppt_x"/>
                                              </p:val>
                                            </p:tav>
                                            <p:tav tm="100000">
                                              <p:val>
                                                <p:strVal val="#ppt_x"/>
                                              </p:val>
                                            </p:tav>
                                          </p:tavLst>
                                        </p:anim>
                                        <p:anim calcmode="lin" valueType="num" p14:bounceEnd="50667">
                                          <p:cBhvr additive="base">
                                            <p:cTn id="46" dur="750" fill="hold"/>
                                            <p:tgtEl>
                                              <p:spTgt spid="41"/>
                                            </p:tgtEl>
                                            <p:attrNameLst>
                                              <p:attrName>ppt_y</p:attrName>
                                            </p:attrNameLst>
                                          </p:cBhvr>
                                          <p:tavLst>
                                            <p:tav tm="0">
                                              <p:val>
                                                <p:strVal val="0-#ppt_h/2"/>
                                              </p:val>
                                            </p:tav>
                                            <p:tav tm="100000">
                                              <p:val>
                                                <p:strVal val="#ppt_y"/>
                                              </p:val>
                                            </p:tav>
                                          </p:tavLst>
                                        </p:anim>
                                      </p:childTnLst>
                                    </p:cTn>
                                  </p:par>
                                  <p:par>
                                    <p:cTn id="47" presetID="2" presetClass="entr" presetSubtype="1" accel="26667" fill="hold" nodeType="withEffect" p14:presetBounceEnd="50667">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14:bounceEnd="50667">
                                          <p:cBhvr additive="base">
                                            <p:cTn id="49" dur="750" fill="hold"/>
                                            <p:tgtEl>
                                              <p:spTgt spid="45"/>
                                            </p:tgtEl>
                                            <p:attrNameLst>
                                              <p:attrName>ppt_x</p:attrName>
                                            </p:attrNameLst>
                                          </p:cBhvr>
                                          <p:tavLst>
                                            <p:tav tm="0">
                                              <p:val>
                                                <p:strVal val="#ppt_x"/>
                                              </p:val>
                                            </p:tav>
                                            <p:tav tm="100000">
                                              <p:val>
                                                <p:strVal val="#ppt_x"/>
                                              </p:val>
                                            </p:tav>
                                          </p:tavLst>
                                        </p:anim>
                                        <p:anim calcmode="lin" valueType="num" p14:bounceEnd="50667">
                                          <p:cBhvr additive="base">
                                            <p:cTn id="50" dur="750" fill="hold"/>
                                            <p:tgtEl>
                                              <p:spTgt spid="45"/>
                                            </p:tgtEl>
                                            <p:attrNameLst>
                                              <p:attrName>ppt_y</p:attrName>
                                            </p:attrNameLst>
                                          </p:cBhvr>
                                          <p:tavLst>
                                            <p:tav tm="0">
                                              <p:val>
                                                <p:strVal val="0-#ppt_h/2"/>
                                              </p:val>
                                            </p:tav>
                                            <p:tav tm="100000">
                                              <p:val>
                                                <p:strVal val="#ppt_y"/>
                                              </p:val>
                                            </p:tav>
                                          </p:tavLst>
                                        </p:anim>
                                      </p:childTnLst>
                                    </p:cTn>
                                  </p:par>
                                  <p:par>
                                    <p:cTn id="51" presetID="2" presetClass="entr" presetSubtype="4" accel="26667" fill="hold" nodeType="withEffect" p14:presetBounceEnd="50667">
                                      <p:stCondLst>
                                        <p:cond delay="0"/>
                                      </p:stCondLst>
                                      <p:childTnLst>
                                        <p:set>
                                          <p:cBhvr>
                                            <p:cTn id="52" dur="1" fill="hold">
                                              <p:stCondLst>
                                                <p:cond delay="0"/>
                                              </p:stCondLst>
                                            </p:cTn>
                                            <p:tgtEl>
                                              <p:spTgt spid="49"/>
                                            </p:tgtEl>
                                            <p:attrNameLst>
                                              <p:attrName>style.visibility</p:attrName>
                                            </p:attrNameLst>
                                          </p:cBhvr>
                                          <p:to>
                                            <p:strVal val="visible"/>
                                          </p:to>
                                        </p:set>
                                        <p:anim calcmode="lin" valueType="num" p14:bounceEnd="50667">
                                          <p:cBhvr additive="base">
                                            <p:cTn id="53" dur="750" fill="hold"/>
                                            <p:tgtEl>
                                              <p:spTgt spid="49"/>
                                            </p:tgtEl>
                                            <p:attrNameLst>
                                              <p:attrName>ppt_x</p:attrName>
                                            </p:attrNameLst>
                                          </p:cBhvr>
                                          <p:tavLst>
                                            <p:tav tm="0">
                                              <p:val>
                                                <p:strVal val="#ppt_x"/>
                                              </p:val>
                                            </p:tav>
                                            <p:tav tm="100000">
                                              <p:val>
                                                <p:strVal val="#ppt_x"/>
                                              </p:val>
                                            </p:tav>
                                          </p:tavLst>
                                        </p:anim>
                                        <p:anim calcmode="lin" valueType="num" p14:bounceEnd="50667">
                                          <p:cBhvr additive="base">
                                            <p:cTn id="54" dur="750" fill="hold"/>
                                            <p:tgtEl>
                                              <p:spTgt spid="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750"/>
                                            <p:tgtEl>
                                              <p:spTgt spid="17"/>
                                            </p:tgtEl>
                                          </p:cBhvr>
                                        </p:animEffect>
                                        <p:anim calcmode="lin" valueType="num">
                                          <p:cBhvr>
                                            <p:cTn id="8" dur="750" fill="hold"/>
                                            <p:tgtEl>
                                              <p:spTgt spid="17"/>
                                            </p:tgtEl>
                                            <p:attrNameLst>
                                              <p:attrName>ppt_x</p:attrName>
                                            </p:attrNameLst>
                                          </p:cBhvr>
                                          <p:tavLst>
                                            <p:tav tm="0">
                                              <p:val>
                                                <p:strVal val="#ppt_x"/>
                                              </p:val>
                                            </p:tav>
                                            <p:tav tm="100000">
                                              <p:val>
                                                <p:strVal val="#ppt_x"/>
                                              </p:val>
                                            </p:tav>
                                          </p:tavLst>
                                        </p:anim>
                                        <p:anim calcmode="lin" valueType="num">
                                          <p:cBhvr>
                                            <p:cTn id="9" dur="75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 presetClass="entr" presetSubtype="1" fill="hold" nodeType="after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0-#ppt_h/2"/>
                                              </p:val>
                                            </p:tav>
                                            <p:tav tm="100000">
                                              <p:val>
                                                <p:strVal val="#ppt_y"/>
                                              </p:val>
                                            </p:tav>
                                          </p:tavLst>
                                        </p:anim>
                                      </p:childTnLst>
                                    </p:cTn>
                                  </p:par>
                                </p:childTnLst>
                              </p:cTn>
                            </p:par>
                            <p:par>
                              <p:cTn id="15" fill="hold">
                                <p:stCondLst>
                                  <p:cond delay="1250"/>
                                </p:stCondLst>
                                <p:childTnLst>
                                  <p:par>
                                    <p:cTn id="16" presetID="2" presetClass="entr" presetSubtype="9" fill="hold" nodeType="afterEffect">
                                      <p:stCondLst>
                                        <p:cond delay="0"/>
                                      </p:stCondLst>
                                      <p:childTnLst>
                                        <p:set>
                                          <p:cBhvr>
                                            <p:cTn id="17" dur="1" fill="hold">
                                              <p:stCondLst>
                                                <p:cond delay="0"/>
                                              </p:stCondLst>
                                            </p:cTn>
                                            <p:tgtEl>
                                              <p:spTgt spid="25"/>
                                            </p:tgtEl>
                                            <p:attrNameLst>
                                              <p:attrName>style.visibility</p:attrName>
                                            </p:attrNameLst>
                                          </p:cBhvr>
                                          <p:to>
                                            <p:strVal val="visible"/>
                                          </p:to>
                                        </p:set>
                                        <p:anim calcmode="lin" valueType="num">
                                          <p:cBhvr additive="base">
                                            <p:cTn id="18" dur="500" fill="hold"/>
                                            <p:tgtEl>
                                              <p:spTgt spid="25"/>
                                            </p:tgtEl>
                                            <p:attrNameLst>
                                              <p:attrName>ppt_x</p:attrName>
                                            </p:attrNameLst>
                                          </p:cBhvr>
                                          <p:tavLst>
                                            <p:tav tm="0">
                                              <p:val>
                                                <p:strVal val="0-#ppt_w/2"/>
                                              </p:val>
                                            </p:tav>
                                            <p:tav tm="100000">
                                              <p:val>
                                                <p:strVal val="#ppt_x"/>
                                              </p:val>
                                            </p:tav>
                                          </p:tavLst>
                                        </p:anim>
                                        <p:anim calcmode="lin" valueType="num">
                                          <p:cBhvr additive="base">
                                            <p:cTn id="19" dur="500" fill="hold"/>
                                            <p:tgtEl>
                                              <p:spTgt spid="25"/>
                                            </p:tgtEl>
                                            <p:attrNameLst>
                                              <p:attrName>ppt_y</p:attrName>
                                            </p:attrNameLst>
                                          </p:cBhvr>
                                          <p:tavLst>
                                            <p:tav tm="0">
                                              <p:val>
                                                <p:strVal val="0-#ppt_h/2"/>
                                              </p:val>
                                            </p:tav>
                                            <p:tav tm="100000">
                                              <p:val>
                                                <p:strVal val="#ppt_y"/>
                                              </p:val>
                                            </p:tav>
                                          </p:tavLst>
                                        </p:anim>
                                      </p:childTnLst>
                                    </p:cTn>
                                  </p:par>
                                  <p:par>
                                    <p:cTn id="20" presetID="2" presetClass="entr" presetSubtype="3" fill="hold" nodeType="withEffect">
                                      <p:stCondLst>
                                        <p:cond delay="250"/>
                                      </p:stCondLst>
                                      <p:childTnLst>
                                        <p:set>
                                          <p:cBhvr>
                                            <p:cTn id="21" dur="1" fill="hold">
                                              <p:stCondLst>
                                                <p:cond delay="0"/>
                                              </p:stCondLst>
                                            </p:cTn>
                                            <p:tgtEl>
                                              <p:spTgt spid="27"/>
                                            </p:tgtEl>
                                            <p:attrNameLst>
                                              <p:attrName>style.visibility</p:attrName>
                                            </p:attrNameLst>
                                          </p:cBhvr>
                                          <p:to>
                                            <p:strVal val="visible"/>
                                          </p:to>
                                        </p:set>
                                        <p:anim calcmode="lin" valueType="num">
                                          <p:cBhvr additive="base">
                                            <p:cTn id="22" dur="500" fill="hold"/>
                                            <p:tgtEl>
                                              <p:spTgt spid="27"/>
                                            </p:tgtEl>
                                            <p:attrNameLst>
                                              <p:attrName>ppt_x</p:attrName>
                                            </p:attrNameLst>
                                          </p:cBhvr>
                                          <p:tavLst>
                                            <p:tav tm="0">
                                              <p:val>
                                                <p:strVal val="1+#ppt_w/2"/>
                                              </p:val>
                                            </p:tav>
                                            <p:tav tm="100000">
                                              <p:val>
                                                <p:strVal val="#ppt_x"/>
                                              </p:val>
                                            </p:tav>
                                          </p:tavLst>
                                        </p:anim>
                                        <p:anim calcmode="lin" valueType="num">
                                          <p:cBhvr additive="base">
                                            <p:cTn id="23" dur="500" fill="hold"/>
                                            <p:tgtEl>
                                              <p:spTgt spid="27"/>
                                            </p:tgtEl>
                                            <p:attrNameLst>
                                              <p:attrName>ppt_y</p:attrName>
                                            </p:attrNameLst>
                                          </p:cBhvr>
                                          <p:tavLst>
                                            <p:tav tm="0">
                                              <p:val>
                                                <p:strVal val="0-#ppt_h/2"/>
                                              </p:val>
                                            </p:tav>
                                            <p:tav tm="100000">
                                              <p:val>
                                                <p:strVal val="#ppt_y"/>
                                              </p:val>
                                            </p:tav>
                                          </p:tavLst>
                                        </p:anim>
                                      </p:childTnLst>
                                    </p:cTn>
                                  </p:par>
                                  <p:par>
                                    <p:cTn id="24" presetID="2" presetClass="entr" presetSubtype="6" fill="hold" nodeType="withEffect">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cBhvr additive="base">
                                            <p:cTn id="26" dur="500" fill="hold"/>
                                            <p:tgtEl>
                                              <p:spTgt spid="22"/>
                                            </p:tgtEl>
                                            <p:attrNameLst>
                                              <p:attrName>ppt_x</p:attrName>
                                            </p:attrNameLst>
                                          </p:cBhvr>
                                          <p:tavLst>
                                            <p:tav tm="0">
                                              <p:val>
                                                <p:strVal val="1+#ppt_w/2"/>
                                              </p:val>
                                            </p:tav>
                                            <p:tav tm="100000">
                                              <p:val>
                                                <p:strVal val="#ppt_x"/>
                                              </p:val>
                                            </p:tav>
                                          </p:tavLst>
                                        </p:anim>
                                        <p:anim calcmode="lin" valueType="num">
                                          <p:cBhvr additive="base">
                                            <p:cTn id="27" dur="500" fill="hold"/>
                                            <p:tgtEl>
                                              <p:spTgt spid="22"/>
                                            </p:tgtEl>
                                            <p:attrNameLst>
                                              <p:attrName>ppt_y</p:attrName>
                                            </p:attrNameLst>
                                          </p:cBhvr>
                                          <p:tavLst>
                                            <p:tav tm="0">
                                              <p:val>
                                                <p:strVal val="1+#ppt_h/2"/>
                                              </p:val>
                                            </p:tav>
                                            <p:tav tm="100000">
                                              <p:val>
                                                <p:strVal val="#ppt_y"/>
                                              </p:val>
                                            </p:tav>
                                          </p:tavLst>
                                        </p:anim>
                                      </p:childTnLst>
                                    </p:cTn>
                                  </p:par>
                                  <p:par>
                                    <p:cTn id="28" presetID="2" presetClass="entr" presetSubtype="12" fill="hold" nodeType="withEffect">
                                      <p:stCondLst>
                                        <p:cond delay="250"/>
                                      </p:stCondLst>
                                      <p:childTnLst>
                                        <p:set>
                                          <p:cBhvr>
                                            <p:cTn id="29" dur="1" fill="hold">
                                              <p:stCondLst>
                                                <p:cond delay="0"/>
                                              </p:stCondLst>
                                            </p:cTn>
                                            <p:tgtEl>
                                              <p:spTgt spid="28"/>
                                            </p:tgtEl>
                                            <p:attrNameLst>
                                              <p:attrName>style.visibility</p:attrName>
                                            </p:attrNameLst>
                                          </p:cBhvr>
                                          <p:to>
                                            <p:strVal val="visible"/>
                                          </p:to>
                                        </p:set>
                                        <p:anim calcmode="lin" valueType="num">
                                          <p:cBhvr additive="base">
                                            <p:cTn id="30" dur="500" fill="hold"/>
                                            <p:tgtEl>
                                              <p:spTgt spid="28"/>
                                            </p:tgtEl>
                                            <p:attrNameLst>
                                              <p:attrName>ppt_x</p:attrName>
                                            </p:attrNameLst>
                                          </p:cBhvr>
                                          <p:tavLst>
                                            <p:tav tm="0">
                                              <p:val>
                                                <p:strVal val="0-#ppt_w/2"/>
                                              </p:val>
                                            </p:tav>
                                            <p:tav tm="100000">
                                              <p:val>
                                                <p:strVal val="#ppt_x"/>
                                              </p:val>
                                            </p:tav>
                                          </p:tavLst>
                                        </p:anim>
                                        <p:anim calcmode="lin" valueType="num">
                                          <p:cBhvr additive="base">
                                            <p:cTn id="31" dur="500" fill="hold"/>
                                            <p:tgtEl>
                                              <p:spTgt spid="28"/>
                                            </p:tgtEl>
                                            <p:attrNameLst>
                                              <p:attrName>ppt_y</p:attrName>
                                            </p:attrNameLst>
                                          </p:cBhvr>
                                          <p:tavLst>
                                            <p:tav tm="0">
                                              <p:val>
                                                <p:strVal val="1+#ppt_h/2"/>
                                              </p:val>
                                            </p:tav>
                                            <p:tav tm="100000">
                                              <p:val>
                                                <p:strVal val="#ppt_y"/>
                                              </p:val>
                                            </p:tav>
                                          </p:tavLst>
                                        </p:anim>
                                      </p:childTnLst>
                                    </p:cTn>
                                  </p:par>
                                </p:childTnLst>
                              </p:cTn>
                            </p:par>
                            <p:par>
                              <p:cTn id="32" fill="hold">
                                <p:stCondLst>
                                  <p:cond delay="2000"/>
                                </p:stCondLst>
                                <p:childTnLst>
                                  <p:par>
                                    <p:cTn id="33" presetID="42" presetClass="entr" presetSubtype="0" fill="hold" grpId="0" nodeType="afterEffect">
                                      <p:stCondLst>
                                        <p:cond delay="0"/>
                                      </p:stCondLst>
                                      <p:childTnLst>
                                        <p:set>
                                          <p:cBhvr>
                                            <p:cTn id="34" dur="1" fill="hold">
                                              <p:stCondLst>
                                                <p:cond delay="0"/>
                                              </p:stCondLst>
                                            </p:cTn>
                                            <p:tgtEl>
                                              <p:spTgt spid="53"/>
                                            </p:tgtEl>
                                            <p:attrNameLst>
                                              <p:attrName>style.visibility</p:attrName>
                                            </p:attrNameLst>
                                          </p:cBhvr>
                                          <p:to>
                                            <p:strVal val="visible"/>
                                          </p:to>
                                        </p:set>
                                        <p:animEffect transition="in" filter="fade">
                                          <p:cBhvr>
                                            <p:cTn id="35" dur="750"/>
                                            <p:tgtEl>
                                              <p:spTgt spid="53"/>
                                            </p:tgtEl>
                                          </p:cBhvr>
                                        </p:animEffect>
                                        <p:anim calcmode="lin" valueType="num">
                                          <p:cBhvr>
                                            <p:cTn id="36" dur="750" fill="hold"/>
                                            <p:tgtEl>
                                              <p:spTgt spid="53"/>
                                            </p:tgtEl>
                                            <p:attrNameLst>
                                              <p:attrName>ppt_x</p:attrName>
                                            </p:attrNameLst>
                                          </p:cBhvr>
                                          <p:tavLst>
                                            <p:tav tm="0">
                                              <p:val>
                                                <p:strVal val="#ppt_x"/>
                                              </p:val>
                                            </p:tav>
                                            <p:tav tm="100000">
                                              <p:val>
                                                <p:strVal val="#ppt_x"/>
                                              </p:val>
                                            </p:tav>
                                          </p:tavLst>
                                        </p:anim>
                                        <p:anim calcmode="lin" valueType="num">
                                          <p:cBhvr>
                                            <p:cTn id="37" dur="750" fill="hold"/>
                                            <p:tgtEl>
                                              <p:spTgt spid="53"/>
                                            </p:tgtEl>
                                            <p:attrNameLst>
                                              <p:attrName>ppt_y</p:attrName>
                                            </p:attrNameLst>
                                          </p:cBhvr>
                                          <p:tavLst>
                                            <p:tav tm="0">
                                              <p:val>
                                                <p:strVal val="#ppt_y+.1"/>
                                              </p:val>
                                            </p:tav>
                                            <p:tav tm="100000">
                                              <p:val>
                                                <p:strVal val="#ppt_y"/>
                                              </p:val>
                                            </p:tav>
                                          </p:tavLst>
                                        </p:anim>
                                      </p:childTnLst>
                                    </p:cTn>
                                  </p:par>
                                </p:childTnLst>
                              </p:cTn>
                            </p:par>
                            <p:par>
                              <p:cTn id="38" fill="hold">
                                <p:stCondLst>
                                  <p:cond delay="2750"/>
                                </p:stCondLst>
                                <p:childTnLst>
                                  <p:par>
                                    <p:cTn id="39" presetID="2" presetClass="entr" presetSubtype="4" accel="26667" fill="hold" nodeType="afterEffect">
                                      <p:stCondLst>
                                        <p:cond delay="0"/>
                                      </p:stCondLst>
                                      <p:childTnLst>
                                        <p:set>
                                          <p:cBhvr>
                                            <p:cTn id="40" dur="1" fill="hold">
                                              <p:stCondLst>
                                                <p:cond delay="0"/>
                                              </p:stCondLst>
                                            </p:cTn>
                                            <p:tgtEl>
                                              <p:spTgt spid="36"/>
                                            </p:tgtEl>
                                            <p:attrNameLst>
                                              <p:attrName>style.visibility</p:attrName>
                                            </p:attrNameLst>
                                          </p:cBhvr>
                                          <p:to>
                                            <p:strVal val="visible"/>
                                          </p:to>
                                        </p:set>
                                        <p:anim calcmode="lin" valueType="num">
                                          <p:cBhvr additive="base">
                                            <p:cTn id="41" dur="750" fill="hold"/>
                                            <p:tgtEl>
                                              <p:spTgt spid="36"/>
                                            </p:tgtEl>
                                            <p:attrNameLst>
                                              <p:attrName>ppt_x</p:attrName>
                                            </p:attrNameLst>
                                          </p:cBhvr>
                                          <p:tavLst>
                                            <p:tav tm="0">
                                              <p:val>
                                                <p:strVal val="#ppt_x"/>
                                              </p:val>
                                            </p:tav>
                                            <p:tav tm="100000">
                                              <p:val>
                                                <p:strVal val="#ppt_x"/>
                                              </p:val>
                                            </p:tav>
                                          </p:tavLst>
                                        </p:anim>
                                        <p:anim calcmode="lin" valueType="num">
                                          <p:cBhvr additive="base">
                                            <p:cTn id="42" dur="750" fill="hold"/>
                                            <p:tgtEl>
                                              <p:spTgt spid="36"/>
                                            </p:tgtEl>
                                            <p:attrNameLst>
                                              <p:attrName>ppt_y</p:attrName>
                                            </p:attrNameLst>
                                          </p:cBhvr>
                                          <p:tavLst>
                                            <p:tav tm="0">
                                              <p:val>
                                                <p:strVal val="1+#ppt_h/2"/>
                                              </p:val>
                                            </p:tav>
                                            <p:tav tm="100000">
                                              <p:val>
                                                <p:strVal val="#ppt_y"/>
                                              </p:val>
                                            </p:tav>
                                          </p:tavLst>
                                        </p:anim>
                                      </p:childTnLst>
                                    </p:cTn>
                                  </p:par>
                                  <p:par>
                                    <p:cTn id="43" presetID="2" presetClass="entr" presetSubtype="1" accel="26667" fill="hold" nodeType="withEffect">
                                      <p:stCondLst>
                                        <p:cond delay="0"/>
                                      </p:stCondLst>
                                      <p:childTnLst>
                                        <p:set>
                                          <p:cBhvr>
                                            <p:cTn id="44" dur="1" fill="hold">
                                              <p:stCondLst>
                                                <p:cond delay="0"/>
                                              </p:stCondLst>
                                            </p:cTn>
                                            <p:tgtEl>
                                              <p:spTgt spid="41"/>
                                            </p:tgtEl>
                                            <p:attrNameLst>
                                              <p:attrName>style.visibility</p:attrName>
                                            </p:attrNameLst>
                                          </p:cBhvr>
                                          <p:to>
                                            <p:strVal val="visible"/>
                                          </p:to>
                                        </p:set>
                                        <p:anim calcmode="lin" valueType="num">
                                          <p:cBhvr additive="base">
                                            <p:cTn id="45" dur="750" fill="hold"/>
                                            <p:tgtEl>
                                              <p:spTgt spid="41"/>
                                            </p:tgtEl>
                                            <p:attrNameLst>
                                              <p:attrName>ppt_x</p:attrName>
                                            </p:attrNameLst>
                                          </p:cBhvr>
                                          <p:tavLst>
                                            <p:tav tm="0">
                                              <p:val>
                                                <p:strVal val="#ppt_x"/>
                                              </p:val>
                                            </p:tav>
                                            <p:tav tm="100000">
                                              <p:val>
                                                <p:strVal val="#ppt_x"/>
                                              </p:val>
                                            </p:tav>
                                          </p:tavLst>
                                        </p:anim>
                                        <p:anim calcmode="lin" valueType="num">
                                          <p:cBhvr additive="base">
                                            <p:cTn id="46" dur="750" fill="hold"/>
                                            <p:tgtEl>
                                              <p:spTgt spid="41"/>
                                            </p:tgtEl>
                                            <p:attrNameLst>
                                              <p:attrName>ppt_y</p:attrName>
                                            </p:attrNameLst>
                                          </p:cBhvr>
                                          <p:tavLst>
                                            <p:tav tm="0">
                                              <p:val>
                                                <p:strVal val="0-#ppt_h/2"/>
                                              </p:val>
                                            </p:tav>
                                            <p:tav tm="100000">
                                              <p:val>
                                                <p:strVal val="#ppt_y"/>
                                              </p:val>
                                            </p:tav>
                                          </p:tavLst>
                                        </p:anim>
                                      </p:childTnLst>
                                    </p:cTn>
                                  </p:par>
                                  <p:par>
                                    <p:cTn id="47" presetID="2" presetClass="entr" presetSubtype="1" accel="26667" fill="hold" nodeType="with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additive="base">
                                            <p:cTn id="49" dur="750" fill="hold"/>
                                            <p:tgtEl>
                                              <p:spTgt spid="45"/>
                                            </p:tgtEl>
                                            <p:attrNameLst>
                                              <p:attrName>ppt_x</p:attrName>
                                            </p:attrNameLst>
                                          </p:cBhvr>
                                          <p:tavLst>
                                            <p:tav tm="0">
                                              <p:val>
                                                <p:strVal val="#ppt_x"/>
                                              </p:val>
                                            </p:tav>
                                            <p:tav tm="100000">
                                              <p:val>
                                                <p:strVal val="#ppt_x"/>
                                              </p:val>
                                            </p:tav>
                                          </p:tavLst>
                                        </p:anim>
                                        <p:anim calcmode="lin" valueType="num">
                                          <p:cBhvr additive="base">
                                            <p:cTn id="50" dur="750" fill="hold"/>
                                            <p:tgtEl>
                                              <p:spTgt spid="45"/>
                                            </p:tgtEl>
                                            <p:attrNameLst>
                                              <p:attrName>ppt_y</p:attrName>
                                            </p:attrNameLst>
                                          </p:cBhvr>
                                          <p:tavLst>
                                            <p:tav tm="0">
                                              <p:val>
                                                <p:strVal val="0-#ppt_h/2"/>
                                              </p:val>
                                            </p:tav>
                                            <p:tav tm="100000">
                                              <p:val>
                                                <p:strVal val="#ppt_y"/>
                                              </p:val>
                                            </p:tav>
                                          </p:tavLst>
                                        </p:anim>
                                      </p:childTnLst>
                                    </p:cTn>
                                  </p:par>
                                  <p:par>
                                    <p:cTn id="51" presetID="2" presetClass="entr" presetSubtype="4" accel="26667" fill="hold" nodeType="withEffect">
                                      <p:stCondLst>
                                        <p:cond delay="0"/>
                                      </p:stCondLst>
                                      <p:childTnLst>
                                        <p:set>
                                          <p:cBhvr>
                                            <p:cTn id="52" dur="1" fill="hold">
                                              <p:stCondLst>
                                                <p:cond delay="0"/>
                                              </p:stCondLst>
                                            </p:cTn>
                                            <p:tgtEl>
                                              <p:spTgt spid="49"/>
                                            </p:tgtEl>
                                            <p:attrNameLst>
                                              <p:attrName>style.visibility</p:attrName>
                                            </p:attrNameLst>
                                          </p:cBhvr>
                                          <p:to>
                                            <p:strVal val="visible"/>
                                          </p:to>
                                        </p:set>
                                        <p:anim calcmode="lin" valueType="num">
                                          <p:cBhvr additive="base">
                                            <p:cTn id="53" dur="750" fill="hold"/>
                                            <p:tgtEl>
                                              <p:spTgt spid="49"/>
                                            </p:tgtEl>
                                            <p:attrNameLst>
                                              <p:attrName>ppt_x</p:attrName>
                                            </p:attrNameLst>
                                          </p:cBhvr>
                                          <p:tavLst>
                                            <p:tav tm="0">
                                              <p:val>
                                                <p:strVal val="#ppt_x"/>
                                              </p:val>
                                            </p:tav>
                                            <p:tav tm="100000">
                                              <p:val>
                                                <p:strVal val="#ppt_x"/>
                                              </p:val>
                                            </p:tav>
                                          </p:tavLst>
                                        </p:anim>
                                        <p:anim calcmode="lin" valueType="num">
                                          <p:cBhvr additive="base">
                                            <p:cTn id="54" dur="750" fill="hold"/>
                                            <p:tgtEl>
                                              <p:spTgt spid="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Lst>
      </p:timing>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1240"/>
            <a:ext cx="12190413" cy="6857107"/>
          </a:xfrm>
          <a:prstGeom prst="rect">
            <a:avLst/>
          </a:prstGeom>
        </p:spPr>
      </p:pic>
      <p:pic>
        <p:nvPicPr>
          <p:cNvPr id="14" name="图片 13"/>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498712" y="-6396"/>
            <a:ext cx="5004024" cy="1801450"/>
          </a:xfrm>
          <a:prstGeom prst="rect">
            <a:avLst/>
          </a:prstGeom>
        </p:spPr>
      </p:pic>
      <p:pic>
        <p:nvPicPr>
          <p:cNvPr id="15" name="图片 14"/>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770313" y="3590153"/>
            <a:ext cx="1447912" cy="1238282"/>
          </a:xfrm>
          <a:prstGeom prst="rect">
            <a:avLst/>
          </a:prstGeom>
        </p:spPr>
      </p:pic>
      <p:pic>
        <p:nvPicPr>
          <p:cNvPr id="16" name="图片 15"/>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954389" y="800949"/>
            <a:ext cx="1772822" cy="1555400"/>
          </a:xfrm>
          <a:prstGeom prst="rect">
            <a:avLst/>
          </a:prstGeom>
        </p:spPr>
      </p:pic>
      <p:pic>
        <p:nvPicPr>
          <p:cNvPr id="17" name="图片 16"/>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9274237" y="764133"/>
            <a:ext cx="1743302" cy="1592216"/>
          </a:xfrm>
          <a:prstGeom prst="rect">
            <a:avLst/>
          </a:prstGeom>
        </p:spPr>
      </p:pic>
      <p:pic>
        <p:nvPicPr>
          <p:cNvPr id="18" name="图片 17"/>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054211" y="3495275"/>
            <a:ext cx="1711100" cy="1559002"/>
          </a:xfrm>
          <a:prstGeom prst="rect">
            <a:avLst/>
          </a:prstGeom>
        </p:spPr>
      </p:pic>
      <p:grpSp>
        <p:nvGrpSpPr>
          <p:cNvPr id="19" name="组合 18"/>
          <p:cNvGrpSpPr/>
          <p:nvPr/>
        </p:nvGrpSpPr>
        <p:grpSpPr>
          <a:xfrm>
            <a:off x="3241816" y="1913468"/>
            <a:ext cx="5724644" cy="2187378"/>
            <a:chOff x="-131645" y="2542630"/>
            <a:chExt cx="5724644" cy="2187378"/>
          </a:xfrm>
        </p:grpSpPr>
        <p:sp>
          <p:nvSpPr>
            <p:cNvPr id="20" name="文本框 2"/>
            <p:cNvSpPr txBox="1"/>
            <p:nvPr/>
          </p:nvSpPr>
          <p:spPr>
            <a:xfrm>
              <a:off x="1908235" y="2542630"/>
              <a:ext cx="1644884" cy="584775"/>
            </a:xfrm>
            <a:prstGeom prst="rect">
              <a:avLst/>
            </a:prstGeom>
            <a:noFill/>
            <a:ln w="19050">
              <a:solidFill>
                <a:schemeClr val="bg1"/>
              </a:solidFill>
            </a:ln>
            <a:effectLst/>
          </p:spPr>
          <p:txBody>
            <a:bodyPr wrap="square" rtlCol="0">
              <a:spAutoFit/>
            </a:bodyPr>
            <a:lstStyle/>
            <a:p>
              <a:pPr algn="ctr"/>
              <a:r>
                <a:rPr lang="en-US" altLang="zh-CN" sz="3200" dirty="0">
                  <a:solidFill>
                    <a:schemeClr val="bg1"/>
                  </a:solidFill>
                  <a:cs typeface="+mn-ea"/>
                  <a:sym typeface="+mn-lt"/>
                </a:rPr>
                <a:t>FOUR</a:t>
              </a:r>
              <a:endParaRPr lang="zh-CN" altLang="en-US" sz="3200" dirty="0">
                <a:solidFill>
                  <a:schemeClr val="bg1"/>
                </a:solidFill>
                <a:cs typeface="+mn-ea"/>
                <a:sym typeface="+mn-lt"/>
              </a:endParaRPr>
            </a:p>
          </p:txBody>
        </p:sp>
        <p:sp>
          <p:nvSpPr>
            <p:cNvPr id="21" name="文本框 20"/>
            <p:cNvSpPr txBox="1"/>
            <p:nvPr/>
          </p:nvSpPr>
          <p:spPr>
            <a:xfrm>
              <a:off x="1347287" y="4360676"/>
              <a:ext cx="2766783" cy="369332"/>
            </a:xfrm>
            <a:prstGeom prst="rect">
              <a:avLst/>
            </a:prstGeom>
            <a:noFill/>
          </p:spPr>
          <p:txBody>
            <a:bodyPr wrap="none" rtlCol="0">
              <a:spAutoFit/>
            </a:bodyPr>
            <a:lstStyle/>
            <a:p>
              <a:pPr algn="ctr"/>
              <a:r>
                <a:rPr lang="en-US" altLang="zh-CN" cap="all" dirty="0">
                  <a:solidFill>
                    <a:schemeClr val="bg1"/>
                  </a:solidFill>
                  <a:cs typeface="+mn-ea"/>
                  <a:sym typeface="+mn-lt"/>
                </a:rPr>
                <a:t>THE Scenery DESIGN</a:t>
              </a:r>
              <a:endParaRPr lang="zh-CN" altLang="en-US" cap="all" dirty="0">
                <a:solidFill>
                  <a:schemeClr val="bg1"/>
                </a:solidFill>
                <a:cs typeface="+mn-ea"/>
                <a:sym typeface="+mn-lt"/>
              </a:endParaRPr>
            </a:p>
          </p:txBody>
        </p:sp>
        <p:sp>
          <p:nvSpPr>
            <p:cNvPr id="22" name="文本框 12"/>
            <p:cNvSpPr txBox="1"/>
            <p:nvPr/>
          </p:nvSpPr>
          <p:spPr>
            <a:xfrm>
              <a:off x="-131645" y="3275169"/>
              <a:ext cx="5724644" cy="923330"/>
            </a:xfrm>
            <a:prstGeom prst="rect">
              <a:avLst/>
            </a:prstGeom>
            <a:noFill/>
          </p:spPr>
          <p:txBody>
            <a:bodyPr wrap="none" rtlCol="0">
              <a:spAutoFit/>
            </a:bodyPr>
            <a:lstStyle/>
            <a:p>
              <a:pPr algn="ctr"/>
              <a:r>
                <a:rPr lang="zh-CN" altLang="en-US" sz="5400" dirty="0">
                  <a:solidFill>
                    <a:schemeClr val="bg1"/>
                  </a:solidFill>
                  <a:latin typeface="方正正黑简体" panose="02000000000000000000" pitchFamily="2" charset="-122"/>
                  <a:ea typeface="方正正黑简体" panose="02000000000000000000" pitchFamily="2" charset="-122"/>
                  <a:cs typeface="+mn-ea"/>
                  <a:sym typeface="+mn-lt"/>
                </a:rPr>
                <a:t>点击加入</a:t>
              </a:r>
              <a:r>
                <a:rPr lang="zh-CN" altLang="en-US" sz="5400" b="1" dirty="0">
                  <a:solidFill>
                    <a:schemeClr val="bg1"/>
                  </a:solidFill>
                  <a:latin typeface="方正正黑简体" panose="02000000000000000000" pitchFamily="2" charset="-122"/>
                  <a:ea typeface="方正正黑简体" panose="02000000000000000000" pitchFamily="2" charset="-122"/>
                  <a:cs typeface="+mn-ea"/>
                  <a:sym typeface="+mn-lt"/>
                </a:rPr>
                <a:t>你的标题</a:t>
              </a:r>
            </a:p>
          </p:txBody>
        </p:sp>
        <p:sp>
          <p:nvSpPr>
            <p:cNvPr id="23" name="矩形 22"/>
            <p:cNvSpPr/>
            <p:nvPr/>
          </p:nvSpPr>
          <p:spPr>
            <a:xfrm>
              <a:off x="1110677" y="4182637"/>
              <a:ext cx="3240000" cy="180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cs typeface="+mn-ea"/>
                <a:sym typeface="+mn-lt"/>
              </a:endParaRPr>
            </a:p>
          </p:txBody>
        </p:sp>
      </p:grpSp>
    </p:spTree>
    <p:extLst>
      <p:ext uri="{BB962C8B-B14F-4D97-AF65-F5344CB8AC3E}">
        <p14:creationId xmlns:p14="http://schemas.microsoft.com/office/powerpoint/2010/main" val="3824967784"/>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50"/>
                                            <p:tgtEl>
                                              <p:spTgt spid="13"/>
                                            </p:tgtEl>
                                          </p:cBhvr>
                                        </p:animEffect>
                                        <p:anim calcmode="lin" valueType="num">
                                          <p:cBhvr>
                                            <p:cTn id="8" dur="750" fill="hold"/>
                                            <p:tgtEl>
                                              <p:spTgt spid="13"/>
                                            </p:tgtEl>
                                            <p:attrNameLst>
                                              <p:attrName>ppt_x</p:attrName>
                                            </p:attrNameLst>
                                          </p:cBhvr>
                                          <p:tavLst>
                                            <p:tav tm="0">
                                              <p:val>
                                                <p:strVal val="#ppt_x"/>
                                              </p:val>
                                            </p:tav>
                                            <p:tav tm="100000">
                                              <p:val>
                                                <p:strVal val="#ppt_x"/>
                                              </p:val>
                                            </p:tav>
                                          </p:tavLst>
                                        </p:anim>
                                        <p:anim calcmode="lin" valueType="num">
                                          <p:cBhvr>
                                            <p:cTn id="9" dur="750" fill="hold"/>
                                            <p:tgtEl>
                                              <p:spTgt spid="13"/>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 presetClass="entr" presetSubtype="1"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0-#ppt_h/2"/>
                                              </p:val>
                                            </p:tav>
                                            <p:tav tm="100000">
                                              <p:val>
                                                <p:strVal val="#ppt_y"/>
                                              </p:val>
                                            </p:tav>
                                          </p:tavLst>
                                        </p:anim>
                                      </p:childTnLst>
                                    </p:cTn>
                                  </p:par>
                                </p:childTnLst>
                              </p:cTn>
                            </p:par>
                            <p:par>
                              <p:cTn id="15" fill="hold">
                                <p:stCondLst>
                                  <p:cond delay="1250"/>
                                </p:stCondLst>
                                <p:childTnLst>
                                  <p:par>
                                    <p:cTn id="16" presetID="2" presetClass="entr" presetSubtype="9" fill="hold" nodeType="afterEffect" p14:presetBounceEnd="50000">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14:bounceEnd="50000">
                                          <p:cBhvr additive="base">
                                            <p:cTn id="18" dur="500" fill="hold"/>
                                            <p:tgtEl>
                                              <p:spTgt spid="16"/>
                                            </p:tgtEl>
                                            <p:attrNameLst>
                                              <p:attrName>ppt_x</p:attrName>
                                            </p:attrNameLst>
                                          </p:cBhvr>
                                          <p:tavLst>
                                            <p:tav tm="0">
                                              <p:val>
                                                <p:strVal val="0-#ppt_w/2"/>
                                              </p:val>
                                            </p:tav>
                                            <p:tav tm="100000">
                                              <p:val>
                                                <p:strVal val="#ppt_x"/>
                                              </p:val>
                                            </p:tav>
                                          </p:tavLst>
                                        </p:anim>
                                        <p:anim calcmode="lin" valueType="num" p14:bounceEnd="50000">
                                          <p:cBhvr additive="base">
                                            <p:cTn id="19" dur="500" fill="hold"/>
                                            <p:tgtEl>
                                              <p:spTgt spid="16"/>
                                            </p:tgtEl>
                                            <p:attrNameLst>
                                              <p:attrName>ppt_y</p:attrName>
                                            </p:attrNameLst>
                                          </p:cBhvr>
                                          <p:tavLst>
                                            <p:tav tm="0">
                                              <p:val>
                                                <p:strVal val="0-#ppt_h/2"/>
                                              </p:val>
                                            </p:tav>
                                            <p:tav tm="100000">
                                              <p:val>
                                                <p:strVal val="#ppt_y"/>
                                              </p:val>
                                            </p:tav>
                                          </p:tavLst>
                                        </p:anim>
                                      </p:childTnLst>
                                    </p:cTn>
                                  </p:par>
                                  <p:par>
                                    <p:cTn id="20" presetID="2" presetClass="entr" presetSubtype="3" fill="hold" nodeType="withEffect" p14:presetBounceEnd="50000">
                                      <p:stCondLst>
                                        <p:cond delay="250"/>
                                      </p:stCondLst>
                                      <p:childTnLst>
                                        <p:set>
                                          <p:cBhvr>
                                            <p:cTn id="21" dur="1" fill="hold">
                                              <p:stCondLst>
                                                <p:cond delay="0"/>
                                              </p:stCondLst>
                                            </p:cTn>
                                            <p:tgtEl>
                                              <p:spTgt spid="17"/>
                                            </p:tgtEl>
                                            <p:attrNameLst>
                                              <p:attrName>style.visibility</p:attrName>
                                            </p:attrNameLst>
                                          </p:cBhvr>
                                          <p:to>
                                            <p:strVal val="visible"/>
                                          </p:to>
                                        </p:set>
                                        <p:anim calcmode="lin" valueType="num" p14:bounceEnd="50000">
                                          <p:cBhvr additive="base">
                                            <p:cTn id="22" dur="500" fill="hold"/>
                                            <p:tgtEl>
                                              <p:spTgt spid="17"/>
                                            </p:tgtEl>
                                            <p:attrNameLst>
                                              <p:attrName>ppt_x</p:attrName>
                                            </p:attrNameLst>
                                          </p:cBhvr>
                                          <p:tavLst>
                                            <p:tav tm="0">
                                              <p:val>
                                                <p:strVal val="1+#ppt_w/2"/>
                                              </p:val>
                                            </p:tav>
                                            <p:tav tm="100000">
                                              <p:val>
                                                <p:strVal val="#ppt_x"/>
                                              </p:val>
                                            </p:tav>
                                          </p:tavLst>
                                        </p:anim>
                                        <p:anim calcmode="lin" valueType="num" p14:bounceEnd="50000">
                                          <p:cBhvr additive="base">
                                            <p:cTn id="23" dur="500" fill="hold"/>
                                            <p:tgtEl>
                                              <p:spTgt spid="17"/>
                                            </p:tgtEl>
                                            <p:attrNameLst>
                                              <p:attrName>ppt_y</p:attrName>
                                            </p:attrNameLst>
                                          </p:cBhvr>
                                          <p:tavLst>
                                            <p:tav tm="0">
                                              <p:val>
                                                <p:strVal val="0-#ppt_h/2"/>
                                              </p:val>
                                            </p:tav>
                                            <p:tav tm="100000">
                                              <p:val>
                                                <p:strVal val="#ppt_y"/>
                                              </p:val>
                                            </p:tav>
                                          </p:tavLst>
                                        </p:anim>
                                      </p:childTnLst>
                                    </p:cTn>
                                  </p:par>
                                  <p:par>
                                    <p:cTn id="24" presetID="2" presetClass="entr" presetSubtype="6" fill="hold" nodeType="withEffect" p14:presetBounceEnd="50000">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14:bounceEnd="50000">
                                          <p:cBhvr additive="base">
                                            <p:cTn id="26" dur="500" fill="hold"/>
                                            <p:tgtEl>
                                              <p:spTgt spid="15"/>
                                            </p:tgtEl>
                                            <p:attrNameLst>
                                              <p:attrName>ppt_x</p:attrName>
                                            </p:attrNameLst>
                                          </p:cBhvr>
                                          <p:tavLst>
                                            <p:tav tm="0">
                                              <p:val>
                                                <p:strVal val="1+#ppt_w/2"/>
                                              </p:val>
                                            </p:tav>
                                            <p:tav tm="100000">
                                              <p:val>
                                                <p:strVal val="#ppt_x"/>
                                              </p:val>
                                            </p:tav>
                                          </p:tavLst>
                                        </p:anim>
                                        <p:anim calcmode="lin" valueType="num" p14:bounceEnd="50000">
                                          <p:cBhvr additive="base">
                                            <p:cTn id="27" dur="500" fill="hold"/>
                                            <p:tgtEl>
                                              <p:spTgt spid="15"/>
                                            </p:tgtEl>
                                            <p:attrNameLst>
                                              <p:attrName>ppt_y</p:attrName>
                                            </p:attrNameLst>
                                          </p:cBhvr>
                                          <p:tavLst>
                                            <p:tav tm="0">
                                              <p:val>
                                                <p:strVal val="1+#ppt_h/2"/>
                                              </p:val>
                                            </p:tav>
                                            <p:tav tm="100000">
                                              <p:val>
                                                <p:strVal val="#ppt_y"/>
                                              </p:val>
                                            </p:tav>
                                          </p:tavLst>
                                        </p:anim>
                                      </p:childTnLst>
                                    </p:cTn>
                                  </p:par>
                                  <p:par>
                                    <p:cTn id="28" presetID="2" presetClass="entr" presetSubtype="12" fill="hold" nodeType="withEffect" p14:presetBounceEnd="50000">
                                      <p:stCondLst>
                                        <p:cond delay="250"/>
                                      </p:stCondLst>
                                      <p:childTnLst>
                                        <p:set>
                                          <p:cBhvr>
                                            <p:cTn id="29" dur="1" fill="hold">
                                              <p:stCondLst>
                                                <p:cond delay="0"/>
                                              </p:stCondLst>
                                            </p:cTn>
                                            <p:tgtEl>
                                              <p:spTgt spid="18"/>
                                            </p:tgtEl>
                                            <p:attrNameLst>
                                              <p:attrName>style.visibility</p:attrName>
                                            </p:attrNameLst>
                                          </p:cBhvr>
                                          <p:to>
                                            <p:strVal val="visible"/>
                                          </p:to>
                                        </p:set>
                                        <p:anim calcmode="lin" valueType="num" p14:bounceEnd="50000">
                                          <p:cBhvr additive="base">
                                            <p:cTn id="30" dur="500" fill="hold"/>
                                            <p:tgtEl>
                                              <p:spTgt spid="18"/>
                                            </p:tgtEl>
                                            <p:attrNameLst>
                                              <p:attrName>ppt_x</p:attrName>
                                            </p:attrNameLst>
                                          </p:cBhvr>
                                          <p:tavLst>
                                            <p:tav tm="0">
                                              <p:val>
                                                <p:strVal val="0-#ppt_w/2"/>
                                              </p:val>
                                            </p:tav>
                                            <p:tav tm="100000">
                                              <p:val>
                                                <p:strVal val="#ppt_x"/>
                                              </p:val>
                                            </p:tav>
                                          </p:tavLst>
                                        </p:anim>
                                        <p:anim calcmode="lin" valueType="num" p14:bounceEnd="50000">
                                          <p:cBhvr additive="base">
                                            <p:cTn id="31" dur="500" fill="hold"/>
                                            <p:tgtEl>
                                              <p:spTgt spid="18"/>
                                            </p:tgtEl>
                                            <p:attrNameLst>
                                              <p:attrName>ppt_y</p:attrName>
                                            </p:attrNameLst>
                                          </p:cBhvr>
                                          <p:tavLst>
                                            <p:tav tm="0">
                                              <p:val>
                                                <p:strVal val="1+#ppt_h/2"/>
                                              </p:val>
                                            </p:tav>
                                            <p:tav tm="100000">
                                              <p:val>
                                                <p:strVal val="#ppt_y"/>
                                              </p:val>
                                            </p:tav>
                                          </p:tavLst>
                                        </p:anim>
                                      </p:childTnLst>
                                    </p:cTn>
                                  </p:par>
                                </p:childTnLst>
                              </p:cTn>
                            </p:par>
                            <p:par>
                              <p:cTn id="32" fill="hold">
                                <p:stCondLst>
                                  <p:cond delay="2000"/>
                                </p:stCondLst>
                                <p:childTnLst>
                                  <p:par>
                                    <p:cTn id="33" presetID="22" presetClass="entr" presetSubtype="8" fill="hold"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left)">
                                          <p:cBhvr>
                                            <p:cTn id="35"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50"/>
                                            <p:tgtEl>
                                              <p:spTgt spid="13"/>
                                            </p:tgtEl>
                                          </p:cBhvr>
                                        </p:animEffect>
                                        <p:anim calcmode="lin" valueType="num">
                                          <p:cBhvr>
                                            <p:cTn id="8" dur="750" fill="hold"/>
                                            <p:tgtEl>
                                              <p:spTgt spid="13"/>
                                            </p:tgtEl>
                                            <p:attrNameLst>
                                              <p:attrName>ppt_x</p:attrName>
                                            </p:attrNameLst>
                                          </p:cBhvr>
                                          <p:tavLst>
                                            <p:tav tm="0">
                                              <p:val>
                                                <p:strVal val="#ppt_x"/>
                                              </p:val>
                                            </p:tav>
                                            <p:tav tm="100000">
                                              <p:val>
                                                <p:strVal val="#ppt_x"/>
                                              </p:val>
                                            </p:tav>
                                          </p:tavLst>
                                        </p:anim>
                                        <p:anim calcmode="lin" valueType="num">
                                          <p:cBhvr>
                                            <p:cTn id="9" dur="750" fill="hold"/>
                                            <p:tgtEl>
                                              <p:spTgt spid="13"/>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 presetClass="entr" presetSubtype="1"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0-#ppt_h/2"/>
                                              </p:val>
                                            </p:tav>
                                            <p:tav tm="100000">
                                              <p:val>
                                                <p:strVal val="#ppt_y"/>
                                              </p:val>
                                            </p:tav>
                                          </p:tavLst>
                                        </p:anim>
                                      </p:childTnLst>
                                    </p:cTn>
                                  </p:par>
                                </p:childTnLst>
                              </p:cTn>
                            </p:par>
                            <p:par>
                              <p:cTn id="15" fill="hold">
                                <p:stCondLst>
                                  <p:cond delay="1250"/>
                                </p:stCondLst>
                                <p:childTnLst>
                                  <p:par>
                                    <p:cTn id="16" presetID="2" presetClass="entr" presetSubtype="9" fill="hold" nodeType="after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additive="base">
                                            <p:cTn id="18" dur="500" fill="hold"/>
                                            <p:tgtEl>
                                              <p:spTgt spid="16"/>
                                            </p:tgtEl>
                                            <p:attrNameLst>
                                              <p:attrName>ppt_x</p:attrName>
                                            </p:attrNameLst>
                                          </p:cBhvr>
                                          <p:tavLst>
                                            <p:tav tm="0">
                                              <p:val>
                                                <p:strVal val="0-#ppt_w/2"/>
                                              </p:val>
                                            </p:tav>
                                            <p:tav tm="100000">
                                              <p:val>
                                                <p:strVal val="#ppt_x"/>
                                              </p:val>
                                            </p:tav>
                                          </p:tavLst>
                                        </p:anim>
                                        <p:anim calcmode="lin" valueType="num">
                                          <p:cBhvr additive="base">
                                            <p:cTn id="19" dur="500" fill="hold"/>
                                            <p:tgtEl>
                                              <p:spTgt spid="16"/>
                                            </p:tgtEl>
                                            <p:attrNameLst>
                                              <p:attrName>ppt_y</p:attrName>
                                            </p:attrNameLst>
                                          </p:cBhvr>
                                          <p:tavLst>
                                            <p:tav tm="0">
                                              <p:val>
                                                <p:strVal val="0-#ppt_h/2"/>
                                              </p:val>
                                            </p:tav>
                                            <p:tav tm="100000">
                                              <p:val>
                                                <p:strVal val="#ppt_y"/>
                                              </p:val>
                                            </p:tav>
                                          </p:tavLst>
                                        </p:anim>
                                      </p:childTnLst>
                                    </p:cTn>
                                  </p:par>
                                  <p:par>
                                    <p:cTn id="20" presetID="2" presetClass="entr" presetSubtype="3" fill="hold" nodeType="withEffect">
                                      <p:stCondLst>
                                        <p:cond delay="250"/>
                                      </p:stCondLst>
                                      <p:childTnLst>
                                        <p:set>
                                          <p:cBhvr>
                                            <p:cTn id="21" dur="1" fill="hold">
                                              <p:stCondLst>
                                                <p:cond delay="0"/>
                                              </p:stCondLst>
                                            </p:cTn>
                                            <p:tgtEl>
                                              <p:spTgt spid="17"/>
                                            </p:tgtEl>
                                            <p:attrNameLst>
                                              <p:attrName>style.visibility</p:attrName>
                                            </p:attrNameLst>
                                          </p:cBhvr>
                                          <p:to>
                                            <p:strVal val="visible"/>
                                          </p:to>
                                        </p:set>
                                        <p:anim calcmode="lin" valueType="num">
                                          <p:cBhvr additive="base">
                                            <p:cTn id="22" dur="500" fill="hold"/>
                                            <p:tgtEl>
                                              <p:spTgt spid="17"/>
                                            </p:tgtEl>
                                            <p:attrNameLst>
                                              <p:attrName>ppt_x</p:attrName>
                                            </p:attrNameLst>
                                          </p:cBhvr>
                                          <p:tavLst>
                                            <p:tav tm="0">
                                              <p:val>
                                                <p:strVal val="1+#ppt_w/2"/>
                                              </p:val>
                                            </p:tav>
                                            <p:tav tm="100000">
                                              <p:val>
                                                <p:strVal val="#ppt_x"/>
                                              </p:val>
                                            </p:tav>
                                          </p:tavLst>
                                        </p:anim>
                                        <p:anim calcmode="lin" valueType="num">
                                          <p:cBhvr additive="base">
                                            <p:cTn id="23" dur="500" fill="hold"/>
                                            <p:tgtEl>
                                              <p:spTgt spid="17"/>
                                            </p:tgtEl>
                                            <p:attrNameLst>
                                              <p:attrName>ppt_y</p:attrName>
                                            </p:attrNameLst>
                                          </p:cBhvr>
                                          <p:tavLst>
                                            <p:tav tm="0">
                                              <p:val>
                                                <p:strVal val="0-#ppt_h/2"/>
                                              </p:val>
                                            </p:tav>
                                            <p:tav tm="100000">
                                              <p:val>
                                                <p:strVal val="#ppt_y"/>
                                              </p:val>
                                            </p:tav>
                                          </p:tavLst>
                                        </p:anim>
                                      </p:childTnLst>
                                    </p:cTn>
                                  </p:par>
                                  <p:par>
                                    <p:cTn id="24" presetID="2" presetClass="entr" presetSubtype="6"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additive="base">
                                            <p:cTn id="26" dur="500" fill="hold"/>
                                            <p:tgtEl>
                                              <p:spTgt spid="15"/>
                                            </p:tgtEl>
                                            <p:attrNameLst>
                                              <p:attrName>ppt_x</p:attrName>
                                            </p:attrNameLst>
                                          </p:cBhvr>
                                          <p:tavLst>
                                            <p:tav tm="0">
                                              <p:val>
                                                <p:strVal val="1+#ppt_w/2"/>
                                              </p:val>
                                            </p:tav>
                                            <p:tav tm="100000">
                                              <p:val>
                                                <p:strVal val="#ppt_x"/>
                                              </p:val>
                                            </p:tav>
                                          </p:tavLst>
                                        </p:anim>
                                        <p:anim calcmode="lin" valueType="num">
                                          <p:cBhvr additive="base">
                                            <p:cTn id="27" dur="500" fill="hold"/>
                                            <p:tgtEl>
                                              <p:spTgt spid="15"/>
                                            </p:tgtEl>
                                            <p:attrNameLst>
                                              <p:attrName>ppt_y</p:attrName>
                                            </p:attrNameLst>
                                          </p:cBhvr>
                                          <p:tavLst>
                                            <p:tav tm="0">
                                              <p:val>
                                                <p:strVal val="1+#ppt_h/2"/>
                                              </p:val>
                                            </p:tav>
                                            <p:tav tm="100000">
                                              <p:val>
                                                <p:strVal val="#ppt_y"/>
                                              </p:val>
                                            </p:tav>
                                          </p:tavLst>
                                        </p:anim>
                                      </p:childTnLst>
                                    </p:cTn>
                                  </p:par>
                                  <p:par>
                                    <p:cTn id="28" presetID="2" presetClass="entr" presetSubtype="12" fill="hold" nodeType="withEffect">
                                      <p:stCondLst>
                                        <p:cond delay="250"/>
                                      </p:stCondLst>
                                      <p:childTnLst>
                                        <p:set>
                                          <p:cBhvr>
                                            <p:cTn id="29" dur="1" fill="hold">
                                              <p:stCondLst>
                                                <p:cond delay="0"/>
                                              </p:stCondLst>
                                            </p:cTn>
                                            <p:tgtEl>
                                              <p:spTgt spid="18"/>
                                            </p:tgtEl>
                                            <p:attrNameLst>
                                              <p:attrName>style.visibility</p:attrName>
                                            </p:attrNameLst>
                                          </p:cBhvr>
                                          <p:to>
                                            <p:strVal val="visible"/>
                                          </p:to>
                                        </p:set>
                                        <p:anim calcmode="lin" valueType="num">
                                          <p:cBhvr additive="base">
                                            <p:cTn id="30" dur="500" fill="hold"/>
                                            <p:tgtEl>
                                              <p:spTgt spid="18"/>
                                            </p:tgtEl>
                                            <p:attrNameLst>
                                              <p:attrName>ppt_x</p:attrName>
                                            </p:attrNameLst>
                                          </p:cBhvr>
                                          <p:tavLst>
                                            <p:tav tm="0">
                                              <p:val>
                                                <p:strVal val="0-#ppt_w/2"/>
                                              </p:val>
                                            </p:tav>
                                            <p:tav tm="100000">
                                              <p:val>
                                                <p:strVal val="#ppt_x"/>
                                              </p:val>
                                            </p:tav>
                                          </p:tavLst>
                                        </p:anim>
                                        <p:anim calcmode="lin" valueType="num">
                                          <p:cBhvr additive="base">
                                            <p:cTn id="31" dur="500" fill="hold"/>
                                            <p:tgtEl>
                                              <p:spTgt spid="18"/>
                                            </p:tgtEl>
                                            <p:attrNameLst>
                                              <p:attrName>ppt_y</p:attrName>
                                            </p:attrNameLst>
                                          </p:cBhvr>
                                          <p:tavLst>
                                            <p:tav tm="0">
                                              <p:val>
                                                <p:strVal val="1+#ppt_h/2"/>
                                              </p:val>
                                            </p:tav>
                                            <p:tav tm="100000">
                                              <p:val>
                                                <p:strVal val="#ppt_y"/>
                                              </p:val>
                                            </p:tav>
                                          </p:tavLst>
                                        </p:anim>
                                      </p:childTnLst>
                                    </p:cTn>
                                  </p:par>
                                </p:childTnLst>
                              </p:cTn>
                            </p:par>
                            <p:par>
                              <p:cTn id="32" fill="hold">
                                <p:stCondLst>
                                  <p:cond delay="2000"/>
                                </p:stCondLst>
                                <p:childTnLst>
                                  <p:par>
                                    <p:cTn id="33" presetID="22" presetClass="entr" presetSubtype="8" fill="hold"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left)">
                                          <p:cBhvr>
                                            <p:cTn id="35"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357025"/>
            <a:ext cx="12190413" cy="688765"/>
            <a:chOff x="0" y="462533"/>
            <a:chExt cx="12190413" cy="688765"/>
          </a:xfrm>
        </p:grpSpPr>
        <p:sp>
          <p:nvSpPr>
            <p:cNvPr id="11" name="Copyright Notice"/>
            <p:cNvSpPr>
              <a:spLocks/>
            </p:cNvSpPr>
            <p:nvPr/>
          </p:nvSpPr>
          <p:spPr bwMode="auto">
            <a:xfrm>
              <a:off x="4597400" y="462533"/>
              <a:ext cx="30480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chemeClr val="bg1"/>
                  </a:solidFill>
                  <a:cs typeface="+mn-ea"/>
                  <a:sym typeface="+mn-lt"/>
                </a:rPr>
                <a:t>点击加入标题文字</a:t>
              </a:r>
              <a:endParaRPr lang="en-US" sz="2400" cap="small" dirty="0">
                <a:solidFill>
                  <a:schemeClr val="bg1"/>
                </a:solidFill>
                <a:cs typeface="+mn-ea"/>
                <a:sym typeface="+mn-lt"/>
              </a:endParaRPr>
            </a:p>
          </p:txBody>
        </p:sp>
        <p:cxnSp>
          <p:nvCxnSpPr>
            <p:cNvPr id="5" name="直接连接符 4"/>
            <p:cNvCxnSpPr>
              <a:cxnSpLocks/>
            </p:cNvCxnSpPr>
            <p:nvPr/>
          </p:nvCxnSpPr>
          <p:spPr>
            <a:xfrm>
              <a:off x="0" y="1151298"/>
              <a:ext cx="1219041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6" name="CuadroTexto 39"/>
          <p:cNvSpPr txBox="1"/>
          <p:nvPr/>
        </p:nvSpPr>
        <p:spPr>
          <a:xfrm>
            <a:off x="6123851" y="2214651"/>
            <a:ext cx="2108038" cy="369332"/>
          </a:xfrm>
          <a:prstGeom prst="rect">
            <a:avLst/>
          </a:prstGeom>
          <a:noFill/>
        </p:spPr>
        <p:txBody>
          <a:bodyPr wrap="square" rtlCol="0">
            <a:spAutoFit/>
          </a:bodyPr>
          <a:lstStyle/>
          <a:p>
            <a:r>
              <a:rPr lang="es-ES" b="1" dirty="0">
                <a:solidFill>
                  <a:schemeClr val="bg1"/>
                </a:solidFill>
                <a:cs typeface="+mn-ea"/>
                <a:sym typeface="+mn-lt"/>
              </a:rPr>
              <a:t>Our Analysis</a:t>
            </a:r>
          </a:p>
        </p:txBody>
      </p:sp>
      <p:sp>
        <p:nvSpPr>
          <p:cNvPr id="7" name="CuadroTexto 40"/>
          <p:cNvSpPr txBox="1"/>
          <p:nvPr/>
        </p:nvSpPr>
        <p:spPr>
          <a:xfrm>
            <a:off x="6123851" y="2755702"/>
            <a:ext cx="1232034" cy="707886"/>
          </a:xfrm>
          <a:prstGeom prst="rect">
            <a:avLst/>
          </a:prstGeom>
          <a:noFill/>
        </p:spPr>
        <p:txBody>
          <a:bodyPr wrap="square" rtlCol="0">
            <a:spAutoFit/>
          </a:bodyPr>
          <a:lstStyle/>
          <a:p>
            <a:r>
              <a:rPr lang="es-ES" sz="4000" b="1" dirty="0">
                <a:solidFill>
                  <a:schemeClr val="bg1"/>
                </a:solidFill>
                <a:cs typeface="+mn-ea"/>
                <a:sym typeface="+mn-lt"/>
              </a:rPr>
              <a:t>45%</a:t>
            </a:r>
          </a:p>
        </p:txBody>
      </p:sp>
      <p:sp>
        <p:nvSpPr>
          <p:cNvPr id="9" name="Rectángulo 41"/>
          <p:cNvSpPr/>
          <p:nvPr/>
        </p:nvSpPr>
        <p:spPr>
          <a:xfrm>
            <a:off x="7246654" y="2718965"/>
            <a:ext cx="4290108" cy="738664"/>
          </a:xfrm>
          <a:prstGeom prst="rect">
            <a:avLst/>
          </a:prstGeom>
        </p:spPr>
        <p:txBody>
          <a:bodyPr wrap="square">
            <a:spAutoFit/>
          </a:bodyPr>
          <a:lstStyle/>
          <a:p>
            <a:r>
              <a:rPr lang="es-ES" sz="1400" dirty="0">
                <a:solidFill>
                  <a:schemeClr val="bg1"/>
                </a:solidFill>
                <a:cs typeface="+mn-ea"/>
                <a:sym typeface="+mn-lt"/>
              </a:rPr>
              <a:t>Donec eget velit et est pulvinar porta consectetur eu sem. Donec quis commodo nunc. Duis rhoncus mi sed magna mattis, blandit placera.</a:t>
            </a:r>
          </a:p>
        </p:txBody>
      </p:sp>
      <p:sp>
        <p:nvSpPr>
          <p:cNvPr id="10" name="Rectángulo 42"/>
          <p:cNvSpPr/>
          <p:nvPr/>
        </p:nvSpPr>
        <p:spPr>
          <a:xfrm>
            <a:off x="6123851" y="3538491"/>
            <a:ext cx="5338721" cy="1169551"/>
          </a:xfrm>
          <a:prstGeom prst="rect">
            <a:avLst/>
          </a:prstGeom>
        </p:spPr>
        <p:txBody>
          <a:bodyPr wrap="square">
            <a:spAutoFit/>
          </a:bodyPr>
          <a:lstStyle/>
          <a:p>
            <a:r>
              <a:rPr lang="es-ES" sz="1400" dirty="0">
                <a:solidFill>
                  <a:schemeClr val="bg1"/>
                </a:solidFill>
                <a:cs typeface="+mn-ea"/>
                <a:sym typeface="+mn-lt"/>
              </a:rPr>
              <a:t>Lorem ipsum dolor sit amet, consectetur adipiscing elit. Mauris interdum, sapien et pellentesque sollicitudin, nibh lorem tincidunt est, non placerat mi quam sit amet nulla. Fusce dignissim ornare tellus non condimentum. Aenean semper vestibulum mauris sit amet pharetra. </a:t>
            </a:r>
          </a:p>
        </p:txBody>
      </p:sp>
      <p:grpSp>
        <p:nvGrpSpPr>
          <p:cNvPr id="12" name="Grupo 43"/>
          <p:cNvGrpSpPr/>
          <p:nvPr/>
        </p:nvGrpSpPr>
        <p:grpSpPr>
          <a:xfrm>
            <a:off x="6199949" y="5101945"/>
            <a:ext cx="1328734" cy="472839"/>
            <a:chOff x="776937" y="4663493"/>
            <a:chExt cx="1328734" cy="472839"/>
          </a:xfrm>
          <a:noFill/>
        </p:grpSpPr>
        <p:sp>
          <p:nvSpPr>
            <p:cNvPr id="13" name="Paralelogramo 44"/>
            <p:cNvSpPr/>
            <p:nvPr/>
          </p:nvSpPr>
          <p:spPr>
            <a:xfrm>
              <a:off x="776937" y="4663493"/>
              <a:ext cx="452388" cy="471638"/>
            </a:xfrm>
            <a:prstGeom prst="parallelogram">
              <a:avLst>
                <a:gd name="adj" fmla="val 60339"/>
              </a:avLst>
            </a:prstGeom>
            <a:grp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bg1"/>
                </a:solidFill>
                <a:cs typeface="+mn-ea"/>
                <a:sym typeface="+mn-lt"/>
              </a:endParaRPr>
            </a:p>
          </p:txBody>
        </p:sp>
        <p:sp>
          <p:nvSpPr>
            <p:cNvPr id="14" name="Paralelogramo 45"/>
            <p:cNvSpPr/>
            <p:nvPr/>
          </p:nvSpPr>
          <p:spPr>
            <a:xfrm>
              <a:off x="996109" y="4663493"/>
              <a:ext cx="452388" cy="471638"/>
            </a:xfrm>
            <a:prstGeom prst="parallelogram">
              <a:avLst>
                <a:gd name="adj" fmla="val 60339"/>
              </a:avLst>
            </a:prstGeom>
            <a:grp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bg1"/>
                </a:solidFill>
                <a:cs typeface="+mn-ea"/>
                <a:sym typeface="+mn-lt"/>
              </a:endParaRPr>
            </a:p>
          </p:txBody>
        </p:sp>
        <p:sp>
          <p:nvSpPr>
            <p:cNvPr id="15" name="Paralelogramo 46"/>
            <p:cNvSpPr/>
            <p:nvPr/>
          </p:nvSpPr>
          <p:spPr>
            <a:xfrm>
              <a:off x="1218621" y="4663493"/>
              <a:ext cx="452388" cy="471638"/>
            </a:xfrm>
            <a:prstGeom prst="parallelogram">
              <a:avLst>
                <a:gd name="adj" fmla="val 60339"/>
              </a:avLst>
            </a:prstGeom>
            <a:grp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bg1"/>
                </a:solidFill>
                <a:cs typeface="+mn-ea"/>
                <a:sym typeface="+mn-lt"/>
              </a:endParaRPr>
            </a:p>
          </p:txBody>
        </p:sp>
        <p:sp>
          <p:nvSpPr>
            <p:cNvPr id="16" name="Paralelogramo 47"/>
            <p:cNvSpPr/>
            <p:nvPr/>
          </p:nvSpPr>
          <p:spPr>
            <a:xfrm>
              <a:off x="1434111" y="4663493"/>
              <a:ext cx="452388" cy="471638"/>
            </a:xfrm>
            <a:prstGeom prst="parallelogram">
              <a:avLst>
                <a:gd name="adj" fmla="val 60339"/>
              </a:avLst>
            </a:prstGeom>
            <a:grp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bg1"/>
                </a:solidFill>
                <a:cs typeface="+mn-ea"/>
                <a:sym typeface="+mn-lt"/>
              </a:endParaRPr>
            </a:p>
          </p:txBody>
        </p:sp>
        <p:sp>
          <p:nvSpPr>
            <p:cNvPr id="17" name="Paralelogramo 48"/>
            <p:cNvSpPr/>
            <p:nvPr/>
          </p:nvSpPr>
          <p:spPr>
            <a:xfrm>
              <a:off x="1653283" y="4664694"/>
              <a:ext cx="452388" cy="471638"/>
            </a:xfrm>
            <a:prstGeom prst="parallelogram">
              <a:avLst>
                <a:gd name="adj" fmla="val 60339"/>
              </a:avLst>
            </a:prstGeom>
            <a:grp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bg1"/>
                </a:solidFill>
                <a:cs typeface="+mn-ea"/>
                <a:sym typeface="+mn-lt"/>
              </a:endParaRPr>
            </a:p>
          </p:txBody>
        </p:sp>
      </p:grpSp>
      <p:sp>
        <p:nvSpPr>
          <p:cNvPr id="18" name="CuadroTexto 49"/>
          <p:cNvSpPr txBox="1"/>
          <p:nvPr/>
        </p:nvSpPr>
        <p:spPr>
          <a:xfrm>
            <a:off x="7683755" y="5007211"/>
            <a:ext cx="1356966" cy="369332"/>
          </a:xfrm>
          <a:prstGeom prst="rect">
            <a:avLst/>
          </a:prstGeom>
          <a:noFill/>
        </p:spPr>
        <p:txBody>
          <a:bodyPr wrap="square" rtlCol="0">
            <a:spAutoFit/>
          </a:bodyPr>
          <a:lstStyle/>
          <a:p>
            <a:r>
              <a:rPr lang="es-ES" b="1" dirty="0">
                <a:solidFill>
                  <a:schemeClr val="bg1"/>
                </a:solidFill>
                <a:cs typeface="+mn-ea"/>
                <a:sym typeface="+mn-lt"/>
              </a:rPr>
              <a:t>Title</a:t>
            </a:r>
          </a:p>
        </p:txBody>
      </p:sp>
      <p:sp>
        <p:nvSpPr>
          <p:cNvPr id="19" name="Rectángulo 50"/>
          <p:cNvSpPr/>
          <p:nvPr/>
        </p:nvSpPr>
        <p:spPr>
          <a:xfrm>
            <a:off x="7687992" y="5304250"/>
            <a:ext cx="3774580" cy="276999"/>
          </a:xfrm>
          <a:prstGeom prst="rect">
            <a:avLst/>
          </a:prstGeom>
        </p:spPr>
        <p:txBody>
          <a:bodyPr wrap="square">
            <a:spAutoFit/>
          </a:bodyPr>
          <a:lstStyle/>
          <a:p>
            <a:r>
              <a:rPr lang="es-ES" sz="1200" dirty="0">
                <a:solidFill>
                  <a:schemeClr val="bg1"/>
                </a:solidFill>
                <a:cs typeface="+mn-ea"/>
                <a:sym typeface="+mn-lt"/>
              </a:rPr>
              <a:t>Lorem ipsum dolor sit amet, cur adipiscing elit. </a:t>
            </a:r>
          </a:p>
        </p:txBody>
      </p:sp>
      <p:sp>
        <p:nvSpPr>
          <p:cNvPr id="21" name="矩形 10"/>
          <p:cNvSpPr>
            <a:spLocks noChangeArrowheads="1"/>
          </p:cNvSpPr>
          <p:nvPr/>
        </p:nvSpPr>
        <p:spPr bwMode="auto">
          <a:xfrm>
            <a:off x="1110842" y="1981582"/>
            <a:ext cx="4451607" cy="3120364"/>
          </a:xfrm>
          <a:prstGeom prst="rect">
            <a:avLst/>
          </a:prstGeom>
          <a:blipFill dpi="0" rotWithShape="1">
            <a:blip r:embed="rId3" cstate="screen">
              <a:extLst>
                <a:ext uri="{28A0092B-C50C-407E-A947-70E740481C1C}">
                  <a14:useLocalDpi xmlns:a14="http://schemas.microsoft.com/office/drawing/2010/main"/>
                </a:ext>
              </a:extLst>
            </a:blip>
            <a:srcRect/>
            <a:stretch>
              <a:fillRect/>
            </a:stretch>
          </a:blipFill>
          <a:ln>
            <a:noFill/>
          </a:ln>
        </p:spPr>
        <p:txBody>
          <a:bodyPr anchor="ctr"/>
          <a:lstStyle/>
          <a:p>
            <a:pPr algn="ctr" eaLnBrk="1" hangingPunct="1">
              <a:buFont typeface="Arial" charset="0"/>
              <a:buNone/>
            </a:pPr>
            <a:endParaRPr lang="zh-CN" altLang="en-US" sz="1600">
              <a:solidFill>
                <a:srgbClr val="FFFFFF"/>
              </a:solidFill>
              <a:cs typeface="+mn-ea"/>
              <a:sym typeface="+mn-lt"/>
            </a:endParaRPr>
          </a:p>
        </p:txBody>
      </p:sp>
      <p:sp>
        <p:nvSpPr>
          <p:cNvPr id="22" name="矩形 21"/>
          <p:cNvSpPr/>
          <p:nvPr/>
        </p:nvSpPr>
        <p:spPr>
          <a:xfrm>
            <a:off x="1110842" y="5208970"/>
            <a:ext cx="4451607" cy="611803"/>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spcAft>
                <a:spcPts val="0"/>
              </a:spcAft>
            </a:pPr>
            <a:r>
              <a:rPr lang="zh-CN" altLang="en-US" dirty="0">
                <a:solidFill>
                  <a:schemeClr val="bg1"/>
                </a:solidFill>
                <a:cs typeface="+mn-ea"/>
                <a:sym typeface="+mn-lt"/>
              </a:rPr>
              <a:t>请替换文字内容</a:t>
            </a:r>
            <a:endParaRPr lang="en-US" altLang="zh-CN" b="1" dirty="0">
              <a:solidFill>
                <a:schemeClr val="bg1"/>
              </a:solidFill>
              <a:cs typeface="+mn-ea"/>
              <a:sym typeface="+mn-lt"/>
            </a:endParaRPr>
          </a:p>
        </p:txBody>
      </p:sp>
    </p:spTree>
    <p:extLst>
      <p:ext uri="{BB962C8B-B14F-4D97-AF65-F5344CB8AC3E}">
        <p14:creationId xmlns:p14="http://schemas.microsoft.com/office/powerpoint/2010/main" val="3584575735"/>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250"/>
                                        <p:tgtEl>
                                          <p:spTgt spid="6"/>
                                        </p:tgtEl>
                                      </p:cBhvr>
                                    </p:animEffect>
                                    <p:anim calcmode="lin" valueType="num">
                                      <p:cBhvr>
                                        <p:cTn id="14" dur="250" fill="hold"/>
                                        <p:tgtEl>
                                          <p:spTgt spid="6"/>
                                        </p:tgtEl>
                                        <p:attrNameLst>
                                          <p:attrName>ppt_x</p:attrName>
                                        </p:attrNameLst>
                                      </p:cBhvr>
                                      <p:tavLst>
                                        <p:tav tm="0">
                                          <p:val>
                                            <p:strVal val="#ppt_x"/>
                                          </p:val>
                                        </p:tav>
                                        <p:tav tm="100000">
                                          <p:val>
                                            <p:strVal val="#ppt_x"/>
                                          </p:val>
                                        </p:tav>
                                      </p:tavLst>
                                    </p:anim>
                                    <p:anim calcmode="lin" valueType="num">
                                      <p:cBhvr>
                                        <p:cTn id="15" dur="25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250"/>
                                        <p:tgtEl>
                                          <p:spTgt spid="7"/>
                                        </p:tgtEl>
                                      </p:cBhvr>
                                    </p:animEffect>
                                    <p:anim calcmode="lin" valueType="num">
                                      <p:cBhvr>
                                        <p:cTn id="20" dur="250" fill="hold"/>
                                        <p:tgtEl>
                                          <p:spTgt spid="7"/>
                                        </p:tgtEl>
                                        <p:attrNameLst>
                                          <p:attrName>ppt_x</p:attrName>
                                        </p:attrNameLst>
                                      </p:cBhvr>
                                      <p:tavLst>
                                        <p:tav tm="0">
                                          <p:val>
                                            <p:strVal val="#ppt_x"/>
                                          </p:val>
                                        </p:tav>
                                        <p:tav tm="100000">
                                          <p:val>
                                            <p:strVal val="#ppt_x"/>
                                          </p:val>
                                        </p:tav>
                                      </p:tavLst>
                                    </p:anim>
                                    <p:anim calcmode="lin" valueType="num">
                                      <p:cBhvr>
                                        <p:cTn id="21" dur="250" fill="hold"/>
                                        <p:tgtEl>
                                          <p:spTgt spid="7"/>
                                        </p:tgtEl>
                                        <p:attrNameLst>
                                          <p:attrName>ppt_y</p:attrName>
                                        </p:attrNameLst>
                                      </p:cBhvr>
                                      <p:tavLst>
                                        <p:tav tm="0">
                                          <p:val>
                                            <p:strVal val="#ppt_y+.1"/>
                                          </p:val>
                                        </p:tav>
                                        <p:tav tm="100000">
                                          <p:val>
                                            <p:strVal val="#ppt_y"/>
                                          </p:val>
                                        </p:tav>
                                      </p:tavLst>
                                    </p:anim>
                                  </p:childTnLst>
                                </p:cTn>
                              </p:par>
                            </p:childTnLst>
                          </p:cTn>
                        </p:par>
                        <p:par>
                          <p:cTn id="22" fill="hold">
                            <p:stCondLst>
                              <p:cond delay="1250"/>
                            </p:stCondLst>
                            <p:childTnLst>
                              <p:par>
                                <p:cTn id="23" presetID="42" presetClass="entr" presetSubtype="0"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250"/>
                                        <p:tgtEl>
                                          <p:spTgt spid="9"/>
                                        </p:tgtEl>
                                      </p:cBhvr>
                                    </p:animEffect>
                                    <p:anim calcmode="lin" valueType="num">
                                      <p:cBhvr>
                                        <p:cTn id="26" dur="250" fill="hold"/>
                                        <p:tgtEl>
                                          <p:spTgt spid="9"/>
                                        </p:tgtEl>
                                        <p:attrNameLst>
                                          <p:attrName>ppt_x</p:attrName>
                                        </p:attrNameLst>
                                      </p:cBhvr>
                                      <p:tavLst>
                                        <p:tav tm="0">
                                          <p:val>
                                            <p:strVal val="#ppt_x"/>
                                          </p:val>
                                        </p:tav>
                                        <p:tav tm="100000">
                                          <p:val>
                                            <p:strVal val="#ppt_x"/>
                                          </p:val>
                                        </p:tav>
                                      </p:tavLst>
                                    </p:anim>
                                    <p:anim calcmode="lin" valueType="num">
                                      <p:cBhvr>
                                        <p:cTn id="27" dur="250" fill="hold"/>
                                        <p:tgtEl>
                                          <p:spTgt spid="9"/>
                                        </p:tgtEl>
                                        <p:attrNameLst>
                                          <p:attrName>ppt_y</p:attrName>
                                        </p:attrNameLst>
                                      </p:cBhvr>
                                      <p:tavLst>
                                        <p:tav tm="0">
                                          <p:val>
                                            <p:strVal val="#ppt_y+.1"/>
                                          </p:val>
                                        </p:tav>
                                        <p:tav tm="100000">
                                          <p:val>
                                            <p:strVal val="#ppt_y"/>
                                          </p:val>
                                        </p:tav>
                                      </p:tavLst>
                                    </p:anim>
                                  </p:childTnLst>
                                </p:cTn>
                              </p:par>
                            </p:childTnLst>
                          </p:cTn>
                        </p:par>
                        <p:par>
                          <p:cTn id="28" fill="hold">
                            <p:stCondLst>
                              <p:cond delay="1500"/>
                            </p:stCondLst>
                            <p:childTnLst>
                              <p:par>
                                <p:cTn id="29" presetID="42" presetClass="entr" presetSubtype="0"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250"/>
                                        <p:tgtEl>
                                          <p:spTgt spid="10"/>
                                        </p:tgtEl>
                                      </p:cBhvr>
                                    </p:animEffect>
                                    <p:anim calcmode="lin" valueType="num">
                                      <p:cBhvr>
                                        <p:cTn id="32" dur="250" fill="hold"/>
                                        <p:tgtEl>
                                          <p:spTgt spid="10"/>
                                        </p:tgtEl>
                                        <p:attrNameLst>
                                          <p:attrName>ppt_x</p:attrName>
                                        </p:attrNameLst>
                                      </p:cBhvr>
                                      <p:tavLst>
                                        <p:tav tm="0">
                                          <p:val>
                                            <p:strVal val="#ppt_x"/>
                                          </p:val>
                                        </p:tav>
                                        <p:tav tm="100000">
                                          <p:val>
                                            <p:strVal val="#ppt_x"/>
                                          </p:val>
                                        </p:tav>
                                      </p:tavLst>
                                    </p:anim>
                                    <p:anim calcmode="lin" valueType="num">
                                      <p:cBhvr>
                                        <p:cTn id="33" dur="250" fill="hold"/>
                                        <p:tgtEl>
                                          <p:spTgt spid="10"/>
                                        </p:tgtEl>
                                        <p:attrNameLst>
                                          <p:attrName>ppt_y</p:attrName>
                                        </p:attrNameLst>
                                      </p:cBhvr>
                                      <p:tavLst>
                                        <p:tav tm="0">
                                          <p:val>
                                            <p:strVal val="#ppt_y+.1"/>
                                          </p:val>
                                        </p:tav>
                                        <p:tav tm="100000">
                                          <p:val>
                                            <p:strVal val="#ppt_y"/>
                                          </p:val>
                                        </p:tav>
                                      </p:tavLst>
                                    </p:anim>
                                  </p:childTnLst>
                                </p:cTn>
                              </p:par>
                            </p:childTnLst>
                          </p:cTn>
                        </p:par>
                        <p:par>
                          <p:cTn id="34" fill="hold">
                            <p:stCondLst>
                              <p:cond delay="1750"/>
                            </p:stCondLst>
                            <p:childTnLst>
                              <p:par>
                                <p:cTn id="35" presetID="42" presetClass="entr" presetSubtype="0" fill="hold"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250"/>
                                        <p:tgtEl>
                                          <p:spTgt spid="12"/>
                                        </p:tgtEl>
                                      </p:cBhvr>
                                    </p:animEffect>
                                    <p:anim calcmode="lin" valueType="num">
                                      <p:cBhvr>
                                        <p:cTn id="38" dur="250" fill="hold"/>
                                        <p:tgtEl>
                                          <p:spTgt spid="12"/>
                                        </p:tgtEl>
                                        <p:attrNameLst>
                                          <p:attrName>ppt_x</p:attrName>
                                        </p:attrNameLst>
                                      </p:cBhvr>
                                      <p:tavLst>
                                        <p:tav tm="0">
                                          <p:val>
                                            <p:strVal val="#ppt_x"/>
                                          </p:val>
                                        </p:tav>
                                        <p:tav tm="100000">
                                          <p:val>
                                            <p:strVal val="#ppt_x"/>
                                          </p:val>
                                        </p:tav>
                                      </p:tavLst>
                                    </p:anim>
                                    <p:anim calcmode="lin" valueType="num">
                                      <p:cBhvr>
                                        <p:cTn id="39" dur="250" fill="hold"/>
                                        <p:tgtEl>
                                          <p:spTgt spid="12"/>
                                        </p:tgtEl>
                                        <p:attrNameLst>
                                          <p:attrName>ppt_y</p:attrName>
                                        </p:attrNameLst>
                                      </p:cBhvr>
                                      <p:tavLst>
                                        <p:tav tm="0">
                                          <p:val>
                                            <p:strVal val="#ppt_y+.1"/>
                                          </p:val>
                                        </p:tav>
                                        <p:tav tm="100000">
                                          <p:val>
                                            <p:strVal val="#ppt_y"/>
                                          </p:val>
                                        </p:tav>
                                      </p:tavLst>
                                    </p:anim>
                                  </p:childTnLst>
                                </p:cTn>
                              </p:par>
                            </p:childTnLst>
                          </p:cTn>
                        </p:par>
                        <p:par>
                          <p:cTn id="40" fill="hold">
                            <p:stCondLst>
                              <p:cond delay="2000"/>
                            </p:stCondLst>
                            <p:childTnLst>
                              <p:par>
                                <p:cTn id="41" presetID="42" presetClass="entr" presetSubtype="0"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250"/>
                                        <p:tgtEl>
                                          <p:spTgt spid="18"/>
                                        </p:tgtEl>
                                      </p:cBhvr>
                                    </p:animEffect>
                                    <p:anim calcmode="lin" valueType="num">
                                      <p:cBhvr>
                                        <p:cTn id="44" dur="250" fill="hold"/>
                                        <p:tgtEl>
                                          <p:spTgt spid="18"/>
                                        </p:tgtEl>
                                        <p:attrNameLst>
                                          <p:attrName>ppt_x</p:attrName>
                                        </p:attrNameLst>
                                      </p:cBhvr>
                                      <p:tavLst>
                                        <p:tav tm="0">
                                          <p:val>
                                            <p:strVal val="#ppt_x"/>
                                          </p:val>
                                        </p:tav>
                                        <p:tav tm="100000">
                                          <p:val>
                                            <p:strVal val="#ppt_x"/>
                                          </p:val>
                                        </p:tav>
                                      </p:tavLst>
                                    </p:anim>
                                    <p:anim calcmode="lin" valueType="num">
                                      <p:cBhvr>
                                        <p:cTn id="45" dur="250" fill="hold"/>
                                        <p:tgtEl>
                                          <p:spTgt spid="18"/>
                                        </p:tgtEl>
                                        <p:attrNameLst>
                                          <p:attrName>ppt_y</p:attrName>
                                        </p:attrNameLst>
                                      </p:cBhvr>
                                      <p:tavLst>
                                        <p:tav tm="0">
                                          <p:val>
                                            <p:strVal val="#ppt_y+.1"/>
                                          </p:val>
                                        </p:tav>
                                        <p:tav tm="100000">
                                          <p:val>
                                            <p:strVal val="#ppt_y"/>
                                          </p:val>
                                        </p:tav>
                                      </p:tavLst>
                                    </p:anim>
                                  </p:childTnLst>
                                </p:cTn>
                              </p:par>
                            </p:childTnLst>
                          </p:cTn>
                        </p:par>
                        <p:par>
                          <p:cTn id="46" fill="hold">
                            <p:stCondLst>
                              <p:cond delay="2250"/>
                            </p:stCondLst>
                            <p:childTnLst>
                              <p:par>
                                <p:cTn id="47" presetID="42" presetClass="entr" presetSubtype="0" fill="hold" grpId="0" nodeType="after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fade">
                                      <p:cBhvr>
                                        <p:cTn id="49" dur="250"/>
                                        <p:tgtEl>
                                          <p:spTgt spid="19"/>
                                        </p:tgtEl>
                                      </p:cBhvr>
                                    </p:animEffect>
                                    <p:anim calcmode="lin" valueType="num">
                                      <p:cBhvr>
                                        <p:cTn id="50" dur="250" fill="hold"/>
                                        <p:tgtEl>
                                          <p:spTgt spid="19"/>
                                        </p:tgtEl>
                                        <p:attrNameLst>
                                          <p:attrName>ppt_x</p:attrName>
                                        </p:attrNameLst>
                                      </p:cBhvr>
                                      <p:tavLst>
                                        <p:tav tm="0">
                                          <p:val>
                                            <p:strVal val="#ppt_x"/>
                                          </p:val>
                                        </p:tav>
                                        <p:tav tm="100000">
                                          <p:val>
                                            <p:strVal val="#ppt_x"/>
                                          </p:val>
                                        </p:tav>
                                      </p:tavLst>
                                    </p:anim>
                                    <p:anim calcmode="lin" valueType="num">
                                      <p:cBhvr>
                                        <p:cTn id="51" dur="250" fill="hold"/>
                                        <p:tgtEl>
                                          <p:spTgt spid="19"/>
                                        </p:tgtEl>
                                        <p:attrNameLst>
                                          <p:attrName>ppt_y</p:attrName>
                                        </p:attrNameLst>
                                      </p:cBhvr>
                                      <p:tavLst>
                                        <p:tav tm="0">
                                          <p:val>
                                            <p:strVal val="#ppt_y+.1"/>
                                          </p:val>
                                        </p:tav>
                                        <p:tav tm="100000">
                                          <p:val>
                                            <p:strVal val="#ppt_y"/>
                                          </p:val>
                                        </p:tav>
                                      </p:tavLst>
                                    </p:anim>
                                  </p:childTnLst>
                                </p:cTn>
                              </p:par>
                            </p:childTnLst>
                          </p:cTn>
                        </p:par>
                        <p:par>
                          <p:cTn id="52" fill="hold">
                            <p:stCondLst>
                              <p:cond delay="2500"/>
                            </p:stCondLst>
                            <p:childTnLst>
                              <p:par>
                                <p:cTn id="53" presetID="42" presetClass="entr" presetSubtype="0" fill="hold" grpId="0" nodeType="after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500"/>
                                        <p:tgtEl>
                                          <p:spTgt spid="21"/>
                                        </p:tgtEl>
                                      </p:cBhvr>
                                    </p:animEffect>
                                    <p:anim calcmode="lin" valueType="num">
                                      <p:cBhvr>
                                        <p:cTn id="56" dur="500" fill="hold"/>
                                        <p:tgtEl>
                                          <p:spTgt spid="21"/>
                                        </p:tgtEl>
                                        <p:attrNameLst>
                                          <p:attrName>ppt_x</p:attrName>
                                        </p:attrNameLst>
                                      </p:cBhvr>
                                      <p:tavLst>
                                        <p:tav tm="0">
                                          <p:val>
                                            <p:strVal val="#ppt_x"/>
                                          </p:val>
                                        </p:tav>
                                        <p:tav tm="100000">
                                          <p:val>
                                            <p:strVal val="#ppt_x"/>
                                          </p:val>
                                        </p:tav>
                                      </p:tavLst>
                                    </p:anim>
                                    <p:anim calcmode="lin" valueType="num">
                                      <p:cBhvr>
                                        <p:cTn id="57" dur="500" fill="hold"/>
                                        <p:tgtEl>
                                          <p:spTgt spid="21"/>
                                        </p:tgtEl>
                                        <p:attrNameLst>
                                          <p:attrName>ppt_y</p:attrName>
                                        </p:attrNameLst>
                                      </p:cBhvr>
                                      <p:tavLst>
                                        <p:tav tm="0">
                                          <p:val>
                                            <p:strVal val="#ppt_y+.1"/>
                                          </p:val>
                                        </p:tav>
                                        <p:tav tm="100000">
                                          <p:val>
                                            <p:strVal val="#ppt_y"/>
                                          </p:val>
                                        </p:tav>
                                      </p:tavLst>
                                    </p:anim>
                                  </p:childTnLst>
                                </p:cTn>
                              </p:par>
                            </p:childTnLst>
                          </p:cTn>
                        </p:par>
                        <p:par>
                          <p:cTn id="58" fill="hold">
                            <p:stCondLst>
                              <p:cond delay="3000"/>
                            </p:stCondLst>
                            <p:childTnLst>
                              <p:par>
                                <p:cTn id="59" presetID="42" presetClass="entr" presetSubtype="0" fill="hold" grpId="0" nodeType="afterEffect">
                                  <p:stCondLst>
                                    <p:cond delay="0"/>
                                  </p:stCondLst>
                                  <p:childTnLst>
                                    <p:set>
                                      <p:cBhvr>
                                        <p:cTn id="60" dur="1" fill="hold">
                                          <p:stCondLst>
                                            <p:cond delay="0"/>
                                          </p:stCondLst>
                                        </p:cTn>
                                        <p:tgtEl>
                                          <p:spTgt spid="22"/>
                                        </p:tgtEl>
                                        <p:attrNameLst>
                                          <p:attrName>style.visibility</p:attrName>
                                        </p:attrNameLst>
                                      </p:cBhvr>
                                      <p:to>
                                        <p:strVal val="visible"/>
                                      </p:to>
                                    </p:set>
                                    <p:animEffect transition="in" filter="fade">
                                      <p:cBhvr>
                                        <p:cTn id="61" dur="500"/>
                                        <p:tgtEl>
                                          <p:spTgt spid="22"/>
                                        </p:tgtEl>
                                      </p:cBhvr>
                                    </p:animEffect>
                                    <p:anim calcmode="lin" valueType="num">
                                      <p:cBhvr>
                                        <p:cTn id="62" dur="500" fill="hold"/>
                                        <p:tgtEl>
                                          <p:spTgt spid="22"/>
                                        </p:tgtEl>
                                        <p:attrNameLst>
                                          <p:attrName>ppt_x</p:attrName>
                                        </p:attrNameLst>
                                      </p:cBhvr>
                                      <p:tavLst>
                                        <p:tav tm="0">
                                          <p:val>
                                            <p:strVal val="#ppt_x"/>
                                          </p:val>
                                        </p:tav>
                                        <p:tav tm="100000">
                                          <p:val>
                                            <p:strVal val="#ppt_x"/>
                                          </p:val>
                                        </p:tav>
                                      </p:tavLst>
                                    </p:anim>
                                    <p:anim calcmode="lin" valueType="num">
                                      <p:cBhvr>
                                        <p:cTn id="63" dur="5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P spid="18" grpId="0"/>
      <p:bldP spid="19" grpId="0"/>
      <p:bldP spid="21" grpId="0" animBg="1"/>
      <p:bldP spid="2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357025"/>
            <a:ext cx="12190413" cy="688765"/>
            <a:chOff x="0" y="462533"/>
            <a:chExt cx="12190413" cy="688765"/>
          </a:xfrm>
        </p:grpSpPr>
        <p:sp>
          <p:nvSpPr>
            <p:cNvPr id="11" name="Copyright Notice"/>
            <p:cNvSpPr>
              <a:spLocks/>
            </p:cNvSpPr>
            <p:nvPr/>
          </p:nvSpPr>
          <p:spPr bwMode="auto">
            <a:xfrm>
              <a:off x="4597400" y="462533"/>
              <a:ext cx="30480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chemeClr val="bg1"/>
                  </a:solidFill>
                  <a:cs typeface="+mn-ea"/>
                  <a:sym typeface="+mn-lt"/>
                </a:rPr>
                <a:t>点击加入标题文字</a:t>
              </a:r>
              <a:endParaRPr lang="en-US" sz="2400" cap="small" dirty="0">
                <a:solidFill>
                  <a:schemeClr val="bg1"/>
                </a:solidFill>
                <a:cs typeface="+mn-ea"/>
                <a:sym typeface="+mn-lt"/>
              </a:endParaRPr>
            </a:p>
          </p:txBody>
        </p:sp>
        <p:cxnSp>
          <p:nvCxnSpPr>
            <p:cNvPr id="5" name="直接连接符 4"/>
            <p:cNvCxnSpPr>
              <a:cxnSpLocks/>
            </p:cNvCxnSpPr>
            <p:nvPr/>
          </p:nvCxnSpPr>
          <p:spPr>
            <a:xfrm>
              <a:off x="0" y="1151298"/>
              <a:ext cx="1219041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 name="组合 8"/>
          <p:cNvGrpSpPr>
            <a:grpSpLocks/>
          </p:cNvGrpSpPr>
          <p:nvPr/>
        </p:nvGrpSpPr>
        <p:grpSpPr bwMode="auto">
          <a:xfrm>
            <a:off x="1468438" y="2338388"/>
            <a:ext cx="4462462" cy="1046162"/>
            <a:chOff x="0" y="0"/>
            <a:chExt cx="4461858" cy="1045190"/>
          </a:xfrm>
        </p:grpSpPr>
        <p:sp>
          <p:nvSpPr>
            <p:cNvPr id="7" name="椭圆 9"/>
            <p:cNvSpPr>
              <a:spLocks noChangeArrowheads="1"/>
            </p:cNvSpPr>
            <p:nvPr/>
          </p:nvSpPr>
          <p:spPr bwMode="auto">
            <a:xfrm>
              <a:off x="0" y="0"/>
              <a:ext cx="1045190" cy="1045190"/>
            </a:xfrm>
            <a:prstGeom prst="ellipse">
              <a:avLst/>
            </a:prstGeom>
            <a:noFill/>
            <a:ln w="9525">
              <a:solidFill>
                <a:schemeClr val="bg1"/>
              </a:solidFill>
              <a:round/>
              <a:headEnd/>
              <a:tailEnd/>
            </a:ln>
          </p:spPr>
          <p:txBody>
            <a:bodyPr anchor="ctr"/>
            <a:lstStyle/>
            <a:p>
              <a:pPr algn="ctr" eaLnBrk="1" hangingPunct="1"/>
              <a:endParaRPr lang="zh-CN" altLang="en-US">
                <a:solidFill>
                  <a:schemeClr val="bg1"/>
                </a:solidFill>
                <a:cs typeface="+mn-ea"/>
                <a:sym typeface="+mn-lt"/>
              </a:endParaRPr>
            </a:p>
          </p:txBody>
        </p:sp>
        <p:sp>
          <p:nvSpPr>
            <p:cNvPr id="9" name="Freeform 95"/>
            <p:cNvSpPr>
              <a:spLocks noEditPoints="1"/>
            </p:cNvSpPr>
            <p:nvPr/>
          </p:nvSpPr>
          <p:spPr bwMode="auto">
            <a:xfrm>
              <a:off x="209781" y="257872"/>
              <a:ext cx="486949" cy="529445"/>
            </a:xfrm>
            <a:custGeom>
              <a:avLst/>
              <a:gdLst>
                <a:gd name="T0" fmla="*/ 484182 w 176"/>
                <a:gd name="T1" fmla="*/ 2758 h 192"/>
                <a:gd name="T2" fmla="*/ 473115 w 176"/>
                <a:gd name="T3" fmla="*/ 0 h 192"/>
                <a:gd name="T4" fmla="*/ 185373 w 176"/>
                <a:gd name="T5" fmla="*/ 66181 h 192"/>
                <a:gd name="T6" fmla="*/ 177072 w 176"/>
                <a:gd name="T7" fmla="*/ 77211 h 192"/>
                <a:gd name="T8" fmla="*/ 177072 w 176"/>
                <a:gd name="T9" fmla="*/ 366751 h 192"/>
                <a:gd name="T10" fmla="*/ 99603 w 176"/>
                <a:gd name="T11" fmla="*/ 330903 h 192"/>
                <a:gd name="T12" fmla="*/ 0 w 176"/>
                <a:gd name="T13" fmla="*/ 430174 h 192"/>
                <a:gd name="T14" fmla="*/ 99603 w 176"/>
                <a:gd name="T15" fmla="*/ 529445 h 192"/>
                <a:gd name="T16" fmla="*/ 199206 w 176"/>
                <a:gd name="T17" fmla="*/ 430174 h 192"/>
                <a:gd name="T18" fmla="*/ 199206 w 176"/>
                <a:gd name="T19" fmla="*/ 217845 h 192"/>
                <a:gd name="T20" fmla="*/ 464815 w 176"/>
                <a:gd name="T21" fmla="*/ 157179 h 192"/>
                <a:gd name="T22" fmla="*/ 464815 w 176"/>
                <a:gd name="T23" fmla="*/ 344691 h 192"/>
                <a:gd name="T24" fmla="*/ 387346 w 176"/>
                <a:gd name="T25" fmla="*/ 308843 h 192"/>
                <a:gd name="T26" fmla="*/ 287743 w 176"/>
                <a:gd name="T27" fmla="*/ 408114 h 192"/>
                <a:gd name="T28" fmla="*/ 387346 w 176"/>
                <a:gd name="T29" fmla="*/ 507385 h 192"/>
                <a:gd name="T30" fmla="*/ 486949 w 176"/>
                <a:gd name="T31" fmla="*/ 408114 h 192"/>
                <a:gd name="T32" fmla="*/ 486949 w 176"/>
                <a:gd name="T33" fmla="*/ 11030 h 192"/>
                <a:gd name="T34" fmla="*/ 484182 w 176"/>
                <a:gd name="T35" fmla="*/ 2758 h 192"/>
                <a:gd name="T36" fmla="*/ 99603 w 176"/>
                <a:gd name="T37" fmla="*/ 397084 h 192"/>
                <a:gd name="T38" fmla="*/ 66402 w 176"/>
                <a:gd name="T39" fmla="*/ 430174 h 192"/>
                <a:gd name="T40" fmla="*/ 55335 w 176"/>
                <a:gd name="T41" fmla="*/ 441204 h 192"/>
                <a:gd name="T42" fmla="*/ 44268 w 176"/>
                <a:gd name="T43" fmla="*/ 430174 h 192"/>
                <a:gd name="T44" fmla="*/ 99603 w 176"/>
                <a:gd name="T45" fmla="*/ 375024 h 192"/>
                <a:gd name="T46" fmla="*/ 110670 w 176"/>
                <a:gd name="T47" fmla="*/ 386054 h 192"/>
                <a:gd name="T48" fmla="*/ 99603 w 176"/>
                <a:gd name="T49" fmla="*/ 397084 h 192"/>
                <a:gd name="T50" fmla="*/ 387346 w 176"/>
                <a:gd name="T51" fmla="*/ 375024 h 192"/>
                <a:gd name="T52" fmla="*/ 354145 w 176"/>
                <a:gd name="T53" fmla="*/ 408114 h 192"/>
                <a:gd name="T54" fmla="*/ 343078 w 176"/>
                <a:gd name="T55" fmla="*/ 419144 h 192"/>
                <a:gd name="T56" fmla="*/ 332011 w 176"/>
                <a:gd name="T57" fmla="*/ 408114 h 192"/>
                <a:gd name="T58" fmla="*/ 387346 w 176"/>
                <a:gd name="T59" fmla="*/ 352963 h 192"/>
                <a:gd name="T60" fmla="*/ 398413 w 176"/>
                <a:gd name="T61" fmla="*/ 363993 h 192"/>
                <a:gd name="T62" fmla="*/ 387346 w 176"/>
                <a:gd name="T63" fmla="*/ 375024 h 1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76" h="192">
                  <a:moveTo>
                    <a:pt x="175" y="1"/>
                  </a:moveTo>
                  <a:cubicBezTo>
                    <a:pt x="174" y="0"/>
                    <a:pt x="172" y="0"/>
                    <a:pt x="171" y="0"/>
                  </a:cubicBezTo>
                  <a:cubicBezTo>
                    <a:pt x="67" y="24"/>
                    <a:pt x="67" y="24"/>
                    <a:pt x="67" y="24"/>
                  </a:cubicBezTo>
                  <a:cubicBezTo>
                    <a:pt x="65" y="24"/>
                    <a:pt x="64" y="26"/>
                    <a:pt x="64" y="28"/>
                  </a:cubicBezTo>
                  <a:cubicBezTo>
                    <a:pt x="64" y="133"/>
                    <a:pt x="64" y="133"/>
                    <a:pt x="64" y="133"/>
                  </a:cubicBezTo>
                  <a:cubicBezTo>
                    <a:pt x="58" y="125"/>
                    <a:pt x="47" y="120"/>
                    <a:pt x="36" y="120"/>
                  </a:cubicBezTo>
                  <a:cubicBezTo>
                    <a:pt x="16" y="120"/>
                    <a:pt x="0" y="136"/>
                    <a:pt x="0" y="156"/>
                  </a:cubicBezTo>
                  <a:cubicBezTo>
                    <a:pt x="0" y="176"/>
                    <a:pt x="16" y="192"/>
                    <a:pt x="36" y="192"/>
                  </a:cubicBezTo>
                  <a:cubicBezTo>
                    <a:pt x="56" y="192"/>
                    <a:pt x="72" y="176"/>
                    <a:pt x="72" y="156"/>
                  </a:cubicBezTo>
                  <a:cubicBezTo>
                    <a:pt x="72" y="79"/>
                    <a:pt x="72" y="79"/>
                    <a:pt x="72" y="79"/>
                  </a:cubicBezTo>
                  <a:cubicBezTo>
                    <a:pt x="168" y="57"/>
                    <a:pt x="168" y="57"/>
                    <a:pt x="168" y="57"/>
                  </a:cubicBezTo>
                  <a:cubicBezTo>
                    <a:pt x="168" y="125"/>
                    <a:pt x="168" y="125"/>
                    <a:pt x="168" y="125"/>
                  </a:cubicBezTo>
                  <a:cubicBezTo>
                    <a:pt x="162" y="117"/>
                    <a:pt x="151" y="112"/>
                    <a:pt x="140" y="112"/>
                  </a:cubicBezTo>
                  <a:cubicBezTo>
                    <a:pt x="120" y="112"/>
                    <a:pt x="104" y="128"/>
                    <a:pt x="104" y="148"/>
                  </a:cubicBezTo>
                  <a:cubicBezTo>
                    <a:pt x="104" y="168"/>
                    <a:pt x="120" y="184"/>
                    <a:pt x="140" y="184"/>
                  </a:cubicBezTo>
                  <a:cubicBezTo>
                    <a:pt x="160" y="184"/>
                    <a:pt x="176" y="168"/>
                    <a:pt x="176" y="148"/>
                  </a:cubicBezTo>
                  <a:cubicBezTo>
                    <a:pt x="176" y="4"/>
                    <a:pt x="176" y="4"/>
                    <a:pt x="176" y="4"/>
                  </a:cubicBezTo>
                  <a:cubicBezTo>
                    <a:pt x="176" y="3"/>
                    <a:pt x="176" y="1"/>
                    <a:pt x="175" y="1"/>
                  </a:cubicBezTo>
                  <a:close/>
                  <a:moveTo>
                    <a:pt x="36" y="144"/>
                  </a:moveTo>
                  <a:cubicBezTo>
                    <a:pt x="30" y="144"/>
                    <a:pt x="24" y="149"/>
                    <a:pt x="24" y="156"/>
                  </a:cubicBezTo>
                  <a:cubicBezTo>
                    <a:pt x="24" y="158"/>
                    <a:pt x="22" y="160"/>
                    <a:pt x="20" y="160"/>
                  </a:cubicBezTo>
                  <a:cubicBezTo>
                    <a:pt x="18" y="160"/>
                    <a:pt x="16" y="158"/>
                    <a:pt x="16" y="156"/>
                  </a:cubicBezTo>
                  <a:cubicBezTo>
                    <a:pt x="16" y="145"/>
                    <a:pt x="25" y="136"/>
                    <a:pt x="36" y="136"/>
                  </a:cubicBezTo>
                  <a:cubicBezTo>
                    <a:pt x="38" y="136"/>
                    <a:pt x="40" y="138"/>
                    <a:pt x="40" y="140"/>
                  </a:cubicBezTo>
                  <a:cubicBezTo>
                    <a:pt x="40" y="142"/>
                    <a:pt x="38" y="144"/>
                    <a:pt x="36" y="144"/>
                  </a:cubicBezTo>
                  <a:close/>
                  <a:moveTo>
                    <a:pt x="140" y="136"/>
                  </a:moveTo>
                  <a:cubicBezTo>
                    <a:pt x="134" y="136"/>
                    <a:pt x="128" y="141"/>
                    <a:pt x="128" y="148"/>
                  </a:cubicBezTo>
                  <a:cubicBezTo>
                    <a:pt x="128" y="150"/>
                    <a:pt x="126" y="152"/>
                    <a:pt x="124" y="152"/>
                  </a:cubicBezTo>
                  <a:cubicBezTo>
                    <a:pt x="122" y="152"/>
                    <a:pt x="120" y="150"/>
                    <a:pt x="120" y="148"/>
                  </a:cubicBezTo>
                  <a:cubicBezTo>
                    <a:pt x="120" y="137"/>
                    <a:pt x="129" y="128"/>
                    <a:pt x="140" y="128"/>
                  </a:cubicBezTo>
                  <a:cubicBezTo>
                    <a:pt x="142" y="128"/>
                    <a:pt x="144" y="130"/>
                    <a:pt x="144" y="132"/>
                  </a:cubicBezTo>
                  <a:cubicBezTo>
                    <a:pt x="144" y="134"/>
                    <a:pt x="142" y="136"/>
                    <a:pt x="140" y="13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lIns="80296" tIns="40148" rIns="80296" bIns="40148"/>
            <a:lstStyle/>
            <a:p>
              <a:endParaRPr lang="zh-CN" altLang="en-US">
                <a:solidFill>
                  <a:schemeClr val="bg1"/>
                </a:solidFill>
                <a:cs typeface="+mn-ea"/>
                <a:sym typeface="+mn-lt"/>
              </a:endParaRPr>
            </a:p>
          </p:txBody>
        </p:sp>
        <p:sp>
          <p:nvSpPr>
            <p:cNvPr id="10" name="文本框 11"/>
            <p:cNvSpPr txBox="1">
              <a:spLocks noChangeArrowheads="1"/>
            </p:cNvSpPr>
            <p:nvPr/>
          </p:nvSpPr>
          <p:spPr bwMode="auto">
            <a:xfrm>
              <a:off x="1103247" y="90800"/>
              <a:ext cx="3358611" cy="737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itchFamily="34" charset="0"/>
                  <a:ea typeface="宋体" pitchFamily="2" charset="-122"/>
                </a:defRPr>
              </a:lvl1pPr>
              <a:lvl2pPr marL="742950" indent="-285750">
                <a:defRPr sz="2400">
                  <a:solidFill>
                    <a:schemeClr val="tx1"/>
                  </a:solidFill>
                  <a:latin typeface="Calibri" pitchFamily="34" charset="0"/>
                  <a:ea typeface="宋体" pitchFamily="2" charset="-122"/>
                </a:defRPr>
              </a:lvl2pPr>
              <a:lvl3pPr>
                <a:defRPr sz="2000">
                  <a:solidFill>
                    <a:schemeClr val="tx1"/>
                  </a:solidFill>
                  <a:latin typeface="Calibri" pitchFamily="34" charset="0"/>
                  <a:ea typeface="宋体" pitchFamily="2" charset="-122"/>
                </a:defRPr>
              </a:lvl3pPr>
              <a:lvl4pPr>
                <a:defRPr>
                  <a:solidFill>
                    <a:schemeClr val="tx1"/>
                  </a:solidFill>
                  <a:latin typeface="Calibri" pitchFamily="34" charset="0"/>
                  <a:ea typeface="宋体" pitchFamily="2" charset="-122"/>
                </a:defRPr>
              </a:lvl4pPr>
              <a:lvl5pPr>
                <a:defRPr>
                  <a:solidFill>
                    <a:schemeClr val="tx1"/>
                  </a:solidFill>
                  <a:latin typeface="Calibri" pitchFamily="34" charset="0"/>
                  <a:ea typeface="宋体" pitchFamily="2" charset="-122"/>
                </a:defRPr>
              </a:lvl5pPr>
              <a:lvl6pPr eaLnBrk="0" hangingPunct="0">
                <a:defRPr>
                  <a:solidFill>
                    <a:schemeClr val="tx1"/>
                  </a:solidFill>
                  <a:latin typeface="Calibri" pitchFamily="34" charset="0"/>
                  <a:ea typeface="宋体" pitchFamily="2" charset="-122"/>
                </a:defRPr>
              </a:lvl6pPr>
              <a:lvl7pPr eaLnBrk="0" hangingPunct="0">
                <a:defRPr>
                  <a:solidFill>
                    <a:schemeClr val="tx1"/>
                  </a:solidFill>
                  <a:latin typeface="Calibri" pitchFamily="34" charset="0"/>
                  <a:ea typeface="宋体" pitchFamily="2" charset="-122"/>
                </a:defRPr>
              </a:lvl7pPr>
              <a:lvl8pPr eaLnBrk="0" hangingPunct="0">
                <a:defRPr>
                  <a:solidFill>
                    <a:schemeClr val="tx1"/>
                  </a:solidFill>
                  <a:latin typeface="Calibri" pitchFamily="34" charset="0"/>
                  <a:ea typeface="宋体" pitchFamily="2" charset="-122"/>
                </a:defRPr>
              </a:lvl8pPr>
              <a:lvl9pPr eaLnBrk="0" hangingPunct="0">
                <a:defRPr>
                  <a:solidFill>
                    <a:schemeClr val="tx1"/>
                  </a:solidFill>
                  <a:latin typeface="Calibri" pitchFamily="34" charset="0"/>
                  <a:ea typeface="宋体" pitchFamily="2" charset="-122"/>
                </a:defRPr>
              </a:lvl9pPr>
            </a:lstStyle>
            <a:p>
              <a:pPr eaLnBrk="1" hangingPunct="1"/>
              <a:r>
                <a:rPr lang="zh-CN" altLang="en-US" sz="1400" dirty="0">
                  <a:solidFill>
                    <a:schemeClr val="bg1"/>
                  </a:solidFill>
                  <a:latin typeface="+mn-lt"/>
                  <a:ea typeface="+mn-ea"/>
                  <a:cs typeface="+mn-ea"/>
                  <a:sym typeface="+mn-lt"/>
                </a:rPr>
                <a:t>您的内容打在这里，或者通过复制您的文本后，在此框中选择粘贴，并选择只保留文字。</a:t>
              </a:r>
            </a:p>
          </p:txBody>
        </p:sp>
      </p:grpSp>
      <p:grpSp>
        <p:nvGrpSpPr>
          <p:cNvPr id="12" name="组合 11"/>
          <p:cNvGrpSpPr>
            <a:grpSpLocks/>
          </p:cNvGrpSpPr>
          <p:nvPr/>
        </p:nvGrpSpPr>
        <p:grpSpPr bwMode="auto">
          <a:xfrm>
            <a:off x="6532563" y="2319338"/>
            <a:ext cx="4503737" cy="1044575"/>
            <a:chOff x="0" y="0"/>
            <a:chExt cx="4504272" cy="1045190"/>
          </a:xfrm>
        </p:grpSpPr>
        <p:sp>
          <p:nvSpPr>
            <p:cNvPr id="13" name="椭圆 12"/>
            <p:cNvSpPr>
              <a:spLocks noChangeArrowheads="1"/>
            </p:cNvSpPr>
            <p:nvPr/>
          </p:nvSpPr>
          <p:spPr bwMode="auto">
            <a:xfrm>
              <a:off x="0" y="0"/>
              <a:ext cx="1045190" cy="1045190"/>
            </a:xfrm>
            <a:prstGeom prst="ellipse">
              <a:avLst/>
            </a:prstGeom>
            <a:noFill/>
            <a:ln w="9525">
              <a:solidFill>
                <a:schemeClr val="bg1"/>
              </a:solidFill>
              <a:round/>
              <a:headEnd/>
              <a:tailEnd/>
            </a:ln>
          </p:spPr>
          <p:txBody>
            <a:bodyPr anchor="ctr"/>
            <a:lstStyle/>
            <a:p>
              <a:pPr algn="ctr" eaLnBrk="1" hangingPunct="1"/>
              <a:endParaRPr lang="zh-CN" altLang="en-US">
                <a:solidFill>
                  <a:schemeClr val="bg1"/>
                </a:solidFill>
                <a:cs typeface="+mn-ea"/>
                <a:sym typeface="+mn-lt"/>
              </a:endParaRPr>
            </a:p>
          </p:txBody>
        </p:sp>
        <p:grpSp>
          <p:nvGrpSpPr>
            <p:cNvPr id="14" name="组合 13"/>
            <p:cNvGrpSpPr>
              <a:grpSpLocks/>
            </p:cNvGrpSpPr>
            <p:nvPr/>
          </p:nvGrpSpPr>
          <p:grpSpPr bwMode="auto">
            <a:xfrm>
              <a:off x="258757" y="324274"/>
              <a:ext cx="527675" cy="396641"/>
              <a:chOff x="0" y="0"/>
              <a:chExt cx="473075" cy="355600"/>
            </a:xfrm>
          </p:grpSpPr>
          <p:sp>
            <p:nvSpPr>
              <p:cNvPr id="16" name="Freeform 59"/>
              <p:cNvSpPr>
                <a:spLocks/>
              </p:cNvSpPr>
              <p:nvPr/>
            </p:nvSpPr>
            <p:spPr bwMode="auto">
              <a:xfrm>
                <a:off x="0" y="71438"/>
                <a:ext cx="473075" cy="284162"/>
              </a:xfrm>
              <a:custGeom>
                <a:avLst/>
                <a:gdLst>
                  <a:gd name="T0" fmla="*/ 404085 w 192"/>
                  <a:gd name="T1" fmla="*/ 126020 h 115"/>
                  <a:gd name="T2" fmla="*/ 349878 w 192"/>
                  <a:gd name="T3" fmla="*/ 126020 h 115"/>
                  <a:gd name="T4" fmla="*/ 411477 w 192"/>
                  <a:gd name="T5" fmla="*/ 187794 h 115"/>
                  <a:gd name="T6" fmla="*/ 411477 w 192"/>
                  <a:gd name="T7" fmla="*/ 202620 h 115"/>
                  <a:gd name="T8" fmla="*/ 404085 w 192"/>
                  <a:gd name="T9" fmla="*/ 205091 h 115"/>
                  <a:gd name="T10" fmla="*/ 396693 w 192"/>
                  <a:gd name="T11" fmla="*/ 202620 h 115"/>
                  <a:gd name="T12" fmla="*/ 320311 w 192"/>
                  <a:gd name="T13" fmla="*/ 126020 h 115"/>
                  <a:gd name="T14" fmla="*/ 152764 w 192"/>
                  <a:gd name="T15" fmla="*/ 126020 h 115"/>
                  <a:gd name="T16" fmla="*/ 76382 w 192"/>
                  <a:gd name="T17" fmla="*/ 202620 h 115"/>
                  <a:gd name="T18" fmla="*/ 68990 w 192"/>
                  <a:gd name="T19" fmla="*/ 205091 h 115"/>
                  <a:gd name="T20" fmla="*/ 61598 w 192"/>
                  <a:gd name="T21" fmla="*/ 202620 h 115"/>
                  <a:gd name="T22" fmla="*/ 61598 w 192"/>
                  <a:gd name="T23" fmla="*/ 187794 h 115"/>
                  <a:gd name="T24" fmla="*/ 123197 w 192"/>
                  <a:gd name="T25" fmla="*/ 126020 h 115"/>
                  <a:gd name="T26" fmla="*/ 68990 w 192"/>
                  <a:gd name="T27" fmla="*/ 126020 h 115"/>
                  <a:gd name="T28" fmla="*/ 61598 w 192"/>
                  <a:gd name="T29" fmla="*/ 121078 h 115"/>
                  <a:gd name="T30" fmla="*/ 0 w 192"/>
                  <a:gd name="T31" fmla="*/ 0 h 115"/>
                  <a:gd name="T32" fmla="*/ 0 w 192"/>
                  <a:gd name="T33" fmla="*/ 234743 h 115"/>
                  <a:gd name="T34" fmla="*/ 49279 w 192"/>
                  <a:gd name="T35" fmla="*/ 284162 h 115"/>
                  <a:gd name="T36" fmla="*/ 423796 w 192"/>
                  <a:gd name="T37" fmla="*/ 284162 h 115"/>
                  <a:gd name="T38" fmla="*/ 473075 w 192"/>
                  <a:gd name="T39" fmla="*/ 234743 h 115"/>
                  <a:gd name="T40" fmla="*/ 473075 w 192"/>
                  <a:gd name="T41" fmla="*/ 0 h 115"/>
                  <a:gd name="T42" fmla="*/ 413941 w 192"/>
                  <a:gd name="T43" fmla="*/ 121078 h 115"/>
                  <a:gd name="T44" fmla="*/ 404085 w 192"/>
                  <a:gd name="T45" fmla="*/ 126020 h 11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92" h="115">
                    <a:moveTo>
                      <a:pt x="164" y="51"/>
                    </a:moveTo>
                    <a:cubicBezTo>
                      <a:pt x="142" y="51"/>
                      <a:pt x="142" y="51"/>
                      <a:pt x="142" y="51"/>
                    </a:cubicBezTo>
                    <a:cubicBezTo>
                      <a:pt x="167" y="76"/>
                      <a:pt x="167" y="76"/>
                      <a:pt x="167" y="76"/>
                    </a:cubicBezTo>
                    <a:cubicBezTo>
                      <a:pt x="169" y="78"/>
                      <a:pt x="169" y="80"/>
                      <a:pt x="167" y="82"/>
                    </a:cubicBezTo>
                    <a:cubicBezTo>
                      <a:pt x="166" y="82"/>
                      <a:pt x="165" y="83"/>
                      <a:pt x="164" y="83"/>
                    </a:cubicBezTo>
                    <a:cubicBezTo>
                      <a:pt x="163" y="83"/>
                      <a:pt x="162" y="82"/>
                      <a:pt x="161" y="82"/>
                    </a:cubicBezTo>
                    <a:cubicBezTo>
                      <a:pt x="130" y="51"/>
                      <a:pt x="130" y="51"/>
                      <a:pt x="130" y="51"/>
                    </a:cubicBezTo>
                    <a:cubicBezTo>
                      <a:pt x="62" y="51"/>
                      <a:pt x="62" y="51"/>
                      <a:pt x="62" y="51"/>
                    </a:cubicBezTo>
                    <a:cubicBezTo>
                      <a:pt x="31" y="82"/>
                      <a:pt x="31" y="82"/>
                      <a:pt x="31" y="82"/>
                    </a:cubicBezTo>
                    <a:cubicBezTo>
                      <a:pt x="30" y="82"/>
                      <a:pt x="29" y="83"/>
                      <a:pt x="28" y="83"/>
                    </a:cubicBezTo>
                    <a:cubicBezTo>
                      <a:pt x="27" y="83"/>
                      <a:pt x="26" y="82"/>
                      <a:pt x="25" y="82"/>
                    </a:cubicBezTo>
                    <a:cubicBezTo>
                      <a:pt x="24" y="80"/>
                      <a:pt x="24" y="78"/>
                      <a:pt x="25" y="76"/>
                    </a:cubicBezTo>
                    <a:cubicBezTo>
                      <a:pt x="50" y="51"/>
                      <a:pt x="50" y="51"/>
                      <a:pt x="50" y="51"/>
                    </a:cubicBezTo>
                    <a:cubicBezTo>
                      <a:pt x="28" y="51"/>
                      <a:pt x="28" y="51"/>
                      <a:pt x="28" y="51"/>
                    </a:cubicBezTo>
                    <a:cubicBezTo>
                      <a:pt x="27" y="51"/>
                      <a:pt x="25" y="50"/>
                      <a:pt x="25" y="49"/>
                    </a:cubicBezTo>
                    <a:cubicBezTo>
                      <a:pt x="0" y="0"/>
                      <a:pt x="0" y="0"/>
                      <a:pt x="0" y="0"/>
                    </a:cubicBezTo>
                    <a:cubicBezTo>
                      <a:pt x="0" y="95"/>
                      <a:pt x="0" y="95"/>
                      <a:pt x="0" y="95"/>
                    </a:cubicBezTo>
                    <a:cubicBezTo>
                      <a:pt x="0" y="106"/>
                      <a:pt x="9" y="115"/>
                      <a:pt x="20" y="115"/>
                    </a:cubicBezTo>
                    <a:cubicBezTo>
                      <a:pt x="172" y="115"/>
                      <a:pt x="172" y="115"/>
                      <a:pt x="172" y="115"/>
                    </a:cubicBezTo>
                    <a:cubicBezTo>
                      <a:pt x="183" y="115"/>
                      <a:pt x="192" y="106"/>
                      <a:pt x="192" y="95"/>
                    </a:cubicBezTo>
                    <a:cubicBezTo>
                      <a:pt x="192" y="0"/>
                      <a:pt x="192" y="0"/>
                      <a:pt x="192" y="0"/>
                    </a:cubicBezTo>
                    <a:cubicBezTo>
                      <a:pt x="168" y="49"/>
                      <a:pt x="168" y="49"/>
                      <a:pt x="168" y="49"/>
                    </a:cubicBezTo>
                    <a:cubicBezTo>
                      <a:pt x="167" y="50"/>
                      <a:pt x="166" y="51"/>
                      <a:pt x="164" y="5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lIns="80296" tIns="40148" rIns="80296" bIns="40148"/>
              <a:lstStyle/>
              <a:p>
                <a:endParaRPr lang="zh-CN" altLang="en-US">
                  <a:solidFill>
                    <a:schemeClr val="bg1"/>
                  </a:solidFill>
                  <a:cs typeface="+mn-ea"/>
                  <a:sym typeface="+mn-lt"/>
                </a:endParaRPr>
              </a:p>
            </p:txBody>
          </p:sp>
          <p:sp>
            <p:nvSpPr>
              <p:cNvPr id="17" name="Freeform 60"/>
              <p:cNvSpPr>
                <a:spLocks/>
              </p:cNvSpPr>
              <p:nvPr/>
            </p:nvSpPr>
            <p:spPr bwMode="auto">
              <a:xfrm>
                <a:off x="0" y="0"/>
                <a:ext cx="473075" cy="179388"/>
              </a:xfrm>
              <a:custGeom>
                <a:avLst/>
                <a:gdLst>
                  <a:gd name="T0" fmla="*/ 463219 w 192"/>
                  <a:gd name="T1" fmla="*/ 0 h 72"/>
                  <a:gd name="T2" fmla="*/ 9856 w 192"/>
                  <a:gd name="T3" fmla="*/ 0 h 72"/>
                  <a:gd name="T4" fmla="*/ 2464 w 192"/>
                  <a:gd name="T5" fmla="*/ 2492 h 72"/>
                  <a:gd name="T6" fmla="*/ 0 w 192"/>
                  <a:gd name="T7" fmla="*/ 9966 h 72"/>
                  <a:gd name="T8" fmla="*/ 0 w 192"/>
                  <a:gd name="T9" fmla="*/ 27407 h 72"/>
                  <a:gd name="T10" fmla="*/ 76382 w 192"/>
                  <a:gd name="T11" fmla="*/ 179388 h 72"/>
                  <a:gd name="T12" fmla="*/ 399157 w 192"/>
                  <a:gd name="T13" fmla="*/ 179388 h 72"/>
                  <a:gd name="T14" fmla="*/ 473075 w 192"/>
                  <a:gd name="T15" fmla="*/ 27407 h 72"/>
                  <a:gd name="T16" fmla="*/ 473075 w 192"/>
                  <a:gd name="T17" fmla="*/ 9966 h 72"/>
                  <a:gd name="T18" fmla="*/ 463219 w 192"/>
                  <a:gd name="T19" fmla="*/ 0 h 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92" h="72">
                    <a:moveTo>
                      <a:pt x="188" y="0"/>
                    </a:moveTo>
                    <a:cubicBezTo>
                      <a:pt x="4" y="0"/>
                      <a:pt x="4" y="0"/>
                      <a:pt x="4" y="0"/>
                    </a:cubicBezTo>
                    <a:cubicBezTo>
                      <a:pt x="3" y="0"/>
                      <a:pt x="2" y="0"/>
                      <a:pt x="1" y="1"/>
                    </a:cubicBezTo>
                    <a:cubicBezTo>
                      <a:pt x="1" y="2"/>
                      <a:pt x="0" y="3"/>
                      <a:pt x="0" y="4"/>
                    </a:cubicBezTo>
                    <a:cubicBezTo>
                      <a:pt x="0" y="11"/>
                      <a:pt x="0" y="11"/>
                      <a:pt x="0" y="11"/>
                    </a:cubicBezTo>
                    <a:cubicBezTo>
                      <a:pt x="31" y="72"/>
                      <a:pt x="31" y="72"/>
                      <a:pt x="31" y="72"/>
                    </a:cubicBezTo>
                    <a:cubicBezTo>
                      <a:pt x="162" y="72"/>
                      <a:pt x="162" y="72"/>
                      <a:pt x="162" y="72"/>
                    </a:cubicBezTo>
                    <a:cubicBezTo>
                      <a:pt x="192" y="11"/>
                      <a:pt x="192" y="11"/>
                      <a:pt x="192" y="11"/>
                    </a:cubicBezTo>
                    <a:cubicBezTo>
                      <a:pt x="192" y="4"/>
                      <a:pt x="192" y="4"/>
                      <a:pt x="192" y="4"/>
                    </a:cubicBezTo>
                    <a:cubicBezTo>
                      <a:pt x="192" y="2"/>
                      <a:pt x="190" y="0"/>
                      <a:pt x="18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lIns="80296" tIns="40148" rIns="80296" bIns="40148"/>
              <a:lstStyle/>
              <a:p>
                <a:endParaRPr lang="zh-CN" altLang="en-US">
                  <a:solidFill>
                    <a:schemeClr val="bg1"/>
                  </a:solidFill>
                  <a:cs typeface="+mn-ea"/>
                  <a:sym typeface="+mn-lt"/>
                </a:endParaRPr>
              </a:p>
            </p:txBody>
          </p:sp>
        </p:grpSp>
        <p:sp>
          <p:nvSpPr>
            <p:cNvPr id="15" name="文本框 14"/>
            <p:cNvSpPr txBox="1">
              <a:spLocks noChangeArrowheads="1"/>
            </p:cNvSpPr>
            <p:nvPr/>
          </p:nvSpPr>
          <p:spPr bwMode="auto">
            <a:xfrm>
              <a:off x="1145661" y="110637"/>
              <a:ext cx="3358611" cy="739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itchFamily="34" charset="0"/>
                  <a:ea typeface="宋体" pitchFamily="2" charset="-122"/>
                </a:defRPr>
              </a:lvl1pPr>
              <a:lvl2pPr marL="742950" indent="-285750">
                <a:defRPr sz="2400">
                  <a:solidFill>
                    <a:schemeClr val="tx1"/>
                  </a:solidFill>
                  <a:latin typeface="Calibri" pitchFamily="34" charset="0"/>
                  <a:ea typeface="宋体" pitchFamily="2" charset="-122"/>
                </a:defRPr>
              </a:lvl2pPr>
              <a:lvl3pPr>
                <a:defRPr sz="2000">
                  <a:solidFill>
                    <a:schemeClr val="tx1"/>
                  </a:solidFill>
                  <a:latin typeface="Calibri" pitchFamily="34" charset="0"/>
                  <a:ea typeface="宋体" pitchFamily="2" charset="-122"/>
                </a:defRPr>
              </a:lvl3pPr>
              <a:lvl4pPr>
                <a:defRPr>
                  <a:solidFill>
                    <a:schemeClr val="tx1"/>
                  </a:solidFill>
                  <a:latin typeface="Calibri" pitchFamily="34" charset="0"/>
                  <a:ea typeface="宋体" pitchFamily="2" charset="-122"/>
                </a:defRPr>
              </a:lvl4pPr>
              <a:lvl5pPr>
                <a:defRPr>
                  <a:solidFill>
                    <a:schemeClr val="tx1"/>
                  </a:solidFill>
                  <a:latin typeface="Calibri" pitchFamily="34" charset="0"/>
                  <a:ea typeface="宋体" pitchFamily="2" charset="-122"/>
                </a:defRPr>
              </a:lvl5pPr>
              <a:lvl6pPr eaLnBrk="0" hangingPunct="0">
                <a:defRPr>
                  <a:solidFill>
                    <a:schemeClr val="tx1"/>
                  </a:solidFill>
                  <a:latin typeface="Calibri" pitchFamily="34" charset="0"/>
                  <a:ea typeface="宋体" pitchFamily="2" charset="-122"/>
                </a:defRPr>
              </a:lvl6pPr>
              <a:lvl7pPr eaLnBrk="0" hangingPunct="0">
                <a:defRPr>
                  <a:solidFill>
                    <a:schemeClr val="tx1"/>
                  </a:solidFill>
                  <a:latin typeface="Calibri" pitchFamily="34" charset="0"/>
                  <a:ea typeface="宋体" pitchFamily="2" charset="-122"/>
                </a:defRPr>
              </a:lvl7pPr>
              <a:lvl8pPr eaLnBrk="0" hangingPunct="0">
                <a:defRPr>
                  <a:solidFill>
                    <a:schemeClr val="tx1"/>
                  </a:solidFill>
                  <a:latin typeface="Calibri" pitchFamily="34" charset="0"/>
                  <a:ea typeface="宋体" pitchFamily="2" charset="-122"/>
                </a:defRPr>
              </a:lvl8pPr>
              <a:lvl9pPr eaLnBrk="0" hangingPunct="0">
                <a:defRPr>
                  <a:solidFill>
                    <a:schemeClr val="tx1"/>
                  </a:solidFill>
                  <a:latin typeface="Calibri" pitchFamily="34" charset="0"/>
                  <a:ea typeface="宋体" pitchFamily="2" charset="-122"/>
                </a:defRPr>
              </a:lvl9pPr>
            </a:lstStyle>
            <a:p>
              <a:pPr eaLnBrk="1" hangingPunct="1"/>
              <a:r>
                <a:rPr lang="zh-CN" altLang="en-US" sz="1400" dirty="0">
                  <a:solidFill>
                    <a:schemeClr val="bg1"/>
                  </a:solidFill>
                  <a:latin typeface="+mn-lt"/>
                  <a:ea typeface="+mn-ea"/>
                  <a:cs typeface="+mn-ea"/>
                  <a:sym typeface="+mn-lt"/>
                </a:rPr>
                <a:t>您的内容打在这里，或者通过复制您的文本后，在此框中选择粘贴，并选择只保留文字。</a:t>
              </a:r>
            </a:p>
          </p:txBody>
        </p:sp>
      </p:grpSp>
      <p:grpSp>
        <p:nvGrpSpPr>
          <p:cNvPr id="18" name="组合 20"/>
          <p:cNvGrpSpPr>
            <a:grpSpLocks/>
          </p:cNvGrpSpPr>
          <p:nvPr/>
        </p:nvGrpSpPr>
        <p:grpSpPr bwMode="auto">
          <a:xfrm>
            <a:off x="1468438" y="4270375"/>
            <a:ext cx="4462462" cy="1044575"/>
            <a:chOff x="0" y="0"/>
            <a:chExt cx="4461858" cy="1045190"/>
          </a:xfrm>
        </p:grpSpPr>
        <p:sp>
          <p:nvSpPr>
            <p:cNvPr id="19" name="椭圆 21"/>
            <p:cNvSpPr>
              <a:spLocks noChangeArrowheads="1"/>
            </p:cNvSpPr>
            <p:nvPr/>
          </p:nvSpPr>
          <p:spPr bwMode="auto">
            <a:xfrm>
              <a:off x="0" y="0"/>
              <a:ext cx="1045190" cy="1045190"/>
            </a:xfrm>
            <a:prstGeom prst="ellipse">
              <a:avLst/>
            </a:prstGeom>
            <a:noFill/>
            <a:ln w="9525">
              <a:solidFill>
                <a:schemeClr val="bg1"/>
              </a:solidFill>
              <a:round/>
              <a:headEnd/>
              <a:tailEnd/>
            </a:ln>
          </p:spPr>
          <p:txBody>
            <a:bodyPr anchor="ctr"/>
            <a:lstStyle/>
            <a:p>
              <a:pPr algn="ctr" eaLnBrk="1" hangingPunct="1"/>
              <a:endParaRPr lang="zh-CN" altLang="en-US">
                <a:solidFill>
                  <a:schemeClr val="bg1"/>
                </a:solidFill>
                <a:cs typeface="+mn-ea"/>
                <a:sym typeface="+mn-lt"/>
              </a:endParaRPr>
            </a:p>
          </p:txBody>
        </p:sp>
        <p:sp>
          <p:nvSpPr>
            <p:cNvPr id="20" name="Freeform 96"/>
            <p:cNvSpPr>
              <a:spLocks noEditPoints="1"/>
            </p:cNvSpPr>
            <p:nvPr/>
          </p:nvSpPr>
          <p:spPr bwMode="auto">
            <a:xfrm>
              <a:off x="334414" y="257873"/>
              <a:ext cx="352373" cy="529445"/>
            </a:xfrm>
            <a:custGeom>
              <a:avLst/>
              <a:gdLst>
                <a:gd name="T0" fmla="*/ 352373 w 128"/>
                <a:gd name="T1" fmla="*/ 187512 h 192"/>
                <a:gd name="T2" fmla="*/ 308326 w 128"/>
                <a:gd name="T3" fmla="*/ 176482 h 192"/>
                <a:gd name="T4" fmla="*/ 176187 w 128"/>
                <a:gd name="T5" fmla="*/ 0 h 192"/>
                <a:gd name="T6" fmla="*/ 44047 w 128"/>
                <a:gd name="T7" fmla="*/ 176482 h 192"/>
                <a:gd name="T8" fmla="*/ 0 w 128"/>
                <a:gd name="T9" fmla="*/ 187512 h 192"/>
                <a:gd name="T10" fmla="*/ 165175 w 128"/>
                <a:gd name="T11" fmla="*/ 419144 h 192"/>
                <a:gd name="T12" fmla="*/ 77082 w 128"/>
                <a:gd name="T13" fmla="*/ 441204 h 192"/>
                <a:gd name="T14" fmla="*/ 22023 w 128"/>
                <a:gd name="T15" fmla="*/ 518415 h 192"/>
                <a:gd name="T16" fmla="*/ 319338 w 128"/>
                <a:gd name="T17" fmla="*/ 529445 h 192"/>
                <a:gd name="T18" fmla="*/ 330350 w 128"/>
                <a:gd name="T19" fmla="*/ 496355 h 192"/>
                <a:gd name="T20" fmla="*/ 187198 w 128"/>
                <a:gd name="T21" fmla="*/ 441204 h 192"/>
                <a:gd name="T22" fmla="*/ 352373 w 128"/>
                <a:gd name="T23" fmla="*/ 242662 h 192"/>
                <a:gd name="T24" fmla="*/ 231245 w 128"/>
                <a:gd name="T25" fmla="*/ 88241 h 192"/>
                <a:gd name="T26" fmla="*/ 242256 w 128"/>
                <a:gd name="T27" fmla="*/ 275753 h 192"/>
                <a:gd name="T28" fmla="*/ 220233 w 128"/>
                <a:gd name="T29" fmla="*/ 275753 h 192"/>
                <a:gd name="T30" fmla="*/ 77082 w 128"/>
                <a:gd name="T31" fmla="*/ 88241 h 192"/>
                <a:gd name="T32" fmla="*/ 154163 w 128"/>
                <a:gd name="T33" fmla="*/ 99271 h 192"/>
                <a:gd name="T34" fmla="*/ 68823 w 128"/>
                <a:gd name="T35" fmla="*/ 110301 h 192"/>
                <a:gd name="T36" fmla="*/ 66070 w 128"/>
                <a:gd name="T37" fmla="*/ 132361 h 192"/>
                <a:gd name="T38" fmla="*/ 154163 w 128"/>
                <a:gd name="T39" fmla="*/ 143391 h 192"/>
                <a:gd name="T40" fmla="*/ 66070 w 128"/>
                <a:gd name="T41" fmla="*/ 154421 h 192"/>
                <a:gd name="T42" fmla="*/ 66070 w 128"/>
                <a:gd name="T43" fmla="*/ 176482 h 192"/>
                <a:gd name="T44" fmla="*/ 154163 w 128"/>
                <a:gd name="T45" fmla="*/ 187512 h 192"/>
                <a:gd name="T46" fmla="*/ 66070 w 128"/>
                <a:gd name="T47" fmla="*/ 198542 h 192"/>
                <a:gd name="T48" fmla="*/ 66070 w 128"/>
                <a:gd name="T49" fmla="*/ 220602 h 192"/>
                <a:gd name="T50" fmla="*/ 154163 w 128"/>
                <a:gd name="T51" fmla="*/ 231632 h 192"/>
                <a:gd name="T52" fmla="*/ 66070 w 128"/>
                <a:gd name="T53" fmla="*/ 242662 h 192"/>
                <a:gd name="T54" fmla="*/ 154163 w 128"/>
                <a:gd name="T55" fmla="*/ 275753 h 192"/>
                <a:gd name="T56" fmla="*/ 74329 w 128"/>
                <a:gd name="T57" fmla="*/ 286783 h 192"/>
                <a:gd name="T58" fmla="*/ 143152 w 128"/>
                <a:gd name="T59" fmla="*/ 264723 h 192"/>
                <a:gd name="T60" fmla="*/ 176187 w 128"/>
                <a:gd name="T61" fmla="*/ 397084 h 192"/>
                <a:gd name="T62" fmla="*/ 22023 w 128"/>
                <a:gd name="T63" fmla="*/ 198542 h 192"/>
                <a:gd name="T64" fmla="*/ 44047 w 128"/>
                <a:gd name="T65" fmla="*/ 242662 h 192"/>
                <a:gd name="T66" fmla="*/ 308326 w 128"/>
                <a:gd name="T67" fmla="*/ 242662 h 192"/>
                <a:gd name="T68" fmla="*/ 330350 w 128"/>
                <a:gd name="T69" fmla="*/ 198542 h 192"/>
                <a:gd name="T70" fmla="*/ 176187 w 128"/>
                <a:gd name="T71" fmla="*/ 397084 h 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8" h="192">
                  <a:moveTo>
                    <a:pt x="128" y="88"/>
                  </a:moveTo>
                  <a:cubicBezTo>
                    <a:pt x="128" y="68"/>
                    <a:pt x="128" y="68"/>
                    <a:pt x="128" y="68"/>
                  </a:cubicBezTo>
                  <a:cubicBezTo>
                    <a:pt x="128" y="66"/>
                    <a:pt x="126" y="64"/>
                    <a:pt x="124" y="64"/>
                  </a:cubicBezTo>
                  <a:cubicBezTo>
                    <a:pt x="112" y="64"/>
                    <a:pt x="112" y="64"/>
                    <a:pt x="112" y="64"/>
                  </a:cubicBezTo>
                  <a:cubicBezTo>
                    <a:pt x="112" y="48"/>
                    <a:pt x="112" y="48"/>
                    <a:pt x="112" y="48"/>
                  </a:cubicBezTo>
                  <a:cubicBezTo>
                    <a:pt x="112" y="21"/>
                    <a:pt x="91" y="0"/>
                    <a:pt x="64" y="0"/>
                  </a:cubicBezTo>
                  <a:cubicBezTo>
                    <a:pt x="38" y="0"/>
                    <a:pt x="16" y="21"/>
                    <a:pt x="16" y="48"/>
                  </a:cubicBezTo>
                  <a:cubicBezTo>
                    <a:pt x="16" y="64"/>
                    <a:pt x="16" y="64"/>
                    <a:pt x="16" y="64"/>
                  </a:cubicBezTo>
                  <a:cubicBezTo>
                    <a:pt x="4" y="64"/>
                    <a:pt x="4" y="64"/>
                    <a:pt x="4" y="64"/>
                  </a:cubicBezTo>
                  <a:cubicBezTo>
                    <a:pt x="2" y="64"/>
                    <a:pt x="0" y="66"/>
                    <a:pt x="0" y="68"/>
                  </a:cubicBezTo>
                  <a:cubicBezTo>
                    <a:pt x="0" y="88"/>
                    <a:pt x="0" y="88"/>
                    <a:pt x="0" y="88"/>
                  </a:cubicBezTo>
                  <a:cubicBezTo>
                    <a:pt x="0" y="122"/>
                    <a:pt x="27" y="150"/>
                    <a:pt x="60" y="152"/>
                  </a:cubicBezTo>
                  <a:cubicBezTo>
                    <a:pt x="60" y="160"/>
                    <a:pt x="60" y="160"/>
                    <a:pt x="60" y="160"/>
                  </a:cubicBezTo>
                  <a:cubicBezTo>
                    <a:pt x="28" y="160"/>
                    <a:pt x="28" y="160"/>
                    <a:pt x="28" y="160"/>
                  </a:cubicBezTo>
                  <a:cubicBezTo>
                    <a:pt x="17" y="160"/>
                    <a:pt x="8" y="169"/>
                    <a:pt x="8" y="180"/>
                  </a:cubicBezTo>
                  <a:cubicBezTo>
                    <a:pt x="8" y="188"/>
                    <a:pt x="8" y="188"/>
                    <a:pt x="8" y="188"/>
                  </a:cubicBezTo>
                  <a:cubicBezTo>
                    <a:pt x="8" y="190"/>
                    <a:pt x="10" y="192"/>
                    <a:pt x="12" y="192"/>
                  </a:cubicBezTo>
                  <a:cubicBezTo>
                    <a:pt x="116" y="192"/>
                    <a:pt x="116" y="192"/>
                    <a:pt x="116" y="192"/>
                  </a:cubicBezTo>
                  <a:cubicBezTo>
                    <a:pt x="118" y="192"/>
                    <a:pt x="120" y="190"/>
                    <a:pt x="120" y="188"/>
                  </a:cubicBezTo>
                  <a:cubicBezTo>
                    <a:pt x="120" y="180"/>
                    <a:pt x="120" y="180"/>
                    <a:pt x="120" y="180"/>
                  </a:cubicBezTo>
                  <a:cubicBezTo>
                    <a:pt x="120" y="169"/>
                    <a:pt x="111" y="160"/>
                    <a:pt x="100" y="160"/>
                  </a:cubicBezTo>
                  <a:cubicBezTo>
                    <a:pt x="68" y="160"/>
                    <a:pt x="68" y="160"/>
                    <a:pt x="68" y="160"/>
                  </a:cubicBezTo>
                  <a:cubicBezTo>
                    <a:pt x="68" y="152"/>
                    <a:pt x="68" y="152"/>
                    <a:pt x="68" y="152"/>
                  </a:cubicBezTo>
                  <a:cubicBezTo>
                    <a:pt x="102" y="150"/>
                    <a:pt x="128" y="122"/>
                    <a:pt x="128" y="88"/>
                  </a:cubicBezTo>
                  <a:close/>
                  <a:moveTo>
                    <a:pt x="80" y="36"/>
                  </a:moveTo>
                  <a:cubicBezTo>
                    <a:pt x="80" y="34"/>
                    <a:pt x="82" y="32"/>
                    <a:pt x="84" y="32"/>
                  </a:cubicBezTo>
                  <a:cubicBezTo>
                    <a:pt x="86" y="32"/>
                    <a:pt x="88" y="34"/>
                    <a:pt x="88" y="36"/>
                  </a:cubicBezTo>
                  <a:cubicBezTo>
                    <a:pt x="88" y="100"/>
                    <a:pt x="88" y="100"/>
                    <a:pt x="88" y="100"/>
                  </a:cubicBezTo>
                  <a:cubicBezTo>
                    <a:pt x="88" y="103"/>
                    <a:pt x="86" y="104"/>
                    <a:pt x="84" y="104"/>
                  </a:cubicBezTo>
                  <a:cubicBezTo>
                    <a:pt x="82" y="104"/>
                    <a:pt x="80" y="103"/>
                    <a:pt x="80" y="100"/>
                  </a:cubicBezTo>
                  <a:lnTo>
                    <a:pt x="80" y="36"/>
                  </a:lnTo>
                  <a:close/>
                  <a:moveTo>
                    <a:pt x="28" y="32"/>
                  </a:moveTo>
                  <a:cubicBezTo>
                    <a:pt x="52" y="32"/>
                    <a:pt x="52" y="32"/>
                    <a:pt x="52" y="32"/>
                  </a:cubicBezTo>
                  <a:cubicBezTo>
                    <a:pt x="54" y="32"/>
                    <a:pt x="56" y="34"/>
                    <a:pt x="56" y="36"/>
                  </a:cubicBezTo>
                  <a:cubicBezTo>
                    <a:pt x="56" y="38"/>
                    <a:pt x="54" y="40"/>
                    <a:pt x="52" y="40"/>
                  </a:cubicBezTo>
                  <a:cubicBezTo>
                    <a:pt x="25" y="40"/>
                    <a:pt x="25" y="40"/>
                    <a:pt x="25" y="40"/>
                  </a:cubicBezTo>
                  <a:cubicBezTo>
                    <a:pt x="26" y="37"/>
                    <a:pt x="26" y="34"/>
                    <a:pt x="28" y="32"/>
                  </a:cubicBezTo>
                  <a:close/>
                  <a:moveTo>
                    <a:pt x="24" y="48"/>
                  </a:moveTo>
                  <a:cubicBezTo>
                    <a:pt x="52" y="48"/>
                    <a:pt x="52" y="48"/>
                    <a:pt x="52" y="48"/>
                  </a:cubicBezTo>
                  <a:cubicBezTo>
                    <a:pt x="54" y="48"/>
                    <a:pt x="56" y="50"/>
                    <a:pt x="56" y="52"/>
                  </a:cubicBezTo>
                  <a:cubicBezTo>
                    <a:pt x="56" y="54"/>
                    <a:pt x="54" y="56"/>
                    <a:pt x="52" y="56"/>
                  </a:cubicBezTo>
                  <a:cubicBezTo>
                    <a:pt x="24" y="56"/>
                    <a:pt x="24" y="56"/>
                    <a:pt x="24" y="56"/>
                  </a:cubicBezTo>
                  <a:lnTo>
                    <a:pt x="24" y="48"/>
                  </a:lnTo>
                  <a:close/>
                  <a:moveTo>
                    <a:pt x="24" y="64"/>
                  </a:moveTo>
                  <a:cubicBezTo>
                    <a:pt x="52" y="64"/>
                    <a:pt x="52" y="64"/>
                    <a:pt x="52" y="64"/>
                  </a:cubicBezTo>
                  <a:cubicBezTo>
                    <a:pt x="54" y="64"/>
                    <a:pt x="56" y="66"/>
                    <a:pt x="56" y="68"/>
                  </a:cubicBezTo>
                  <a:cubicBezTo>
                    <a:pt x="56" y="70"/>
                    <a:pt x="54" y="72"/>
                    <a:pt x="52" y="72"/>
                  </a:cubicBezTo>
                  <a:cubicBezTo>
                    <a:pt x="24" y="72"/>
                    <a:pt x="24" y="72"/>
                    <a:pt x="24" y="72"/>
                  </a:cubicBezTo>
                  <a:lnTo>
                    <a:pt x="24" y="64"/>
                  </a:lnTo>
                  <a:close/>
                  <a:moveTo>
                    <a:pt x="24" y="80"/>
                  </a:moveTo>
                  <a:cubicBezTo>
                    <a:pt x="52" y="80"/>
                    <a:pt x="52" y="80"/>
                    <a:pt x="52" y="80"/>
                  </a:cubicBezTo>
                  <a:cubicBezTo>
                    <a:pt x="54" y="80"/>
                    <a:pt x="56" y="82"/>
                    <a:pt x="56" y="84"/>
                  </a:cubicBezTo>
                  <a:cubicBezTo>
                    <a:pt x="56" y="86"/>
                    <a:pt x="54" y="88"/>
                    <a:pt x="52" y="88"/>
                  </a:cubicBezTo>
                  <a:cubicBezTo>
                    <a:pt x="24" y="88"/>
                    <a:pt x="24" y="88"/>
                    <a:pt x="24" y="88"/>
                  </a:cubicBezTo>
                  <a:lnTo>
                    <a:pt x="24" y="80"/>
                  </a:lnTo>
                  <a:close/>
                  <a:moveTo>
                    <a:pt x="56" y="100"/>
                  </a:moveTo>
                  <a:cubicBezTo>
                    <a:pt x="56" y="102"/>
                    <a:pt x="54" y="104"/>
                    <a:pt x="52" y="104"/>
                  </a:cubicBezTo>
                  <a:cubicBezTo>
                    <a:pt x="27" y="104"/>
                    <a:pt x="27" y="104"/>
                    <a:pt x="27" y="104"/>
                  </a:cubicBezTo>
                  <a:cubicBezTo>
                    <a:pt x="26" y="101"/>
                    <a:pt x="25" y="99"/>
                    <a:pt x="25" y="96"/>
                  </a:cubicBezTo>
                  <a:cubicBezTo>
                    <a:pt x="52" y="96"/>
                    <a:pt x="52" y="96"/>
                    <a:pt x="52" y="96"/>
                  </a:cubicBezTo>
                  <a:cubicBezTo>
                    <a:pt x="54" y="96"/>
                    <a:pt x="56" y="98"/>
                    <a:pt x="56" y="100"/>
                  </a:cubicBezTo>
                  <a:close/>
                  <a:moveTo>
                    <a:pt x="64" y="144"/>
                  </a:moveTo>
                  <a:cubicBezTo>
                    <a:pt x="33" y="144"/>
                    <a:pt x="8" y="119"/>
                    <a:pt x="8" y="88"/>
                  </a:cubicBezTo>
                  <a:cubicBezTo>
                    <a:pt x="8" y="72"/>
                    <a:pt x="8" y="72"/>
                    <a:pt x="8" y="72"/>
                  </a:cubicBezTo>
                  <a:cubicBezTo>
                    <a:pt x="16" y="72"/>
                    <a:pt x="16" y="72"/>
                    <a:pt x="16" y="72"/>
                  </a:cubicBezTo>
                  <a:cubicBezTo>
                    <a:pt x="16" y="88"/>
                    <a:pt x="16" y="88"/>
                    <a:pt x="16" y="88"/>
                  </a:cubicBezTo>
                  <a:cubicBezTo>
                    <a:pt x="16" y="115"/>
                    <a:pt x="38" y="136"/>
                    <a:pt x="64" y="136"/>
                  </a:cubicBezTo>
                  <a:cubicBezTo>
                    <a:pt x="91" y="136"/>
                    <a:pt x="112" y="115"/>
                    <a:pt x="112" y="88"/>
                  </a:cubicBezTo>
                  <a:cubicBezTo>
                    <a:pt x="112" y="72"/>
                    <a:pt x="112" y="72"/>
                    <a:pt x="112" y="72"/>
                  </a:cubicBezTo>
                  <a:cubicBezTo>
                    <a:pt x="120" y="72"/>
                    <a:pt x="120" y="72"/>
                    <a:pt x="120" y="72"/>
                  </a:cubicBezTo>
                  <a:cubicBezTo>
                    <a:pt x="120" y="88"/>
                    <a:pt x="120" y="88"/>
                    <a:pt x="120" y="88"/>
                  </a:cubicBezTo>
                  <a:cubicBezTo>
                    <a:pt x="120" y="119"/>
                    <a:pt x="95" y="144"/>
                    <a:pt x="64" y="14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lIns="80296" tIns="40148" rIns="80296" bIns="40148"/>
            <a:lstStyle/>
            <a:p>
              <a:endParaRPr lang="zh-CN" altLang="en-US">
                <a:solidFill>
                  <a:schemeClr val="bg1"/>
                </a:solidFill>
                <a:cs typeface="+mn-ea"/>
                <a:sym typeface="+mn-lt"/>
              </a:endParaRPr>
            </a:p>
          </p:txBody>
        </p:sp>
        <p:sp>
          <p:nvSpPr>
            <p:cNvPr id="21" name="文本框 23"/>
            <p:cNvSpPr txBox="1">
              <a:spLocks noChangeArrowheads="1"/>
            </p:cNvSpPr>
            <p:nvPr/>
          </p:nvSpPr>
          <p:spPr bwMode="auto">
            <a:xfrm>
              <a:off x="1103247" y="110637"/>
              <a:ext cx="3358611" cy="739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itchFamily="34" charset="0"/>
                  <a:ea typeface="宋体" pitchFamily="2" charset="-122"/>
                </a:defRPr>
              </a:lvl1pPr>
              <a:lvl2pPr marL="742950" indent="-285750">
                <a:defRPr sz="2400">
                  <a:solidFill>
                    <a:schemeClr val="tx1"/>
                  </a:solidFill>
                  <a:latin typeface="Calibri" pitchFamily="34" charset="0"/>
                  <a:ea typeface="宋体" pitchFamily="2" charset="-122"/>
                </a:defRPr>
              </a:lvl2pPr>
              <a:lvl3pPr>
                <a:defRPr sz="2000">
                  <a:solidFill>
                    <a:schemeClr val="tx1"/>
                  </a:solidFill>
                  <a:latin typeface="Calibri" pitchFamily="34" charset="0"/>
                  <a:ea typeface="宋体" pitchFamily="2" charset="-122"/>
                </a:defRPr>
              </a:lvl3pPr>
              <a:lvl4pPr>
                <a:defRPr>
                  <a:solidFill>
                    <a:schemeClr val="tx1"/>
                  </a:solidFill>
                  <a:latin typeface="Calibri" pitchFamily="34" charset="0"/>
                  <a:ea typeface="宋体" pitchFamily="2" charset="-122"/>
                </a:defRPr>
              </a:lvl4pPr>
              <a:lvl5pPr>
                <a:defRPr>
                  <a:solidFill>
                    <a:schemeClr val="tx1"/>
                  </a:solidFill>
                  <a:latin typeface="Calibri" pitchFamily="34" charset="0"/>
                  <a:ea typeface="宋体" pitchFamily="2" charset="-122"/>
                </a:defRPr>
              </a:lvl5pPr>
              <a:lvl6pPr eaLnBrk="0" hangingPunct="0">
                <a:defRPr>
                  <a:solidFill>
                    <a:schemeClr val="tx1"/>
                  </a:solidFill>
                  <a:latin typeface="Calibri" pitchFamily="34" charset="0"/>
                  <a:ea typeface="宋体" pitchFamily="2" charset="-122"/>
                </a:defRPr>
              </a:lvl6pPr>
              <a:lvl7pPr eaLnBrk="0" hangingPunct="0">
                <a:defRPr>
                  <a:solidFill>
                    <a:schemeClr val="tx1"/>
                  </a:solidFill>
                  <a:latin typeface="Calibri" pitchFamily="34" charset="0"/>
                  <a:ea typeface="宋体" pitchFamily="2" charset="-122"/>
                </a:defRPr>
              </a:lvl7pPr>
              <a:lvl8pPr eaLnBrk="0" hangingPunct="0">
                <a:defRPr>
                  <a:solidFill>
                    <a:schemeClr val="tx1"/>
                  </a:solidFill>
                  <a:latin typeface="Calibri" pitchFamily="34" charset="0"/>
                  <a:ea typeface="宋体" pitchFamily="2" charset="-122"/>
                </a:defRPr>
              </a:lvl8pPr>
              <a:lvl9pPr eaLnBrk="0" hangingPunct="0">
                <a:defRPr>
                  <a:solidFill>
                    <a:schemeClr val="tx1"/>
                  </a:solidFill>
                  <a:latin typeface="Calibri" pitchFamily="34" charset="0"/>
                  <a:ea typeface="宋体" pitchFamily="2" charset="-122"/>
                </a:defRPr>
              </a:lvl9pPr>
            </a:lstStyle>
            <a:p>
              <a:pPr eaLnBrk="1" hangingPunct="1"/>
              <a:r>
                <a:rPr lang="zh-CN" altLang="en-US" sz="1400" dirty="0">
                  <a:solidFill>
                    <a:schemeClr val="bg1"/>
                  </a:solidFill>
                  <a:latin typeface="+mn-lt"/>
                  <a:ea typeface="+mn-ea"/>
                  <a:cs typeface="+mn-ea"/>
                  <a:sym typeface="+mn-lt"/>
                </a:rPr>
                <a:t>您的内容打在这里，或者通过复制您的文本后，在此框中选择粘贴，并选择只保留文字。</a:t>
              </a:r>
            </a:p>
          </p:txBody>
        </p:sp>
      </p:grpSp>
      <p:grpSp>
        <p:nvGrpSpPr>
          <p:cNvPr id="22" name="组合 24"/>
          <p:cNvGrpSpPr>
            <a:grpSpLocks/>
          </p:cNvGrpSpPr>
          <p:nvPr/>
        </p:nvGrpSpPr>
        <p:grpSpPr bwMode="auto">
          <a:xfrm>
            <a:off x="6532563" y="4270375"/>
            <a:ext cx="4462462" cy="1044575"/>
            <a:chOff x="0" y="0"/>
            <a:chExt cx="4461857" cy="1045190"/>
          </a:xfrm>
        </p:grpSpPr>
        <p:sp>
          <p:nvSpPr>
            <p:cNvPr id="23" name="椭圆 25"/>
            <p:cNvSpPr>
              <a:spLocks noChangeArrowheads="1"/>
            </p:cNvSpPr>
            <p:nvPr/>
          </p:nvSpPr>
          <p:spPr bwMode="auto">
            <a:xfrm>
              <a:off x="0" y="0"/>
              <a:ext cx="1045190" cy="1045190"/>
            </a:xfrm>
            <a:prstGeom prst="ellipse">
              <a:avLst/>
            </a:prstGeom>
            <a:noFill/>
            <a:ln w="9525">
              <a:solidFill>
                <a:schemeClr val="bg1"/>
              </a:solidFill>
              <a:round/>
              <a:headEnd/>
              <a:tailEnd/>
            </a:ln>
          </p:spPr>
          <p:txBody>
            <a:bodyPr anchor="ctr"/>
            <a:lstStyle/>
            <a:p>
              <a:pPr algn="ctr" eaLnBrk="1" hangingPunct="1"/>
              <a:endParaRPr lang="zh-CN" altLang="en-US">
                <a:solidFill>
                  <a:schemeClr val="bg1"/>
                </a:solidFill>
                <a:cs typeface="+mn-ea"/>
                <a:sym typeface="+mn-lt"/>
              </a:endParaRPr>
            </a:p>
          </p:txBody>
        </p:sp>
        <p:sp>
          <p:nvSpPr>
            <p:cNvPr id="24" name="Freeform 97"/>
            <p:cNvSpPr>
              <a:spLocks/>
            </p:cNvSpPr>
            <p:nvPr/>
          </p:nvSpPr>
          <p:spPr bwMode="auto">
            <a:xfrm>
              <a:off x="258757" y="302140"/>
              <a:ext cx="531216" cy="440910"/>
            </a:xfrm>
            <a:custGeom>
              <a:avLst/>
              <a:gdLst>
                <a:gd name="T0" fmla="*/ 520149 w 192"/>
                <a:gd name="T1" fmla="*/ 220455 h 160"/>
                <a:gd name="T2" fmla="*/ 453747 w 192"/>
                <a:gd name="T3" fmla="*/ 220455 h 160"/>
                <a:gd name="T4" fmla="*/ 445447 w 192"/>
                <a:gd name="T5" fmla="*/ 225966 h 160"/>
                <a:gd name="T6" fmla="*/ 434380 w 192"/>
                <a:gd name="T7" fmla="*/ 242501 h 160"/>
                <a:gd name="T8" fmla="*/ 420546 w 192"/>
                <a:gd name="T9" fmla="*/ 184631 h 160"/>
                <a:gd name="T10" fmla="*/ 409479 w 192"/>
                <a:gd name="T11" fmla="*/ 176364 h 160"/>
                <a:gd name="T12" fmla="*/ 398412 w 192"/>
                <a:gd name="T13" fmla="*/ 184631 h 160"/>
                <a:gd name="T14" fmla="*/ 370745 w 192"/>
                <a:gd name="T15" fmla="*/ 270057 h 160"/>
                <a:gd name="T16" fmla="*/ 354144 w 192"/>
                <a:gd name="T17" fmla="*/ 140540 h 160"/>
                <a:gd name="T18" fmla="*/ 343077 w 192"/>
                <a:gd name="T19" fmla="*/ 132273 h 160"/>
                <a:gd name="T20" fmla="*/ 332010 w 192"/>
                <a:gd name="T21" fmla="*/ 140540 h 160"/>
                <a:gd name="T22" fmla="*/ 284975 w 192"/>
                <a:gd name="T23" fmla="*/ 349972 h 160"/>
                <a:gd name="T24" fmla="*/ 265608 w 192"/>
                <a:gd name="T25" fmla="*/ 11023 h 160"/>
                <a:gd name="T26" fmla="*/ 254541 w 192"/>
                <a:gd name="T27" fmla="*/ 0 h 160"/>
                <a:gd name="T28" fmla="*/ 243474 w 192"/>
                <a:gd name="T29" fmla="*/ 8267 h 160"/>
                <a:gd name="T30" fmla="*/ 190906 w 192"/>
                <a:gd name="T31" fmla="*/ 234233 h 160"/>
                <a:gd name="T32" fmla="*/ 177072 w 192"/>
                <a:gd name="T33" fmla="*/ 118495 h 160"/>
                <a:gd name="T34" fmla="*/ 168772 w 192"/>
                <a:gd name="T35" fmla="*/ 110228 h 160"/>
                <a:gd name="T36" fmla="*/ 154938 w 192"/>
                <a:gd name="T37" fmla="*/ 118495 h 160"/>
                <a:gd name="T38" fmla="*/ 124504 w 192"/>
                <a:gd name="T39" fmla="*/ 214944 h 160"/>
                <a:gd name="T40" fmla="*/ 110670 w 192"/>
                <a:gd name="T41" fmla="*/ 162586 h 160"/>
                <a:gd name="T42" fmla="*/ 102370 w 192"/>
                <a:gd name="T43" fmla="*/ 154319 h 160"/>
                <a:gd name="T44" fmla="*/ 91303 w 192"/>
                <a:gd name="T45" fmla="*/ 159830 h 160"/>
                <a:gd name="T46" fmla="*/ 71936 w 192"/>
                <a:gd name="T47" fmla="*/ 198410 h 160"/>
                <a:gd name="T48" fmla="*/ 11067 w 192"/>
                <a:gd name="T49" fmla="*/ 198410 h 160"/>
                <a:gd name="T50" fmla="*/ 0 w 192"/>
                <a:gd name="T51" fmla="*/ 209432 h 160"/>
                <a:gd name="T52" fmla="*/ 11067 w 192"/>
                <a:gd name="T53" fmla="*/ 220455 h 160"/>
                <a:gd name="T54" fmla="*/ 77469 w 192"/>
                <a:gd name="T55" fmla="*/ 220455 h 160"/>
                <a:gd name="T56" fmla="*/ 88536 w 192"/>
                <a:gd name="T57" fmla="*/ 214944 h 160"/>
                <a:gd name="T58" fmla="*/ 96836 w 192"/>
                <a:gd name="T59" fmla="*/ 195654 h 160"/>
                <a:gd name="T60" fmla="*/ 110670 w 192"/>
                <a:gd name="T61" fmla="*/ 256279 h 160"/>
                <a:gd name="T62" fmla="*/ 121737 w 192"/>
                <a:gd name="T63" fmla="*/ 264546 h 160"/>
                <a:gd name="T64" fmla="*/ 132804 w 192"/>
                <a:gd name="T65" fmla="*/ 256279 h 160"/>
                <a:gd name="T66" fmla="*/ 160472 w 192"/>
                <a:gd name="T67" fmla="*/ 170853 h 160"/>
                <a:gd name="T68" fmla="*/ 177072 w 192"/>
                <a:gd name="T69" fmla="*/ 297614 h 160"/>
                <a:gd name="T70" fmla="*/ 188139 w 192"/>
                <a:gd name="T71" fmla="*/ 308637 h 160"/>
                <a:gd name="T72" fmla="*/ 199206 w 192"/>
                <a:gd name="T73" fmla="*/ 300370 h 160"/>
                <a:gd name="T74" fmla="*/ 249008 w 192"/>
                <a:gd name="T75" fmla="*/ 88182 h 160"/>
                <a:gd name="T76" fmla="*/ 265608 w 192"/>
                <a:gd name="T77" fmla="*/ 429887 h 160"/>
                <a:gd name="T78" fmla="*/ 276675 w 192"/>
                <a:gd name="T79" fmla="*/ 440910 h 160"/>
                <a:gd name="T80" fmla="*/ 276675 w 192"/>
                <a:gd name="T81" fmla="*/ 440910 h 160"/>
                <a:gd name="T82" fmla="*/ 287742 w 192"/>
                <a:gd name="T83" fmla="*/ 432643 h 160"/>
                <a:gd name="T84" fmla="*/ 340310 w 192"/>
                <a:gd name="T85" fmla="*/ 206677 h 160"/>
                <a:gd name="T86" fmla="*/ 354144 w 192"/>
                <a:gd name="T87" fmla="*/ 319660 h 160"/>
                <a:gd name="T88" fmla="*/ 365211 w 192"/>
                <a:gd name="T89" fmla="*/ 330683 h 160"/>
                <a:gd name="T90" fmla="*/ 376278 w 192"/>
                <a:gd name="T91" fmla="*/ 322415 h 160"/>
                <a:gd name="T92" fmla="*/ 409479 w 192"/>
                <a:gd name="T93" fmla="*/ 225966 h 160"/>
                <a:gd name="T94" fmla="*/ 420546 w 192"/>
                <a:gd name="T95" fmla="*/ 278324 h 160"/>
                <a:gd name="T96" fmla="*/ 431613 w 192"/>
                <a:gd name="T97" fmla="*/ 286592 h 160"/>
                <a:gd name="T98" fmla="*/ 442680 w 192"/>
                <a:gd name="T99" fmla="*/ 281080 h 160"/>
                <a:gd name="T100" fmla="*/ 462047 w 192"/>
                <a:gd name="T101" fmla="*/ 242501 h 160"/>
                <a:gd name="T102" fmla="*/ 520149 w 192"/>
                <a:gd name="T103" fmla="*/ 242501 h 160"/>
                <a:gd name="T104" fmla="*/ 531216 w 192"/>
                <a:gd name="T105" fmla="*/ 231478 h 160"/>
                <a:gd name="T106" fmla="*/ 520149 w 192"/>
                <a:gd name="T107" fmla="*/ 220455 h 16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92" h="160">
                  <a:moveTo>
                    <a:pt x="188" y="80"/>
                  </a:moveTo>
                  <a:cubicBezTo>
                    <a:pt x="164" y="80"/>
                    <a:pt x="164" y="80"/>
                    <a:pt x="164" y="80"/>
                  </a:cubicBezTo>
                  <a:cubicBezTo>
                    <a:pt x="163" y="80"/>
                    <a:pt x="161" y="81"/>
                    <a:pt x="161" y="82"/>
                  </a:cubicBezTo>
                  <a:cubicBezTo>
                    <a:pt x="157" y="88"/>
                    <a:pt x="157" y="88"/>
                    <a:pt x="157" y="88"/>
                  </a:cubicBezTo>
                  <a:cubicBezTo>
                    <a:pt x="152" y="67"/>
                    <a:pt x="152" y="67"/>
                    <a:pt x="152" y="67"/>
                  </a:cubicBezTo>
                  <a:cubicBezTo>
                    <a:pt x="152" y="65"/>
                    <a:pt x="150" y="64"/>
                    <a:pt x="148" y="64"/>
                  </a:cubicBezTo>
                  <a:cubicBezTo>
                    <a:pt x="147" y="64"/>
                    <a:pt x="145" y="65"/>
                    <a:pt x="144" y="67"/>
                  </a:cubicBezTo>
                  <a:cubicBezTo>
                    <a:pt x="134" y="98"/>
                    <a:pt x="134" y="98"/>
                    <a:pt x="134" y="98"/>
                  </a:cubicBezTo>
                  <a:cubicBezTo>
                    <a:pt x="128" y="51"/>
                    <a:pt x="128" y="51"/>
                    <a:pt x="128" y="51"/>
                  </a:cubicBezTo>
                  <a:cubicBezTo>
                    <a:pt x="128" y="49"/>
                    <a:pt x="126" y="48"/>
                    <a:pt x="124" y="48"/>
                  </a:cubicBezTo>
                  <a:cubicBezTo>
                    <a:pt x="123" y="48"/>
                    <a:pt x="121" y="49"/>
                    <a:pt x="120" y="51"/>
                  </a:cubicBezTo>
                  <a:cubicBezTo>
                    <a:pt x="103" y="127"/>
                    <a:pt x="103" y="127"/>
                    <a:pt x="103" y="127"/>
                  </a:cubicBezTo>
                  <a:cubicBezTo>
                    <a:pt x="96" y="4"/>
                    <a:pt x="96" y="4"/>
                    <a:pt x="96" y="4"/>
                  </a:cubicBezTo>
                  <a:cubicBezTo>
                    <a:pt x="96" y="2"/>
                    <a:pt x="94" y="0"/>
                    <a:pt x="92" y="0"/>
                  </a:cubicBezTo>
                  <a:cubicBezTo>
                    <a:pt x="91" y="0"/>
                    <a:pt x="89" y="1"/>
                    <a:pt x="88" y="3"/>
                  </a:cubicBezTo>
                  <a:cubicBezTo>
                    <a:pt x="69" y="85"/>
                    <a:pt x="69" y="85"/>
                    <a:pt x="69" y="85"/>
                  </a:cubicBezTo>
                  <a:cubicBezTo>
                    <a:pt x="64" y="43"/>
                    <a:pt x="64" y="43"/>
                    <a:pt x="64" y="43"/>
                  </a:cubicBezTo>
                  <a:cubicBezTo>
                    <a:pt x="64" y="42"/>
                    <a:pt x="62" y="40"/>
                    <a:pt x="61" y="40"/>
                  </a:cubicBezTo>
                  <a:cubicBezTo>
                    <a:pt x="59" y="40"/>
                    <a:pt x="57" y="41"/>
                    <a:pt x="56" y="43"/>
                  </a:cubicBezTo>
                  <a:cubicBezTo>
                    <a:pt x="45" y="78"/>
                    <a:pt x="45" y="78"/>
                    <a:pt x="45" y="78"/>
                  </a:cubicBezTo>
                  <a:cubicBezTo>
                    <a:pt x="40" y="59"/>
                    <a:pt x="40" y="59"/>
                    <a:pt x="40" y="59"/>
                  </a:cubicBezTo>
                  <a:cubicBezTo>
                    <a:pt x="40" y="57"/>
                    <a:pt x="38" y="56"/>
                    <a:pt x="37" y="56"/>
                  </a:cubicBezTo>
                  <a:cubicBezTo>
                    <a:pt x="35" y="56"/>
                    <a:pt x="33" y="57"/>
                    <a:pt x="33" y="58"/>
                  </a:cubicBezTo>
                  <a:cubicBezTo>
                    <a:pt x="26" y="72"/>
                    <a:pt x="26" y="72"/>
                    <a:pt x="26" y="72"/>
                  </a:cubicBezTo>
                  <a:cubicBezTo>
                    <a:pt x="4" y="72"/>
                    <a:pt x="4" y="72"/>
                    <a:pt x="4" y="72"/>
                  </a:cubicBezTo>
                  <a:cubicBezTo>
                    <a:pt x="2" y="72"/>
                    <a:pt x="0" y="74"/>
                    <a:pt x="0" y="76"/>
                  </a:cubicBezTo>
                  <a:cubicBezTo>
                    <a:pt x="0" y="78"/>
                    <a:pt x="2" y="80"/>
                    <a:pt x="4" y="80"/>
                  </a:cubicBezTo>
                  <a:cubicBezTo>
                    <a:pt x="28" y="80"/>
                    <a:pt x="28" y="80"/>
                    <a:pt x="28" y="80"/>
                  </a:cubicBezTo>
                  <a:cubicBezTo>
                    <a:pt x="30" y="80"/>
                    <a:pt x="31" y="79"/>
                    <a:pt x="32" y="78"/>
                  </a:cubicBezTo>
                  <a:cubicBezTo>
                    <a:pt x="35" y="71"/>
                    <a:pt x="35" y="71"/>
                    <a:pt x="35" y="71"/>
                  </a:cubicBezTo>
                  <a:cubicBezTo>
                    <a:pt x="40" y="93"/>
                    <a:pt x="40" y="93"/>
                    <a:pt x="40" y="93"/>
                  </a:cubicBezTo>
                  <a:cubicBezTo>
                    <a:pt x="41" y="95"/>
                    <a:pt x="42" y="96"/>
                    <a:pt x="44" y="96"/>
                  </a:cubicBezTo>
                  <a:cubicBezTo>
                    <a:pt x="46" y="96"/>
                    <a:pt x="47" y="95"/>
                    <a:pt x="48" y="93"/>
                  </a:cubicBezTo>
                  <a:cubicBezTo>
                    <a:pt x="58" y="62"/>
                    <a:pt x="58" y="62"/>
                    <a:pt x="58" y="62"/>
                  </a:cubicBezTo>
                  <a:cubicBezTo>
                    <a:pt x="64" y="108"/>
                    <a:pt x="64" y="108"/>
                    <a:pt x="64" y="108"/>
                  </a:cubicBezTo>
                  <a:cubicBezTo>
                    <a:pt x="64" y="110"/>
                    <a:pt x="66" y="112"/>
                    <a:pt x="68" y="112"/>
                  </a:cubicBezTo>
                  <a:cubicBezTo>
                    <a:pt x="70" y="112"/>
                    <a:pt x="72" y="111"/>
                    <a:pt x="72" y="109"/>
                  </a:cubicBezTo>
                  <a:cubicBezTo>
                    <a:pt x="90" y="32"/>
                    <a:pt x="90" y="32"/>
                    <a:pt x="90" y="32"/>
                  </a:cubicBezTo>
                  <a:cubicBezTo>
                    <a:pt x="96" y="156"/>
                    <a:pt x="96" y="156"/>
                    <a:pt x="96" y="156"/>
                  </a:cubicBezTo>
                  <a:cubicBezTo>
                    <a:pt x="96" y="158"/>
                    <a:pt x="98" y="160"/>
                    <a:pt x="100" y="160"/>
                  </a:cubicBezTo>
                  <a:cubicBezTo>
                    <a:pt x="100" y="160"/>
                    <a:pt x="100" y="160"/>
                    <a:pt x="100" y="160"/>
                  </a:cubicBezTo>
                  <a:cubicBezTo>
                    <a:pt x="102" y="160"/>
                    <a:pt x="104" y="159"/>
                    <a:pt x="104" y="157"/>
                  </a:cubicBezTo>
                  <a:cubicBezTo>
                    <a:pt x="123" y="75"/>
                    <a:pt x="123" y="75"/>
                    <a:pt x="123" y="75"/>
                  </a:cubicBezTo>
                  <a:cubicBezTo>
                    <a:pt x="128" y="116"/>
                    <a:pt x="128" y="116"/>
                    <a:pt x="128" y="116"/>
                  </a:cubicBezTo>
                  <a:cubicBezTo>
                    <a:pt x="128" y="118"/>
                    <a:pt x="130" y="120"/>
                    <a:pt x="132" y="120"/>
                  </a:cubicBezTo>
                  <a:cubicBezTo>
                    <a:pt x="134" y="120"/>
                    <a:pt x="135" y="119"/>
                    <a:pt x="136" y="117"/>
                  </a:cubicBezTo>
                  <a:cubicBezTo>
                    <a:pt x="148" y="82"/>
                    <a:pt x="148" y="82"/>
                    <a:pt x="148" y="82"/>
                  </a:cubicBezTo>
                  <a:cubicBezTo>
                    <a:pt x="152" y="101"/>
                    <a:pt x="152" y="101"/>
                    <a:pt x="152" y="101"/>
                  </a:cubicBezTo>
                  <a:cubicBezTo>
                    <a:pt x="153" y="102"/>
                    <a:pt x="154" y="104"/>
                    <a:pt x="156" y="104"/>
                  </a:cubicBezTo>
                  <a:cubicBezTo>
                    <a:pt x="157" y="104"/>
                    <a:pt x="159" y="103"/>
                    <a:pt x="160" y="102"/>
                  </a:cubicBezTo>
                  <a:cubicBezTo>
                    <a:pt x="167" y="88"/>
                    <a:pt x="167" y="88"/>
                    <a:pt x="167" y="88"/>
                  </a:cubicBezTo>
                  <a:cubicBezTo>
                    <a:pt x="188" y="88"/>
                    <a:pt x="188" y="88"/>
                    <a:pt x="188" y="88"/>
                  </a:cubicBezTo>
                  <a:cubicBezTo>
                    <a:pt x="190" y="88"/>
                    <a:pt x="192" y="86"/>
                    <a:pt x="192" y="84"/>
                  </a:cubicBezTo>
                  <a:cubicBezTo>
                    <a:pt x="192" y="82"/>
                    <a:pt x="190" y="80"/>
                    <a:pt x="188" y="8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lIns="80296" tIns="40148" rIns="80296" bIns="40148"/>
            <a:lstStyle/>
            <a:p>
              <a:endParaRPr lang="zh-CN" altLang="en-US">
                <a:solidFill>
                  <a:schemeClr val="bg1"/>
                </a:solidFill>
                <a:cs typeface="+mn-ea"/>
                <a:sym typeface="+mn-lt"/>
              </a:endParaRPr>
            </a:p>
          </p:txBody>
        </p:sp>
        <p:sp>
          <p:nvSpPr>
            <p:cNvPr id="25" name="文本框 27"/>
            <p:cNvSpPr txBox="1">
              <a:spLocks noChangeArrowheads="1"/>
            </p:cNvSpPr>
            <p:nvPr/>
          </p:nvSpPr>
          <p:spPr bwMode="auto">
            <a:xfrm>
              <a:off x="1103246" y="59213"/>
              <a:ext cx="3358611" cy="739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itchFamily="34" charset="0"/>
                  <a:ea typeface="宋体" pitchFamily="2" charset="-122"/>
                </a:defRPr>
              </a:lvl1pPr>
              <a:lvl2pPr marL="742950" indent="-285750">
                <a:defRPr sz="2400">
                  <a:solidFill>
                    <a:schemeClr val="tx1"/>
                  </a:solidFill>
                  <a:latin typeface="Calibri" pitchFamily="34" charset="0"/>
                  <a:ea typeface="宋体" pitchFamily="2" charset="-122"/>
                </a:defRPr>
              </a:lvl2pPr>
              <a:lvl3pPr>
                <a:defRPr sz="2000">
                  <a:solidFill>
                    <a:schemeClr val="tx1"/>
                  </a:solidFill>
                  <a:latin typeface="Calibri" pitchFamily="34" charset="0"/>
                  <a:ea typeface="宋体" pitchFamily="2" charset="-122"/>
                </a:defRPr>
              </a:lvl3pPr>
              <a:lvl4pPr>
                <a:defRPr>
                  <a:solidFill>
                    <a:schemeClr val="tx1"/>
                  </a:solidFill>
                  <a:latin typeface="Calibri" pitchFamily="34" charset="0"/>
                  <a:ea typeface="宋体" pitchFamily="2" charset="-122"/>
                </a:defRPr>
              </a:lvl4pPr>
              <a:lvl5pPr>
                <a:defRPr>
                  <a:solidFill>
                    <a:schemeClr val="tx1"/>
                  </a:solidFill>
                  <a:latin typeface="Calibri" pitchFamily="34" charset="0"/>
                  <a:ea typeface="宋体" pitchFamily="2" charset="-122"/>
                </a:defRPr>
              </a:lvl5pPr>
              <a:lvl6pPr eaLnBrk="0" hangingPunct="0">
                <a:defRPr>
                  <a:solidFill>
                    <a:schemeClr val="tx1"/>
                  </a:solidFill>
                  <a:latin typeface="Calibri" pitchFamily="34" charset="0"/>
                  <a:ea typeface="宋体" pitchFamily="2" charset="-122"/>
                </a:defRPr>
              </a:lvl6pPr>
              <a:lvl7pPr eaLnBrk="0" hangingPunct="0">
                <a:defRPr>
                  <a:solidFill>
                    <a:schemeClr val="tx1"/>
                  </a:solidFill>
                  <a:latin typeface="Calibri" pitchFamily="34" charset="0"/>
                  <a:ea typeface="宋体" pitchFamily="2" charset="-122"/>
                </a:defRPr>
              </a:lvl7pPr>
              <a:lvl8pPr eaLnBrk="0" hangingPunct="0">
                <a:defRPr>
                  <a:solidFill>
                    <a:schemeClr val="tx1"/>
                  </a:solidFill>
                  <a:latin typeface="Calibri" pitchFamily="34" charset="0"/>
                  <a:ea typeface="宋体" pitchFamily="2" charset="-122"/>
                </a:defRPr>
              </a:lvl8pPr>
              <a:lvl9pPr eaLnBrk="0" hangingPunct="0">
                <a:defRPr>
                  <a:solidFill>
                    <a:schemeClr val="tx1"/>
                  </a:solidFill>
                  <a:latin typeface="Calibri" pitchFamily="34" charset="0"/>
                  <a:ea typeface="宋体" pitchFamily="2" charset="-122"/>
                </a:defRPr>
              </a:lvl9pPr>
            </a:lstStyle>
            <a:p>
              <a:pPr eaLnBrk="1" hangingPunct="1"/>
              <a:r>
                <a:rPr lang="zh-CN" altLang="en-US" sz="1400" dirty="0">
                  <a:solidFill>
                    <a:schemeClr val="bg1"/>
                  </a:solidFill>
                  <a:latin typeface="+mn-lt"/>
                  <a:ea typeface="+mn-ea"/>
                  <a:cs typeface="+mn-ea"/>
                  <a:sym typeface="+mn-lt"/>
                </a:rPr>
                <a:t>您的内容打在这里，或者通过复制您的文本后，在此框中选择粘贴，并选择只保留文字。</a:t>
              </a:r>
            </a:p>
          </p:txBody>
        </p:sp>
      </p:grpSp>
    </p:spTree>
    <p:extLst>
      <p:ext uri="{BB962C8B-B14F-4D97-AF65-F5344CB8AC3E}">
        <p14:creationId xmlns:p14="http://schemas.microsoft.com/office/powerpoint/2010/main" val="1775671974"/>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0"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par>
                          <p:cTn id="14" fill="hold">
                            <p:stCondLst>
                              <p:cond delay="1250"/>
                            </p:stCondLst>
                            <p:childTnLst>
                              <p:par>
                                <p:cTn id="15" presetID="10" presetClass="entr" presetSubtype="0"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par>
                          <p:cTn id="18" fill="hold">
                            <p:stCondLst>
                              <p:cond delay="1750"/>
                            </p:stCondLst>
                            <p:childTnLst>
                              <p:par>
                                <p:cTn id="19" presetID="10" presetClass="entr" presetSubtype="0" fill="hold" nodeType="after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500"/>
                                        <p:tgtEl>
                                          <p:spTgt spid="18"/>
                                        </p:tgtEl>
                                      </p:cBhvr>
                                    </p:animEffect>
                                  </p:childTnLst>
                                </p:cTn>
                              </p:par>
                            </p:childTnLst>
                          </p:cTn>
                        </p:par>
                        <p:par>
                          <p:cTn id="22" fill="hold">
                            <p:stCondLst>
                              <p:cond delay="2250"/>
                            </p:stCondLst>
                            <p:childTnLst>
                              <p:par>
                                <p:cTn id="23" presetID="10" presetClass="entr" presetSubtype="0" fill="hold"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fade">
                                      <p:cBhvr>
                                        <p:cTn id="2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357025"/>
            <a:ext cx="12190413" cy="688765"/>
            <a:chOff x="0" y="462533"/>
            <a:chExt cx="12190413" cy="688765"/>
          </a:xfrm>
        </p:grpSpPr>
        <p:sp>
          <p:nvSpPr>
            <p:cNvPr id="11" name="Copyright Notice"/>
            <p:cNvSpPr>
              <a:spLocks/>
            </p:cNvSpPr>
            <p:nvPr/>
          </p:nvSpPr>
          <p:spPr bwMode="auto">
            <a:xfrm>
              <a:off x="4597400" y="462533"/>
              <a:ext cx="30480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chemeClr val="bg1"/>
                  </a:solidFill>
                  <a:cs typeface="+mn-ea"/>
                  <a:sym typeface="+mn-lt"/>
                </a:rPr>
                <a:t>点击加入标题文字</a:t>
              </a:r>
              <a:endParaRPr lang="en-US" sz="2400" cap="small" dirty="0">
                <a:solidFill>
                  <a:schemeClr val="bg1"/>
                </a:solidFill>
                <a:cs typeface="+mn-ea"/>
                <a:sym typeface="+mn-lt"/>
              </a:endParaRPr>
            </a:p>
          </p:txBody>
        </p:sp>
        <p:cxnSp>
          <p:nvCxnSpPr>
            <p:cNvPr id="5" name="直接连接符 4"/>
            <p:cNvCxnSpPr>
              <a:cxnSpLocks/>
            </p:cNvCxnSpPr>
            <p:nvPr/>
          </p:nvCxnSpPr>
          <p:spPr>
            <a:xfrm>
              <a:off x="0" y="1151298"/>
              <a:ext cx="1219041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9" name="组合 28"/>
          <p:cNvGrpSpPr/>
          <p:nvPr/>
        </p:nvGrpSpPr>
        <p:grpSpPr>
          <a:xfrm>
            <a:off x="1599406" y="1736710"/>
            <a:ext cx="8991600" cy="3989909"/>
            <a:chOff x="89208" y="1545707"/>
            <a:chExt cx="12013584" cy="4482609"/>
          </a:xfrm>
        </p:grpSpPr>
        <p:sp>
          <p:nvSpPr>
            <p:cNvPr id="30" name="矩形 16"/>
            <p:cNvSpPr>
              <a:spLocks noChangeArrowheads="1"/>
            </p:cNvSpPr>
            <p:nvPr/>
          </p:nvSpPr>
          <p:spPr bwMode="auto">
            <a:xfrm>
              <a:off x="89228" y="4549681"/>
              <a:ext cx="5994324" cy="781219"/>
            </a:xfrm>
            <a:prstGeom prst="rect">
              <a:avLst/>
            </a:prstGeom>
            <a:noFill/>
            <a:ln w="9525">
              <a:solidFill>
                <a:schemeClr val="bg1"/>
              </a:solidFill>
              <a:miter lim="800000"/>
              <a:headEnd/>
              <a:tailEnd/>
            </a:ln>
          </p:spPr>
          <p:txBody>
            <a:bodyPr anchor="ctr"/>
            <a:lstStyle/>
            <a:p>
              <a:pPr algn="ctr" eaLnBrk="1" hangingPunct="1">
                <a:buFont typeface="Arial" pitchFamily="34" charset="0"/>
                <a:buNone/>
              </a:pPr>
              <a:endParaRPr lang="zh-CN" altLang="en-US" sz="1600" dirty="0">
                <a:solidFill>
                  <a:schemeClr val="bg1"/>
                </a:solidFill>
                <a:cs typeface="+mn-ea"/>
                <a:sym typeface="+mn-lt"/>
              </a:endParaRPr>
            </a:p>
          </p:txBody>
        </p:sp>
        <p:sp>
          <p:nvSpPr>
            <p:cNvPr id="31" name="矩形 30"/>
            <p:cNvSpPr>
              <a:spLocks noChangeArrowheads="1"/>
            </p:cNvSpPr>
            <p:nvPr/>
          </p:nvSpPr>
          <p:spPr bwMode="auto">
            <a:xfrm>
              <a:off x="6200080" y="4549380"/>
              <a:ext cx="5902711" cy="781351"/>
            </a:xfrm>
            <a:prstGeom prst="rect">
              <a:avLst/>
            </a:prstGeom>
            <a:noFill/>
            <a:ln w="9525">
              <a:solidFill>
                <a:schemeClr val="bg1"/>
              </a:solidFill>
              <a:miter lim="800000"/>
              <a:headEnd/>
              <a:tailEnd/>
            </a:ln>
          </p:spPr>
          <p:txBody>
            <a:bodyPr anchor="ctr"/>
            <a:lstStyle/>
            <a:p>
              <a:pPr algn="ctr" eaLnBrk="1" hangingPunct="1">
                <a:buFont typeface="Arial" pitchFamily="34" charset="0"/>
                <a:buNone/>
              </a:pPr>
              <a:endParaRPr lang="zh-CN" altLang="en-US" sz="1600" dirty="0">
                <a:solidFill>
                  <a:schemeClr val="bg1"/>
                </a:solidFill>
                <a:cs typeface="+mn-ea"/>
                <a:sym typeface="+mn-lt"/>
              </a:endParaRPr>
            </a:p>
          </p:txBody>
        </p:sp>
        <p:sp>
          <p:nvSpPr>
            <p:cNvPr id="32" name="文本框 28"/>
            <p:cNvSpPr txBox="1">
              <a:spLocks noChangeArrowheads="1"/>
            </p:cNvSpPr>
            <p:nvPr/>
          </p:nvSpPr>
          <p:spPr bwMode="auto">
            <a:xfrm>
              <a:off x="575776" y="4726537"/>
              <a:ext cx="1430165" cy="380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ea typeface="宋体" pitchFamily="2" charset="-122"/>
                </a:defRPr>
              </a:lvl1pPr>
              <a:lvl2pPr marL="742950" indent="-285750">
                <a:defRPr sz="2400">
                  <a:solidFill>
                    <a:schemeClr val="tx1"/>
                  </a:solidFill>
                  <a:latin typeface="Calibri" pitchFamily="34" charset="0"/>
                  <a:ea typeface="宋体" pitchFamily="2" charset="-122"/>
                </a:defRPr>
              </a:lvl2pPr>
              <a:lvl3pPr>
                <a:defRPr sz="2000">
                  <a:solidFill>
                    <a:schemeClr val="tx1"/>
                  </a:solidFill>
                  <a:latin typeface="Calibri" pitchFamily="34" charset="0"/>
                  <a:ea typeface="宋体" pitchFamily="2" charset="-122"/>
                </a:defRPr>
              </a:lvl3pPr>
              <a:lvl4pPr>
                <a:defRPr>
                  <a:solidFill>
                    <a:schemeClr val="tx1"/>
                  </a:solidFill>
                  <a:latin typeface="Calibri" pitchFamily="34" charset="0"/>
                  <a:ea typeface="宋体" pitchFamily="2" charset="-122"/>
                </a:defRPr>
              </a:lvl4pPr>
              <a:lvl5pPr>
                <a:defRPr>
                  <a:solidFill>
                    <a:schemeClr val="tx1"/>
                  </a:solidFill>
                  <a:latin typeface="Calibri" pitchFamily="34" charset="0"/>
                  <a:ea typeface="宋体" pitchFamily="2" charset="-122"/>
                </a:defRPr>
              </a:lvl5pPr>
              <a:lvl6pPr eaLnBrk="0" fontAlgn="base" hangingPunct="0">
                <a:spcAft>
                  <a:spcPct val="0"/>
                </a:spcAft>
                <a:defRPr>
                  <a:solidFill>
                    <a:schemeClr val="tx1"/>
                  </a:solidFill>
                  <a:latin typeface="Calibri" pitchFamily="34" charset="0"/>
                  <a:ea typeface="宋体" pitchFamily="2" charset="-122"/>
                </a:defRPr>
              </a:lvl6pPr>
              <a:lvl7pPr eaLnBrk="0" fontAlgn="base" hangingPunct="0">
                <a:spcAft>
                  <a:spcPct val="0"/>
                </a:spcAft>
                <a:defRPr>
                  <a:solidFill>
                    <a:schemeClr val="tx1"/>
                  </a:solidFill>
                  <a:latin typeface="Calibri" pitchFamily="34" charset="0"/>
                  <a:ea typeface="宋体" pitchFamily="2" charset="-122"/>
                </a:defRPr>
              </a:lvl7pPr>
              <a:lvl8pPr eaLnBrk="0" fontAlgn="base" hangingPunct="0">
                <a:spcAft>
                  <a:spcPct val="0"/>
                </a:spcAft>
                <a:defRPr>
                  <a:solidFill>
                    <a:schemeClr val="tx1"/>
                  </a:solidFill>
                  <a:latin typeface="Calibri" pitchFamily="34" charset="0"/>
                  <a:ea typeface="宋体" pitchFamily="2" charset="-122"/>
                </a:defRPr>
              </a:lvl8pPr>
              <a:lvl9pPr eaLnBrk="0" fontAlgn="base" hangingPunct="0">
                <a:spcAft>
                  <a:spcPct val="0"/>
                </a:spcAft>
                <a:defRPr>
                  <a:solidFill>
                    <a:schemeClr val="tx1"/>
                  </a:solidFill>
                  <a:latin typeface="Calibri" pitchFamily="34" charset="0"/>
                  <a:ea typeface="宋体" pitchFamily="2" charset="-122"/>
                </a:defRPr>
              </a:lvl9pPr>
            </a:lstStyle>
            <a:p>
              <a:pPr eaLnBrk="1" hangingPunct="1">
                <a:buFont typeface="Arial" pitchFamily="34" charset="0"/>
                <a:buNone/>
              </a:pPr>
              <a:r>
                <a:rPr lang="zh-CN" altLang="en-US" sz="1600" dirty="0">
                  <a:solidFill>
                    <a:schemeClr val="bg1"/>
                  </a:solidFill>
                  <a:latin typeface="+mn-lt"/>
                  <a:ea typeface="+mn-ea"/>
                  <a:cs typeface="+mn-ea"/>
                  <a:sym typeface="+mn-lt"/>
                </a:rPr>
                <a:t>标题内容</a:t>
              </a:r>
            </a:p>
          </p:txBody>
        </p:sp>
        <p:sp>
          <p:nvSpPr>
            <p:cNvPr id="33" name="文本框 34"/>
            <p:cNvSpPr txBox="1">
              <a:spLocks noChangeArrowheads="1"/>
            </p:cNvSpPr>
            <p:nvPr/>
          </p:nvSpPr>
          <p:spPr bwMode="auto">
            <a:xfrm>
              <a:off x="2392381" y="4678911"/>
              <a:ext cx="31685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ea typeface="宋体" pitchFamily="2" charset="-122"/>
                </a:defRPr>
              </a:lvl1pPr>
              <a:lvl2pPr marL="742950" indent="-285750">
                <a:defRPr sz="2400">
                  <a:solidFill>
                    <a:schemeClr val="tx1"/>
                  </a:solidFill>
                  <a:latin typeface="Calibri" pitchFamily="34" charset="0"/>
                  <a:ea typeface="宋体" pitchFamily="2" charset="-122"/>
                </a:defRPr>
              </a:lvl2pPr>
              <a:lvl3pPr>
                <a:defRPr sz="2000">
                  <a:solidFill>
                    <a:schemeClr val="tx1"/>
                  </a:solidFill>
                  <a:latin typeface="Calibri" pitchFamily="34" charset="0"/>
                  <a:ea typeface="宋体" pitchFamily="2" charset="-122"/>
                </a:defRPr>
              </a:lvl3pPr>
              <a:lvl4pPr>
                <a:defRPr>
                  <a:solidFill>
                    <a:schemeClr val="tx1"/>
                  </a:solidFill>
                  <a:latin typeface="Calibri" pitchFamily="34" charset="0"/>
                  <a:ea typeface="宋体" pitchFamily="2" charset="-122"/>
                </a:defRPr>
              </a:lvl4pPr>
              <a:lvl5pPr>
                <a:defRPr>
                  <a:solidFill>
                    <a:schemeClr val="tx1"/>
                  </a:solidFill>
                  <a:latin typeface="Calibri" pitchFamily="34" charset="0"/>
                  <a:ea typeface="宋体" pitchFamily="2" charset="-122"/>
                </a:defRPr>
              </a:lvl5pPr>
              <a:lvl6pPr eaLnBrk="0" fontAlgn="base" hangingPunct="0">
                <a:spcAft>
                  <a:spcPct val="0"/>
                </a:spcAft>
                <a:defRPr>
                  <a:solidFill>
                    <a:schemeClr val="tx1"/>
                  </a:solidFill>
                  <a:latin typeface="Calibri" pitchFamily="34" charset="0"/>
                  <a:ea typeface="宋体" pitchFamily="2" charset="-122"/>
                </a:defRPr>
              </a:lvl6pPr>
              <a:lvl7pPr eaLnBrk="0" fontAlgn="base" hangingPunct="0">
                <a:spcAft>
                  <a:spcPct val="0"/>
                </a:spcAft>
                <a:defRPr>
                  <a:solidFill>
                    <a:schemeClr val="tx1"/>
                  </a:solidFill>
                  <a:latin typeface="Calibri" pitchFamily="34" charset="0"/>
                  <a:ea typeface="宋体" pitchFamily="2" charset="-122"/>
                </a:defRPr>
              </a:lvl7pPr>
              <a:lvl8pPr eaLnBrk="0" fontAlgn="base" hangingPunct="0">
                <a:spcAft>
                  <a:spcPct val="0"/>
                </a:spcAft>
                <a:defRPr>
                  <a:solidFill>
                    <a:schemeClr val="tx1"/>
                  </a:solidFill>
                  <a:latin typeface="Calibri" pitchFamily="34" charset="0"/>
                  <a:ea typeface="宋体" pitchFamily="2" charset="-122"/>
                </a:defRPr>
              </a:lvl8pPr>
              <a:lvl9pPr eaLnBrk="0" fontAlgn="base" hangingPunct="0">
                <a:spcAft>
                  <a:spcPct val="0"/>
                </a:spcAft>
                <a:defRPr>
                  <a:solidFill>
                    <a:schemeClr val="tx1"/>
                  </a:solidFill>
                  <a:latin typeface="Calibri" pitchFamily="34" charset="0"/>
                  <a:ea typeface="宋体" pitchFamily="2" charset="-122"/>
                </a:defRPr>
              </a:lvl9pPr>
            </a:lstStyle>
            <a:p>
              <a:pPr algn="just" eaLnBrk="1" hangingPunct="1">
                <a:buFont typeface="Arial" pitchFamily="34" charset="0"/>
                <a:buNone/>
              </a:pPr>
              <a:r>
                <a:rPr lang="zh-CN" altLang="en-US" sz="1200" dirty="0">
                  <a:solidFill>
                    <a:schemeClr val="bg1"/>
                  </a:solidFill>
                  <a:latin typeface="+mn-lt"/>
                  <a:ea typeface="+mn-ea"/>
                  <a:cs typeface="+mn-ea"/>
                  <a:sym typeface="+mn-lt"/>
                </a:rPr>
                <a:t>内容描述内容描述内容描述内容描述内容描述内容描述内容</a:t>
              </a:r>
            </a:p>
          </p:txBody>
        </p:sp>
        <p:sp>
          <p:nvSpPr>
            <p:cNvPr id="34" name="文本框 35"/>
            <p:cNvSpPr txBox="1">
              <a:spLocks noChangeArrowheads="1"/>
            </p:cNvSpPr>
            <p:nvPr/>
          </p:nvSpPr>
          <p:spPr bwMode="auto">
            <a:xfrm>
              <a:off x="6535304" y="4745587"/>
              <a:ext cx="1408113" cy="380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ea typeface="宋体" pitchFamily="2" charset="-122"/>
                </a:defRPr>
              </a:lvl1pPr>
              <a:lvl2pPr marL="742950" indent="-285750">
                <a:defRPr sz="2400">
                  <a:solidFill>
                    <a:schemeClr val="tx1"/>
                  </a:solidFill>
                  <a:latin typeface="Calibri" pitchFamily="34" charset="0"/>
                  <a:ea typeface="宋体" pitchFamily="2" charset="-122"/>
                </a:defRPr>
              </a:lvl2pPr>
              <a:lvl3pPr>
                <a:defRPr sz="2000">
                  <a:solidFill>
                    <a:schemeClr val="tx1"/>
                  </a:solidFill>
                  <a:latin typeface="Calibri" pitchFamily="34" charset="0"/>
                  <a:ea typeface="宋体" pitchFamily="2" charset="-122"/>
                </a:defRPr>
              </a:lvl3pPr>
              <a:lvl4pPr>
                <a:defRPr>
                  <a:solidFill>
                    <a:schemeClr val="tx1"/>
                  </a:solidFill>
                  <a:latin typeface="Calibri" pitchFamily="34" charset="0"/>
                  <a:ea typeface="宋体" pitchFamily="2" charset="-122"/>
                </a:defRPr>
              </a:lvl4pPr>
              <a:lvl5pPr>
                <a:defRPr>
                  <a:solidFill>
                    <a:schemeClr val="tx1"/>
                  </a:solidFill>
                  <a:latin typeface="Calibri" pitchFamily="34" charset="0"/>
                  <a:ea typeface="宋体" pitchFamily="2" charset="-122"/>
                </a:defRPr>
              </a:lvl5pPr>
              <a:lvl6pPr eaLnBrk="0" fontAlgn="base" hangingPunct="0">
                <a:spcAft>
                  <a:spcPct val="0"/>
                </a:spcAft>
                <a:defRPr>
                  <a:solidFill>
                    <a:schemeClr val="tx1"/>
                  </a:solidFill>
                  <a:latin typeface="Calibri" pitchFamily="34" charset="0"/>
                  <a:ea typeface="宋体" pitchFamily="2" charset="-122"/>
                </a:defRPr>
              </a:lvl6pPr>
              <a:lvl7pPr eaLnBrk="0" fontAlgn="base" hangingPunct="0">
                <a:spcAft>
                  <a:spcPct val="0"/>
                </a:spcAft>
                <a:defRPr>
                  <a:solidFill>
                    <a:schemeClr val="tx1"/>
                  </a:solidFill>
                  <a:latin typeface="Calibri" pitchFamily="34" charset="0"/>
                  <a:ea typeface="宋体" pitchFamily="2" charset="-122"/>
                </a:defRPr>
              </a:lvl7pPr>
              <a:lvl8pPr eaLnBrk="0" fontAlgn="base" hangingPunct="0">
                <a:spcAft>
                  <a:spcPct val="0"/>
                </a:spcAft>
                <a:defRPr>
                  <a:solidFill>
                    <a:schemeClr val="tx1"/>
                  </a:solidFill>
                  <a:latin typeface="Calibri" pitchFamily="34" charset="0"/>
                  <a:ea typeface="宋体" pitchFamily="2" charset="-122"/>
                </a:defRPr>
              </a:lvl8pPr>
              <a:lvl9pPr eaLnBrk="0" fontAlgn="base" hangingPunct="0">
                <a:spcAft>
                  <a:spcPct val="0"/>
                </a:spcAft>
                <a:defRPr>
                  <a:solidFill>
                    <a:schemeClr val="tx1"/>
                  </a:solidFill>
                  <a:latin typeface="Calibri" pitchFamily="34" charset="0"/>
                  <a:ea typeface="宋体" pitchFamily="2" charset="-122"/>
                </a:defRPr>
              </a:lvl9pPr>
            </a:lstStyle>
            <a:p>
              <a:pPr eaLnBrk="1" hangingPunct="1">
                <a:buFont typeface="Arial" pitchFamily="34" charset="0"/>
                <a:buNone/>
              </a:pPr>
              <a:r>
                <a:rPr lang="zh-CN" altLang="en-US" sz="1600" dirty="0">
                  <a:solidFill>
                    <a:schemeClr val="bg1"/>
                  </a:solidFill>
                  <a:latin typeface="+mn-lt"/>
                  <a:ea typeface="+mn-ea"/>
                  <a:cs typeface="+mn-ea"/>
                  <a:sym typeface="+mn-lt"/>
                </a:rPr>
                <a:t>标题内容</a:t>
              </a:r>
            </a:p>
          </p:txBody>
        </p:sp>
        <p:sp>
          <p:nvSpPr>
            <p:cNvPr id="35" name="文本框 36"/>
            <p:cNvSpPr txBox="1">
              <a:spLocks noChangeArrowheads="1"/>
            </p:cNvSpPr>
            <p:nvPr/>
          </p:nvSpPr>
          <p:spPr bwMode="auto">
            <a:xfrm>
              <a:off x="8704423" y="4683642"/>
              <a:ext cx="31177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ea typeface="宋体" pitchFamily="2" charset="-122"/>
                </a:defRPr>
              </a:lvl1pPr>
              <a:lvl2pPr marL="742950" indent="-285750">
                <a:defRPr sz="2400">
                  <a:solidFill>
                    <a:schemeClr val="tx1"/>
                  </a:solidFill>
                  <a:latin typeface="Calibri" pitchFamily="34" charset="0"/>
                  <a:ea typeface="宋体" pitchFamily="2" charset="-122"/>
                </a:defRPr>
              </a:lvl2pPr>
              <a:lvl3pPr>
                <a:defRPr sz="2000">
                  <a:solidFill>
                    <a:schemeClr val="tx1"/>
                  </a:solidFill>
                  <a:latin typeface="Calibri" pitchFamily="34" charset="0"/>
                  <a:ea typeface="宋体" pitchFamily="2" charset="-122"/>
                </a:defRPr>
              </a:lvl3pPr>
              <a:lvl4pPr>
                <a:defRPr>
                  <a:solidFill>
                    <a:schemeClr val="tx1"/>
                  </a:solidFill>
                  <a:latin typeface="Calibri" pitchFamily="34" charset="0"/>
                  <a:ea typeface="宋体" pitchFamily="2" charset="-122"/>
                </a:defRPr>
              </a:lvl4pPr>
              <a:lvl5pPr>
                <a:defRPr>
                  <a:solidFill>
                    <a:schemeClr val="tx1"/>
                  </a:solidFill>
                  <a:latin typeface="Calibri" pitchFamily="34" charset="0"/>
                  <a:ea typeface="宋体" pitchFamily="2" charset="-122"/>
                </a:defRPr>
              </a:lvl5pPr>
              <a:lvl6pPr eaLnBrk="0" fontAlgn="base" hangingPunct="0">
                <a:spcAft>
                  <a:spcPct val="0"/>
                </a:spcAft>
                <a:defRPr>
                  <a:solidFill>
                    <a:schemeClr val="tx1"/>
                  </a:solidFill>
                  <a:latin typeface="Calibri" pitchFamily="34" charset="0"/>
                  <a:ea typeface="宋体" pitchFamily="2" charset="-122"/>
                </a:defRPr>
              </a:lvl6pPr>
              <a:lvl7pPr eaLnBrk="0" fontAlgn="base" hangingPunct="0">
                <a:spcAft>
                  <a:spcPct val="0"/>
                </a:spcAft>
                <a:defRPr>
                  <a:solidFill>
                    <a:schemeClr val="tx1"/>
                  </a:solidFill>
                  <a:latin typeface="Calibri" pitchFamily="34" charset="0"/>
                  <a:ea typeface="宋体" pitchFamily="2" charset="-122"/>
                </a:defRPr>
              </a:lvl7pPr>
              <a:lvl8pPr eaLnBrk="0" fontAlgn="base" hangingPunct="0">
                <a:spcAft>
                  <a:spcPct val="0"/>
                </a:spcAft>
                <a:defRPr>
                  <a:solidFill>
                    <a:schemeClr val="tx1"/>
                  </a:solidFill>
                  <a:latin typeface="Calibri" pitchFamily="34" charset="0"/>
                  <a:ea typeface="宋体" pitchFamily="2" charset="-122"/>
                </a:defRPr>
              </a:lvl8pPr>
              <a:lvl9pPr eaLnBrk="0" fontAlgn="base" hangingPunct="0">
                <a:spcAft>
                  <a:spcPct val="0"/>
                </a:spcAft>
                <a:defRPr>
                  <a:solidFill>
                    <a:schemeClr val="tx1"/>
                  </a:solidFill>
                  <a:latin typeface="Calibri" pitchFamily="34" charset="0"/>
                  <a:ea typeface="宋体" pitchFamily="2" charset="-122"/>
                </a:defRPr>
              </a:lvl9pPr>
            </a:lstStyle>
            <a:p>
              <a:pPr algn="just" eaLnBrk="1" hangingPunct="1">
                <a:buFont typeface="Arial" pitchFamily="34" charset="0"/>
                <a:buNone/>
              </a:pPr>
              <a:r>
                <a:rPr lang="zh-CN" altLang="en-US" sz="1200" dirty="0">
                  <a:solidFill>
                    <a:schemeClr val="bg1"/>
                  </a:solidFill>
                  <a:latin typeface="+mn-lt"/>
                  <a:ea typeface="+mn-ea"/>
                  <a:cs typeface="+mn-ea"/>
                  <a:sym typeface="+mn-lt"/>
                </a:rPr>
                <a:t>内容描述内容描述内容描述内  容描述内容描述内容描述内容</a:t>
              </a:r>
            </a:p>
          </p:txBody>
        </p:sp>
        <p:sp>
          <p:nvSpPr>
            <p:cNvPr id="36" name="Rectangle 30"/>
            <p:cNvSpPr/>
            <p:nvPr/>
          </p:nvSpPr>
          <p:spPr>
            <a:xfrm>
              <a:off x="89208" y="1545707"/>
              <a:ext cx="5995159" cy="2938442"/>
            </a:xfrm>
            <a:prstGeom prst="rect">
              <a:avLst/>
            </a:prstGeom>
            <a:blipFill dpi="0" rotWithShape="1">
              <a:blip r:embed="rId3"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cs typeface="+mn-ea"/>
                <a:sym typeface="+mn-lt"/>
              </a:endParaRPr>
            </a:p>
          </p:txBody>
        </p:sp>
        <p:sp>
          <p:nvSpPr>
            <p:cNvPr id="37" name="Rectangle 30"/>
            <p:cNvSpPr/>
            <p:nvPr/>
          </p:nvSpPr>
          <p:spPr>
            <a:xfrm>
              <a:off x="6200080" y="1545707"/>
              <a:ext cx="5902712" cy="2938442"/>
            </a:xfrm>
            <a:prstGeom prst="rect">
              <a:avLst/>
            </a:prstGeom>
            <a:blipFill dpi="0" rotWithShape="1">
              <a:blip r:embed="rId4"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cs typeface="+mn-ea"/>
                <a:sym typeface="+mn-lt"/>
              </a:endParaRPr>
            </a:p>
          </p:txBody>
        </p:sp>
        <p:sp>
          <p:nvSpPr>
            <p:cNvPr id="38" name="文本框 5"/>
            <p:cNvSpPr txBox="1"/>
            <p:nvPr/>
          </p:nvSpPr>
          <p:spPr>
            <a:xfrm>
              <a:off x="828508" y="5476090"/>
              <a:ext cx="10887242" cy="552226"/>
            </a:xfrm>
            <a:prstGeom prst="rect">
              <a:avLst/>
            </a:prstGeom>
            <a:noFill/>
          </p:spPr>
          <p:txBody>
            <a:bodyPr wrap="square" lIns="91424" tIns="45712" rIns="91424" bIns="45712" rtlCol="0">
              <a:spAutoFit/>
            </a:bodyPr>
            <a:lstStyle/>
            <a:p>
              <a:pPr algn="ctr" defTabSz="457106">
                <a:lnSpc>
                  <a:spcPct val="130000"/>
                </a:lnSpc>
              </a:pPr>
              <a:r>
                <a:rPr lang="zh-CN" altLang="en-US" sz="1050" dirty="0">
                  <a:solidFill>
                    <a:schemeClr val="bg1"/>
                  </a:solidFill>
                  <a:cs typeface="+mn-ea"/>
                  <a:sym typeface="+mn-lt"/>
                </a:rPr>
                <a:t>双击图标可以对图表图形及文字的颜色、边框等进行选择。点击图表然后右键选择“编辑数据”即自动跳转到</a:t>
              </a:r>
              <a:r>
                <a:rPr lang="en-US" altLang="zh-CN" sz="1050" dirty="0">
                  <a:solidFill>
                    <a:schemeClr val="bg1"/>
                  </a:solidFill>
                  <a:cs typeface="+mn-ea"/>
                  <a:sym typeface="+mn-lt"/>
                </a:rPr>
                <a:t>Excel</a:t>
              </a:r>
              <a:r>
                <a:rPr lang="zh-CN" altLang="en-US" sz="1050" dirty="0">
                  <a:solidFill>
                    <a:schemeClr val="bg1"/>
                  </a:solidFill>
                  <a:cs typeface="+mn-ea"/>
                  <a:sym typeface="+mn-lt"/>
                </a:rPr>
                <a:t>中对图表的数据信息进行编辑。点击图标，在屏幕上方的“图标布局”面板中可以对图表的标题、坐标轴、图例、数据标签、网格线、趋势线等进行编辑。</a:t>
              </a:r>
            </a:p>
          </p:txBody>
        </p:sp>
      </p:grpSp>
    </p:spTree>
    <p:extLst>
      <p:ext uri="{BB962C8B-B14F-4D97-AF65-F5344CB8AC3E}">
        <p14:creationId xmlns:p14="http://schemas.microsoft.com/office/powerpoint/2010/main" val="2630675330"/>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1000"/>
                                        <p:tgtEl>
                                          <p:spTgt spid="29"/>
                                        </p:tgtEl>
                                      </p:cBhvr>
                                    </p:animEffect>
                                    <p:anim calcmode="lin" valueType="num">
                                      <p:cBhvr>
                                        <p:cTn id="14" dur="1000" fill="hold"/>
                                        <p:tgtEl>
                                          <p:spTgt spid="29"/>
                                        </p:tgtEl>
                                        <p:attrNameLst>
                                          <p:attrName>ppt_x</p:attrName>
                                        </p:attrNameLst>
                                      </p:cBhvr>
                                      <p:tavLst>
                                        <p:tav tm="0">
                                          <p:val>
                                            <p:strVal val="#ppt_x"/>
                                          </p:val>
                                        </p:tav>
                                        <p:tav tm="100000">
                                          <p:val>
                                            <p:strVal val="#ppt_x"/>
                                          </p:val>
                                        </p:tav>
                                      </p:tavLst>
                                    </p:anim>
                                    <p:anim calcmode="lin" valueType="num">
                                      <p:cBhvr>
                                        <p:cTn id="15"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357025"/>
            <a:ext cx="12190413" cy="688765"/>
            <a:chOff x="0" y="462533"/>
            <a:chExt cx="12190413" cy="688765"/>
          </a:xfrm>
        </p:grpSpPr>
        <p:sp>
          <p:nvSpPr>
            <p:cNvPr id="11" name="Copyright Notice"/>
            <p:cNvSpPr>
              <a:spLocks/>
            </p:cNvSpPr>
            <p:nvPr/>
          </p:nvSpPr>
          <p:spPr bwMode="auto">
            <a:xfrm>
              <a:off x="4597400" y="462533"/>
              <a:ext cx="30480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chemeClr val="bg1"/>
                  </a:solidFill>
                  <a:cs typeface="+mn-ea"/>
                  <a:sym typeface="+mn-lt"/>
                </a:rPr>
                <a:t>点击加入标题文字</a:t>
              </a:r>
              <a:endParaRPr lang="en-US" sz="2400" cap="small" dirty="0">
                <a:solidFill>
                  <a:schemeClr val="bg1"/>
                </a:solidFill>
                <a:cs typeface="+mn-ea"/>
                <a:sym typeface="+mn-lt"/>
              </a:endParaRPr>
            </a:p>
          </p:txBody>
        </p:sp>
        <p:cxnSp>
          <p:nvCxnSpPr>
            <p:cNvPr id="5" name="直接连接符 4"/>
            <p:cNvCxnSpPr>
              <a:cxnSpLocks/>
            </p:cNvCxnSpPr>
            <p:nvPr/>
          </p:nvCxnSpPr>
          <p:spPr>
            <a:xfrm>
              <a:off x="0" y="1151298"/>
              <a:ext cx="1219041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54" name="组合 53"/>
          <p:cNvGrpSpPr/>
          <p:nvPr/>
        </p:nvGrpSpPr>
        <p:grpSpPr>
          <a:xfrm flipH="1">
            <a:off x="1598612" y="1798581"/>
            <a:ext cx="8993188" cy="3551636"/>
            <a:chOff x="582776" y="1984410"/>
            <a:chExt cx="7476453" cy="2952639"/>
          </a:xfrm>
        </p:grpSpPr>
        <p:sp>
          <p:nvSpPr>
            <p:cNvPr id="55" name="Oval 34"/>
            <p:cNvSpPr/>
            <p:nvPr/>
          </p:nvSpPr>
          <p:spPr>
            <a:xfrm>
              <a:off x="5106590" y="1984410"/>
              <a:ext cx="2952639" cy="2952639"/>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solidFill>
                  <a:schemeClr val="bg1"/>
                </a:solidFill>
                <a:cs typeface="+mn-ea"/>
                <a:sym typeface="+mn-lt"/>
              </a:endParaRPr>
            </a:p>
          </p:txBody>
        </p:sp>
        <p:sp>
          <p:nvSpPr>
            <p:cNvPr id="56" name="Rectangle 6"/>
            <p:cNvSpPr/>
            <p:nvPr/>
          </p:nvSpPr>
          <p:spPr>
            <a:xfrm>
              <a:off x="588663" y="2485461"/>
              <a:ext cx="4223344" cy="15788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332" rtl="0" eaLnBrk="1" latinLnBrk="0" hangingPunct="1">
                <a:defRPr sz="1800" kern="1200">
                  <a:solidFill>
                    <a:schemeClr val="lt1"/>
                  </a:solidFill>
                  <a:latin typeface="+mn-lt"/>
                  <a:ea typeface="+mn-ea"/>
                  <a:cs typeface="+mn-cs"/>
                </a:defRPr>
              </a:lvl1pPr>
              <a:lvl2pPr marL="457167" algn="l" defTabSz="914332" rtl="0" eaLnBrk="1" latinLnBrk="0" hangingPunct="1">
                <a:defRPr sz="1800" kern="1200">
                  <a:solidFill>
                    <a:schemeClr val="lt1"/>
                  </a:solidFill>
                  <a:latin typeface="+mn-lt"/>
                  <a:ea typeface="+mn-ea"/>
                  <a:cs typeface="+mn-cs"/>
                </a:defRPr>
              </a:lvl2pPr>
              <a:lvl3pPr marL="914332" algn="l" defTabSz="914332" rtl="0" eaLnBrk="1" latinLnBrk="0" hangingPunct="1">
                <a:defRPr sz="1800" kern="1200">
                  <a:solidFill>
                    <a:schemeClr val="lt1"/>
                  </a:solidFill>
                  <a:latin typeface="+mn-lt"/>
                  <a:ea typeface="+mn-ea"/>
                  <a:cs typeface="+mn-cs"/>
                </a:defRPr>
              </a:lvl3pPr>
              <a:lvl4pPr marL="1371498" algn="l" defTabSz="914332" rtl="0" eaLnBrk="1" latinLnBrk="0" hangingPunct="1">
                <a:defRPr sz="1800" kern="1200">
                  <a:solidFill>
                    <a:schemeClr val="lt1"/>
                  </a:solidFill>
                  <a:latin typeface="+mn-lt"/>
                  <a:ea typeface="+mn-ea"/>
                  <a:cs typeface="+mn-cs"/>
                </a:defRPr>
              </a:lvl4pPr>
              <a:lvl5pPr marL="1828664" algn="l" defTabSz="914332" rtl="0" eaLnBrk="1" latinLnBrk="0" hangingPunct="1">
                <a:defRPr sz="1800" kern="1200">
                  <a:solidFill>
                    <a:schemeClr val="lt1"/>
                  </a:solidFill>
                  <a:latin typeface="+mn-lt"/>
                  <a:ea typeface="+mn-ea"/>
                  <a:cs typeface="+mn-cs"/>
                </a:defRPr>
              </a:lvl5pPr>
              <a:lvl6pPr marL="2285830" algn="l" defTabSz="914332" rtl="0" eaLnBrk="1" latinLnBrk="0" hangingPunct="1">
                <a:defRPr sz="1800" kern="1200">
                  <a:solidFill>
                    <a:schemeClr val="lt1"/>
                  </a:solidFill>
                  <a:latin typeface="+mn-lt"/>
                  <a:ea typeface="+mn-ea"/>
                  <a:cs typeface="+mn-cs"/>
                </a:defRPr>
              </a:lvl6pPr>
              <a:lvl7pPr marL="2742994" algn="l" defTabSz="914332" rtl="0" eaLnBrk="1" latinLnBrk="0" hangingPunct="1">
                <a:defRPr sz="1800" kern="1200">
                  <a:solidFill>
                    <a:schemeClr val="lt1"/>
                  </a:solidFill>
                  <a:latin typeface="+mn-lt"/>
                  <a:ea typeface="+mn-ea"/>
                  <a:cs typeface="+mn-cs"/>
                </a:defRPr>
              </a:lvl7pPr>
              <a:lvl8pPr marL="3200160" algn="l" defTabSz="914332" rtl="0" eaLnBrk="1" latinLnBrk="0" hangingPunct="1">
                <a:defRPr sz="1800" kern="1200">
                  <a:solidFill>
                    <a:schemeClr val="lt1"/>
                  </a:solidFill>
                  <a:latin typeface="+mn-lt"/>
                  <a:ea typeface="+mn-ea"/>
                  <a:cs typeface="+mn-cs"/>
                </a:defRPr>
              </a:lvl8pPr>
              <a:lvl9pPr marL="3657327" algn="l" defTabSz="914332" rtl="0" eaLnBrk="1" latinLnBrk="0" hangingPunct="1">
                <a:defRPr sz="1800" kern="1200">
                  <a:solidFill>
                    <a:schemeClr val="lt1"/>
                  </a:solidFill>
                  <a:latin typeface="+mn-lt"/>
                  <a:ea typeface="+mn-ea"/>
                  <a:cs typeface="+mn-cs"/>
                </a:defRPr>
              </a:lvl9pPr>
            </a:lstStyle>
            <a:p>
              <a:pPr algn="ctr"/>
              <a:endParaRPr lang="id-ID" sz="2400">
                <a:solidFill>
                  <a:schemeClr val="bg1"/>
                </a:solidFill>
                <a:cs typeface="+mn-ea"/>
                <a:sym typeface="+mn-lt"/>
              </a:endParaRPr>
            </a:p>
          </p:txBody>
        </p:sp>
        <p:sp>
          <p:nvSpPr>
            <p:cNvPr id="57" name="Rectangle 7"/>
            <p:cNvSpPr/>
            <p:nvPr/>
          </p:nvSpPr>
          <p:spPr>
            <a:xfrm>
              <a:off x="588663" y="2485461"/>
              <a:ext cx="2897245" cy="1578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332" rtl="0" eaLnBrk="1" latinLnBrk="0" hangingPunct="1">
                <a:defRPr sz="1800" kern="1200">
                  <a:solidFill>
                    <a:schemeClr val="lt1"/>
                  </a:solidFill>
                  <a:latin typeface="+mn-lt"/>
                  <a:ea typeface="+mn-ea"/>
                  <a:cs typeface="+mn-cs"/>
                </a:defRPr>
              </a:lvl1pPr>
              <a:lvl2pPr marL="457167" algn="l" defTabSz="914332" rtl="0" eaLnBrk="1" latinLnBrk="0" hangingPunct="1">
                <a:defRPr sz="1800" kern="1200">
                  <a:solidFill>
                    <a:schemeClr val="lt1"/>
                  </a:solidFill>
                  <a:latin typeface="+mn-lt"/>
                  <a:ea typeface="+mn-ea"/>
                  <a:cs typeface="+mn-cs"/>
                </a:defRPr>
              </a:lvl2pPr>
              <a:lvl3pPr marL="914332" algn="l" defTabSz="914332" rtl="0" eaLnBrk="1" latinLnBrk="0" hangingPunct="1">
                <a:defRPr sz="1800" kern="1200">
                  <a:solidFill>
                    <a:schemeClr val="lt1"/>
                  </a:solidFill>
                  <a:latin typeface="+mn-lt"/>
                  <a:ea typeface="+mn-ea"/>
                  <a:cs typeface="+mn-cs"/>
                </a:defRPr>
              </a:lvl3pPr>
              <a:lvl4pPr marL="1371498" algn="l" defTabSz="914332" rtl="0" eaLnBrk="1" latinLnBrk="0" hangingPunct="1">
                <a:defRPr sz="1800" kern="1200">
                  <a:solidFill>
                    <a:schemeClr val="lt1"/>
                  </a:solidFill>
                  <a:latin typeface="+mn-lt"/>
                  <a:ea typeface="+mn-ea"/>
                  <a:cs typeface="+mn-cs"/>
                </a:defRPr>
              </a:lvl4pPr>
              <a:lvl5pPr marL="1828664" algn="l" defTabSz="914332" rtl="0" eaLnBrk="1" latinLnBrk="0" hangingPunct="1">
                <a:defRPr sz="1800" kern="1200">
                  <a:solidFill>
                    <a:schemeClr val="lt1"/>
                  </a:solidFill>
                  <a:latin typeface="+mn-lt"/>
                  <a:ea typeface="+mn-ea"/>
                  <a:cs typeface="+mn-cs"/>
                </a:defRPr>
              </a:lvl5pPr>
              <a:lvl6pPr marL="2285830" algn="l" defTabSz="914332" rtl="0" eaLnBrk="1" latinLnBrk="0" hangingPunct="1">
                <a:defRPr sz="1800" kern="1200">
                  <a:solidFill>
                    <a:schemeClr val="lt1"/>
                  </a:solidFill>
                  <a:latin typeface="+mn-lt"/>
                  <a:ea typeface="+mn-ea"/>
                  <a:cs typeface="+mn-cs"/>
                </a:defRPr>
              </a:lvl6pPr>
              <a:lvl7pPr marL="2742994" algn="l" defTabSz="914332" rtl="0" eaLnBrk="1" latinLnBrk="0" hangingPunct="1">
                <a:defRPr sz="1800" kern="1200">
                  <a:solidFill>
                    <a:schemeClr val="lt1"/>
                  </a:solidFill>
                  <a:latin typeface="+mn-lt"/>
                  <a:ea typeface="+mn-ea"/>
                  <a:cs typeface="+mn-cs"/>
                </a:defRPr>
              </a:lvl7pPr>
              <a:lvl8pPr marL="3200160" algn="l" defTabSz="914332" rtl="0" eaLnBrk="1" latinLnBrk="0" hangingPunct="1">
                <a:defRPr sz="1800" kern="1200">
                  <a:solidFill>
                    <a:schemeClr val="lt1"/>
                  </a:solidFill>
                  <a:latin typeface="+mn-lt"/>
                  <a:ea typeface="+mn-ea"/>
                  <a:cs typeface="+mn-cs"/>
                </a:defRPr>
              </a:lvl8pPr>
              <a:lvl9pPr marL="3657327" algn="l" defTabSz="914332" rtl="0" eaLnBrk="1" latinLnBrk="0" hangingPunct="1">
                <a:defRPr sz="1800" kern="1200">
                  <a:solidFill>
                    <a:schemeClr val="lt1"/>
                  </a:solidFill>
                  <a:latin typeface="+mn-lt"/>
                  <a:ea typeface="+mn-ea"/>
                  <a:cs typeface="+mn-cs"/>
                </a:defRPr>
              </a:lvl9pPr>
            </a:lstStyle>
            <a:p>
              <a:pPr algn="ctr"/>
              <a:endParaRPr lang="id-ID" sz="2400">
                <a:solidFill>
                  <a:schemeClr val="bg1"/>
                </a:solidFill>
                <a:cs typeface="+mn-ea"/>
                <a:sym typeface="+mn-lt"/>
              </a:endParaRPr>
            </a:p>
          </p:txBody>
        </p:sp>
        <p:sp>
          <p:nvSpPr>
            <p:cNvPr id="58" name="Freeform 8"/>
            <p:cNvSpPr>
              <a:spLocks noEditPoints="1"/>
            </p:cNvSpPr>
            <p:nvPr/>
          </p:nvSpPr>
          <p:spPr bwMode="auto">
            <a:xfrm>
              <a:off x="588663" y="2236621"/>
              <a:ext cx="186011" cy="181919"/>
            </a:xfrm>
            <a:custGeom>
              <a:avLst/>
              <a:gdLst>
                <a:gd name="T0" fmla="*/ 179 w 208"/>
                <a:gd name="T1" fmla="*/ 79 h 204"/>
                <a:gd name="T2" fmla="*/ 174 w 208"/>
                <a:gd name="T3" fmla="*/ 66 h 204"/>
                <a:gd name="T4" fmla="*/ 185 w 208"/>
                <a:gd name="T5" fmla="*/ 38 h 204"/>
                <a:gd name="T6" fmla="*/ 169 w 208"/>
                <a:gd name="T7" fmla="*/ 22 h 204"/>
                <a:gd name="T8" fmla="*/ 140 w 208"/>
                <a:gd name="T9" fmla="*/ 33 h 204"/>
                <a:gd name="T10" fmla="*/ 128 w 208"/>
                <a:gd name="T11" fmla="*/ 28 h 204"/>
                <a:gd name="T12" fmla="*/ 115 w 208"/>
                <a:gd name="T13" fmla="*/ 0 h 204"/>
                <a:gd name="T14" fmla="*/ 92 w 208"/>
                <a:gd name="T15" fmla="*/ 0 h 204"/>
                <a:gd name="T16" fmla="*/ 80 w 208"/>
                <a:gd name="T17" fmla="*/ 28 h 204"/>
                <a:gd name="T18" fmla="*/ 67 w 208"/>
                <a:gd name="T19" fmla="*/ 33 h 204"/>
                <a:gd name="T20" fmla="*/ 38 w 208"/>
                <a:gd name="T21" fmla="*/ 22 h 204"/>
                <a:gd name="T22" fmla="*/ 22 w 208"/>
                <a:gd name="T23" fmla="*/ 38 h 204"/>
                <a:gd name="T24" fmla="*/ 34 w 208"/>
                <a:gd name="T25" fmla="*/ 66 h 204"/>
                <a:gd name="T26" fmla="*/ 28 w 208"/>
                <a:gd name="T27" fmla="*/ 79 h 204"/>
                <a:gd name="T28" fmla="*/ 0 w 208"/>
                <a:gd name="T29" fmla="*/ 91 h 204"/>
                <a:gd name="T30" fmla="*/ 0 w 208"/>
                <a:gd name="T31" fmla="*/ 114 h 204"/>
                <a:gd name="T32" fmla="*/ 28 w 208"/>
                <a:gd name="T33" fmla="*/ 125 h 204"/>
                <a:gd name="T34" fmla="*/ 34 w 208"/>
                <a:gd name="T35" fmla="*/ 138 h 204"/>
                <a:gd name="T36" fmla="*/ 22 w 208"/>
                <a:gd name="T37" fmla="*/ 167 h 204"/>
                <a:gd name="T38" fmla="*/ 39 w 208"/>
                <a:gd name="T39" fmla="*/ 182 h 204"/>
                <a:gd name="T40" fmla="*/ 67 w 208"/>
                <a:gd name="T41" fmla="*/ 171 h 204"/>
                <a:gd name="T42" fmla="*/ 80 w 208"/>
                <a:gd name="T43" fmla="*/ 176 h 204"/>
                <a:gd name="T44" fmla="*/ 93 w 208"/>
                <a:gd name="T45" fmla="*/ 204 h 204"/>
                <a:gd name="T46" fmla="*/ 116 w 208"/>
                <a:gd name="T47" fmla="*/ 204 h 204"/>
                <a:gd name="T48" fmla="*/ 128 w 208"/>
                <a:gd name="T49" fmla="*/ 176 h 204"/>
                <a:gd name="T50" fmla="*/ 141 w 208"/>
                <a:gd name="T51" fmla="*/ 171 h 204"/>
                <a:gd name="T52" fmla="*/ 170 w 208"/>
                <a:gd name="T53" fmla="*/ 182 h 204"/>
                <a:gd name="T54" fmla="*/ 186 w 208"/>
                <a:gd name="T55" fmla="*/ 166 h 204"/>
                <a:gd name="T56" fmla="*/ 174 w 208"/>
                <a:gd name="T57" fmla="*/ 138 h 204"/>
                <a:gd name="T58" fmla="*/ 179 w 208"/>
                <a:gd name="T59" fmla="*/ 125 h 204"/>
                <a:gd name="T60" fmla="*/ 208 w 208"/>
                <a:gd name="T61" fmla="*/ 113 h 204"/>
                <a:gd name="T62" fmla="*/ 208 w 208"/>
                <a:gd name="T63" fmla="*/ 90 h 204"/>
                <a:gd name="T64" fmla="*/ 179 w 208"/>
                <a:gd name="T65" fmla="*/ 79 h 204"/>
                <a:gd name="T66" fmla="*/ 137 w 208"/>
                <a:gd name="T67" fmla="*/ 102 h 204"/>
                <a:gd name="T68" fmla="*/ 104 w 208"/>
                <a:gd name="T69" fmla="*/ 135 h 204"/>
                <a:gd name="T70" fmla="*/ 70 w 208"/>
                <a:gd name="T71" fmla="*/ 102 h 204"/>
                <a:gd name="T72" fmla="*/ 104 w 208"/>
                <a:gd name="T73" fmla="*/ 69 h 204"/>
                <a:gd name="T74" fmla="*/ 137 w 208"/>
                <a:gd name="T75" fmla="*/ 102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8" h="204">
                  <a:moveTo>
                    <a:pt x="179" y="79"/>
                  </a:moveTo>
                  <a:cubicBezTo>
                    <a:pt x="174" y="66"/>
                    <a:pt x="174" y="66"/>
                    <a:pt x="174" y="66"/>
                  </a:cubicBezTo>
                  <a:cubicBezTo>
                    <a:pt x="174" y="66"/>
                    <a:pt x="186" y="39"/>
                    <a:pt x="185" y="38"/>
                  </a:cubicBezTo>
                  <a:cubicBezTo>
                    <a:pt x="169" y="22"/>
                    <a:pt x="169" y="22"/>
                    <a:pt x="169" y="22"/>
                  </a:cubicBezTo>
                  <a:cubicBezTo>
                    <a:pt x="168" y="21"/>
                    <a:pt x="140" y="33"/>
                    <a:pt x="140" y="33"/>
                  </a:cubicBezTo>
                  <a:cubicBezTo>
                    <a:pt x="128" y="28"/>
                    <a:pt x="128" y="28"/>
                    <a:pt x="128" y="28"/>
                  </a:cubicBezTo>
                  <a:cubicBezTo>
                    <a:pt x="128" y="28"/>
                    <a:pt x="116" y="0"/>
                    <a:pt x="115" y="0"/>
                  </a:cubicBezTo>
                  <a:cubicBezTo>
                    <a:pt x="92" y="0"/>
                    <a:pt x="92" y="0"/>
                    <a:pt x="92" y="0"/>
                  </a:cubicBezTo>
                  <a:cubicBezTo>
                    <a:pt x="90" y="0"/>
                    <a:pt x="80" y="28"/>
                    <a:pt x="80" y="28"/>
                  </a:cubicBezTo>
                  <a:cubicBezTo>
                    <a:pt x="67" y="33"/>
                    <a:pt x="67" y="33"/>
                    <a:pt x="67" y="33"/>
                  </a:cubicBezTo>
                  <a:cubicBezTo>
                    <a:pt x="67" y="33"/>
                    <a:pt x="39" y="21"/>
                    <a:pt x="38" y="22"/>
                  </a:cubicBezTo>
                  <a:cubicBezTo>
                    <a:pt x="22" y="38"/>
                    <a:pt x="22" y="38"/>
                    <a:pt x="22" y="38"/>
                  </a:cubicBezTo>
                  <a:cubicBezTo>
                    <a:pt x="21" y="39"/>
                    <a:pt x="34" y="66"/>
                    <a:pt x="34" y="66"/>
                  </a:cubicBezTo>
                  <a:cubicBezTo>
                    <a:pt x="28" y="79"/>
                    <a:pt x="28" y="79"/>
                    <a:pt x="28" y="79"/>
                  </a:cubicBezTo>
                  <a:cubicBezTo>
                    <a:pt x="28" y="79"/>
                    <a:pt x="0" y="90"/>
                    <a:pt x="0" y="91"/>
                  </a:cubicBezTo>
                  <a:cubicBezTo>
                    <a:pt x="0" y="114"/>
                    <a:pt x="0" y="114"/>
                    <a:pt x="0" y="114"/>
                  </a:cubicBezTo>
                  <a:cubicBezTo>
                    <a:pt x="0" y="115"/>
                    <a:pt x="28" y="125"/>
                    <a:pt x="28" y="125"/>
                  </a:cubicBezTo>
                  <a:cubicBezTo>
                    <a:pt x="34" y="138"/>
                    <a:pt x="34" y="138"/>
                    <a:pt x="34" y="138"/>
                  </a:cubicBezTo>
                  <a:cubicBezTo>
                    <a:pt x="34" y="138"/>
                    <a:pt x="21" y="166"/>
                    <a:pt x="22" y="167"/>
                  </a:cubicBezTo>
                  <a:cubicBezTo>
                    <a:pt x="39" y="182"/>
                    <a:pt x="39" y="182"/>
                    <a:pt x="39" y="182"/>
                  </a:cubicBezTo>
                  <a:cubicBezTo>
                    <a:pt x="40" y="183"/>
                    <a:pt x="67" y="171"/>
                    <a:pt x="67" y="171"/>
                  </a:cubicBezTo>
                  <a:cubicBezTo>
                    <a:pt x="80" y="176"/>
                    <a:pt x="80" y="176"/>
                    <a:pt x="80" y="176"/>
                  </a:cubicBezTo>
                  <a:cubicBezTo>
                    <a:pt x="80" y="176"/>
                    <a:pt x="91" y="204"/>
                    <a:pt x="93" y="204"/>
                  </a:cubicBezTo>
                  <a:cubicBezTo>
                    <a:pt x="116" y="204"/>
                    <a:pt x="116" y="204"/>
                    <a:pt x="116" y="204"/>
                  </a:cubicBezTo>
                  <a:cubicBezTo>
                    <a:pt x="117" y="204"/>
                    <a:pt x="128" y="176"/>
                    <a:pt x="128" y="176"/>
                  </a:cubicBezTo>
                  <a:cubicBezTo>
                    <a:pt x="141" y="171"/>
                    <a:pt x="141" y="171"/>
                    <a:pt x="141" y="171"/>
                  </a:cubicBezTo>
                  <a:cubicBezTo>
                    <a:pt x="141" y="171"/>
                    <a:pt x="169" y="183"/>
                    <a:pt x="170" y="182"/>
                  </a:cubicBezTo>
                  <a:cubicBezTo>
                    <a:pt x="186" y="166"/>
                    <a:pt x="186" y="166"/>
                    <a:pt x="186" y="166"/>
                  </a:cubicBezTo>
                  <a:cubicBezTo>
                    <a:pt x="187" y="165"/>
                    <a:pt x="174" y="138"/>
                    <a:pt x="174" y="138"/>
                  </a:cubicBezTo>
                  <a:cubicBezTo>
                    <a:pt x="179" y="125"/>
                    <a:pt x="179" y="125"/>
                    <a:pt x="179" y="125"/>
                  </a:cubicBezTo>
                  <a:cubicBezTo>
                    <a:pt x="179" y="125"/>
                    <a:pt x="208" y="114"/>
                    <a:pt x="208" y="113"/>
                  </a:cubicBezTo>
                  <a:cubicBezTo>
                    <a:pt x="208" y="90"/>
                    <a:pt x="208" y="90"/>
                    <a:pt x="208" y="90"/>
                  </a:cubicBezTo>
                  <a:cubicBezTo>
                    <a:pt x="208" y="89"/>
                    <a:pt x="179" y="79"/>
                    <a:pt x="179" y="79"/>
                  </a:cubicBezTo>
                  <a:moveTo>
                    <a:pt x="137" y="102"/>
                  </a:moveTo>
                  <a:cubicBezTo>
                    <a:pt x="137" y="120"/>
                    <a:pt x="122" y="135"/>
                    <a:pt x="104" y="135"/>
                  </a:cubicBezTo>
                  <a:cubicBezTo>
                    <a:pt x="85" y="135"/>
                    <a:pt x="70" y="120"/>
                    <a:pt x="70" y="102"/>
                  </a:cubicBezTo>
                  <a:cubicBezTo>
                    <a:pt x="70" y="84"/>
                    <a:pt x="85" y="69"/>
                    <a:pt x="104" y="69"/>
                  </a:cubicBezTo>
                  <a:cubicBezTo>
                    <a:pt x="122" y="69"/>
                    <a:pt x="137" y="84"/>
                    <a:pt x="137" y="102"/>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endParaRPr lang="id-ID" sz="2400">
                <a:solidFill>
                  <a:schemeClr val="bg1"/>
                </a:solidFill>
                <a:cs typeface="+mn-ea"/>
                <a:sym typeface="+mn-lt"/>
              </a:endParaRPr>
            </a:p>
          </p:txBody>
        </p:sp>
        <p:sp>
          <p:nvSpPr>
            <p:cNvPr id="59" name="TextBox 10"/>
            <p:cNvSpPr txBox="1"/>
            <p:nvPr/>
          </p:nvSpPr>
          <p:spPr>
            <a:xfrm>
              <a:off x="783549" y="2215392"/>
              <a:ext cx="862491" cy="230282"/>
            </a:xfrm>
            <a:prstGeom prst="rect">
              <a:avLst/>
            </a:prstGeom>
            <a:noFill/>
          </p:spPr>
          <p:txBody>
            <a:bodyPr wrap="non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r>
                <a:rPr lang="id-ID" sz="1200" dirty="0">
                  <a:solidFill>
                    <a:schemeClr val="bg1"/>
                  </a:solidFill>
                  <a:cs typeface="+mn-ea"/>
                  <a:sym typeface="+mn-lt"/>
                </a:rPr>
                <a:t>RESEARCH</a:t>
              </a:r>
            </a:p>
          </p:txBody>
        </p:sp>
        <p:sp>
          <p:nvSpPr>
            <p:cNvPr id="60" name="TextBox 34"/>
            <p:cNvSpPr txBox="1"/>
            <p:nvPr/>
          </p:nvSpPr>
          <p:spPr>
            <a:xfrm>
              <a:off x="4496707" y="2215392"/>
              <a:ext cx="408058" cy="230282"/>
            </a:xfrm>
            <a:prstGeom prst="rect">
              <a:avLst/>
            </a:prstGeom>
            <a:noFill/>
          </p:spPr>
          <p:txBody>
            <a:bodyPr wrap="non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r"/>
              <a:r>
                <a:rPr lang="id-ID" sz="1200" b="1" dirty="0">
                  <a:solidFill>
                    <a:schemeClr val="bg1"/>
                  </a:solidFill>
                  <a:cs typeface="+mn-ea"/>
                  <a:sym typeface="+mn-lt"/>
                </a:rPr>
                <a:t>70%</a:t>
              </a:r>
            </a:p>
          </p:txBody>
        </p:sp>
        <p:sp>
          <p:nvSpPr>
            <p:cNvPr id="61" name="Rectangle 11"/>
            <p:cNvSpPr/>
            <p:nvPr/>
          </p:nvSpPr>
          <p:spPr>
            <a:xfrm>
              <a:off x="588663" y="3145692"/>
              <a:ext cx="4223344" cy="15788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332" rtl="0" eaLnBrk="1" latinLnBrk="0" hangingPunct="1">
                <a:defRPr sz="1800" kern="1200">
                  <a:solidFill>
                    <a:schemeClr val="lt1"/>
                  </a:solidFill>
                  <a:latin typeface="+mn-lt"/>
                  <a:ea typeface="+mn-ea"/>
                  <a:cs typeface="+mn-cs"/>
                </a:defRPr>
              </a:lvl1pPr>
              <a:lvl2pPr marL="457167" algn="l" defTabSz="914332" rtl="0" eaLnBrk="1" latinLnBrk="0" hangingPunct="1">
                <a:defRPr sz="1800" kern="1200">
                  <a:solidFill>
                    <a:schemeClr val="lt1"/>
                  </a:solidFill>
                  <a:latin typeface="+mn-lt"/>
                  <a:ea typeface="+mn-ea"/>
                  <a:cs typeface="+mn-cs"/>
                </a:defRPr>
              </a:lvl2pPr>
              <a:lvl3pPr marL="914332" algn="l" defTabSz="914332" rtl="0" eaLnBrk="1" latinLnBrk="0" hangingPunct="1">
                <a:defRPr sz="1800" kern="1200">
                  <a:solidFill>
                    <a:schemeClr val="lt1"/>
                  </a:solidFill>
                  <a:latin typeface="+mn-lt"/>
                  <a:ea typeface="+mn-ea"/>
                  <a:cs typeface="+mn-cs"/>
                </a:defRPr>
              </a:lvl3pPr>
              <a:lvl4pPr marL="1371498" algn="l" defTabSz="914332" rtl="0" eaLnBrk="1" latinLnBrk="0" hangingPunct="1">
                <a:defRPr sz="1800" kern="1200">
                  <a:solidFill>
                    <a:schemeClr val="lt1"/>
                  </a:solidFill>
                  <a:latin typeface="+mn-lt"/>
                  <a:ea typeface="+mn-ea"/>
                  <a:cs typeface="+mn-cs"/>
                </a:defRPr>
              </a:lvl4pPr>
              <a:lvl5pPr marL="1828664" algn="l" defTabSz="914332" rtl="0" eaLnBrk="1" latinLnBrk="0" hangingPunct="1">
                <a:defRPr sz="1800" kern="1200">
                  <a:solidFill>
                    <a:schemeClr val="lt1"/>
                  </a:solidFill>
                  <a:latin typeface="+mn-lt"/>
                  <a:ea typeface="+mn-ea"/>
                  <a:cs typeface="+mn-cs"/>
                </a:defRPr>
              </a:lvl5pPr>
              <a:lvl6pPr marL="2285830" algn="l" defTabSz="914332" rtl="0" eaLnBrk="1" latinLnBrk="0" hangingPunct="1">
                <a:defRPr sz="1800" kern="1200">
                  <a:solidFill>
                    <a:schemeClr val="lt1"/>
                  </a:solidFill>
                  <a:latin typeface="+mn-lt"/>
                  <a:ea typeface="+mn-ea"/>
                  <a:cs typeface="+mn-cs"/>
                </a:defRPr>
              </a:lvl6pPr>
              <a:lvl7pPr marL="2742994" algn="l" defTabSz="914332" rtl="0" eaLnBrk="1" latinLnBrk="0" hangingPunct="1">
                <a:defRPr sz="1800" kern="1200">
                  <a:solidFill>
                    <a:schemeClr val="lt1"/>
                  </a:solidFill>
                  <a:latin typeface="+mn-lt"/>
                  <a:ea typeface="+mn-ea"/>
                  <a:cs typeface="+mn-cs"/>
                </a:defRPr>
              </a:lvl7pPr>
              <a:lvl8pPr marL="3200160" algn="l" defTabSz="914332" rtl="0" eaLnBrk="1" latinLnBrk="0" hangingPunct="1">
                <a:defRPr sz="1800" kern="1200">
                  <a:solidFill>
                    <a:schemeClr val="lt1"/>
                  </a:solidFill>
                  <a:latin typeface="+mn-lt"/>
                  <a:ea typeface="+mn-ea"/>
                  <a:cs typeface="+mn-cs"/>
                </a:defRPr>
              </a:lvl8pPr>
              <a:lvl9pPr marL="3657327" algn="l" defTabSz="914332" rtl="0" eaLnBrk="1" latinLnBrk="0" hangingPunct="1">
                <a:defRPr sz="1800" kern="1200">
                  <a:solidFill>
                    <a:schemeClr val="lt1"/>
                  </a:solidFill>
                  <a:latin typeface="+mn-lt"/>
                  <a:ea typeface="+mn-ea"/>
                  <a:cs typeface="+mn-cs"/>
                </a:defRPr>
              </a:lvl9pPr>
            </a:lstStyle>
            <a:p>
              <a:pPr algn="ctr"/>
              <a:endParaRPr lang="id-ID" sz="2400">
                <a:solidFill>
                  <a:schemeClr val="bg1"/>
                </a:solidFill>
                <a:cs typeface="+mn-ea"/>
                <a:sym typeface="+mn-lt"/>
              </a:endParaRPr>
            </a:p>
          </p:txBody>
        </p:sp>
        <p:sp>
          <p:nvSpPr>
            <p:cNvPr id="62" name="Rectangle 12"/>
            <p:cNvSpPr/>
            <p:nvPr/>
          </p:nvSpPr>
          <p:spPr>
            <a:xfrm>
              <a:off x="588663" y="3144193"/>
              <a:ext cx="4002419" cy="159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332" rtl="0" eaLnBrk="1" latinLnBrk="0" hangingPunct="1">
                <a:defRPr sz="1800" kern="1200">
                  <a:solidFill>
                    <a:schemeClr val="lt1"/>
                  </a:solidFill>
                  <a:latin typeface="+mn-lt"/>
                  <a:ea typeface="+mn-ea"/>
                  <a:cs typeface="+mn-cs"/>
                </a:defRPr>
              </a:lvl1pPr>
              <a:lvl2pPr marL="457167" algn="l" defTabSz="914332" rtl="0" eaLnBrk="1" latinLnBrk="0" hangingPunct="1">
                <a:defRPr sz="1800" kern="1200">
                  <a:solidFill>
                    <a:schemeClr val="lt1"/>
                  </a:solidFill>
                  <a:latin typeface="+mn-lt"/>
                  <a:ea typeface="+mn-ea"/>
                  <a:cs typeface="+mn-cs"/>
                </a:defRPr>
              </a:lvl2pPr>
              <a:lvl3pPr marL="914332" algn="l" defTabSz="914332" rtl="0" eaLnBrk="1" latinLnBrk="0" hangingPunct="1">
                <a:defRPr sz="1800" kern="1200">
                  <a:solidFill>
                    <a:schemeClr val="lt1"/>
                  </a:solidFill>
                  <a:latin typeface="+mn-lt"/>
                  <a:ea typeface="+mn-ea"/>
                  <a:cs typeface="+mn-cs"/>
                </a:defRPr>
              </a:lvl3pPr>
              <a:lvl4pPr marL="1371498" algn="l" defTabSz="914332" rtl="0" eaLnBrk="1" latinLnBrk="0" hangingPunct="1">
                <a:defRPr sz="1800" kern="1200">
                  <a:solidFill>
                    <a:schemeClr val="lt1"/>
                  </a:solidFill>
                  <a:latin typeface="+mn-lt"/>
                  <a:ea typeface="+mn-ea"/>
                  <a:cs typeface="+mn-cs"/>
                </a:defRPr>
              </a:lvl4pPr>
              <a:lvl5pPr marL="1828664" algn="l" defTabSz="914332" rtl="0" eaLnBrk="1" latinLnBrk="0" hangingPunct="1">
                <a:defRPr sz="1800" kern="1200">
                  <a:solidFill>
                    <a:schemeClr val="lt1"/>
                  </a:solidFill>
                  <a:latin typeface="+mn-lt"/>
                  <a:ea typeface="+mn-ea"/>
                  <a:cs typeface="+mn-cs"/>
                </a:defRPr>
              </a:lvl5pPr>
              <a:lvl6pPr marL="2285830" algn="l" defTabSz="914332" rtl="0" eaLnBrk="1" latinLnBrk="0" hangingPunct="1">
                <a:defRPr sz="1800" kern="1200">
                  <a:solidFill>
                    <a:schemeClr val="lt1"/>
                  </a:solidFill>
                  <a:latin typeface="+mn-lt"/>
                  <a:ea typeface="+mn-ea"/>
                  <a:cs typeface="+mn-cs"/>
                </a:defRPr>
              </a:lvl6pPr>
              <a:lvl7pPr marL="2742994" algn="l" defTabSz="914332" rtl="0" eaLnBrk="1" latinLnBrk="0" hangingPunct="1">
                <a:defRPr sz="1800" kern="1200">
                  <a:solidFill>
                    <a:schemeClr val="lt1"/>
                  </a:solidFill>
                  <a:latin typeface="+mn-lt"/>
                  <a:ea typeface="+mn-ea"/>
                  <a:cs typeface="+mn-cs"/>
                </a:defRPr>
              </a:lvl7pPr>
              <a:lvl8pPr marL="3200160" algn="l" defTabSz="914332" rtl="0" eaLnBrk="1" latinLnBrk="0" hangingPunct="1">
                <a:defRPr sz="1800" kern="1200">
                  <a:solidFill>
                    <a:schemeClr val="lt1"/>
                  </a:solidFill>
                  <a:latin typeface="+mn-lt"/>
                  <a:ea typeface="+mn-ea"/>
                  <a:cs typeface="+mn-cs"/>
                </a:defRPr>
              </a:lvl8pPr>
              <a:lvl9pPr marL="3657327" algn="l" defTabSz="914332" rtl="0" eaLnBrk="1" latinLnBrk="0" hangingPunct="1">
                <a:defRPr sz="1800" kern="1200">
                  <a:solidFill>
                    <a:schemeClr val="lt1"/>
                  </a:solidFill>
                  <a:latin typeface="+mn-lt"/>
                  <a:ea typeface="+mn-ea"/>
                  <a:cs typeface="+mn-cs"/>
                </a:defRPr>
              </a:lvl9pPr>
            </a:lstStyle>
            <a:p>
              <a:pPr algn="ctr"/>
              <a:endParaRPr lang="id-ID" sz="2400">
                <a:solidFill>
                  <a:schemeClr val="bg1"/>
                </a:solidFill>
                <a:cs typeface="+mn-ea"/>
                <a:sym typeface="+mn-lt"/>
              </a:endParaRPr>
            </a:p>
          </p:txBody>
        </p:sp>
        <p:sp>
          <p:nvSpPr>
            <p:cNvPr id="63" name="TextBox 38"/>
            <p:cNvSpPr txBox="1"/>
            <p:nvPr/>
          </p:nvSpPr>
          <p:spPr>
            <a:xfrm>
              <a:off x="794967" y="2875622"/>
              <a:ext cx="1262286" cy="230282"/>
            </a:xfrm>
            <a:prstGeom prst="rect">
              <a:avLst/>
            </a:prstGeom>
            <a:noFill/>
          </p:spPr>
          <p:txBody>
            <a:bodyPr wrap="non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r>
                <a:rPr lang="id-ID" sz="1200" dirty="0">
                  <a:solidFill>
                    <a:schemeClr val="bg1"/>
                  </a:solidFill>
                  <a:cs typeface="+mn-ea"/>
                  <a:sym typeface="+mn-lt"/>
                </a:rPr>
                <a:t>GRAPHIC DESIGN</a:t>
              </a:r>
            </a:p>
          </p:txBody>
        </p:sp>
        <p:sp>
          <p:nvSpPr>
            <p:cNvPr id="64" name="TextBox 39"/>
            <p:cNvSpPr txBox="1"/>
            <p:nvPr/>
          </p:nvSpPr>
          <p:spPr>
            <a:xfrm>
              <a:off x="4496707" y="2875622"/>
              <a:ext cx="408058" cy="230282"/>
            </a:xfrm>
            <a:prstGeom prst="rect">
              <a:avLst/>
            </a:prstGeom>
            <a:noFill/>
          </p:spPr>
          <p:txBody>
            <a:bodyPr wrap="non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r"/>
              <a:r>
                <a:rPr lang="id-ID" sz="1200" b="1" dirty="0">
                  <a:solidFill>
                    <a:schemeClr val="bg1"/>
                  </a:solidFill>
                  <a:cs typeface="+mn-ea"/>
                  <a:sym typeface="+mn-lt"/>
                </a:rPr>
                <a:t>92%</a:t>
              </a:r>
            </a:p>
          </p:txBody>
        </p:sp>
        <p:sp>
          <p:nvSpPr>
            <p:cNvPr id="65" name="Rectangle 15"/>
            <p:cNvSpPr/>
            <p:nvPr/>
          </p:nvSpPr>
          <p:spPr>
            <a:xfrm>
              <a:off x="588663" y="3805923"/>
              <a:ext cx="4223344" cy="15788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332" rtl="0" eaLnBrk="1" latinLnBrk="0" hangingPunct="1">
                <a:defRPr sz="1800" kern="1200">
                  <a:solidFill>
                    <a:schemeClr val="lt1"/>
                  </a:solidFill>
                  <a:latin typeface="+mn-lt"/>
                  <a:ea typeface="+mn-ea"/>
                  <a:cs typeface="+mn-cs"/>
                </a:defRPr>
              </a:lvl1pPr>
              <a:lvl2pPr marL="457167" algn="l" defTabSz="914332" rtl="0" eaLnBrk="1" latinLnBrk="0" hangingPunct="1">
                <a:defRPr sz="1800" kern="1200">
                  <a:solidFill>
                    <a:schemeClr val="lt1"/>
                  </a:solidFill>
                  <a:latin typeface="+mn-lt"/>
                  <a:ea typeface="+mn-ea"/>
                  <a:cs typeface="+mn-cs"/>
                </a:defRPr>
              </a:lvl2pPr>
              <a:lvl3pPr marL="914332" algn="l" defTabSz="914332" rtl="0" eaLnBrk="1" latinLnBrk="0" hangingPunct="1">
                <a:defRPr sz="1800" kern="1200">
                  <a:solidFill>
                    <a:schemeClr val="lt1"/>
                  </a:solidFill>
                  <a:latin typeface="+mn-lt"/>
                  <a:ea typeface="+mn-ea"/>
                  <a:cs typeface="+mn-cs"/>
                </a:defRPr>
              </a:lvl3pPr>
              <a:lvl4pPr marL="1371498" algn="l" defTabSz="914332" rtl="0" eaLnBrk="1" latinLnBrk="0" hangingPunct="1">
                <a:defRPr sz="1800" kern="1200">
                  <a:solidFill>
                    <a:schemeClr val="lt1"/>
                  </a:solidFill>
                  <a:latin typeface="+mn-lt"/>
                  <a:ea typeface="+mn-ea"/>
                  <a:cs typeface="+mn-cs"/>
                </a:defRPr>
              </a:lvl4pPr>
              <a:lvl5pPr marL="1828664" algn="l" defTabSz="914332" rtl="0" eaLnBrk="1" latinLnBrk="0" hangingPunct="1">
                <a:defRPr sz="1800" kern="1200">
                  <a:solidFill>
                    <a:schemeClr val="lt1"/>
                  </a:solidFill>
                  <a:latin typeface="+mn-lt"/>
                  <a:ea typeface="+mn-ea"/>
                  <a:cs typeface="+mn-cs"/>
                </a:defRPr>
              </a:lvl5pPr>
              <a:lvl6pPr marL="2285830" algn="l" defTabSz="914332" rtl="0" eaLnBrk="1" latinLnBrk="0" hangingPunct="1">
                <a:defRPr sz="1800" kern="1200">
                  <a:solidFill>
                    <a:schemeClr val="lt1"/>
                  </a:solidFill>
                  <a:latin typeface="+mn-lt"/>
                  <a:ea typeface="+mn-ea"/>
                  <a:cs typeface="+mn-cs"/>
                </a:defRPr>
              </a:lvl6pPr>
              <a:lvl7pPr marL="2742994" algn="l" defTabSz="914332" rtl="0" eaLnBrk="1" latinLnBrk="0" hangingPunct="1">
                <a:defRPr sz="1800" kern="1200">
                  <a:solidFill>
                    <a:schemeClr val="lt1"/>
                  </a:solidFill>
                  <a:latin typeface="+mn-lt"/>
                  <a:ea typeface="+mn-ea"/>
                  <a:cs typeface="+mn-cs"/>
                </a:defRPr>
              </a:lvl7pPr>
              <a:lvl8pPr marL="3200160" algn="l" defTabSz="914332" rtl="0" eaLnBrk="1" latinLnBrk="0" hangingPunct="1">
                <a:defRPr sz="1800" kern="1200">
                  <a:solidFill>
                    <a:schemeClr val="lt1"/>
                  </a:solidFill>
                  <a:latin typeface="+mn-lt"/>
                  <a:ea typeface="+mn-ea"/>
                  <a:cs typeface="+mn-cs"/>
                </a:defRPr>
              </a:lvl8pPr>
              <a:lvl9pPr marL="3657327" algn="l" defTabSz="914332" rtl="0" eaLnBrk="1" latinLnBrk="0" hangingPunct="1">
                <a:defRPr sz="1800" kern="1200">
                  <a:solidFill>
                    <a:schemeClr val="lt1"/>
                  </a:solidFill>
                  <a:latin typeface="+mn-lt"/>
                  <a:ea typeface="+mn-ea"/>
                  <a:cs typeface="+mn-cs"/>
                </a:defRPr>
              </a:lvl9pPr>
            </a:lstStyle>
            <a:p>
              <a:pPr algn="ctr"/>
              <a:endParaRPr lang="id-ID" sz="2400">
                <a:solidFill>
                  <a:schemeClr val="bg1"/>
                </a:solidFill>
                <a:cs typeface="+mn-ea"/>
                <a:sym typeface="+mn-lt"/>
              </a:endParaRPr>
            </a:p>
          </p:txBody>
        </p:sp>
        <p:sp>
          <p:nvSpPr>
            <p:cNvPr id="66" name="Rectangle 16"/>
            <p:cNvSpPr/>
            <p:nvPr/>
          </p:nvSpPr>
          <p:spPr>
            <a:xfrm>
              <a:off x="588661" y="3804424"/>
              <a:ext cx="3567800" cy="159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332" rtl="0" eaLnBrk="1" latinLnBrk="0" hangingPunct="1">
                <a:defRPr sz="1800" kern="1200">
                  <a:solidFill>
                    <a:schemeClr val="lt1"/>
                  </a:solidFill>
                  <a:latin typeface="+mn-lt"/>
                  <a:ea typeface="+mn-ea"/>
                  <a:cs typeface="+mn-cs"/>
                </a:defRPr>
              </a:lvl1pPr>
              <a:lvl2pPr marL="457167" algn="l" defTabSz="914332" rtl="0" eaLnBrk="1" latinLnBrk="0" hangingPunct="1">
                <a:defRPr sz="1800" kern="1200">
                  <a:solidFill>
                    <a:schemeClr val="lt1"/>
                  </a:solidFill>
                  <a:latin typeface="+mn-lt"/>
                  <a:ea typeface="+mn-ea"/>
                  <a:cs typeface="+mn-cs"/>
                </a:defRPr>
              </a:lvl2pPr>
              <a:lvl3pPr marL="914332" algn="l" defTabSz="914332" rtl="0" eaLnBrk="1" latinLnBrk="0" hangingPunct="1">
                <a:defRPr sz="1800" kern="1200">
                  <a:solidFill>
                    <a:schemeClr val="lt1"/>
                  </a:solidFill>
                  <a:latin typeface="+mn-lt"/>
                  <a:ea typeface="+mn-ea"/>
                  <a:cs typeface="+mn-cs"/>
                </a:defRPr>
              </a:lvl3pPr>
              <a:lvl4pPr marL="1371498" algn="l" defTabSz="914332" rtl="0" eaLnBrk="1" latinLnBrk="0" hangingPunct="1">
                <a:defRPr sz="1800" kern="1200">
                  <a:solidFill>
                    <a:schemeClr val="lt1"/>
                  </a:solidFill>
                  <a:latin typeface="+mn-lt"/>
                  <a:ea typeface="+mn-ea"/>
                  <a:cs typeface="+mn-cs"/>
                </a:defRPr>
              </a:lvl4pPr>
              <a:lvl5pPr marL="1828664" algn="l" defTabSz="914332" rtl="0" eaLnBrk="1" latinLnBrk="0" hangingPunct="1">
                <a:defRPr sz="1800" kern="1200">
                  <a:solidFill>
                    <a:schemeClr val="lt1"/>
                  </a:solidFill>
                  <a:latin typeface="+mn-lt"/>
                  <a:ea typeface="+mn-ea"/>
                  <a:cs typeface="+mn-cs"/>
                </a:defRPr>
              </a:lvl5pPr>
              <a:lvl6pPr marL="2285830" algn="l" defTabSz="914332" rtl="0" eaLnBrk="1" latinLnBrk="0" hangingPunct="1">
                <a:defRPr sz="1800" kern="1200">
                  <a:solidFill>
                    <a:schemeClr val="lt1"/>
                  </a:solidFill>
                  <a:latin typeface="+mn-lt"/>
                  <a:ea typeface="+mn-ea"/>
                  <a:cs typeface="+mn-cs"/>
                </a:defRPr>
              </a:lvl6pPr>
              <a:lvl7pPr marL="2742994" algn="l" defTabSz="914332" rtl="0" eaLnBrk="1" latinLnBrk="0" hangingPunct="1">
                <a:defRPr sz="1800" kern="1200">
                  <a:solidFill>
                    <a:schemeClr val="lt1"/>
                  </a:solidFill>
                  <a:latin typeface="+mn-lt"/>
                  <a:ea typeface="+mn-ea"/>
                  <a:cs typeface="+mn-cs"/>
                </a:defRPr>
              </a:lvl7pPr>
              <a:lvl8pPr marL="3200160" algn="l" defTabSz="914332" rtl="0" eaLnBrk="1" latinLnBrk="0" hangingPunct="1">
                <a:defRPr sz="1800" kern="1200">
                  <a:solidFill>
                    <a:schemeClr val="lt1"/>
                  </a:solidFill>
                  <a:latin typeface="+mn-lt"/>
                  <a:ea typeface="+mn-ea"/>
                  <a:cs typeface="+mn-cs"/>
                </a:defRPr>
              </a:lvl8pPr>
              <a:lvl9pPr marL="3657327" algn="l" defTabSz="914332" rtl="0" eaLnBrk="1" latinLnBrk="0" hangingPunct="1">
                <a:defRPr sz="1800" kern="1200">
                  <a:solidFill>
                    <a:schemeClr val="lt1"/>
                  </a:solidFill>
                  <a:latin typeface="+mn-lt"/>
                  <a:ea typeface="+mn-ea"/>
                  <a:cs typeface="+mn-cs"/>
                </a:defRPr>
              </a:lvl9pPr>
            </a:lstStyle>
            <a:p>
              <a:pPr algn="ctr"/>
              <a:endParaRPr lang="id-ID" sz="2400">
                <a:solidFill>
                  <a:schemeClr val="bg1"/>
                </a:solidFill>
                <a:cs typeface="+mn-ea"/>
                <a:sym typeface="+mn-lt"/>
              </a:endParaRPr>
            </a:p>
          </p:txBody>
        </p:sp>
        <p:sp>
          <p:nvSpPr>
            <p:cNvPr id="67" name="TextBox 43"/>
            <p:cNvSpPr txBox="1"/>
            <p:nvPr/>
          </p:nvSpPr>
          <p:spPr>
            <a:xfrm>
              <a:off x="801155" y="3535852"/>
              <a:ext cx="1447525" cy="230282"/>
            </a:xfrm>
            <a:prstGeom prst="rect">
              <a:avLst/>
            </a:prstGeom>
            <a:noFill/>
          </p:spPr>
          <p:txBody>
            <a:bodyPr wrap="non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r>
                <a:rPr lang="id-ID" sz="1200" dirty="0">
                  <a:solidFill>
                    <a:schemeClr val="bg1"/>
                  </a:solidFill>
                  <a:cs typeface="+mn-ea"/>
                  <a:sym typeface="+mn-lt"/>
                </a:rPr>
                <a:t>WEB DEVELOPMENT</a:t>
              </a:r>
            </a:p>
          </p:txBody>
        </p:sp>
        <p:sp>
          <p:nvSpPr>
            <p:cNvPr id="68" name="TextBox 44"/>
            <p:cNvSpPr txBox="1"/>
            <p:nvPr/>
          </p:nvSpPr>
          <p:spPr>
            <a:xfrm>
              <a:off x="4496707" y="3535852"/>
              <a:ext cx="408058" cy="230282"/>
            </a:xfrm>
            <a:prstGeom prst="rect">
              <a:avLst/>
            </a:prstGeom>
            <a:noFill/>
          </p:spPr>
          <p:txBody>
            <a:bodyPr wrap="non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r"/>
              <a:r>
                <a:rPr lang="id-ID" sz="1200" b="1" dirty="0">
                  <a:solidFill>
                    <a:schemeClr val="bg1"/>
                  </a:solidFill>
                  <a:cs typeface="+mn-ea"/>
                  <a:sym typeface="+mn-lt"/>
                </a:rPr>
                <a:t>87%</a:t>
              </a:r>
            </a:p>
          </p:txBody>
        </p:sp>
        <p:sp>
          <p:nvSpPr>
            <p:cNvPr id="69" name="Rectangle 19"/>
            <p:cNvSpPr/>
            <p:nvPr/>
          </p:nvSpPr>
          <p:spPr>
            <a:xfrm>
              <a:off x="588663" y="4466151"/>
              <a:ext cx="4223344" cy="15788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332" rtl="0" eaLnBrk="1" latinLnBrk="0" hangingPunct="1">
                <a:defRPr sz="1800" kern="1200">
                  <a:solidFill>
                    <a:schemeClr val="lt1"/>
                  </a:solidFill>
                  <a:latin typeface="+mn-lt"/>
                  <a:ea typeface="+mn-ea"/>
                  <a:cs typeface="+mn-cs"/>
                </a:defRPr>
              </a:lvl1pPr>
              <a:lvl2pPr marL="457167" algn="l" defTabSz="914332" rtl="0" eaLnBrk="1" latinLnBrk="0" hangingPunct="1">
                <a:defRPr sz="1800" kern="1200">
                  <a:solidFill>
                    <a:schemeClr val="lt1"/>
                  </a:solidFill>
                  <a:latin typeface="+mn-lt"/>
                  <a:ea typeface="+mn-ea"/>
                  <a:cs typeface="+mn-cs"/>
                </a:defRPr>
              </a:lvl2pPr>
              <a:lvl3pPr marL="914332" algn="l" defTabSz="914332" rtl="0" eaLnBrk="1" latinLnBrk="0" hangingPunct="1">
                <a:defRPr sz="1800" kern="1200">
                  <a:solidFill>
                    <a:schemeClr val="lt1"/>
                  </a:solidFill>
                  <a:latin typeface="+mn-lt"/>
                  <a:ea typeface="+mn-ea"/>
                  <a:cs typeface="+mn-cs"/>
                </a:defRPr>
              </a:lvl3pPr>
              <a:lvl4pPr marL="1371498" algn="l" defTabSz="914332" rtl="0" eaLnBrk="1" latinLnBrk="0" hangingPunct="1">
                <a:defRPr sz="1800" kern="1200">
                  <a:solidFill>
                    <a:schemeClr val="lt1"/>
                  </a:solidFill>
                  <a:latin typeface="+mn-lt"/>
                  <a:ea typeface="+mn-ea"/>
                  <a:cs typeface="+mn-cs"/>
                </a:defRPr>
              </a:lvl4pPr>
              <a:lvl5pPr marL="1828664" algn="l" defTabSz="914332" rtl="0" eaLnBrk="1" latinLnBrk="0" hangingPunct="1">
                <a:defRPr sz="1800" kern="1200">
                  <a:solidFill>
                    <a:schemeClr val="lt1"/>
                  </a:solidFill>
                  <a:latin typeface="+mn-lt"/>
                  <a:ea typeface="+mn-ea"/>
                  <a:cs typeface="+mn-cs"/>
                </a:defRPr>
              </a:lvl5pPr>
              <a:lvl6pPr marL="2285830" algn="l" defTabSz="914332" rtl="0" eaLnBrk="1" latinLnBrk="0" hangingPunct="1">
                <a:defRPr sz="1800" kern="1200">
                  <a:solidFill>
                    <a:schemeClr val="lt1"/>
                  </a:solidFill>
                  <a:latin typeface="+mn-lt"/>
                  <a:ea typeface="+mn-ea"/>
                  <a:cs typeface="+mn-cs"/>
                </a:defRPr>
              </a:lvl6pPr>
              <a:lvl7pPr marL="2742994" algn="l" defTabSz="914332" rtl="0" eaLnBrk="1" latinLnBrk="0" hangingPunct="1">
                <a:defRPr sz="1800" kern="1200">
                  <a:solidFill>
                    <a:schemeClr val="lt1"/>
                  </a:solidFill>
                  <a:latin typeface="+mn-lt"/>
                  <a:ea typeface="+mn-ea"/>
                  <a:cs typeface="+mn-cs"/>
                </a:defRPr>
              </a:lvl7pPr>
              <a:lvl8pPr marL="3200160" algn="l" defTabSz="914332" rtl="0" eaLnBrk="1" latinLnBrk="0" hangingPunct="1">
                <a:defRPr sz="1800" kern="1200">
                  <a:solidFill>
                    <a:schemeClr val="lt1"/>
                  </a:solidFill>
                  <a:latin typeface="+mn-lt"/>
                  <a:ea typeface="+mn-ea"/>
                  <a:cs typeface="+mn-cs"/>
                </a:defRPr>
              </a:lvl8pPr>
              <a:lvl9pPr marL="3657327" algn="l" defTabSz="914332" rtl="0" eaLnBrk="1" latinLnBrk="0" hangingPunct="1">
                <a:defRPr sz="1800" kern="1200">
                  <a:solidFill>
                    <a:schemeClr val="lt1"/>
                  </a:solidFill>
                  <a:latin typeface="+mn-lt"/>
                  <a:ea typeface="+mn-ea"/>
                  <a:cs typeface="+mn-cs"/>
                </a:defRPr>
              </a:lvl9pPr>
            </a:lstStyle>
            <a:p>
              <a:pPr algn="ctr"/>
              <a:endParaRPr lang="id-ID" sz="2400">
                <a:solidFill>
                  <a:schemeClr val="bg1"/>
                </a:solidFill>
                <a:cs typeface="+mn-ea"/>
                <a:sym typeface="+mn-lt"/>
              </a:endParaRPr>
            </a:p>
          </p:txBody>
        </p:sp>
        <p:sp>
          <p:nvSpPr>
            <p:cNvPr id="70" name="Rectangle 20"/>
            <p:cNvSpPr/>
            <p:nvPr/>
          </p:nvSpPr>
          <p:spPr>
            <a:xfrm>
              <a:off x="588663" y="4464655"/>
              <a:ext cx="2186776" cy="159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332" rtl="0" eaLnBrk="1" latinLnBrk="0" hangingPunct="1">
                <a:defRPr sz="1800" kern="1200">
                  <a:solidFill>
                    <a:schemeClr val="lt1"/>
                  </a:solidFill>
                  <a:latin typeface="+mn-lt"/>
                  <a:ea typeface="+mn-ea"/>
                  <a:cs typeface="+mn-cs"/>
                </a:defRPr>
              </a:lvl1pPr>
              <a:lvl2pPr marL="457167" algn="l" defTabSz="914332" rtl="0" eaLnBrk="1" latinLnBrk="0" hangingPunct="1">
                <a:defRPr sz="1800" kern="1200">
                  <a:solidFill>
                    <a:schemeClr val="lt1"/>
                  </a:solidFill>
                  <a:latin typeface="+mn-lt"/>
                  <a:ea typeface="+mn-ea"/>
                  <a:cs typeface="+mn-cs"/>
                </a:defRPr>
              </a:lvl2pPr>
              <a:lvl3pPr marL="914332" algn="l" defTabSz="914332" rtl="0" eaLnBrk="1" latinLnBrk="0" hangingPunct="1">
                <a:defRPr sz="1800" kern="1200">
                  <a:solidFill>
                    <a:schemeClr val="lt1"/>
                  </a:solidFill>
                  <a:latin typeface="+mn-lt"/>
                  <a:ea typeface="+mn-ea"/>
                  <a:cs typeface="+mn-cs"/>
                </a:defRPr>
              </a:lvl3pPr>
              <a:lvl4pPr marL="1371498" algn="l" defTabSz="914332" rtl="0" eaLnBrk="1" latinLnBrk="0" hangingPunct="1">
                <a:defRPr sz="1800" kern="1200">
                  <a:solidFill>
                    <a:schemeClr val="lt1"/>
                  </a:solidFill>
                  <a:latin typeface="+mn-lt"/>
                  <a:ea typeface="+mn-ea"/>
                  <a:cs typeface="+mn-cs"/>
                </a:defRPr>
              </a:lvl4pPr>
              <a:lvl5pPr marL="1828664" algn="l" defTabSz="914332" rtl="0" eaLnBrk="1" latinLnBrk="0" hangingPunct="1">
                <a:defRPr sz="1800" kern="1200">
                  <a:solidFill>
                    <a:schemeClr val="lt1"/>
                  </a:solidFill>
                  <a:latin typeface="+mn-lt"/>
                  <a:ea typeface="+mn-ea"/>
                  <a:cs typeface="+mn-cs"/>
                </a:defRPr>
              </a:lvl5pPr>
              <a:lvl6pPr marL="2285830" algn="l" defTabSz="914332" rtl="0" eaLnBrk="1" latinLnBrk="0" hangingPunct="1">
                <a:defRPr sz="1800" kern="1200">
                  <a:solidFill>
                    <a:schemeClr val="lt1"/>
                  </a:solidFill>
                  <a:latin typeface="+mn-lt"/>
                  <a:ea typeface="+mn-ea"/>
                  <a:cs typeface="+mn-cs"/>
                </a:defRPr>
              </a:lvl6pPr>
              <a:lvl7pPr marL="2742994" algn="l" defTabSz="914332" rtl="0" eaLnBrk="1" latinLnBrk="0" hangingPunct="1">
                <a:defRPr sz="1800" kern="1200">
                  <a:solidFill>
                    <a:schemeClr val="lt1"/>
                  </a:solidFill>
                  <a:latin typeface="+mn-lt"/>
                  <a:ea typeface="+mn-ea"/>
                  <a:cs typeface="+mn-cs"/>
                </a:defRPr>
              </a:lvl7pPr>
              <a:lvl8pPr marL="3200160" algn="l" defTabSz="914332" rtl="0" eaLnBrk="1" latinLnBrk="0" hangingPunct="1">
                <a:defRPr sz="1800" kern="1200">
                  <a:solidFill>
                    <a:schemeClr val="lt1"/>
                  </a:solidFill>
                  <a:latin typeface="+mn-lt"/>
                  <a:ea typeface="+mn-ea"/>
                  <a:cs typeface="+mn-cs"/>
                </a:defRPr>
              </a:lvl8pPr>
              <a:lvl9pPr marL="3657327" algn="l" defTabSz="914332" rtl="0" eaLnBrk="1" latinLnBrk="0" hangingPunct="1">
                <a:defRPr sz="1800" kern="1200">
                  <a:solidFill>
                    <a:schemeClr val="lt1"/>
                  </a:solidFill>
                  <a:latin typeface="+mn-lt"/>
                  <a:ea typeface="+mn-ea"/>
                  <a:cs typeface="+mn-cs"/>
                </a:defRPr>
              </a:lvl9pPr>
            </a:lstStyle>
            <a:p>
              <a:pPr algn="ctr"/>
              <a:endParaRPr lang="id-ID" sz="2400">
                <a:solidFill>
                  <a:schemeClr val="bg1"/>
                </a:solidFill>
                <a:cs typeface="+mn-ea"/>
                <a:sym typeface="+mn-lt"/>
              </a:endParaRPr>
            </a:p>
          </p:txBody>
        </p:sp>
        <p:sp>
          <p:nvSpPr>
            <p:cNvPr id="71" name="TextBox 48"/>
            <p:cNvSpPr txBox="1"/>
            <p:nvPr/>
          </p:nvSpPr>
          <p:spPr>
            <a:xfrm>
              <a:off x="774109" y="4196082"/>
              <a:ext cx="737222" cy="230282"/>
            </a:xfrm>
            <a:prstGeom prst="rect">
              <a:avLst/>
            </a:prstGeom>
            <a:noFill/>
          </p:spPr>
          <p:txBody>
            <a:bodyPr wrap="non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r>
                <a:rPr lang="id-ID" sz="1200" dirty="0">
                  <a:solidFill>
                    <a:schemeClr val="bg1"/>
                  </a:solidFill>
                  <a:cs typeface="+mn-ea"/>
                  <a:sym typeface="+mn-lt"/>
                </a:rPr>
                <a:t>IDENTITY</a:t>
              </a:r>
            </a:p>
          </p:txBody>
        </p:sp>
        <p:sp>
          <p:nvSpPr>
            <p:cNvPr id="72" name="TextBox 49"/>
            <p:cNvSpPr txBox="1"/>
            <p:nvPr/>
          </p:nvSpPr>
          <p:spPr>
            <a:xfrm>
              <a:off x="4496707" y="4196082"/>
              <a:ext cx="408058" cy="230282"/>
            </a:xfrm>
            <a:prstGeom prst="rect">
              <a:avLst/>
            </a:prstGeom>
            <a:noFill/>
          </p:spPr>
          <p:txBody>
            <a:bodyPr wrap="non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r"/>
              <a:r>
                <a:rPr lang="id-ID" sz="1200" b="1" dirty="0">
                  <a:solidFill>
                    <a:schemeClr val="bg1"/>
                  </a:solidFill>
                  <a:cs typeface="+mn-ea"/>
                  <a:sym typeface="+mn-lt"/>
                </a:rPr>
                <a:t>52%</a:t>
              </a:r>
            </a:p>
          </p:txBody>
        </p:sp>
        <p:grpSp>
          <p:nvGrpSpPr>
            <p:cNvPr id="73" name="Group 23"/>
            <p:cNvGrpSpPr/>
            <p:nvPr/>
          </p:nvGrpSpPr>
          <p:grpSpPr>
            <a:xfrm>
              <a:off x="616465" y="2879838"/>
              <a:ext cx="130405" cy="199020"/>
              <a:chOff x="6553" y="1835403"/>
              <a:chExt cx="576263" cy="879476"/>
            </a:xfrm>
            <a:solidFill>
              <a:schemeClr val="bg1">
                <a:lumMod val="50000"/>
              </a:schemeClr>
            </a:solidFill>
          </p:grpSpPr>
          <p:sp>
            <p:nvSpPr>
              <p:cNvPr id="79" name="Freeform 30"/>
              <p:cNvSpPr>
                <a:spLocks/>
              </p:cNvSpPr>
              <p:nvPr/>
            </p:nvSpPr>
            <p:spPr bwMode="auto">
              <a:xfrm>
                <a:off x="63703" y="1835403"/>
                <a:ext cx="442913" cy="150813"/>
              </a:xfrm>
              <a:custGeom>
                <a:avLst/>
                <a:gdLst>
                  <a:gd name="T0" fmla="*/ 231 w 279"/>
                  <a:gd name="T1" fmla="*/ 95 h 95"/>
                  <a:gd name="T2" fmla="*/ 58 w 279"/>
                  <a:gd name="T3" fmla="*/ 95 h 95"/>
                  <a:gd name="T4" fmla="*/ 0 w 279"/>
                  <a:gd name="T5" fmla="*/ 0 h 95"/>
                  <a:gd name="T6" fmla="*/ 279 w 279"/>
                  <a:gd name="T7" fmla="*/ 0 h 95"/>
                  <a:gd name="T8" fmla="*/ 231 w 279"/>
                  <a:gd name="T9" fmla="*/ 95 h 95"/>
                </a:gdLst>
                <a:ahLst/>
                <a:cxnLst>
                  <a:cxn ang="0">
                    <a:pos x="T0" y="T1"/>
                  </a:cxn>
                  <a:cxn ang="0">
                    <a:pos x="T2" y="T3"/>
                  </a:cxn>
                  <a:cxn ang="0">
                    <a:pos x="T4" y="T5"/>
                  </a:cxn>
                  <a:cxn ang="0">
                    <a:pos x="T6" y="T7"/>
                  </a:cxn>
                  <a:cxn ang="0">
                    <a:pos x="T8" y="T9"/>
                  </a:cxn>
                </a:cxnLst>
                <a:rect l="0" t="0" r="r" b="b"/>
                <a:pathLst>
                  <a:path w="279" h="95">
                    <a:moveTo>
                      <a:pt x="231" y="95"/>
                    </a:moveTo>
                    <a:lnTo>
                      <a:pt x="58" y="95"/>
                    </a:lnTo>
                    <a:lnTo>
                      <a:pt x="0" y="0"/>
                    </a:lnTo>
                    <a:lnTo>
                      <a:pt x="279" y="0"/>
                    </a:lnTo>
                    <a:lnTo>
                      <a:pt x="231" y="95"/>
                    </a:lnTo>
                    <a:close/>
                  </a:path>
                </a:pathLst>
              </a:custGeom>
              <a:grpFill/>
              <a:ln w="1270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endParaRPr lang="id-ID" sz="2400">
                  <a:solidFill>
                    <a:schemeClr val="bg1"/>
                  </a:solidFill>
                  <a:cs typeface="+mn-ea"/>
                  <a:sym typeface="+mn-lt"/>
                </a:endParaRPr>
              </a:p>
            </p:txBody>
          </p:sp>
          <p:sp>
            <p:nvSpPr>
              <p:cNvPr id="80" name="Freeform 31"/>
              <p:cNvSpPr>
                <a:spLocks/>
              </p:cNvSpPr>
              <p:nvPr/>
            </p:nvSpPr>
            <p:spPr bwMode="auto">
              <a:xfrm>
                <a:off x="6553" y="1986216"/>
                <a:ext cx="576263" cy="728663"/>
              </a:xfrm>
              <a:custGeom>
                <a:avLst/>
                <a:gdLst>
                  <a:gd name="T0" fmla="*/ 219 w 363"/>
                  <a:gd name="T1" fmla="*/ 459 h 459"/>
                  <a:gd name="T2" fmla="*/ 142 w 363"/>
                  <a:gd name="T3" fmla="*/ 459 h 459"/>
                  <a:gd name="T4" fmla="*/ 0 w 363"/>
                  <a:gd name="T5" fmla="*/ 158 h 459"/>
                  <a:gd name="T6" fmla="*/ 94 w 363"/>
                  <a:gd name="T7" fmla="*/ 0 h 459"/>
                  <a:gd name="T8" fmla="*/ 267 w 363"/>
                  <a:gd name="T9" fmla="*/ 0 h 459"/>
                  <a:gd name="T10" fmla="*/ 363 w 363"/>
                  <a:gd name="T11" fmla="*/ 158 h 459"/>
                  <a:gd name="T12" fmla="*/ 219 w 363"/>
                  <a:gd name="T13" fmla="*/ 459 h 459"/>
                </a:gdLst>
                <a:ahLst/>
                <a:cxnLst>
                  <a:cxn ang="0">
                    <a:pos x="T0" y="T1"/>
                  </a:cxn>
                  <a:cxn ang="0">
                    <a:pos x="T2" y="T3"/>
                  </a:cxn>
                  <a:cxn ang="0">
                    <a:pos x="T4" y="T5"/>
                  </a:cxn>
                  <a:cxn ang="0">
                    <a:pos x="T6" y="T7"/>
                  </a:cxn>
                  <a:cxn ang="0">
                    <a:pos x="T8" y="T9"/>
                  </a:cxn>
                  <a:cxn ang="0">
                    <a:pos x="T10" y="T11"/>
                  </a:cxn>
                  <a:cxn ang="0">
                    <a:pos x="T12" y="T13"/>
                  </a:cxn>
                </a:cxnLst>
                <a:rect l="0" t="0" r="r" b="b"/>
                <a:pathLst>
                  <a:path w="363" h="459">
                    <a:moveTo>
                      <a:pt x="219" y="459"/>
                    </a:moveTo>
                    <a:lnTo>
                      <a:pt x="142" y="459"/>
                    </a:lnTo>
                    <a:lnTo>
                      <a:pt x="0" y="158"/>
                    </a:lnTo>
                    <a:lnTo>
                      <a:pt x="94" y="0"/>
                    </a:lnTo>
                    <a:lnTo>
                      <a:pt x="267" y="0"/>
                    </a:lnTo>
                    <a:lnTo>
                      <a:pt x="363" y="158"/>
                    </a:lnTo>
                    <a:lnTo>
                      <a:pt x="219" y="459"/>
                    </a:lnTo>
                    <a:close/>
                  </a:path>
                </a:pathLst>
              </a:custGeom>
              <a:solidFill>
                <a:schemeClr val="bg1"/>
              </a:solidFill>
              <a:ln w="1270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endParaRPr lang="id-ID" sz="2400">
                  <a:solidFill>
                    <a:schemeClr val="bg1"/>
                  </a:solidFill>
                  <a:cs typeface="+mn-ea"/>
                  <a:sym typeface="+mn-lt"/>
                </a:endParaRPr>
              </a:p>
            </p:txBody>
          </p:sp>
          <p:sp>
            <p:nvSpPr>
              <p:cNvPr id="81" name="Line 52"/>
              <p:cNvSpPr>
                <a:spLocks noChangeShapeType="1"/>
              </p:cNvSpPr>
              <p:nvPr/>
            </p:nvSpPr>
            <p:spPr bwMode="auto">
              <a:xfrm>
                <a:off x="292303" y="2291016"/>
                <a:ext cx="0" cy="423863"/>
              </a:xfrm>
              <a:prstGeom prst="line">
                <a:avLst/>
              </a:prstGeom>
              <a:solidFill>
                <a:schemeClr val="bg1"/>
              </a:solidFill>
              <a:ln w="1270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endParaRPr lang="id-ID" sz="2400">
                  <a:solidFill>
                    <a:schemeClr val="bg1"/>
                  </a:solidFill>
                  <a:cs typeface="+mn-ea"/>
                  <a:sym typeface="+mn-lt"/>
                </a:endParaRPr>
              </a:p>
            </p:txBody>
          </p:sp>
          <p:sp>
            <p:nvSpPr>
              <p:cNvPr id="82" name="Oval 33"/>
              <p:cNvSpPr>
                <a:spLocks noChangeArrowheads="1"/>
              </p:cNvSpPr>
              <p:nvPr/>
            </p:nvSpPr>
            <p:spPr bwMode="auto">
              <a:xfrm>
                <a:off x="216103" y="2138616"/>
                <a:ext cx="152400" cy="152400"/>
              </a:xfrm>
              <a:prstGeom prst="ellipse">
                <a:avLst/>
              </a:prstGeom>
              <a:solidFill>
                <a:schemeClr val="bg1"/>
              </a:solidFill>
              <a:ln w="1270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endParaRPr lang="id-ID" sz="2400">
                  <a:solidFill>
                    <a:schemeClr val="bg1"/>
                  </a:solidFill>
                  <a:cs typeface="+mn-ea"/>
                  <a:sym typeface="+mn-lt"/>
                </a:endParaRPr>
              </a:p>
            </p:txBody>
          </p:sp>
        </p:grpSp>
        <p:grpSp>
          <p:nvGrpSpPr>
            <p:cNvPr id="74" name="Group 24"/>
            <p:cNvGrpSpPr/>
            <p:nvPr/>
          </p:nvGrpSpPr>
          <p:grpSpPr>
            <a:xfrm>
              <a:off x="582776" y="3539436"/>
              <a:ext cx="189785" cy="184900"/>
              <a:chOff x="-58217" y="2261763"/>
              <a:chExt cx="801688" cy="781051"/>
            </a:xfrm>
            <a:solidFill>
              <a:schemeClr val="bg1">
                <a:lumMod val="50000"/>
              </a:schemeClr>
            </a:solidFill>
          </p:grpSpPr>
          <p:sp>
            <p:nvSpPr>
              <p:cNvPr id="77" name="Freeform 28"/>
              <p:cNvSpPr>
                <a:spLocks/>
              </p:cNvSpPr>
              <p:nvPr/>
            </p:nvSpPr>
            <p:spPr bwMode="auto">
              <a:xfrm>
                <a:off x="-58217" y="2323676"/>
                <a:ext cx="719138" cy="719138"/>
              </a:xfrm>
              <a:custGeom>
                <a:avLst/>
                <a:gdLst>
                  <a:gd name="T0" fmla="*/ 94 w 189"/>
                  <a:gd name="T1" fmla="*/ 95 h 189"/>
                  <a:gd name="T2" fmla="*/ 189 w 189"/>
                  <a:gd name="T3" fmla="*/ 95 h 189"/>
                  <a:gd name="T4" fmla="*/ 94 w 189"/>
                  <a:gd name="T5" fmla="*/ 189 h 189"/>
                  <a:gd name="T6" fmla="*/ 0 w 189"/>
                  <a:gd name="T7" fmla="*/ 95 h 189"/>
                  <a:gd name="T8" fmla="*/ 94 w 189"/>
                  <a:gd name="T9" fmla="*/ 0 h 189"/>
                  <a:gd name="T10" fmla="*/ 94 w 189"/>
                  <a:gd name="T11" fmla="*/ 95 h 189"/>
                </a:gdLst>
                <a:ahLst/>
                <a:cxnLst>
                  <a:cxn ang="0">
                    <a:pos x="T0" y="T1"/>
                  </a:cxn>
                  <a:cxn ang="0">
                    <a:pos x="T2" y="T3"/>
                  </a:cxn>
                  <a:cxn ang="0">
                    <a:pos x="T4" y="T5"/>
                  </a:cxn>
                  <a:cxn ang="0">
                    <a:pos x="T6" y="T7"/>
                  </a:cxn>
                  <a:cxn ang="0">
                    <a:pos x="T8" y="T9"/>
                  </a:cxn>
                  <a:cxn ang="0">
                    <a:pos x="T10" y="T11"/>
                  </a:cxn>
                </a:cxnLst>
                <a:rect l="0" t="0" r="r" b="b"/>
                <a:pathLst>
                  <a:path w="189" h="189">
                    <a:moveTo>
                      <a:pt x="94" y="95"/>
                    </a:moveTo>
                    <a:cubicBezTo>
                      <a:pt x="189" y="95"/>
                      <a:pt x="189" y="95"/>
                      <a:pt x="189" y="95"/>
                    </a:cubicBezTo>
                    <a:cubicBezTo>
                      <a:pt x="189" y="147"/>
                      <a:pt x="147" y="189"/>
                      <a:pt x="94" y="189"/>
                    </a:cubicBezTo>
                    <a:cubicBezTo>
                      <a:pt x="42" y="189"/>
                      <a:pt x="0" y="147"/>
                      <a:pt x="0" y="95"/>
                    </a:cubicBezTo>
                    <a:cubicBezTo>
                      <a:pt x="0" y="42"/>
                      <a:pt x="42" y="0"/>
                      <a:pt x="94" y="0"/>
                    </a:cubicBezTo>
                    <a:lnTo>
                      <a:pt x="94" y="9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endParaRPr lang="id-ID" sz="2400">
                  <a:solidFill>
                    <a:schemeClr val="bg1"/>
                  </a:solidFill>
                  <a:cs typeface="+mn-ea"/>
                  <a:sym typeface="+mn-lt"/>
                </a:endParaRPr>
              </a:p>
            </p:txBody>
          </p:sp>
          <p:sp>
            <p:nvSpPr>
              <p:cNvPr id="78" name="Freeform 29"/>
              <p:cNvSpPr>
                <a:spLocks/>
              </p:cNvSpPr>
              <p:nvPr/>
            </p:nvSpPr>
            <p:spPr bwMode="auto">
              <a:xfrm>
                <a:off x="383108" y="2261763"/>
                <a:ext cx="360363" cy="361950"/>
              </a:xfrm>
              <a:custGeom>
                <a:avLst/>
                <a:gdLst>
                  <a:gd name="T0" fmla="*/ 0 w 95"/>
                  <a:gd name="T1" fmla="*/ 95 h 95"/>
                  <a:gd name="T2" fmla="*/ 95 w 95"/>
                  <a:gd name="T3" fmla="*/ 95 h 95"/>
                  <a:gd name="T4" fmla="*/ 0 w 95"/>
                  <a:gd name="T5" fmla="*/ 0 h 95"/>
                  <a:gd name="T6" fmla="*/ 0 w 95"/>
                  <a:gd name="T7" fmla="*/ 95 h 95"/>
                </a:gdLst>
                <a:ahLst/>
                <a:cxnLst>
                  <a:cxn ang="0">
                    <a:pos x="T0" y="T1"/>
                  </a:cxn>
                  <a:cxn ang="0">
                    <a:pos x="T2" y="T3"/>
                  </a:cxn>
                  <a:cxn ang="0">
                    <a:pos x="T4" y="T5"/>
                  </a:cxn>
                  <a:cxn ang="0">
                    <a:pos x="T6" y="T7"/>
                  </a:cxn>
                </a:cxnLst>
                <a:rect l="0" t="0" r="r" b="b"/>
                <a:pathLst>
                  <a:path w="95" h="95">
                    <a:moveTo>
                      <a:pt x="0" y="95"/>
                    </a:moveTo>
                    <a:cubicBezTo>
                      <a:pt x="95" y="95"/>
                      <a:pt x="95" y="95"/>
                      <a:pt x="95" y="95"/>
                    </a:cubicBezTo>
                    <a:cubicBezTo>
                      <a:pt x="95" y="42"/>
                      <a:pt x="52" y="0"/>
                      <a:pt x="0" y="0"/>
                    </a:cubicBezTo>
                    <a:lnTo>
                      <a:pt x="0" y="9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endParaRPr lang="id-ID" sz="2400">
                  <a:solidFill>
                    <a:schemeClr val="bg1"/>
                  </a:solidFill>
                  <a:cs typeface="+mn-ea"/>
                  <a:sym typeface="+mn-lt"/>
                </a:endParaRPr>
              </a:p>
            </p:txBody>
          </p:sp>
        </p:grpSp>
        <p:sp>
          <p:nvSpPr>
            <p:cNvPr id="75" name="Freeform 25"/>
            <p:cNvSpPr>
              <a:spLocks noEditPoints="1"/>
            </p:cNvSpPr>
            <p:nvPr/>
          </p:nvSpPr>
          <p:spPr bwMode="auto">
            <a:xfrm>
              <a:off x="602614" y="4249207"/>
              <a:ext cx="169274" cy="147665"/>
            </a:xfrm>
            <a:custGeom>
              <a:avLst/>
              <a:gdLst>
                <a:gd name="T0" fmla="*/ 36 w 216"/>
                <a:gd name="T1" fmla="*/ 19 h 188"/>
                <a:gd name="T2" fmla="*/ 10 w 216"/>
                <a:gd name="T3" fmla="*/ 3 h 188"/>
                <a:gd name="T4" fmla="*/ 0 w 216"/>
                <a:gd name="T5" fmla="*/ 8 h 188"/>
                <a:gd name="T6" fmla="*/ 0 w 216"/>
                <a:gd name="T7" fmla="*/ 42 h 188"/>
                <a:gd name="T8" fmla="*/ 10 w 216"/>
                <a:gd name="T9" fmla="*/ 48 h 188"/>
                <a:gd name="T10" fmla="*/ 36 w 216"/>
                <a:gd name="T11" fmla="*/ 31 h 188"/>
                <a:gd name="T12" fmla="*/ 36 w 216"/>
                <a:gd name="T13" fmla="*/ 19 h 188"/>
                <a:gd name="T14" fmla="*/ 205 w 216"/>
                <a:gd name="T15" fmla="*/ 8 h 188"/>
                <a:gd name="T16" fmla="*/ 68 w 216"/>
                <a:gd name="T17" fmla="*/ 8 h 188"/>
                <a:gd name="T18" fmla="*/ 57 w 216"/>
                <a:gd name="T19" fmla="*/ 20 h 188"/>
                <a:gd name="T20" fmla="*/ 57 w 216"/>
                <a:gd name="T21" fmla="*/ 31 h 188"/>
                <a:gd name="T22" fmla="*/ 68 w 216"/>
                <a:gd name="T23" fmla="*/ 42 h 188"/>
                <a:gd name="T24" fmla="*/ 205 w 216"/>
                <a:gd name="T25" fmla="*/ 42 h 188"/>
                <a:gd name="T26" fmla="*/ 216 w 216"/>
                <a:gd name="T27" fmla="*/ 31 h 188"/>
                <a:gd name="T28" fmla="*/ 216 w 216"/>
                <a:gd name="T29" fmla="*/ 20 h 188"/>
                <a:gd name="T30" fmla="*/ 205 w 216"/>
                <a:gd name="T31" fmla="*/ 8 h 188"/>
                <a:gd name="T32" fmla="*/ 10 w 216"/>
                <a:gd name="T33" fmla="*/ 116 h 188"/>
                <a:gd name="T34" fmla="*/ 36 w 216"/>
                <a:gd name="T35" fmla="*/ 100 h 188"/>
                <a:gd name="T36" fmla="*/ 35 w 216"/>
                <a:gd name="T37" fmla="*/ 89 h 188"/>
                <a:gd name="T38" fmla="*/ 10 w 216"/>
                <a:gd name="T39" fmla="*/ 76 h 188"/>
                <a:gd name="T40" fmla="*/ 0 w 216"/>
                <a:gd name="T41" fmla="*/ 82 h 188"/>
                <a:gd name="T42" fmla="*/ 0 w 216"/>
                <a:gd name="T43" fmla="*/ 111 h 188"/>
                <a:gd name="T44" fmla="*/ 10 w 216"/>
                <a:gd name="T45" fmla="*/ 116 h 188"/>
                <a:gd name="T46" fmla="*/ 205 w 216"/>
                <a:gd name="T47" fmla="*/ 77 h 188"/>
                <a:gd name="T48" fmla="*/ 68 w 216"/>
                <a:gd name="T49" fmla="*/ 77 h 188"/>
                <a:gd name="T50" fmla="*/ 57 w 216"/>
                <a:gd name="T51" fmla="*/ 88 h 188"/>
                <a:gd name="T52" fmla="*/ 57 w 216"/>
                <a:gd name="T53" fmla="*/ 99 h 188"/>
                <a:gd name="T54" fmla="*/ 68 w 216"/>
                <a:gd name="T55" fmla="*/ 111 h 188"/>
                <a:gd name="T56" fmla="*/ 205 w 216"/>
                <a:gd name="T57" fmla="*/ 111 h 188"/>
                <a:gd name="T58" fmla="*/ 216 w 216"/>
                <a:gd name="T59" fmla="*/ 99 h 188"/>
                <a:gd name="T60" fmla="*/ 216 w 216"/>
                <a:gd name="T61" fmla="*/ 88 h 188"/>
                <a:gd name="T62" fmla="*/ 205 w 216"/>
                <a:gd name="T63" fmla="*/ 77 h 188"/>
                <a:gd name="T64" fmla="*/ 36 w 216"/>
                <a:gd name="T65" fmla="*/ 156 h 188"/>
                <a:gd name="T66" fmla="*/ 10 w 216"/>
                <a:gd name="T67" fmla="*/ 139 h 188"/>
                <a:gd name="T68" fmla="*/ 0 w 216"/>
                <a:gd name="T69" fmla="*/ 145 h 188"/>
                <a:gd name="T70" fmla="*/ 0 w 216"/>
                <a:gd name="T71" fmla="*/ 179 h 188"/>
                <a:gd name="T72" fmla="*/ 10 w 216"/>
                <a:gd name="T73" fmla="*/ 184 h 188"/>
                <a:gd name="T74" fmla="*/ 36 w 216"/>
                <a:gd name="T75" fmla="*/ 168 h 188"/>
                <a:gd name="T76" fmla="*/ 36 w 216"/>
                <a:gd name="T77" fmla="*/ 156 h 188"/>
                <a:gd name="T78" fmla="*/ 205 w 216"/>
                <a:gd name="T79" fmla="*/ 145 h 188"/>
                <a:gd name="T80" fmla="*/ 68 w 216"/>
                <a:gd name="T81" fmla="*/ 145 h 188"/>
                <a:gd name="T82" fmla="*/ 57 w 216"/>
                <a:gd name="T83" fmla="*/ 156 h 188"/>
                <a:gd name="T84" fmla="*/ 57 w 216"/>
                <a:gd name="T85" fmla="*/ 167 h 188"/>
                <a:gd name="T86" fmla="*/ 68 w 216"/>
                <a:gd name="T87" fmla="*/ 179 h 188"/>
                <a:gd name="T88" fmla="*/ 205 w 216"/>
                <a:gd name="T89" fmla="*/ 179 h 188"/>
                <a:gd name="T90" fmla="*/ 216 w 216"/>
                <a:gd name="T91" fmla="*/ 167 h 188"/>
                <a:gd name="T92" fmla="*/ 216 w 216"/>
                <a:gd name="T93" fmla="*/ 156 h 188"/>
                <a:gd name="T94" fmla="*/ 205 w 216"/>
                <a:gd name="T95" fmla="*/ 14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6" h="188">
                  <a:moveTo>
                    <a:pt x="36" y="19"/>
                  </a:moveTo>
                  <a:cubicBezTo>
                    <a:pt x="10" y="3"/>
                    <a:pt x="10" y="3"/>
                    <a:pt x="10" y="3"/>
                  </a:cubicBezTo>
                  <a:cubicBezTo>
                    <a:pt x="4" y="0"/>
                    <a:pt x="0" y="2"/>
                    <a:pt x="0" y="8"/>
                  </a:cubicBezTo>
                  <a:cubicBezTo>
                    <a:pt x="0" y="42"/>
                    <a:pt x="0" y="42"/>
                    <a:pt x="0" y="42"/>
                  </a:cubicBezTo>
                  <a:cubicBezTo>
                    <a:pt x="0" y="49"/>
                    <a:pt x="4" y="51"/>
                    <a:pt x="10" y="48"/>
                  </a:cubicBezTo>
                  <a:cubicBezTo>
                    <a:pt x="36" y="31"/>
                    <a:pt x="36" y="31"/>
                    <a:pt x="36" y="31"/>
                  </a:cubicBezTo>
                  <a:cubicBezTo>
                    <a:pt x="41" y="28"/>
                    <a:pt x="41" y="23"/>
                    <a:pt x="36" y="19"/>
                  </a:cubicBezTo>
                  <a:moveTo>
                    <a:pt x="205" y="8"/>
                  </a:moveTo>
                  <a:cubicBezTo>
                    <a:pt x="68" y="8"/>
                    <a:pt x="68" y="8"/>
                    <a:pt x="68" y="8"/>
                  </a:cubicBezTo>
                  <a:cubicBezTo>
                    <a:pt x="62" y="8"/>
                    <a:pt x="57" y="13"/>
                    <a:pt x="57" y="20"/>
                  </a:cubicBezTo>
                  <a:cubicBezTo>
                    <a:pt x="57" y="31"/>
                    <a:pt x="57" y="31"/>
                    <a:pt x="57" y="31"/>
                  </a:cubicBezTo>
                  <a:cubicBezTo>
                    <a:pt x="57" y="37"/>
                    <a:pt x="62" y="42"/>
                    <a:pt x="68" y="42"/>
                  </a:cubicBezTo>
                  <a:cubicBezTo>
                    <a:pt x="205" y="42"/>
                    <a:pt x="205" y="42"/>
                    <a:pt x="205" y="42"/>
                  </a:cubicBezTo>
                  <a:cubicBezTo>
                    <a:pt x="211" y="42"/>
                    <a:pt x="216" y="37"/>
                    <a:pt x="216" y="31"/>
                  </a:cubicBezTo>
                  <a:cubicBezTo>
                    <a:pt x="216" y="20"/>
                    <a:pt x="216" y="20"/>
                    <a:pt x="216" y="20"/>
                  </a:cubicBezTo>
                  <a:cubicBezTo>
                    <a:pt x="216" y="13"/>
                    <a:pt x="211" y="8"/>
                    <a:pt x="205" y="8"/>
                  </a:cubicBezTo>
                  <a:moveTo>
                    <a:pt x="10" y="116"/>
                  </a:moveTo>
                  <a:cubicBezTo>
                    <a:pt x="36" y="100"/>
                    <a:pt x="36" y="100"/>
                    <a:pt x="36" y="100"/>
                  </a:cubicBezTo>
                  <a:cubicBezTo>
                    <a:pt x="41" y="96"/>
                    <a:pt x="41" y="91"/>
                    <a:pt x="35" y="89"/>
                  </a:cubicBezTo>
                  <a:cubicBezTo>
                    <a:pt x="10" y="76"/>
                    <a:pt x="10" y="76"/>
                    <a:pt x="10" y="76"/>
                  </a:cubicBezTo>
                  <a:cubicBezTo>
                    <a:pt x="5" y="73"/>
                    <a:pt x="0" y="76"/>
                    <a:pt x="0" y="82"/>
                  </a:cubicBezTo>
                  <a:cubicBezTo>
                    <a:pt x="0" y="111"/>
                    <a:pt x="0" y="111"/>
                    <a:pt x="0" y="111"/>
                  </a:cubicBezTo>
                  <a:cubicBezTo>
                    <a:pt x="0" y="117"/>
                    <a:pt x="4" y="119"/>
                    <a:pt x="10" y="116"/>
                  </a:cubicBezTo>
                  <a:moveTo>
                    <a:pt x="205" y="77"/>
                  </a:moveTo>
                  <a:cubicBezTo>
                    <a:pt x="68" y="77"/>
                    <a:pt x="68" y="77"/>
                    <a:pt x="68" y="77"/>
                  </a:cubicBezTo>
                  <a:cubicBezTo>
                    <a:pt x="62" y="77"/>
                    <a:pt x="57" y="82"/>
                    <a:pt x="57" y="88"/>
                  </a:cubicBezTo>
                  <a:cubicBezTo>
                    <a:pt x="57" y="99"/>
                    <a:pt x="57" y="99"/>
                    <a:pt x="57" y="99"/>
                  </a:cubicBezTo>
                  <a:cubicBezTo>
                    <a:pt x="57" y="106"/>
                    <a:pt x="62" y="111"/>
                    <a:pt x="68" y="111"/>
                  </a:cubicBezTo>
                  <a:cubicBezTo>
                    <a:pt x="205" y="111"/>
                    <a:pt x="205" y="111"/>
                    <a:pt x="205" y="111"/>
                  </a:cubicBezTo>
                  <a:cubicBezTo>
                    <a:pt x="211" y="111"/>
                    <a:pt x="216" y="106"/>
                    <a:pt x="216" y="99"/>
                  </a:cubicBezTo>
                  <a:cubicBezTo>
                    <a:pt x="216" y="88"/>
                    <a:pt x="216" y="88"/>
                    <a:pt x="216" y="88"/>
                  </a:cubicBezTo>
                  <a:cubicBezTo>
                    <a:pt x="216" y="82"/>
                    <a:pt x="211" y="77"/>
                    <a:pt x="205" y="77"/>
                  </a:cubicBezTo>
                  <a:moveTo>
                    <a:pt x="36" y="156"/>
                  </a:moveTo>
                  <a:cubicBezTo>
                    <a:pt x="10" y="139"/>
                    <a:pt x="10" y="139"/>
                    <a:pt x="10" y="139"/>
                  </a:cubicBezTo>
                  <a:cubicBezTo>
                    <a:pt x="4" y="136"/>
                    <a:pt x="0" y="138"/>
                    <a:pt x="0" y="145"/>
                  </a:cubicBezTo>
                  <a:cubicBezTo>
                    <a:pt x="0" y="179"/>
                    <a:pt x="0" y="179"/>
                    <a:pt x="0" y="179"/>
                  </a:cubicBezTo>
                  <a:cubicBezTo>
                    <a:pt x="0" y="185"/>
                    <a:pt x="4" y="188"/>
                    <a:pt x="10" y="184"/>
                  </a:cubicBezTo>
                  <a:cubicBezTo>
                    <a:pt x="36" y="168"/>
                    <a:pt x="36" y="168"/>
                    <a:pt x="36" y="168"/>
                  </a:cubicBezTo>
                  <a:cubicBezTo>
                    <a:pt x="41" y="165"/>
                    <a:pt x="41" y="159"/>
                    <a:pt x="36" y="156"/>
                  </a:cubicBezTo>
                  <a:moveTo>
                    <a:pt x="205" y="145"/>
                  </a:moveTo>
                  <a:cubicBezTo>
                    <a:pt x="68" y="145"/>
                    <a:pt x="68" y="145"/>
                    <a:pt x="68" y="145"/>
                  </a:cubicBezTo>
                  <a:cubicBezTo>
                    <a:pt x="62" y="145"/>
                    <a:pt x="57" y="150"/>
                    <a:pt x="57" y="156"/>
                  </a:cubicBezTo>
                  <a:cubicBezTo>
                    <a:pt x="57" y="167"/>
                    <a:pt x="57" y="167"/>
                    <a:pt x="57" y="167"/>
                  </a:cubicBezTo>
                  <a:cubicBezTo>
                    <a:pt x="57" y="174"/>
                    <a:pt x="62" y="179"/>
                    <a:pt x="68" y="179"/>
                  </a:cubicBezTo>
                  <a:cubicBezTo>
                    <a:pt x="205" y="179"/>
                    <a:pt x="205" y="179"/>
                    <a:pt x="205" y="179"/>
                  </a:cubicBezTo>
                  <a:cubicBezTo>
                    <a:pt x="211" y="179"/>
                    <a:pt x="216" y="174"/>
                    <a:pt x="216" y="167"/>
                  </a:cubicBezTo>
                  <a:cubicBezTo>
                    <a:pt x="216" y="156"/>
                    <a:pt x="216" y="156"/>
                    <a:pt x="216" y="156"/>
                  </a:cubicBezTo>
                  <a:cubicBezTo>
                    <a:pt x="216" y="150"/>
                    <a:pt x="211" y="145"/>
                    <a:pt x="205" y="145"/>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endParaRPr lang="id-ID" sz="2400">
                <a:solidFill>
                  <a:schemeClr val="bg1"/>
                </a:solidFill>
                <a:cs typeface="+mn-ea"/>
                <a:sym typeface="+mn-lt"/>
              </a:endParaRPr>
            </a:p>
          </p:txBody>
        </p:sp>
        <p:sp>
          <p:nvSpPr>
            <p:cNvPr id="76" name="Rectangle 26"/>
            <p:cNvSpPr/>
            <p:nvPr/>
          </p:nvSpPr>
          <p:spPr>
            <a:xfrm>
              <a:off x="5209781" y="2530293"/>
              <a:ext cx="2728513" cy="2123711"/>
            </a:xfrm>
            <a:prstGeom prst="rect">
              <a:avLst/>
            </a:prstGeom>
          </p:spPr>
          <p:txBody>
            <a:bodyPr wrap="square">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600" b="1" dirty="0">
                  <a:solidFill>
                    <a:schemeClr val="bg1"/>
                  </a:solidFill>
                  <a:cs typeface="+mn-ea"/>
                  <a:sym typeface="+mn-lt"/>
                </a:rPr>
                <a:t>You will not believe </a:t>
              </a:r>
              <a:r>
                <a:rPr lang="en-US" sz="1600" dirty="0">
                  <a:solidFill>
                    <a:schemeClr val="bg1"/>
                  </a:solidFill>
                  <a:cs typeface="+mn-ea"/>
                  <a:sym typeface="+mn-lt"/>
                </a:rPr>
                <a:t>all of the elements in this slide are all editable without reducing the quality, unlimited color, and unlimited size, none of which use jpg or </a:t>
              </a:r>
              <a:r>
                <a:rPr lang="en-US" sz="1600" dirty="0" err="1">
                  <a:solidFill>
                    <a:schemeClr val="bg1"/>
                  </a:solidFill>
                  <a:cs typeface="+mn-ea"/>
                  <a:sym typeface="+mn-lt"/>
                </a:rPr>
                <a:t>png</a:t>
              </a:r>
              <a:r>
                <a:rPr lang="en-US" sz="1600" dirty="0">
                  <a:solidFill>
                    <a:schemeClr val="bg1"/>
                  </a:solidFill>
                  <a:cs typeface="+mn-ea"/>
                  <a:sym typeface="+mn-lt"/>
                </a:rPr>
                <a:t>. pure vector of </a:t>
              </a:r>
              <a:r>
                <a:rPr lang="en-US" sz="1600" dirty="0" err="1">
                  <a:solidFill>
                    <a:schemeClr val="bg1"/>
                  </a:solidFill>
                  <a:cs typeface="+mn-ea"/>
                  <a:sym typeface="+mn-lt"/>
                </a:rPr>
                <a:t>powerpoint</a:t>
              </a:r>
              <a:r>
                <a:rPr lang="en-US" sz="1600" dirty="0">
                  <a:solidFill>
                    <a:schemeClr val="bg1"/>
                  </a:solidFill>
                  <a:cs typeface="+mn-ea"/>
                  <a:sym typeface="+mn-lt"/>
                </a:rPr>
                <a:t>.</a:t>
              </a:r>
              <a:endParaRPr lang="id-ID" sz="1600" b="1" dirty="0">
                <a:solidFill>
                  <a:schemeClr val="bg1"/>
                </a:solidFill>
                <a:cs typeface="+mn-ea"/>
                <a:sym typeface="+mn-lt"/>
              </a:endParaRPr>
            </a:p>
            <a:p>
              <a:pPr algn="ctr"/>
              <a:r>
                <a:rPr lang="en-US" sz="1600" dirty="0">
                  <a:solidFill>
                    <a:schemeClr val="bg1"/>
                  </a:solidFill>
                  <a:cs typeface="+mn-ea"/>
                  <a:sym typeface="+mn-lt"/>
                </a:rPr>
                <a:t> I am alone, and feel the charm of existence in this spot, which was created for the bliss</a:t>
              </a:r>
              <a:endParaRPr lang="id-ID" sz="1600" dirty="0">
                <a:solidFill>
                  <a:schemeClr val="bg1"/>
                </a:solidFill>
                <a:cs typeface="+mn-ea"/>
                <a:sym typeface="+mn-lt"/>
              </a:endParaRPr>
            </a:p>
          </p:txBody>
        </p:sp>
      </p:grpSp>
    </p:spTree>
    <p:extLst>
      <p:ext uri="{BB962C8B-B14F-4D97-AF65-F5344CB8AC3E}">
        <p14:creationId xmlns:p14="http://schemas.microsoft.com/office/powerpoint/2010/main" val="3174614866"/>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54"/>
                                        </p:tgtEl>
                                        <p:attrNameLst>
                                          <p:attrName>style.visibility</p:attrName>
                                        </p:attrNameLst>
                                      </p:cBhvr>
                                      <p:to>
                                        <p:strVal val="visible"/>
                                      </p:to>
                                    </p:set>
                                    <p:animEffect transition="in" filter="fade">
                                      <p:cBhvr>
                                        <p:cTn id="13" dur="1000"/>
                                        <p:tgtEl>
                                          <p:spTgt spid="54"/>
                                        </p:tgtEl>
                                      </p:cBhvr>
                                    </p:animEffect>
                                    <p:anim calcmode="lin" valueType="num">
                                      <p:cBhvr>
                                        <p:cTn id="14" dur="1000" fill="hold"/>
                                        <p:tgtEl>
                                          <p:spTgt spid="54"/>
                                        </p:tgtEl>
                                        <p:attrNameLst>
                                          <p:attrName>ppt_x</p:attrName>
                                        </p:attrNameLst>
                                      </p:cBhvr>
                                      <p:tavLst>
                                        <p:tav tm="0">
                                          <p:val>
                                            <p:strVal val="#ppt_x"/>
                                          </p:val>
                                        </p:tav>
                                        <p:tav tm="100000">
                                          <p:val>
                                            <p:strVal val="#ppt_x"/>
                                          </p:val>
                                        </p:tav>
                                      </p:tavLst>
                                    </p:anim>
                                    <p:anim calcmode="lin" valueType="num">
                                      <p:cBhvr>
                                        <p:cTn id="15"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图片 8"/>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1240"/>
            <a:ext cx="12190413" cy="6857107"/>
          </a:xfrm>
          <a:prstGeom prst="rect">
            <a:avLst/>
          </a:prstGeom>
        </p:spPr>
      </p:pic>
      <p:pic>
        <p:nvPicPr>
          <p:cNvPr id="10" name="图片 9"/>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2610985" y="-2242"/>
            <a:ext cx="6794272" cy="2445940"/>
          </a:xfrm>
          <a:prstGeom prst="rect">
            <a:avLst/>
          </a:prstGeom>
        </p:spPr>
      </p:pic>
      <p:pic>
        <p:nvPicPr>
          <p:cNvPr id="17" name="图片 16"/>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405257" y="3410743"/>
            <a:ext cx="1447912" cy="1238282"/>
          </a:xfrm>
          <a:prstGeom prst="rect">
            <a:avLst/>
          </a:prstGeom>
        </p:spPr>
      </p:pic>
      <p:pic>
        <p:nvPicPr>
          <p:cNvPr id="18" name="图片 17"/>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838163" y="673001"/>
            <a:ext cx="1772822" cy="1555400"/>
          </a:xfrm>
          <a:prstGeom prst="rect">
            <a:avLst/>
          </a:prstGeom>
        </p:spPr>
      </p:pic>
      <p:pic>
        <p:nvPicPr>
          <p:cNvPr id="19" name="图片 18"/>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9478622" y="578129"/>
            <a:ext cx="1743302" cy="1592216"/>
          </a:xfrm>
          <a:prstGeom prst="rect">
            <a:avLst/>
          </a:prstGeom>
        </p:spPr>
      </p:pic>
      <p:pic>
        <p:nvPicPr>
          <p:cNvPr id="20" name="图片 19"/>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305394" y="3429793"/>
            <a:ext cx="1711100" cy="1559002"/>
          </a:xfrm>
          <a:prstGeom prst="rect">
            <a:avLst/>
          </a:prstGeom>
        </p:spPr>
      </p:pic>
      <p:sp>
        <p:nvSpPr>
          <p:cNvPr id="21" name="TextBox 4"/>
          <p:cNvSpPr txBox="1"/>
          <p:nvPr/>
        </p:nvSpPr>
        <p:spPr>
          <a:xfrm>
            <a:off x="2167315" y="2034667"/>
            <a:ext cx="7848623" cy="1200329"/>
          </a:xfrm>
          <a:prstGeom prst="rect">
            <a:avLst/>
          </a:prstGeom>
          <a:noFill/>
        </p:spPr>
        <p:txBody>
          <a:bodyPr wrap="none" rtlCol="0">
            <a:spAutoFit/>
          </a:bodyPr>
          <a:lstStyle/>
          <a:p>
            <a:pPr algn="ctr"/>
            <a:r>
              <a:rPr lang="zh-CN" altLang="en-US" sz="7200" dirty="0">
                <a:solidFill>
                  <a:schemeClr val="bg1"/>
                </a:solidFill>
                <a:latin typeface="方正正黑简体" panose="02000000000000000000" pitchFamily="2" charset="-122"/>
                <a:ea typeface="方正正黑简体" panose="02000000000000000000" pitchFamily="2" charset="-122"/>
                <a:cs typeface="+mn-ea"/>
                <a:sym typeface="+mn-lt"/>
              </a:rPr>
              <a:t>谢谢您的观看指导</a:t>
            </a:r>
            <a:r>
              <a:rPr lang="en-US" altLang="zh-CN" sz="7200" dirty="0">
                <a:solidFill>
                  <a:schemeClr val="bg1"/>
                </a:solidFill>
                <a:latin typeface="方正正黑简体" panose="02000000000000000000" pitchFamily="2" charset="-122"/>
                <a:ea typeface="方正正黑简体" panose="02000000000000000000" pitchFamily="2" charset="-122"/>
                <a:cs typeface="+mn-ea"/>
                <a:sym typeface="+mn-lt"/>
              </a:rPr>
              <a:t>!</a:t>
            </a:r>
          </a:p>
        </p:txBody>
      </p:sp>
      <p:sp>
        <p:nvSpPr>
          <p:cNvPr id="22" name="TextBox 23"/>
          <p:cNvSpPr txBox="1"/>
          <p:nvPr/>
        </p:nvSpPr>
        <p:spPr>
          <a:xfrm>
            <a:off x="4187988" y="3920391"/>
            <a:ext cx="3807276" cy="338554"/>
          </a:xfrm>
          <a:prstGeom prst="rect">
            <a:avLst/>
          </a:prstGeom>
          <a:noFill/>
        </p:spPr>
        <p:txBody>
          <a:bodyPr wrap="square" rtlCol="0">
            <a:spAutoFit/>
          </a:bodyPr>
          <a:lstStyle/>
          <a:p>
            <a:pPr lvl="0" algn="ctr"/>
            <a:r>
              <a:rPr lang="zh-CN" altLang="en-US" sz="1600" dirty="0">
                <a:solidFill>
                  <a:prstClr val="white"/>
                </a:solidFill>
                <a:latin typeface="微软雅黑"/>
                <a:cs typeface="+mn-ea"/>
                <a:sym typeface="+mn-lt"/>
              </a:rPr>
              <a:t>汇报人</a:t>
            </a:r>
            <a:r>
              <a:rPr lang="zh-CN" altLang="en-US" sz="1600" dirty="0" smtClean="0">
                <a:solidFill>
                  <a:prstClr val="white"/>
                </a:solidFill>
                <a:latin typeface="微软雅黑"/>
                <a:cs typeface="+mn-ea"/>
                <a:sym typeface="+mn-lt"/>
              </a:rPr>
              <a:t>：</a:t>
            </a:r>
            <a:r>
              <a:rPr lang="zh-CN" altLang="en-US" sz="1600" dirty="0">
                <a:solidFill>
                  <a:prstClr val="white"/>
                </a:solidFill>
                <a:latin typeface="微软雅黑"/>
                <a:cs typeface="+mn-ea"/>
                <a:sym typeface="+mn-lt"/>
              </a:rPr>
              <a:t>优品</a:t>
            </a:r>
            <a:r>
              <a:rPr lang="en-US" altLang="zh-CN" sz="1600" dirty="0" smtClean="0">
                <a:solidFill>
                  <a:prstClr val="white"/>
                </a:solidFill>
                <a:latin typeface="微软雅黑"/>
                <a:cs typeface="+mn-ea"/>
                <a:sym typeface="+mn-lt"/>
              </a:rPr>
              <a:t>PPT   </a:t>
            </a:r>
            <a:r>
              <a:rPr lang="zh-CN" altLang="en-US" sz="1600" dirty="0">
                <a:solidFill>
                  <a:prstClr val="white"/>
                </a:solidFill>
                <a:latin typeface="微软雅黑"/>
                <a:cs typeface="+mn-ea"/>
                <a:sym typeface="+mn-lt"/>
              </a:rPr>
              <a:t>时间：</a:t>
            </a:r>
            <a:r>
              <a:rPr lang="en-US" altLang="zh-CN" sz="1600" dirty="0">
                <a:solidFill>
                  <a:prstClr val="white"/>
                </a:solidFill>
                <a:latin typeface="微软雅黑"/>
                <a:cs typeface="+mn-ea"/>
                <a:sym typeface="+mn-lt"/>
              </a:rPr>
              <a:t>20XX.XX</a:t>
            </a:r>
          </a:p>
        </p:txBody>
      </p:sp>
      <p:sp>
        <p:nvSpPr>
          <p:cNvPr id="23" name="矩形 22"/>
          <p:cNvSpPr/>
          <p:nvPr/>
        </p:nvSpPr>
        <p:spPr>
          <a:xfrm>
            <a:off x="4045093" y="3225220"/>
            <a:ext cx="4093068" cy="401424"/>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zh-CN" altLang="en-US" dirty="0">
                <a:solidFill>
                  <a:schemeClr val="bg1"/>
                </a:solidFill>
                <a:cs typeface="+mn-ea"/>
                <a:sym typeface="+mn-lt"/>
              </a:rPr>
              <a:t>适用学校</a:t>
            </a:r>
            <a:r>
              <a:rPr lang="en-US" altLang="zh-CN" dirty="0">
                <a:solidFill>
                  <a:schemeClr val="bg1"/>
                </a:solidFill>
                <a:cs typeface="+mn-ea"/>
                <a:sym typeface="+mn-lt"/>
              </a:rPr>
              <a:t>/ </a:t>
            </a:r>
            <a:r>
              <a:rPr lang="zh-CN" altLang="en-US" dirty="0">
                <a:solidFill>
                  <a:schemeClr val="bg1"/>
                </a:solidFill>
                <a:cs typeface="+mn-ea"/>
                <a:sym typeface="+mn-lt"/>
              </a:rPr>
              <a:t>教育机构</a:t>
            </a:r>
            <a:r>
              <a:rPr lang="en-US" altLang="zh-CN" dirty="0">
                <a:solidFill>
                  <a:schemeClr val="bg1"/>
                </a:solidFill>
                <a:cs typeface="+mn-ea"/>
                <a:sym typeface="+mn-lt"/>
              </a:rPr>
              <a:t>/ </a:t>
            </a:r>
            <a:r>
              <a:rPr lang="zh-CN" altLang="en-US" dirty="0">
                <a:solidFill>
                  <a:schemeClr val="bg1"/>
                </a:solidFill>
                <a:cs typeface="+mn-ea"/>
                <a:sym typeface="+mn-lt"/>
              </a:rPr>
              <a:t>补习学习班等</a:t>
            </a:r>
          </a:p>
        </p:txBody>
      </p:sp>
    </p:spTree>
    <p:extLst>
      <p:ext uri="{BB962C8B-B14F-4D97-AF65-F5344CB8AC3E}">
        <p14:creationId xmlns:p14="http://schemas.microsoft.com/office/powerpoint/2010/main" val="3892404250"/>
      </p:ext>
    </p:extLst>
  </p:cSld>
  <p:clrMapOvr>
    <a:masterClrMapping/>
  </p:clrMapOvr>
  <mc:AlternateContent xmlns:mc="http://schemas.openxmlformats.org/markup-compatibility/2006" xmlns:p14="http://schemas.microsoft.com/office/powerpoint/2010/main">
    <mc:Choice Requires="p14">
      <p:transition spd="slow" p14:dur="900" advClick="0" advTm="1000">
        <p14:warp dir="in"/>
      </p:transition>
    </mc:Choice>
    <mc:Fallback xmlns="">
      <p:transition spd="slow" advClick="0" advTm="1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750"/>
                                            <p:tgtEl>
                                              <p:spTgt spid="9"/>
                                            </p:tgtEl>
                                          </p:cBhvr>
                                        </p:animEffect>
                                        <p:anim calcmode="lin" valueType="num">
                                          <p:cBhvr>
                                            <p:cTn id="8" dur="750" fill="hold"/>
                                            <p:tgtEl>
                                              <p:spTgt spid="9"/>
                                            </p:tgtEl>
                                            <p:attrNameLst>
                                              <p:attrName>ppt_x</p:attrName>
                                            </p:attrNameLst>
                                          </p:cBhvr>
                                          <p:tavLst>
                                            <p:tav tm="0">
                                              <p:val>
                                                <p:strVal val="#ppt_x"/>
                                              </p:val>
                                            </p:tav>
                                            <p:tav tm="100000">
                                              <p:val>
                                                <p:strVal val="#ppt_x"/>
                                              </p:val>
                                            </p:tav>
                                          </p:tavLst>
                                        </p:anim>
                                        <p:anim calcmode="lin" valueType="num">
                                          <p:cBhvr>
                                            <p:cTn id="9" dur="750" fill="hold"/>
                                            <p:tgtEl>
                                              <p:spTgt spid="9"/>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 presetClass="entr" presetSubtype="1"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0-#ppt_h/2"/>
                                              </p:val>
                                            </p:tav>
                                            <p:tav tm="100000">
                                              <p:val>
                                                <p:strVal val="#ppt_y"/>
                                              </p:val>
                                            </p:tav>
                                          </p:tavLst>
                                        </p:anim>
                                      </p:childTnLst>
                                    </p:cTn>
                                  </p:par>
                                </p:childTnLst>
                              </p:cTn>
                            </p:par>
                            <p:par>
                              <p:cTn id="15" fill="hold">
                                <p:stCondLst>
                                  <p:cond delay="1250"/>
                                </p:stCondLst>
                                <p:childTnLst>
                                  <p:par>
                                    <p:cTn id="16" presetID="2" presetClass="entr" presetSubtype="9" fill="hold" nodeType="afterEffect" p14:presetBounceEnd="50000">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14:bounceEnd="50000">
                                          <p:cBhvr additive="base">
                                            <p:cTn id="18" dur="500" fill="hold"/>
                                            <p:tgtEl>
                                              <p:spTgt spid="18"/>
                                            </p:tgtEl>
                                            <p:attrNameLst>
                                              <p:attrName>ppt_x</p:attrName>
                                            </p:attrNameLst>
                                          </p:cBhvr>
                                          <p:tavLst>
                                            <p:tav tm="0">
                                              <p:val>
                                                <p:strVal val="0-#ppt_w/2"/>
                                              </p:val>
                                            </p:tav>
                                            <p:tav tm="100000">
                                              <p:val>
                                                <p:strVal val="#ppt_x"/>
                                              </p:val>
                                            </p:tav>
                                          </p:tavLst>
                                        </p:anim>
                                        <p:anim calcmode="lin" valueType="num" p14:bounceEnd="50000">
                                          <p:cBhvr additive="base">
                                            <p:cTn id="19" dur="500" fill="hold"/>
                                            <p:tgtEl>
                                              <p:spTgt spid="18"/>
                                            </p:tgtEl>
                                            <p:attrNameLst>
                                              <p:attrName>ppt_y</p:attrName>
                                            </p:attrNameLst>
                                          </p:cBhvr>
                                          <p:tavLst>
                                            <p:tav tm="0">
                                              <p:val>
                                                <p:strVal val="0-#ppt_h/2"/>
                                              </p:val>
                                            </p:tav>
                                            <p:tav tm="100000">
                                              <p:val>
                                                <p:strVal val="#ppt_y"/>
                                              </p:val>
                                            </p:tav>
                                          </p:tavLst>
                                        </p:anim>
                                      </p:childTnLst>
                                    </p:cTn>
                                  </p:par>
                                  <p:par>
                                    <p:cTn id="20" presetID="2" presetClass="entr" presetSubtype="3" fill="hold" nodeType="withEffect" p14:presetBounceEnd="50000">
                                      <p:stCondLst>
                                        <p:cond delay="250"/>
                                      </p:stCondLst>
                                      <p:childTnLst>
                                        <p:set>
                                          <p:cBhvr>
                                            <p:cTn id="21" dur="1" fill="hold">
                                              <p:stCondLst>
                                                <p:cond delay="0"/>
                                              </p:stCondLst>
                                            </p:cTn>
                                            <p:tgtEl>
                                              <p:spTgt spid="19"/>
                                            </p:tgtEl>
                                            <p:attrNameLst>
                                              <p:attrName>style.visibility</p:attrName>
                                            </p:attrNameLst>
                                          </p:cBhvr>
                                          <p:to>
                                            <p:strVal val="visible"/>
                                          </p:to>
                                        </p:set>
                                        <p:anim calcmode="lin" valueType="num" p14:bounceEnd="50000">
                                          <p:cBhvr additive="base">
                                            <p:cTn id="22" dur="500" fill="hold"/>
                                            <p:tgtEl>
                                              <p:spTgt spid="19"/>
                                            </p:tgtEl>
                                            <p:attrNameLst>
                                              <p:attrName>ppt_x</p:attrName>
                                            </p:attrNameLst>
                                          </p:cBhvr>
                                          <p:tavLst>
                                            <p:tav tm="0">
                                              <p:val>
                                                <p:strVal val="1+#ppt_w/2"/>
                                              </p:val>
                                            </p:tav>
                                            <p:tav tm="100000">
                                              <p:val>
                                                <p:strVal val="#ppt_x"/>
                                              </p:val>
                                            </p:tav>
                                          </p:tavLst>
                                        </p:anim>
                                        <p:anim calcmode="lin" valueType="num" p14:bounceEnd="50000">
                                          <p:cBhvr additive="base">
                                            <p:cTn id="23" dur="500" fill="hold"/>
                                            <p:tgtEl>
                                              <p:spTgt spid="19"/>
                                            </p:tgtEl>
                                            <p:attrNameLst>
                                              <p:attrName>ppt_y</p:attrName>
                                            </p:attrNameLst>
                                          </p:cBhvr>
                                          <p:tavLst>
                                            <p:tav tm="0">
                                              <p:val>
                                                <p:strVal val="0-#ppt_h/2"/>
                                              </p:val>
                                            </p:tav>
                                            <p:tav tm="100000">
                                              <p:val>
                                                <p:strVal val="#ppt_y"/>
                                              </p:val>
                                            </p:tav>
                                          </p:tavLst>
                                        </p:anim>
                                      </p:childTnLst>
                                    </p:cTn>
                                  </p:par>
                                  <p:par>
                                    <p:cTn id="24" presetID="2" presetClass="entr" presetSubtype="6" fill="hold" nodeType="withEffect" p14:presetBounceEnd="50000">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14:bounceEnd="50000">
                                          <p:cBhvr additive="base">
                                            <p:cTn id="26" dur="500" fill="hold"/>
                                            <p:tgtEl>
                                              <p:spTgt spid="17"/>
                                            </p:tgtEl>
                                            <p:attrNameLst>
                                              <p:attrName>ppt_x</p:attrName>
                                            </p:attrNameLst>
                                          </p:cBhvr>
                                          <p:tavLst>
                                            <p:tav tm="0">
                                              <p:val>
                                                <p:strVal val="1+#ppt_w/2"/>
                                              </p:val>
                                            </p:tav>
                                            <p:tav tm="100000">
                                              <p:val>
                                                <p:strVal val="#ppt_x"/>
                                              </p:val>
                                            </p:tav>
                                          </p:tavLst>
                                        </p:anim>
                                        <p:anim calcmode="lin" valueType="num" p14:bounceEnd="50000">
                                          <p:cBhvr additive="base">
                                            <p:cTn id="27" dur="500" fill="hold"/>
                                            <p:tgtEl>
                                              <p:spTgt spid="17"/>
                                            </p:tgtEl>
                                            <p:attrNameLst>
                                              <p:attrName>ppt_y</p:attrName>
                                            </p:attrNameLst>
                                          </p:cBhvr>
                                          <p:tavLst>
                                            <p:tav tm="0">
                                              <p:val>
                                                <p:strVal val="1+#ppt_h/2"/>
                                              </p:val>
                                            </p:tav>
                                            <p:tav tm="100000">
                                              <p:val>
                                                <p:strVal val="#ppt_y"/>
                                              </p:val>
                                            </p:tav>
                                          </p:tavLst>
                                        </p:anim>
                                      </p:childTnLst>
                                    </p:cTn>
                                  </p:par>
                                  <p:par>
                                    <p:cTn id="28" presetID="2" presetClass="entr" presetSubtype="12" fill="hold" nodeType="withEffect" p14:presetBounceEnd="50000">
                                      <p:stCondLst>
                                        <p:cond delay="250"/>
                                      </p:stCondLst>
                                      <p:childTnLst>
                                        <p:set>
                                          <p:cBhvr>
                                            <p:cTn id="29" dur="1" fill="hold">
                                              <p:stCondLst>
                                                <p:cond delay="0"/>
                                              </p:stCondLst>
                                            </p:cTn>
                                            <p:tgtEl>
                                              <p:spTgt spid="20"/>
                                            </p:tgtEl>
                                            <p:attrNameLst>
                                              <p:attrName>style.visibility</p:attrName>
                                            </p:attrNameLst>
                                          </p:cBhvr>
                                          <p:to>
                                            <p:strVal val="visible"/>
                                          </p:to>
                                        </p:set>
                                        <p:anim calcmode="lin" valueType="num" p14:bounceEnd="50000">
                                          <p:cBhvr additive="base">
                                            <p:cTn id="30" dur="500" fill="hold"/>
                                            <p:tgtEl>
                                              <p:spTgt spid="20"/>
                                            </p:tgtEl>
                                            <p:attrNameLst>
                                              <p:attrName>ppt_x</p:attrName>
                                            </p:attrNameLst>
                                          </p:cBhvr>
                                          <p:tavLst>
                                            <p:tav tm="0">
                                              <p:val>
                                                <p:strVal val="0-#ppt_w/2"/>
                                              </p:val>
                                            </p:tav>
                                            <p:tav tm="100000">
                                              <p:val>
                                                <p:strVal val="#ppt_x"/>
                                              </p:val>
                                            </p:tav>
                                          </p:tavLst>
                                        </p:anim>
                                        <p:anim calcmode="lin" valueType="num" p14:bounceEnd="50000">
                                          <p:cBhvr additive="base">
                                            <p:cTn id="31" dur="500" fill="hold"/>
                                            <p:tgtEl>
                                              <p:spTgt spid="20"/>
                                            </p:tgtEl>
                                            <p:attrNameLst>
                                              <p:attrName>ppt_y</p:attrName>
                                            </p:attrNameLst>
                                          </p:cBhvr>
                                          <p:tavLst>
                                            <p:tav tm="0">
                                              <p:val>
                                                <p:strVal val="1+#ppt_h/2"/>
                                              </p:val>
                                            </p:tav>
                                            <p:tav tm="100000">
                                              <p:val>
                                                <p:strVal val="#ppt_y"/>
                                              </p:val>
                                            </p:tav>
                                          </p:tavLst>
                                        </p:anim>
                                      </p:childTnLst>
                                    </p:cTn>
                                  </p:par>
                                </p:childTnLst>
                              </p:cTn>
                            </p:par>
                            <p:par>
                              <p:cTn id="32" fill="hold">
                                <p:stCondLst>
                                  <p:cond delay="2000"/>
                                </p:stCondLst>
                                <p:childTnLst>
                                  <p:par>
                                    <p:cTn id="33" presetID="14" presetClass="entr" presetSubtype="10" fill="hold" grpId="0" nodeType="afterEffect">
                                      <p:stCondLst>
                                        <p:cond delay="0"/>
                                      </p:stCondLst>
                                      <p:iterate type="lt">
                                        <p:tmPct val="30000"/>
                                      </p:iterate>
                                      <p:childTnLst>
                                        <p:set>
                                          <p:cBhvr>
                                            <p:cTn id="34" dur="1" fill="hold">
                                              <p:stCondLst>
                                                <p:cond delay="0"/>
                                              </p:stCondLst>
                                            </p:cTn>
                                            <p:tgtEl>
                                              <p:spTgt spid="21"/>
                                            </p:tgtEl>
                                            <p:attrNameLst>
                                              <p:attrName>style.visibility</p:attrName>
                                            </p:attrNameLst>
                                          </p:cBhvr>
                                          <p:to>
                                            <p:strVal val="visible"/>
                                          </p:to>
                                        </p:set>
                                        <p:animEffect transition="in" filter="randombar(horizontal)">
                                          <p:cBhvr>
                                            <p:cTn id="35" dur="500"/>
                                            <p:tgtEl>
                                              <p:spTgt spid="21"/>
                                            </p:tgtEl>
                                          </p:cBhvr>
                                        </p:animEffect>
                                      </p:childTnLst>
                                    </p:cTn>
                                  </p:par>
                                  <p:par>
                                    <p:cTn id="36" presetID="12" presetClass="entr" presetSubtype="8" fill="hold" grpId="0" nodeType="withEffect">
                                      <p:stCondLst>
                                        <p:cond delay="0"/>
                                      </p:stCondLst>
                                      <p:childTnLst>
                                        <p:set>
                                          <p:cBhvr>
                                            <p:cTn id="37" dur="1" fill="hold">
                                              <p:stCondLst>
                                                <p:cond delay="0"/>
                                              </p:stCondLst>
                                            </p:cTn>
                                            <p:tgtEl>
                                              <p:spTgt spid="23"/>
                                            </p:tgtEl>
                                            <p:attrNameLst>
                                              <p:attrName>style.visibility</p:attrName>
                                            </p:attrNameLst>
                                          </p:cBhvr>
                                          <p:to>
                                            <p:strVal val="visible"/>
                                          </p:to>
                                        </p:set>
                                        <p:anim calcmode="lin" valueType="num">
                                          <p:cBhvr additive="base">
                                            <p:cTn id="38" dur="500"/>
                                            <p:tgtEl>
                                              <p:spTgt spid="23"/>
                                            </p:tgtEl>
                                            <p:attrNameLst>
                                              <p:attrName>ppt_x</p:attrName>
                                            </p:attrNameLst>
                                          </p:cBhvr>
                                          <p:tavLst>
                                            <p:tav tm="0">
                                              <p:val>
                                                <p:strVal val="#ppt_x-#ppt_w*1.125000"/>
                                              </p:val>
                                            </p:tav>
                                            <p:tav tm="100000">
                                              <p:val>
                                                <p:strVal val="#ppt_x"/>
                                              </p:val>
                                            </p:tav>
                                          </p:tavLst>
                                        </p:anim>
                                        <p:animEffect transition="in" filter="wipe(right)">
                                          <p:cBhvr>
                                            <p:cTn id="39" dur="500"/>
                                            <p:tgtEl>
                                              <p:spTgt spid="23"/>
                                            </p:tgtEl>
                                          </p:cBhvr>
                                        </p:animEffect>
                                      </p:childTnLst>
                                    </p:cTn>
                                  </p:par>
                                </p:childTnLst>
                              </p:cTn>
                            </p:par>
                            <p:par>
                              <p:cTn id="40" fill="hold">
                                <p:stCondLst>
                                  <p:cond delay="3700"/>
                                </p:stCondLst>
                                <p:childTnLst>
                                  <p:par>
                                    <p:cTn id="41" presetID="22" presetClass="entr" presetSubtype="8" fill="hold" grpId="0" nodeType="afterEffect">
                                      <p:stCondLst>
                                        <p:cond delay="0"/>
                                      </p:stCondLst>
                                      <p:iterate type="lt">
                                        <p:tmPct val="30000"/>
                                      </p:iterate>
                                      <p:childTnLst>
                                        <p:set>
                                          <p:cBhvr>
                                            <p:cTn id="42" dur="1" fill="hold">
                                              <p:stCondLst>
                                                <p:cond delay="0"/>
                                              </p:stCondLst>
                                            </p:cTn>
                                            <p:tgtEl>
                                              <p:spTgt spid="22"/>
                                            </p:tgtEl>
                                            <p:attrNameLst>
                                              <p:attrName>style.visibility</p:attrName>
                                            </p:attrNameLst>
                                          </p:cBhvr>
                                          <p:to>
                                            <p:strVal val="visible"/>
                                          </p:to>
                                        </p:set>
                                        <p:animEffect transition="in" filter="wipe(left)">
                                          <p:cBhvr>
                                            <p:cTn id="43" dur="2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750"/>
                                            <p:tgtEl>
                                              <p:spTgt spid="9"/>
                                            </p:tgtEl>
                                          </p:cBhvr>
                                        </p:animEffect>
                                        <p:anim calcmode="lin" valueType="num">
                                          <p:cBhvr>
                                            <p:cTn id="8" dur="750" fill="hold"/>
                                            <p:tgtEl>
                                              <p:spTgt spid="9"/>
                                            </p:tgtEl>
                                            <p:attrNameLst>
                                              <p:attrName>ppt_x</p:attrName>
                                            </p:attrNameLst>
                                          </p:cBhvr>
                                          <p:tavLst>
                                            <p:tav tm="0">
                                              <p:val>
                                                <p:strVal val="#ppt_x"/>
                                              </p:val>
                                            </p:tav>
                                            <p:tav tm="100000">
                                              <p:val>
                                                <p:strVal val="#ppt_x"/>
                                              </p:val>
                                            </p:tav>
                                          </p:tavLst>
                                        </p:anim>
                                        <p:anim calcmode="lin" valueType="num">
                                          <p:cBhvr>
                                            <p:cTn id="9" dur="750" fill="hold"/>
                                            <p:tgtEl>
                                              <p:spTgt spid="9"/>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 presetClass="entr" presetSubtype="1"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0-#ppt_h/2"/>
                                              </p:val>
                                            </p:tav>
                                            <p:tav tm="100000">
                                              <p:val>
                                                <p:strVal val="#ppt_y"/>
                                              </p:val>
                                            </p:tav>
                                          </p:tavLst>
                                        </p:anim>
                                      </p:childTnLst>
                                    </p:cTn>
                                  </p:par>
                                </p:childTnLst>
                              </p:cTn>
                            </p:par>
                            <p:par>
                              <p:cTn id="15" fill="hold">
                                <p:stCondLst>
                                  <p:cond delay="1250"/>
                                </p:stCondLst>
                                <p:childTnLst>
                                  <p:par>
                                    <p:cTn id="16" presetID="2" presetClass="entr" presetSubtype="9" fill="hold"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additive="base">
                                            <p:cTn id="18" dur="500" fill="hold"/>
                                            <p:tgtEl>
                                              <p:spTgt spid="18"/>
                                            </p:tgtEl>
                                            <p:attrNameLst>
                                              <p:attrName>ppt_x</p:attrName>
                                            </p:attrNameLst>
                                          </p:cBhvr>
                                          <p:tavLst>
                                            <p:tav tm="0">
                                              <p:val>
                                                <p:strVal val="0-#ppt_w/2"/>
                                              </p:val>
                                            </p:tav>
                                            <p:tav tm="100000">
                                              <p:val>
                                                <p:strVal val="#ppt_x"/>
                                              </p:val>
                                            </p:tav>
                                          </p:tavLst>
                                        </p:anim>
                                        <p:anim calcmode="lin" valueType="num">
                                          <p:cBhvr additive="base">
                                            <p:cTn id="19" dur="500" fill="hold"/>
                                            <p:tgtEl>
                                              <p:spTgt spid="18"/>
                                            </p:tgtEl>
                                            <p:attrNameLst>
                                              <p:attrName>ppt_y</p:attrName>
                                            </p:attrNameLst>
                                          </p:cBhvr>
                                          <p:tavLst>
                                            <p:tav tm="0">
                                              <p:val>
                                                <p:strVal val="0-#ppt_h/2"/>
                                              </p:val>
                                            </p:tav>
                                            <p:tav tm="100000">
                                              <p:val>
                                                <p:strVal val="#ppt_y"/>
                                              </p:val>
                                            </p:tav>
                                          </p:tavLst>
                                        </p:anim>
                                      </p:childTnLst>
                                    </p:cTn>
                                  </p:par>
                                  <p:par>
                                    <p:cTn id="20" presetID="2" presetClass="entr" presetSubtype="3" fill="hold" nodeType="withEffect">
                                      <p:stCondLst>
                                        <p:cond delay="250"/>
                                      </p:stCondLst>
                                      <p:childTnLst>
                                        <p:set>
                                          <p:cBhvr>
                                            <p:cTn id="21" dur="1" fill="hold">
                                              <p:stCondLst>
                                                <p:cond delay="0"/>
                                              </p:stCondLst>
                                            </p:cTn>
                                            <p:tgtEl>
                                              <p:spTgt spid="19"/>
                                            </p:tgtEl>
                                            <p:attrNameLst>
                                              <p:attrName>style.visibility</p:attrName>
                                            </p:attrNameLst>
                                          </p:cBhvr>
                                          <p:to>
                                            <p:strVal val="visible"/>
                                          </p:to>
                                        </p:set>
                                        <p:anim calcmode="lin" valueType="num">
                                          <p:cBhvr additive="base">
                                            <p:cTn id="22" dur="500" fill="hold"/>
                                            <p:tgtEl>
                                              <p:spTgt spid="19"/>
                                            </p:tgtEl>
                                            <p:attrNameLst>
                                              <p:attrName>ppt_x</p:attrName>
                                            </p:attrNameLst>
                                          </p:cBhvr>
                                          <p:tavLst>
                                            <p:tav tm="0">
                                              <p:val>
                                                <p:strVal val="1+#ppt_w/2"/>
                                              </p:val>
                                            </p:tav>
                                            <p:tav tm="100000">
                                              <p:val>
                                                <p:strVal val="#ppt_x"/>
                                              </p:val>
                                            </p:tav>
                                          </p:tavLst>
                                        </p:anim>
                                        <p:anim calcmode="lin" valueType="num">
                                          <p:cBhvr additive="base">
                                            <p:cTn id="23" dur="500" fill="hold"/>
                                            <p:tgtEl>
                                              <p:spTgt spid="19"/>
                                            </p:tgtEl>
                                            <p:attrNameLst>
                                              <p:attrName>ppt_y</p:attrName>
                                            </p:attrNameLst>
                                          </p:cBhvr>
                                          <p:tavLst>
                                            <p:tav tm="0">
                                              <p:val>
                                                <p:strVal val="0-#ppt_h/2"/>
                                              </p:val>
                                            </p:tav>
                                            <p:tav tm="100000">
                                              <p:val>
                                                <p:strVal val="#ppt_y"/>
                                              </p:val>
                                            </p:tav>
                                          </p:tavLst>
                                        </p:anim>
                                      </p:childTnLst>
                                    </p:cTn>
                                  </p:par>
                                  <p:par>
                                    <p:cTn id="24" presetID="2" presetClass="entr" presetSubtype="6" fill="hold" nodeType="withEffect">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cBhvr additive="base">
                                            <p:cTn id="26" dur="500" fill="hold"/>
                                            <p:tgtEl>
                                              <p:spTgt spid="17"/>
                                            </p:tgtEl>
                                            <p:attrNameLst>
                                              <p:attrName>ppt_x</p:attrName>
                                            </p:attrNameLst>
                                          </p:cBhvr>
                                          <p:tavLst>
                                            <p:tav tm="0">
                                              <p:val>
                                                <p:strVal val="1+#ppt_w/2"/>
                                              </p:val>
                                            </p:tav>
                                            <p:tav tm="100000">
                                              <p:val>
                                                <p:strVal val="#ppt_x"/>
                                              </p:val>
                                            </p:tav>
                                          </p:tavLst>
                                        </p:anim>
                                        <p:anim calcmode="lin" valueType="num">
                                          <p:cBhvr additive="base">
                                            <p:cTn id="27" dur="500" fill="hold"/>
                                            <p:tgtEl>
                                              <p:spTgt spid="17"/>
                                            </p:tgtEl>
                                            <p:attrNameLst>
                                              <p:attrName>ppt_y</p:attrName>
                                            </p:attrNameLst>
                                          </p:cBhvr>
                                          <p:tavLst>
                                            <p:tav tm="0">
                                              <p:val>
                                                <p:strVal val="1+#ppt_h/2"/>
                                              </p:val>
                                            </p:tav>
                                            <p:tav tm="100000">
                                              <p:val>
                                                <p:strVal val="#ppt_y"/>
                                              </p:val>
                                            </p:tav>
                                          </p:tavLst>
                                        </p:anim>
                                      </p:childTnLst>
                                    </p:cTn>
                                  </p:par>
                                  <p:par>
                                    <p:cTn id="28" presetID="2" presetClass="entr" presetSubtype="12" fill="hold" nodeType="withEffect">
                                      <p:stCondLst>
                                        <p:cond delay="250"/>
                                      </p:stCondLst>
                                      <p:childTnLst>
                                        <p:set>
                                          <p:cBhvr>
                                            <p:cTn id="29" dur="1" fill="hold">
                                              <p:stCondLst>
                                                <p:cond delay="0"/>
                                              </p:stCondLst>
                                            </p:cTn>
                                            <p:tgtEl>
                                              <p:spTgt spid="20"/>
                                            </p:tgtEl>
                                            <p:attrNameLst>
                                              <p:attrName>style.visibility</p:attrName>
                                            </p:attrNameLst>
                                          </p:cBhvr>
                                          <p:to>
                                            <p:strVal val="visible"/>
                                          </p:to>
                                        </p:set>
                                        <p:anim calcmode="lin" valueType="num">
                                          <p:cBhvr additive="base">
                                            <p:cTn id="30" dur="500" fill="hold"/>
                                            <p:tgtEl>
                                              <p:spTgt spid="20"/>
                                            </p:tgtEl>
                                            <p:attrNameLst>
                                              <p:attrName>ppt_x</p:attrName>
                                            </p:attrNameLst>
                                          </p:cBhvr>
                                          <p:tavLst>
                                            <p:tav tm="0">
                                              <p:val>
                                                <p:strVal val="0-#ppt_w/2"/>
                                              </p:val>
                                            </p:tav>
                                            <p:tav tm="100000">
                                              <p:val>
                                                <p:strVal val="#ppt_x"/>
                                              </p:val>
                                            </p:tav>
                                          </p:tavLst>
                                        </p:anim>
                                        <p:anim calcmode="lin" valueType="num">
                                          <p:cBhvr additive="base">
                                            <p:cTn id="31" dur="500" fill="hold"/>
                                            <p:tgtEl>
                                              <p:spTgt spid="20"/>
                                            </p:tgtEl>
                                            <p:attrNameLst>
                                              <p:attrName>ppt_y</p:attrName>
                                            </p:attrNameLst>
                                          </p:cBhvr>
                                          <p:tavLst>
                                            <p:tav tm="0">
                                              <p:val>
                                                <p:strVal val="1+#ppt_h/2"/>
                                              </p:val>
                                            </p:tav>
                                            <p:tav tm="100000">
                                              <p:val>
                                                <p:strVal val="#ppt_y"/>
                                              </p:val>
                                            </p:tav>
                                          </p:tavLst>
                                        </p:anim>
                                      </p:childTnLst>
                                    </p:cTn>
                                  </p:par>
                                </p:childTnLst>
                              </p:cTn>
                            </p:par>
                            <p:par>
                              <p:cTn id="32" fill="hold">
                                <p:stCondLst>
                                  <p:cond delay="2000"/>
                                </p:stCondLst>
                                <p:childTnLst>
                                  <p:par>
                                    <p:cTn id="33" presetID="14" presetClass="entr" presetSubtype="10" fill="hold" grpId="0" nodeType="afterEffect">
                                      <p:stCondLst>
                                        <p:cond delay="0"/>
                                      </p:stCondLst>
                                      <p:iterate type="lt">
                                        <p:tmPct val="30000"/>
                                      </p:iterate>
                                      <p:childTnLst>
                                        <p:set>
                                          <p:cBhvr>
                                            <p:cTn id="34" dur="1" fill="hold">
                                              <p:stCondLst>
                                                <p:cond delay="0"/>
                                              </p:stCondLst>
                                            </p:cTn>
                                            <p:tgtEl>
                                              <p:spTgt spid="21"/>
                                            </p:tgtEl>
                                            <p:attrNameLst>
                                              <p:attrName>style.visibility</p:attrName>
                                            </p:attrNameLst>
                                          </p:cBhvr>
                                          <p:to>
                                            <p:strVal val="visible"/>
                                          </p:to>
                                        </p:set>
                                        <p:animEffect transition="in" filter="randombar(horizontal)">
                                          <p:cBhvr>
                                            <p:cTn id="35" dur="500"/>
                                            <p:tgtEl>
                                              <p:spTgt spid="21"/>
                                            </p:tgtEl>
                                          </p:cBhvr>
                                        </p:animEffect>
                                      </p:childTnLst>
                                    </p:cTn>
                                  </p:par>
                                  <p:par>
                                    <p:cTn id="36" presetID="12" presetClass="entr" presetSubtype="8" fill="hold" grpId="0" nodeType="withEffect">
                                      <p:stCondLst>
                                        <p:cond delay="0"/>
                                      </p:stCondLst>
                                      <p:childTnLst>
                                        <p:set>
                                          <p:cBhvr>
                                            <p:cTn id="37" dur="1" fill="hold">
                                              <p:stCondLst>
                                                <p:cond delay="0"/>
                                              </p:stCondLst>
                                            </p:cTn>
                                            <p:tgtEl>
                                              <p:spTgt spid="23"/>
                                            </p:tgtEl>
                                            <p:attrNameLst>
                                              <p:attrName>style.visibility</p:attrName>
                                            </p:attrNameLst>
                                          </p:cBhvr>
                                          <p:to>
                                            <p:strVal val="visible"/>
                                          </p:to>
                                        </p:set>
                                        <p:anim calcmode="lin" valueType="num">
                                          <p:cBhvr additive="base">
                                            <p:cTn id="38" dur="500"/>
                                            <p:tgtEl>
                                              <p:spTgt spid="23"/>
                                            </p:tgtEl>
                                            <p:attrNameLst>
                                              <p:attrName>ppt_x</p:attrName>
                                            </p:attrNameLst>
                                          </p:cBhvr>
                                          <p:tavLst>
                                            <p:tav tm="0">
                                              <p:val>
                                                <p:strVal val="#ppt_x-#ppt_w*1.125000"/>
                                              </p:val>
                                            </p:tav>
                                            <p:tav tm="100000">
                                              <p:val>
                                                <p:strVal val="#ppt_x"/>
                                              </p:val>
                                            </p:tav>
                                          </p:tavLst>
                                        </p:anim>
                                        <p:animEffect transition="in" filter="wipe(right)">
                                          <p:cBhvr>
                                            <p:cTn id="39" dur="500"/>
                                            <p:tgtEl>
                                              <p:spTgt spid="23"/>
                                            </p:tgtEl>
                                          </p:cBhvr>
                                        </p:animEffect>
                                      </p:childTnLst>
                                    </p:cTn>
                                  </p:par>
                                </p:childTnLst>
                              </p:cTn>
                            </p:par>
                            <p:par>
                              <p:cTn id="40" fill="hold">
                                <p:stCondLst>
                                  <p:cond delay="3700"/>
                                </p:stCondLst>
                                <p:childTnLst>
                                  <p:par>
                                    <p:cTn id="41" presetID="22" presetClass="entr" presetSubtype="8" fill="hold" grpId="0" nodeType="afterEffect">
                                      <p:stCondLst>
                                        <p:cond delay="0"/>
                                      </p:stCondLst>
                                      <p:iterate type="lt">
                                        <p:tmPct val="30000"/>
                                      </p:iterate>
                                      <p:childTnLst>
                                        <p:set>
                                          <p:cBhvr>
                                            <p:cTn id="42" dur="1" fill="hold">
                                              <p:stCondLst>
                                                <p:cond delay="0"/>
                                              </p:stCondLst>
                                            </p:cTn>
                                            <p:tgtEl>
                                              <p:spTgt spid="22"/>
                                            </p:tgtEl>
                                            <p:attrNameLst>
                                              <p:attrName>style.visibility</p:attrName>
                                            </p:attrNameLst>
                                          </p:cBhvr>
                                          <p:to>
                                            <p:strVal val="visible"/>
                                          </p:to>
                                        </p:set>
                                        <p:animEffect transition="in" filter="wipe(left)">
                                          <p:cBhvr>
                                            <p:cTn id="43" dur="2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animBg="1"/>
        </p:bldLst>
      </p:timing>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50722"/>
            <a:ext cx="12190412" cy="65713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79977" tIns="0" rIns="179977" bIns="0" anchor="ctr"/>
          <a:lstStyle/>
          <a:p>
            <a:pPr algn="ctr">
              <a:defRPr/>
            </a:pPr>
            <a:r>
              <a:rPr lang="en-US" altLang="zh-CN" sz="28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3049"/>
            <a:ext cx="12190412" cy="7751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494" y="3921752"/>
            <a:ext cx="6905510" cy="169255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59444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 name="图片 1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1240"/>
            <a:ext cx="12190413" cy="6857107"/>
          </a:xfrm>
          <a:prstGeom prst="rect">
            <a:avLst/>
          </a:prstGeom>
        </p:spPr>
      </p:pic>
      <p:pic>
        <p:nvPicPr>
          <p:cNvPr id="14" name="图片 13"/>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498712" y="-6396"/>
            <a:ext cx="5004024" cy="1801450"/>
          </a:xfrm>
          <a:prstGeom prst="rect">
            <a:avLst/>
          </a:prstGeom>
        </p:spPr>
      </p:pic>
      <p:pic>
        <p:nvPicPr>
          <p:cNvPr id="15" name="图片 14"/>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770313" y="3590153"/>
            <a:ext cx="1447912" cy="1238282"/>
          </a:xfrm>
          <a:prstGeom prst="rect">
            <a:avLst/>
          </a:prstGeom>
        </p:spPr>
      </p:pic>
      <p:pic>
        <p:nvPicPr>
          <p:cNvPr id="16" name="图片 15"/>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954389" y="800949"/>
            <a:ext cx="1772822" cy="1555400"/>
          </a:xfrm>
          <a:prstGeom prst="rect">
            <a:avLst/>
          </a:prstGeom>
        </p:spPr>
      </p:pic>
      <p:pic>
        <p:nvPicPr>
          <p:cNvPr id="17" name="图片 16"/>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9274237" y="764133"/>
            <a:ext cx="1743302" cy="1592216"/>
          </a:xfrm>
          <a:prstGeom prst="rect">
            <a:avLst/>
          </a:prstGeom>
        </p:spPr>
      </p:pic>
      <p:pic>
        <p:nvPicPr>
          <p:cNvPr id="18" name="图片 17"/>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054211" y="3495275"/>
            <a:ext cx="1711100" cy="1559002"/>
          </a:xfrm>
          <a:prstGeom prst="rect">
            <a:avLst/>
          </a:prstGeom>
        </p:spPr>
      </p:pic>
      <p:grpSp>
        <p:nvGrpSpPr>
          <p:cNvPr id="19" name="组合 18"/>
          <p:cNvGrpSpPr/>
          <p:nvPr/>
        </p:nvGrpSpPr>
        <p:grpSpPr>
          <a:xfrm>
            <a:off x="3241816" y="1913468"/>
            <a:ext cx="5724644" cy="2187378"/>
            <a:chOff x="-131645" y="2542630"/>
            <a:chExt cx="5724644" cy="2187378"/>
          </a:xfrm>
        </p:grpSpPr>
        <p:sp>
          <p:nvSpPr>
            <p:cNvPr id="20" name="文本框 2"/>
            <p:cNvSpPr txBox="1"/>
            <p:nvPr/>
          </p:nvSpPr>
          <p:spPr>
            <a:xfrm>
              <a:off x="1908235" y="2542630"/>
              <a:ext cx="1644884" cy="584775"/>
            </a:xfrm>
            <a:prstGeom prst="rect">
              <a:avLst/>
            </a:prstGeom>
            <a:noFill/>
            <a:ln w="19050">
              <a:solidFill>
                <a:schemeClr val="bg1"/>
              </a:solidFill>
            </a:ln>
            <a:effectLst/>
          </p:spPr>
          <p:txBody>
            <a:bodyPr wrap="square" rtlCol="0">
              <a:spAutoFit/>
            </a:bodyPr>
            <a:lstStyle/>
            <a:p>
              <a:pPr algn="ctr"/>
              <a:r>
                <a:rPr lang="en-US" altLang="zh-CN" sz="3200" dirty="0">
                  <a:solidFill>
                    <a:schemeClr val="bg1"/>
                  </a:solidFill>
                  <a:cs typeface="+mn-ea"/>
                  <a:sym typeface="+mn-lt"/>
                </a:rPr>
                <a:t>ONE</a:t>
              </a:r>
              <a:endParaRPr lang="zh-CN" altLang="en-US" sz="3200" dirty="0">
                <a:solidFill>
                  <a:schemeClr val="bg1"/>
                </a:solidFill>
                <a:cs typeface="+mn-ea"/>
                <a:sym typeface="+mn-lt"/>
              </a:endParaRPr>
            </a:p>
          </p:txBody>
        </p:sp>
        <p:sp>
          <p:nvSpPr>
            <p:cNvPr id="21" name="文本框 20"/>
            <p:cNvSpPr txBox="1"/>
            <p:nvPr/>
          </p:nvSpPr>
          <p:spPr>
            <a:xfrm>
              <a:off x="1347287" y="4360676"/>
              <a:ext cx="2766783" cy="369332"/>
            </a:xfrm>
            <a:prstGeom prst="rect">
              <a:avLst/>
            </a:prstGeom>
            <a:noFill/>
          </p:spPr>
          <p:txBody>
            <a:bodyPr wrap="none" rtlCol="0">
              <a:spAutoFit/>
            </a:bodyPr>
            <a:lstStyle/>
            <a:p>
              <a:pPr algn="ctr"/>
              <a:r>
                <a:rPr lang="en-US" altLang="zh-CN" cap="all" dirty="0">
                  <a:solidFill>
                    <a:schemeClr val="bg1"/>
                  </a:solidFill>
                  <a:cs typeface="+mn-ea"/>
                  <a:sym typeface="+mn-lt"/>
                </a:rPr>
                <a:t>THE Scenery DESIGN</a:t>
              </a:r>
              <a:endParaRPr lang="zh-CN" altLang="en-US" cap="all" dirty="0">
                <a:solidFill>
                  <a:schemeClr val="bg1"/>
                </a:solidFill>
                <a:cs typeface="+mn-ea"/>
                <a:sym typeface="+mn-lt"/>
              </a:endParaRPr>
            </a:p>
          </p:txBody>
        </p:sp>
        <p:sp>
          <p:nvSpPr>
            <p:cNvPr id="22" name="文本框 12"/>
            <p:cNvSpPr txBox="1"/>
            <p:nvPr/>
          </p:nvSpPr>
          <p:spPr>
            <a:xfrm>
              <a:off x="-131645" y="3275169"/>
              <a:ext cx="5724644" cy="923330"/>
            </a:xfrm>
            <a:prstGeom prst="rect">
              <a:avLst/>
            </a:prstGeom>
            <a:noFill/>
          </p:spPr>
          <p:txBody>
            <a:bodyPr wrap="none" rtlCol="0">
              <a:spAutoFit/>
            </a:bodyPr>
            <a:lstStyle/>
            <a:p>
              <a:pPr algn="ctr"/>
              <a:r>
                <a:rPr lang="zh-CN" altLang="en-US" sz="5400" dirty="0">
                  <a:solidFill>
                    <a:schemeClr val="bg1"/>
                  </a:solidFill>
                  <a:latin typeface="方正正黑简体" panose="02000000000000000000" pitchFamily="2" charset="-122"/>
                  <a:ea typeface="方正正黑简体" panose="02000000000000000000" pitchFamily="2" charset="-122"/>
                  <a:cs typeface="+mn-ea"/>
                  <a:sym typeface="+mn-lt"/>
                </a:rPr>
                <a:t>点击加入</a:t>
              </a:r>
              <a:r>
                <a:rPr lang="zh-CN" altLang="en-US" sz="5400" b="1" dirty="0">
                  <a:solidFill>
                    <a:schemeClr val="bg1"/>
                  </a:solidFill>
                  <a:latin typeface="方正正黑简体" panose="02000000000000000000" pitchFamily="2" charset="-122"/>
                  <a:ea typeface="方正正黑简体" panose="02000000000000000000" pitchFamily="2" charset="-122"/>
                  <a:cs typeface="+mn-ea"/>
                  <a:sym typeface="+mn-lt"/>
                </a:rPr>
                <a:t>你的标题</a:t>
              </a:r>
            </a:p>
          </p:txBody>
        </p:sp>
        <p:sp>
          <p:nvSpPr>
            <p:cNvPr id="23" name="矩形 22"/>
            <p:cNvSpPr/>
            <p:nvPr/>
          </p:nvSpPr>
          <p:spPr>
            <a:xfrm>
              <a:off x="1110677" y="4182637"/>
              <a:ext cx="3240000" cy="180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cs typeface="+mn-ea"/>
                <a:sym typeface="+mn-lt"/>
              </a:endParaRPr>
            </a:p>
          </p:txBody>
        </p:sp>
      </p:grpSp>
    </p:spTree>
    <p:extLst>
      <p:ext uri="{BB962C8B-B14F-4D97-AF65-F5344CB8AC3E}">
        <p14:creationId xmlns:p14="http://schemas.microsoft.com/office/powerpoint/2010/main" val="751631942"/>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50"/>
                                            <p:tgtEl>
                                              <p:spTgt spid="13"/>
                                            </p:tgtEl>
                                          </p:cBhvr>
                                        </p:animEffect>
                                        <p:anim calcmode="lin" valueType="num">
                                          <p:cBhvr>
                                            <p:cTn id="8" dur="750" fill="hold"/>
                                            <p:tgtEl>
                                              <p:spTgt spid="13"/>
                                            </p:tgtEl>
                                            <p:attrNameLst>
                                              <p:attrName>ppt_x</p:attrName>
                                            </p:attrNameLst>
                                          </p:cBhvr>
                                          <p:tavLst>
                                            <p:tav tm="0">
                                              <p:val>
                                                <p:strVal val="#ppt_x"/>
                                              </p:val>
                                            </p:tav>
                                            <p:tav tm="100000">
                                              <p:val>
                                                <p:strVal val="#ppt_x"/>
                                              </p:val>
                                            </p:tav>
                                          </p:tavLst>
                                        </p:anim>
                                        <p:anim calcmode="lin" valueType="num">
                                          <p:cBhvr>
                                            <p:cTn id="9" dur="750" fill="hold"/>
                                            <p:tgtEl>
                                              <p:spTgt spid="13"/>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 presetClass="entr" presetSubtype="1"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0-#ppt_h/2"/>
                                              </p:val>
                                            </p:tav>
                                            <p:tav tm="100000">
                                              <p:val>
                                                <p:strVal val="#ppt_y"/>
                                              </p:val>
                                            </p:tav>
                                          </p:tavLst>
                                        </p:anim>
                                      </p:childTnLst>
                                    </p:cTn>
                                  </p:par>
                                </p:childTnLst>
                              </p:cTn>
                            </p:par>
                            <p:par>
                              <p:cTn id="15" fill="hold">
                                <p:stCondLst>
                                  <p:cond delay="1250"/>
                                </p:stCondLst>
                                <p:childTnLst>
                                  <p:par>
                                    <p:cTn id="16" presetID="2" presetClass="entr" presetSubtype="9" fill="hold" nodeType="afterEffect" p14:presetBounceEnd="50000">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14:bounceEnd="50000">
                                          <p:cBhvr additive="base">
                                            <p:cTn id="18" dur="500" fill="hold"/>
                                            <p:tgtEl>
                                              <p:spTgt spid="16"/>
                                            </p:tgtEl>
                                            <p:attrNameLst>
                                              <p:attrName>ppt_x</p:attrName>
                                            </p:attrNameLst>
                                          </p:cBhvr>
                                          <p:tavLst>
                                            <p:tav tm="0">
                                              <p:val>
                                                <p:strVal val="0-#ppt_w/2"/>
                                              </p:val>
                                            </p:tav>
                                            <p:tav tm="100000">
                                              <p:val>
                                                <p:strVal val="#ppt_x"/>
                                              </p:val>
                                            </p:tav>
                                          </p:tavLst>
                                        </p:anim>
                                        <p:anim calcmode="lin" valueType="num" p14:bounceEnd="50000">
                                          <p:cBhvr additive="base">
                                            <p:cTn id="19" dur="500" fill="hold"/>
                                            <p:tgtEl>
                                              <p:spTgt spid="16"/>
                                            </p:tgtEl>
                                            <p:attrNameLst>
                                              <p:attrName>ppt_y</p:attrName>
                                            </p:attrNameLst>
                                          </p:cBhvr>
                                          <p:tavLst>
                                            <p:tav tm="0">
                                              <p:val>
                                                <p:strVal val="0-#ppt_h/2"/>
                                              </p:val>
                                            </p:tav>
                                            <p:tav tm="100000">
                                              <p:val>
                                                <p:strVal val="#ppt_y"/>
                                              </p:val>
                                            </p:tav>
                                          </p:tavLst>
                                        </p:anim>
                                      </p:childTnLst>
                                    </p:cTn>
                                  </p:par>
                                  <p:par>
                                    <p:cTn id="20" presetID="2" presetClass="entr" presetSubtype="3" fill="hold" nodeType="withEffect" p14:presetBounceEnd="50000">
                                      <p:stCondLst>
                                        <p:cond delay="250"/>
                                      </p:stCondLst>
                                      <p:childTnLst>
                                        <p:set>
                                          <p:cBhvr>
                                            <p:cTn id="21" dur="1" fill="hold">
                                              <p:stCondLst>
                                                <p:cond delay="0"/>
                                              </p:stCondLst>
                                            </p:cTn>
                                            <p:tgtEl>
                                              <p:spTgt spid="17"/>
                                            </p:tgtEl>
                                            <p:attrNameLst>
                                              <p:attrName>style.visibility</p:attrName>
                                            </p:attrNameLst>
                                          </p:cBhvr>
                                          <p:to>
                                            <p:strVal val="visible"/>
                                          </p:to>
                                        </p:set>
                                        <p:anim calcmode="lin" valueType="num" p14:bounceEnd="50000">
                                          <p:cBhvr additive="base">
                                            <p:cTn id="22" dur="500" fill="hold"/>
                                            <p:tgtEl>
                                              <p:spTgt spid="17"/>
                                            </p:tgtEl>
                                            <p:attrNameLst>
                                              <p:attrName>ppt_x</p:attrName>
                                            </p:attrNameLst>
                                          </p:cBhvr>
                                          <p:tavLst>
                                            <p:tav tm="0">
                                              <p:val>
                                                <p:strVal val="1+#ppt_w/2"/>
                                              </p:val>
                                            </p:tav>
                                            <p:tav tm="100000">
                                              <p:val>
                                                <p:strVal val="#ppt_x"/>
                                              </p:val>
                                            </p:tav>
                                          </p:tavLst>
                                        </p:anim>
                                        <p:anim calcmode="lin" valueType="num" p14:bounceEnd="50000">
                                          <p:cBhvr additive="base">
                                            <p:cTn id="23" dur="500" fill="hold"/>
                                            <p:tgtEl>
                                              <p:spTgt spid="17"/>
                                            </p:tgtEl>
                                            <p:attrNameLst>
                                              <p:attrName>ppt_y</p:attrName>
                                            </p:attrNameLst>
                                          </p:cBhvr>
                                          <p:tavLst>
                                            <p:tav tm="0">
                                              <p:val>
                                                <p:strVal val="0-#ppt_h/2"/>
                                              </p:val>
                                            </p:tav>
                                            <p:tav tm="100000">
                                              <p:val>
                                                <p:strVal val="#ppt_y"/>
                                              </p:val>
                                            </p:tav>
                                          </p:tavLst>
                                        </p:anim>
                                      </p:childTnLst>
                                    </p:cTn>
                                  </p:par>
                                  <p:par>
                                    <p:cTn id="24" presetID="2" presetClass="entr" presetSubtype="6" fill="hold" nodeType="withEffect" p14:presetBounceEnd="50000">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14:bounceEnd="50000">
                                          <p:cBhvr additive="base">
                                            <p:cTn id="26" dur="500" fill="hold"/>
                                            <p:tgtEl>
                                              <p:spTgt spid="15"/>
                                            </p:tgtEl>
                                            <p:attrNameLst>
                                              <p:attrName>ppt_x</p:attrName>
                                            </p:attrNameLst>
                                          </p:cBhvr>
                                          <p:tavLst>
                                            <p:tav tm="0">
                                              <p:val>
                                                <p:strVal val="1+#ppt_w/2"/>
                                              </p:val>
                                            </p:tav>
                                            <p:tav tm="100000">
                                              <p:val>
                                                <p:strVal val="#ppt_x"/>
                                              </p:val>
                                            </p:tav>
                                          </p:tavLst>
                                        </p:anim>
                                        <p:anim calcmode="lin" valueType="num" p14:bounceEnd="50000">
                                          <p:cBhvr additive="base">
                                            <p:cTn id="27" dur="500" fill="hold"/>
                                            <p:tgtEl>
                                              <p:spTgt spid="15"/>
                                            </p:tgtEl>
                                            <p:attrNameLst>
                                              <p:attrName>ppt_y</p:attrName>
                                            </p:attrNameLst>
                                          </p:cBhvr>
                                          <p:tavLst>
                                            <p:tav tm="0">
                                              <p:val>
                                                <p:strVal val="1+#ppt_h/2"/>
                                              </p:val>
                                            </p:tav>
                                            <p:tav tm="100000">
                                              <p:val>
                                                <p:strVal val="#ppt_y"/>
                                              </p:val>
                                            </p:tav>
                                          </p:tavLst>
                                        </p:anim>
                                      </p:childTnLst>
                                    </p:cTn>
                                  </p:par>
                                  <p:par>
                                    <p:cTn id="28" presetID="2" presetClass="entr" presetSubtype="12" fill="hold" nodeType="withEffect" p14:presetBounceEnd="50000">
                                      <p:stCondLst>
                                        <p:cond delay="250"/>
                                      </p:stCondLst>
                                      <p:childTnLst>
                                        <p:set>
                                          <p:cBhvr>
                                            <p:cTn id="29" dur="1" fill="hold">
                                              <p:stCondLst>
                                                <p:cond delay="0"/>
                                              </p:stCondLst>
                                            </p:cTn>
                                            <p:tgtEl>
                                              <p:spTgt spid="18"/>
                                            </p:tgtEl>
                                            <p:attrNameLst>
                                              <p:attrName>style.visibility</p:attrName>
                                            </p:attrNameLst>
                                          </p:cBhvr>
                                          <p:to>
                                            <p:strVal val="visible"/>
                                          </p:to>
                                        </p:set>
                                        <p:anim calcmode="lin" valueType="num" p14:bounceEnd="50000">
                                          <p:cBhvr additive="base">
                                            <p:cTn id="30" dur="500" fill="hold"/>
                                            <p:tgtEl>
                                              <p:spTgt spid="18"/>
                                            </p:tgtEl>
                                            <p:attrNameLst>
                                              <p:attrName>ppt_x</p:attrName>
                                            </p:attrNameLst>
                                          </p:cBhvr>
                                          <p:tavLst>
                                            <p:tav tm="0">
                                              <p:val>
                                                <p:strVal val="0-#ppt_w/2"/>
                                              </p:val>
                                            </p:tav>
                                            <p:tav tm="100000">
                                              <p:val>
                                                <p:strVal val="#ppt_x"/>
                                              </p:val>
                                            </p:tav>
                                          </p:tavLst>
                                        </p:anim>
                                        <p:anim calcmode="lin" valueType="num" p14:bounceEnd="50000">
                                          <p:cBhvr additive="base">
                                            <p:cTn id="31" dur="500" fill="hold"/>
                                            <p:tgtEl>
                                              <p:spTgt spid="18"/>
                                            </p:tgtEl>
                                            <p:attrNameLst>
                                              <p:attrName>ppt_y</p:attrName>
                                            </p:attrNameLst>
                                          </p:cBhvr>
                                          <p:tavLst>
                                            <p:tav tm="0">
                                              <p:val>
                                                <p:strVal val="1+#ppt_h/2"/>
                                              </p:val>
                                            </p:tav>
                                            <p:tav tm="100000">
                                              <p:val>
                                                <p:strVal val="#ppt_y"/>
                                              </p:val>
                                            </p:tav>
                                          </p:tavLst>
                                        </p:anim>
                                      </p:childTnLst>
                                    </p:cTn>
                                  </p:par>
                                </p:childTnLst>
                              </p:cTn>
                            </p:par>
                            <p:par>
                              <p:cTn id="32" fill="hold">
                                <p:stCondLst>
                                  <p:cond delay="2000"/>
                                </p:stCondLst>
                                <p:childTnLst>
                                  <p:par>
                                    <p:cTn id="33" presetID="22" presetClass="entr" presetSubtype="8" fill="hold"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left)">
                                          <p:cBhvr>
                                            <p:cTn id="35"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50"/>
                                            <p:tgtEl>
                                              <p:spTgt spid="13"/>
                                            </p:tgtEl>
                                          </p:cBhvr>
                                        </p:animEffect>
                                        <p:anim calcmode="lin" valueType="num">
                                          <p:cBhvr>
                                            <p:cTn id="8" dur="750" fill="hold"/>
                                            <p:tgtEl>
                                              <p:spTgt spid="13"/>
                                            </p:tgtEl>
                                            <p:attrNameLst>
                                              <p:attrName>ppt_x</p:attrName>
                                            </p:attrNameLst>
                                          </p:cBhvr>
                                          <p:tavLst>
                                            <p:tav tm="0">
                                              <p:val>
                                                <p:strVal val="#ppt_x"/>
                                              </p:val>
                                            </p:tav>
                                            <p:tav tm="100000">
                                              <p:val>
                                                <p:strVal val="#ppt_x"/>
                                              </p:val>
                                            </p:tav>
                                          </p:tavLst>
                                        </p:anim>
                                        <p:anim calcmode="lin" valueType="num">
                                          <p:cBhvr>
                                            <p:cTn id="9" dur="750" fill="hold"/>
                                            <p:tgtEl>
                                              <p:spTgt spid="13"/>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 presetClass="entr" presetSubtype="1"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0-#ppt_h/2"/>
                                              </p:val>
                                            </p:tav>
                                            <p:tav tm="100000">
                                              <p:val>
                                                <p:strVal val="#ppt_y"/>
                                              </p:val>
                                            </p:tav>
                                          </p:tavLst>
                                        </p:anim>
                                      </p:childTnLst>
                                    </p:cTn>
                                  </p:par>
                                </p:childTnLst>
                              </p:cTn>
                            </p:par>
                            <p:par>
                              <p:cTn id="15" fill="hold">
                                <p:stCondLst>
                                  <p:cond delay="1250"/>
                                </p:stCondLst>
                                <p:childTnLst>
                                  <p:par>
                                    <p:cTn id="16" presetID="2" presetClass="entr" presetSubtype="9" fill="hold" nodeType="after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additive="base">
                                            <p:cTn id="18" dur="500" fill="hold"/>
                                            <p:tgtEl>
                                              <p:spTgt spid="16"/>
                                            </p:tgtEl>
                                            <p:attrNameLst>
                                              <p:attrName>ppt_x</p:attrName>
                                            </p:attrNameLst>
                                          </p:cBhvr>
                                          <p:tavLst>
                                            <p:tav tm="0">
                                              <p:val>
                                                <p:strVal val="0-#ppt_w/2"/>
                                              </p:val>
                                            </p:tav>
                                            <p:tav tm="100000">
                                              <p:val>
                                                <p:strVal val="#ppt_x"/>
                                              </p:val>
                                            </p:tav>
                                          </p:tavLst>
                                        </p:anim>
                                        <p:anim calcmode="lin" valueType="num">
                                          <p:cBhvr additive="base">
                                            <p:cTn id="19" dur="500" fill="hold"/>
                                            <p:tgtEl>
                                              <p:spTgt spid="16"/>
                                            </p:tgtEl>
                                            <p:attrNameLst>
                                              <p:attrName>ppt_y</p:attrName>
                                            </p:attrNameLst>
                                          </p:cBhvr>
                                          <p:tavLst>
                                            <p:tav tm="0">
                                              <p:val>
                                                <p:strVal val="0-#ppt_h/2"/>
                                              </p:val>
                                            </p:tav>
                                            <p:tav tm="100000">
                                              <p:val>
                                                <p:strVal val="#ppt_y"/>
                                              </p:val>
                                            </p:tav>
                                          </p:tavLst>
                                        </p:anim>
                                      </p:childTnLst>
                                    </p:cTn>
                                  </p:par>
                                  <p:par>
                                    <p:cTn id="20" presetID="2" presetClass="entr" presetSubtype="3" fill="hold" nodeType="withEffect">
                                      <p:stCondLst>
                                        <p:cond delay="250"/>
                                      </p:stCondLst>
                                      <p:childTnLst>
                                        <p:set>
                                          <p:cBhvr>
                                            <p:cTn id="21" dur="1" fill="hold">
                                              <p:stCondLst>
                                                <p:cond delay="0"/>
                                              </p:stCondLst>
                                            </p:cTn>
                                            <p:tgtEl>
                                              <p:spTgt spid="17"/>
                                            </p:tgtEl>
                                            <p:attrNameLst>
                                              <p:attrName>style.visibility</p:attrName>
                                            </p:attrNameLst>
                                          </p:cBhvr>
                                          <p:to>
                                            <p:strVal val="visible"/>
                                          </p:to>
                                        </p:set>
                                        <p:anim calcmode="lin" valueType="num">
                                          <p:cBhvr additive="base">
                                            <p:cTn id="22" dur="500" fill="hold"/>
                                            <p:tgtEl>
                                              <p:spTgt spid="17"/>
                                            </p:tgtEl>
                                            <p:attrNameLst>
                                              <p:attrName>ppt_x</p:attrName>
                                            </p:attrNameLst>
                                          </p:cBhvr>
                                          <p:tavLst>
                                            <p:tav tm="0">
                                              <p:val>
                                                <p:strVal val="1+#ppt_w/2"/>
                                              </p:val>
                                            </p:tav>
                                            <p:tav tm="100000">
                                              <p:val>
                                                <p:strVal val="#ppt_x"/>
                                              </p:val>
                                            </p:tav>
                                          </p:tavLst>
                                        </p:anim>
                                        <p:anim calcmode="lin" valueType="num">
                                          <p:cBhvr additive="base">
                                            <p:cTn id="23" dur="500" fill="hold"/>
                                            <p:tgtEl>
                                              <p:spTgt spid="17"/>
                                            </p:tgtEl>
                                            <p:attrNameLst>
                                              <p:attrName>ppt_y</p:attrName>
                                            </p:attrNameLst>
                                          </p:cBhvr>
                                          <p:tavLst>
                                            <p:tav tm="0">
                                              <p:val>
                                                <p:strVal val="0-#ppt_h/2"/>
                                              </p:val>
                                            </p:tav>
                                            <p:tav tm="100000">
                                              <p:val>
                                                <p:strVal val="#ppt_y"/>
                                              </p:val>
                                            </p:tav>
                                          </p:tavLst>
                                        </p:anim>
                                      </p:childTnLst>
                                    </p:cTn>
                                  </p:par>
                                  <p:par>
                                    <p:cTn id="24" presetID="2" presetClass="entr" presetSubtype="6"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additive="base">
                                            <p:cTn id="26" dur="500" fill="hold"/>
                                            <p:tgtEl>
                                              <p:spTgt spid="15"/>
                                            </p:tgtEl>
                                            <p:attrNameLst>
                                              <p:attrName>ppt_x</p:attrName>
                                            </p:attrNameLst>
                                          </p:cBhvr>
                                          <p:tavLst>
                                            <p:tav tm="0">
                                              <p:val>
                                                <p:strVal val="1+#ppt_w/2"/>
                                              </p:val>
                                            </p:tav>
                                            <p:tav tm="100000">
                                              <p:val>
                                                <p:strVal val="#ppt_x"/>
                                              </p:val>
                                            </p:tav>
                                          </p:tavLst>
                                        </p:anim>
                                        <p:anim calcmode="lin" valueType="num">
                                          <p:cBhvr additive="base">
                                            <p:cTn id="27" dur="500" fill="hold"/>
                                            <p:tgtEl>
                                              <p:spTgt spid="15"/>
                                            </p:tgtEl>
                                            <p:attrNameLst>
                                              <p:attrName>ppt_y</p:attrName>
                                            </p:attrNameLst>
                                          </p:cBhvr>
                                          <p:tavLst>
                                            <p:tav tm="0">
                                              <p:val>
                                                <p:strVal val="1+#ppt_h/2"/>
                                              </p:val>
                                            </p:tav>
                                            <p:tav tm="100000">
                                              <p:val>
                                                <p:strVal val="#ppt_y"/>
                                              </p:val>
                                            </p:tav>
                                          </p:tavLst>
                                        </p:anim>
                                      </p:childTnLst>
                                    </p:cTn>
                                  </p:par>
                                  <p:par>
                                    <p:cTn id="28" presetID="2" presetClass="entr" presetSubtype="12" fill="hold" nodeType="withEffect">
                                      <p:stCondLst>
                                        <p:cond delay="250"/>
                                      </p:stCondLst>
                                      <p:childTnLst>
                                        <p:set>
                                          <p:cBhvr>
                                            <p:cTn id="29" dur="1" fill="hold">
                                              <p:stCondLst>
                                                <p:cond delay="0"/>
                                              </p:stCondLst>
                                            </p:cTn>
                                            <p:tgtEl>
                                              <p:spTgt spid="18"/>
                                            </p:tgtEl>
                                            <p:attrNameLst>
                                              <p:attrName>style.visibility</p:attrName>
                                            </p:attrNameLst>
                                          </p:cBhvr>
                                          <p:to>
                                            <p:strVal val="visible"/>
                                          </p:to>
                                        </p:set>
                                        <p:anim calcmode="lin" valueType="num">
                                          <p:cBhvr additive="base">
                                            <p:cTn id="30" dur="500" fill="hold"/>
                                            <p:tgtEl>
                                              <p:spTgt spid="18"/>
                                            </p:tgtEl>
                                            <p:attrNameLst>
                                              <p:attrName>ppt_x</p:attrName>
                                            </p:attrNameLst>
                                          </p:cBhvr>
                                          <p:tavLst>
                                            <p:tav tm="0">
                                              <p:val>
                                                <p:strVal val="0-#ppt_w/2"/>
                                              </p:val>
                                            </p:tav>
                                            <p:tav tm="100000">
                                              <p:val>
                                                <p:strVal val="#ppt_x"/>
                                              </p:val>
                                            </p:tav>
                                          </p:tavLst>
                                        </p:anim>
                                        <p:anim calcmode="lin" valueType="num">
                                          <p:cBhvr additive="base">
                                            <p:cTn id="31" dur="500" fill="hold"/>
                                            <p:tgtEl>
                                              <p:spTgt spid="18"/>
                                            </p:tgtEl>
                                            <p:attrNameLst>
                                              <p:attrName>ppt_y</p:attrName>
                                            </p:attrNameLst>
                                          </p:cBhvr>
                                          <p:tavLst>
                                            <p:tav tm="0">
                                              <p:val>
                                                <p:strVal val="1+#ppt_h/2"/>
                                              </p:val>
                                            </p:tav>
                                            <p:tav tm="100000">
                                              <p:val>
                                                <p:strVal val="#ppt_y"/>
                                              </p:val>
                                            </p:tav>
                                          </p:tavLst>
                                        </p:anim>
                                      </p:childTnLst>
                                    </p:cTn>
                                  </p:par>
                                </p:childTnLst>
                              </p:cTn>
                            </p:par>
                            <p:par>
                              <p:cTn id="32" fill="hold">
                                <p:stCondLst>
                                  <p:cond delay="2000"/>
                                </p:stCondLst>
                                <p:childTnLst>
                                  <p:par>
                                    <p:cTn id="33" presetID="22" presetClass="entr" presetSubtype="8" fill="hold"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left)">
                                          <p:cBhvr>
                                            <p:cTn id="35"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357025"/>
            <a:ext cx="12190413" cy="688765"/>
            <a:chOff x="0" y="462533"/>
            <a:chExt cx="12190413" cy="688765"/>
          </a:xfrm>
        </p:grpSpPr>
        <p:sp>
          <p:nvSpPr>
            <p:cNvPr id="11" name="Copyright Notice"/>
            <p:cNvSpPr>
              <a:spLocks/>
            </p:cNvSpPr>
            <p:nvPr/>
          </p:nvSpPr>
          <p:spPr bwMode="auto">
            <a:xfrm>
              <a:off x="4597400" y="462533"/>
              <a:ext cx="30480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chemeClr val="bg1"/>
                  </a:solidFill>
                  <a:cs typeface="+mn-ea"/>
                  <a:sym typeface="+mn-lt"/>
                </a:rPr>
                <a:t>点击加入标题文字</a:t>
              </a:r>
              <a:endParaRPr lang="en-US" sz="2400" cap="small" dirty="0">
                <a:solidFill>
                  <a:schemeClr val="bg1"/>
                </a:solidFill>
                <a:cs typeface="+mn-ea"/>
                <a:sym typeface="+mn-lt"/>
              </a:endParaRPr>
            </a:p>
          </p:txBody>
        </p:sp>
        <p:cxnSp>
          <p:nvCxnSpPr>
            <p:cNvPr id="5" name="直接连接符 4"/>
            <p:cNvCxnSpPr>
              <a:cxnSpLocks/>
            </p:cNvCxnSpPr>
            <p:nvPr/>
          </p:nvCxnSpPr>
          <p:spPr>
            <a:xfrm>
              <a:off x="0" y="1151298"/>
              <a:ext cx="1219041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6" name="矩形 5"/>
          <p:cNvSpPr>
            <a:spLocks noChangeArrowheads="1"/>
          </p:cNvSpPr>
          <p:nvPr/>
        </p:nvSpPr>
        <p:spPr bwMode="auto">
          <a:xfrm>
            <a:off x="5858738" y="4805657"/>
            <a:ext cx="4796561" cy="691620"/>
          </a:xfrm>
          <a:prstGeom prst="rect">
            <a:avLst/>
          </a:prstGeom>
          <a:noFill/>
          <a:ln>
            <a:solidFill>
              <a:schemeClr val="bg1"/>
            </a:solidFill>
          </a:ln>
        </p:spPr>
        <p:txBody>
          <a:bodyPr anchor="ctr"/>
          <a:lstStyle/>
          <a:p>
            <a:pPr algn="ctr" eaLnBrk="1" hangingPunct="1">
              <a:buFont typeface="Arial" pitchFamily="34" charset="0"/>
              <a:buNone/>
            </a:pPr>
            <a:endParaRPr lang="zh-CN" altLang="en-US" dirty="0">
              <a:solidFill>
                <a:schemeClr val="bg1"/>
              </a:solidFill>
              <a:cs typeface="+mn-ea"/>
              <a:sym typeface="+mn-lt"/>
            </a:endParaRPr>
          </a:p>
        </p:txBody>
      </p:sp>
      <p:sp>
        <p:nvSpPr>
          <p:cNvPr id="7" name="文本框 35"/>
          <p:cNvSpPr txBox="1">
            <a:spLocks noChangeArrowheads="1"/>
          </p:cNvSpPr>
          <p:nvPr/>
        </p:nvSpPr>
        <p:spPr bwMode="auto">
          <a:xfrm>
            <a:off x="5901096" y="5015718"/>
            <a:ext cx="146751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ea typeface="宋体" pitchFamily="2" charset="-122"/>
              </a:defRPr>
            </a:lvl1pPr>
            <a:lvl2pPr marL="742950" indent="-285750">
              <a:defRPr sz="2400">
                <a:solidFill>
                  <a:schemeClr val="tx1"/>
                </a:solidFill>
                <a:latin typeface="Calibri" pitchFamily="34" charset="0"/>
                <a:ea typeface="宋体" pitchFamily="2" charset="-122"/>
              </a:defRPr>
            </a:lvl2pPr>
            <a:lvl3pPr>
              <a:defRPr sz="2000">
                <a:solidFill>
                  <a:schemeClr val="tx1"/>
                </a:solidFill>
                <a:latin typeface="Calibri" pitchFamily="34" charset="0"/>
                <a:ea typeface="宋体" pitchFamily="2" charset="-122"/>
              </a:defRPr>
            </a:lvl3pPr>
            <a:lvl4pPr>
              <a:defRPr>
                <a:solidFill>
                  <a:schemeClr val="tx1"/>
                </a:solidFill>
                <a:latin typeface="Calibri" pitchFamily="34" charset="0"/>
                <a:ea typeface="宋体" pitchFamily="2" charset="-122"/>
              </a:defRPr>
            </a:lvl4pPr>
            <a:lvl5pPr>
              <a:defRPr>
                <a:solidFill>
                  <a:schemeClr val="tx1"/>
                </a:solidFill>
                <a:latin typeface="Calibri" pitchFamily="34" charset="0"/>
                <a:ea typeface="宋体" pitchFamily="2" charset="-122"/>
              </a:defRPr>
            </a:lvl5pPr>
            <a:lvl6pPr eaLnBrk="0" fontAlgn="base" hangingPunct="0">
              <a:spcAft>
                <a:spcPct val="0"/>
              </a:spcAft>
              <a:defRPr>
                <a:solidFill>
                  <a:schemeClr val="tx1"/>
                </a:solidFill>
                <a:latin typeface="Calibri" pitchFamily="34" charset="0"/>
                <a:ea typeface="宋体" pitchFamily="2" charset="-122"/>
              </a:defRPr>
            </a:lvl6pPr>
            <a:lvl7pPr eaLnBrk="0" fontAlgn="base" hangingPunct="0">
              <a:spcAft>
                <a:spcPct val="0"/>
              </a:spcAft>
              <a:defRPr>
                <a:solidFill>
                  <a:schemeClr val="tx1"/>
                </a:solidFill>
                <a:latin typeface="Calibri" pitchFamily="34" charset="0"/>
                <a:ea typeface="宋体" pitchFamily="2" charset="-122"/>
              </a:defRPr>
            </a:lvl7pPr>
            <a:lvl8pPr eaLnBrk="0" fontAlgn="base" hangingPunct="0">
              <a:spcAft>
                <a:spcPct val="0"/>
              </a:spcAft>
              <a:defRPr>
                <a:solidFill>
                  <a:schemeClr val="tx1"/>
                </a:solidFill>
                <a:latin typeface="Calibri" pitchFamily="34" charset="0"/>
                <a:ea typeface="宋体" pitchFamily="2" charset="-122"/>
              </a:defRPr>
            </a:lvl8pPr>
            <a:lvl9pPr eaLnBrk="0" fontAlgn="base" hangingPunct="0">
              <a:spcAft>
                <a:spcPct val="0"/>
              </a:spcAft>
              <a:defRPr>
                <a:solidFill>
                  <a:schemeClr val="tx1"/>
                </a:solidFill>
                <a:latin typeface="Calibri" pitchFamily="34" charset="0"/>
                <a:ea typeface="宋体" pitchFamily="2" charset="-122"/>
              </a:defRPr>
            </a:lvl9pPr>
          </a:lstStyle>
          <a:p>
            <a:pPr eaLnBrk="1" hangingPunct="1">
              <a:buFont typeface="Arial" pitchFamily="34" charset="0"/>
              <a:buNone/>
            </a:pPr>
            <a:r>
              <a:rPr lang="zh-CN" altLang="en-US" sz="1600" dirty="0">
                <a:solidFill>
                  <a:schemeClr val="bg1"/>
                </a:solidFill>
                <a:latin typeface="+mn-lt"/>
                <a:ea typeface="+mn-ea"/>
                <a:cs typeface="+mn-ea"/>
                <a:sym typeface="+mn-lt"/>
              </a:rPr>
              <a:t>标题内容</a:t>
            </a:r>
          </a:p>
        </p:txBody>
      </p:sp>
      <p:sp>
        <p:nvSpPr>
          <p:cNvPr id="9" name="文本框 36"/>
          <p:cNvSpPr txBox="1">
            <a:spLocks noChangeArrowheads="1"/>
          </p:cNvSpPr>
          <p:nvPr/>
        </p:nvSpPr>
        <p:spPr bwMode="auto">
          <a:xfrm>
            <a:off x="7843195" y="4963064"/>
            <a:ext cx="2372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ea typeface="宋体" pitchFamily="2" charset="-122"/>
              </a:defRPr>
            </a:lvl1pPr>
            <a:lvl2pPr marL="742950" indent="-285750">
              <a:defRPr sz="2400">
                <a:solidFill>
                  <a:schemeClr val="tx1"/>
                </a:solidFill>
                <a:latin typeface="Calibri" pitchFamily="34" charset="0"/>
                <a:ea typeface="宋体" pitchFamily="2" charset="-122"/>
              </a:defRPr>
            </a:lvl2pPr>
            <a:lvl3pPr>
              <a:defRPr sz="2000">
                <a:solidFill>
                  <a:schemeClr val="tx1"/>
                </a:solidFill>
                <a:latin typeface="Calibri" pitchFamily="34" charset="0"/>
                <a:ea typeface="宋体" pitchFamily="2" charset="-122"/>
              </a:defRPr>
            </a:lvl3pPr>
            <a:lvl4pPr>
              <a:defRPr>
                <a:solidFill>
                  <a:schemeClr val="tx1"/>
                </a:solidFill>
                <a:latin typeface="Calibri" pitchFamily="34" charset="0"/>
                <a:ea typeface="宋体" pitchFamily="2" charset="-122"/>
              </a:defRPr>
            </a:lvl4pPr>
            <a:lvl5pPr>
              <a:defRPr>
                <a:solidFill>
                  <a:schemeClr val="tx1"/>
                </a:solidFill>
                <a:latin typeface="Calibri" pitchFamily="34" charset="0"/>
                <a:ea typeface="宋体" pitchFamily="2" charset="-122"/>
              </a:defRPr>
            </a:lvl5pPr>
            <a:lvl6pPr eaLnBrk="0" fontAlgn="base" hangingPunct="0">
              <a:spcAft>
                <a:spcPct val="0"/>
              </a:spcAft>
              <a:defRPr>
                <a:solidFill>
                  <a:schemeClr val="tx1"/>
                </a:solidFill>
                <a:latin typeface="Calibri" pitchFamily="34" charset="0"/>
                <a:ea typeface="宋体" pitchFamily="2" charset="-122"/>
              </a:defRPr>
            </a:lvl6pPr>
            <a:lvl7pPr eaLnBrk="0" fontAlgn="base" hangingPunct="0">
              <a:spcAft>
                <a:spcPct val="0"/>
              </a:spcAft>
              <a:defRPr>
                <a:solidFill>
                  <a:schemeClr val="tx1"/>
                </a:solidFill>
                <a:latin typeface="Calibri" pitchFamily="34" charset="0"/>
                <a:ea typeface="宋体" pitchFamily="2" charset="-122"/>
              </a:defRPr>
            </a:lvl7pPr>
            <a:lvl8pPr eaLnBrk="0" fontAlgn="base" hangingPunct="0">
              <a:spcAft>
                <a:spcPct val="0"/>
              </a:spcAft>
              <a:defRPr>
                <a:solidFill>
                  <a:schemeClr val="tx1"/>
                </a:solidFill>
                <a:latin typeface="Calibri" pitchFamily="34" charset="0"/>
                <a:ea typeface="宋体" pitchFamily="2" charset="-122"/>
              </a:defRPr>
            </a:lvl8pPr>
            <a:lvl9pPr eaLnBrk="0" fontAlgn="base" hangingPunct="0">
              <a:spcAft>
                <a:spcPct val="0"/>
              </a:spcAft>
              <a:defRPr>
                <a:solidFill>
                  <a:schemeClr val="tx1"/>
                </a:solidFill>
                <a:latin typeface="Calibri" pitchFamily="34" charset="0"/>
                <a:ea typeface="宋体" pitchFamily="2" charset="-122"/>
              </a:defRPr>
            </a:lvl9pPr>
          </a:lstStyle>
          <a:p>
            <a:pPr algn="just" eaLnBrk="1" hangingPunct="1">
              <a:buFont typeface="Arial" pitchFamily="34" charset="0"/>
              <a:buNone/>
            </a:pPr>
            <a:r>
              <a:rPr lang="zh-CN" altLang="en-US" sz="1200" dirty="0">
                <a:solidFill>
                  <a:schemeClr val="bg1"/>
                </a:solidFill>
                <a:latin typeface="+mn-lt"/>
                <a:ea typeface="+mn-ea"/>
                <a:cs typeface="+mn-ea"/>
                <a:sym typeface="+mn-lt"/>
              </a:rPr>
              <a:t>内容描述内容描述内容描述内  容描述内容描述内容描述内容</a:t>
            </a:r>
          </a:p>
        </p:txBody>
      </p:sp>
      <p:sp>
        <p:nvSpPr>
          <p:cNvPr id="10" name="Rectangle 30"/>
          <p:cNvSpPr/>
          <p:nvPr/>
        </p:nvSpPr>
        <p:spPr>
          <a:xfrm>
            <a:off x="5858737" y="1755632"/>
            <a:ext cx="4796563" cy="2907020"/>
          </a:xfrm>
          <a:prstGeom prst="rect">
            <a:avLst/>
          </a:prstGeom>
          <a:blipFill dpi="0" rotWithShape="1">
            <a:blip r:embed="rId3"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solidFill>
                <a:schemeClr val="bg1"/>
              </a:solidFill>
              <a:cs typeface="+mn-ea"/>
              <a:sym typeface="+mn-lt"/>
            </a:endParaRPr>
          </a:p>
        </p:txBody>
      </p:sp>
      <p:grpSp>
        <p:nvGrpSpPr>
          <p:cNvPr id="12" name="组合 11"/>
          <p:cNvGrpSpPr/>
          <p:nvPr/>
        </p:nvGrpSpPr>
        <p:grpSpPr>
          <a:xfrm>
            <a:off x="1659869" y="1768331"/>
            <a:ext cx="3579788" cy="3729532"/>
            <a:chOff x="7147155" y="1090387"/>
            <a:chExt cx="3810244" cy="4105131"/>
          </a:xfrm>
        </p:grpSpPr>
        <p:sp>
          <p:nvSpPr>
            <p:cNvPr id="13" name="Rounded Rectangle 3"/>
            <p:cNvSpPr/>
            <p:nvPr/>
          </p:nvSpPr>
          <p:spPr>
            <a:xfrm>
              <a:off x="7147155" y="4453437"/>
              <a:ext cx="67594" cy="67698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cs typeface="+mn-ea"/>
                <a:sym typeface="+mn-lt"/>
              </a:endParaRPr>
            </a:p>
          </p:txBody>
        </p:sp>
        <p:sp>
          <p:nvSpPr>
            <p:cNvPr id="14" name="TextBox 72"/>
            <p:cNvSpPr txBox="1"/>
            <p:nvPr/>
          </p:nvSpPr>
          <p:spPr>
            <a:xfrm>
              <a:off x="7433670" y="4662868"/>
              <a:ext cx="3523729" cy="532650"/>
            </a:xfrm>
            <a:prstGeom prst="rect">
              <a:avLst/>
            </a:prstGeom>
            <a:noFill/>
          </p:spPr>
          <p:txBody>
            <a:bodyPr wrap="square" lIns="0" tIns="0" rIns="0" bIns="0" rtlCol="0">
              <a:spAutoFit/>
            </a:bodyPr>
            <a:lstStyle/>
            <a:p>
              <a:pPr>
                <a:lnSpc>
                  <a:spcPts val="2033"/>
                </a:lnSpc>
              </a:pPr>
              <a:r>
                <a:rPr lang="en-US" sz="1200" dirty="0">
                  <a:solidFill>
                    <a:schemeClr val="bg1"/>
                  </a:solidFill>
                  <a:cs typeface="+mn-ea"/>
                  <a:sym typeface="+mn-lt"/>
                </a:rPr>
                <a:t>Phenomenon whereby something new and somehow valuable is formed the created item</a:t>
              </a:r>
            </a:p>
          </p:txBody>
        </p:sp>
        <p:sp>
          <p:nvSpPr>
            <p:cNvPr id="15" name="TextBox 87"/>
            <p:cNvSpPr txBox="1"/>
            <p:nvPr/>
          </p:nvSpPr>
          <p:spPr>
            <a:xfrm>
              <a:off x="7433670" y="4353981"/>
              <a:ext cx="974514" cy="239963"/>
            </a:xfrm>
            <a:prstGeom prst="rect">
              <a:avLst/>
            </a:prstGeom>
            <a:noFill/>
          </p:spPr>
          <p:txBody>
            <a:bodyPr wrap="none" lIns="0" tIns="0" rIns="0" bIns="0" rtlCol="0">
              <a:spAutoFit/>
            </a:bodyPr>
            <a:lstStyle/>
            <a:p>
              <a:pPr>
                <a:lnSpc>
                  <a:spcPts val="1733"/>
                </a:lnSpc>
                <a:spcAft>
                  <a:spcPts val="1600"/>
                </a:spcAft>
              </a:pPr>
              <a:r>
                <a:rPr lang="en-US" sz="1600" b="1" dirty="0">
                  <a:solidFill>
                    <a:schemeClr val="bg1"/>
                  </a:solidFill>
                  <a:cs typeface="+mn-ea"/>
                  <a:sym typeface="+mn-lt"/>
                </a:rPr>
                <a:t>New York</a:t>
              </a:r>
            </a:p>
          </p:txBody>
        </p:sp>
        <p:sp>
          <p:nvSpPr>
            <p:cNvPr id="16" name="Rounded Rectangle 88"/>
            <p:cNvSpPr/>
            <p:nvPr/>
          </p:nvSpPr>
          <p:spPr>
            <a:xfrm>
              <a:off x="7147155" y="3360018"/>
              <a:ext cx="67594" cy="67698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cs typeface="+mn-ea"/>
                <a:sym typeface="+mn-lt"/>
              </a:endParaRPr>
            </a:p>
          </p:txBody>
        </p:sp>
        <p:sp>
          <p:nvSpPr>
            <p:cNvPr id="17" name="TextBox 89"/>
            <p:cNvSpPr txBox="1"/>
            <p:nvPr/>
          </p:nvSpPr>
          <p:spPr>
            <a:xfrm>
              <a:off x="7433670" y="3569449"/>
              <a:ext cx="3523729" cy="532650"/>
            </a:xfrm>
            <a:prstGeom prst="rect">
              <a:avLst/>
            </a:prstGeom>
            <a:noFill/>
          </p:spPr>
          <p:txBody>
            <a:bodyPr wrap="square" lIns="0" tIns="0" rIns="0" bIns="0" rtlCol="0">
              <a:spAutoFit/>
            </a:bodyPr>
            <a:lstStyle/>
            <a:p>
              <a:pPr>
                <a:lnSpc>
                  <a:spcPts val="2033"/>
                </a:lnSpc>
              </a:pPr>
              <a:r>
                <a:rPr lang="en-US" sz="1200" dirty="0">
                  <a:solidFill>
                    <a:schemeClr val="bg1"/>
                  </a:solidFill>
                  <a:cs typeface="+mn-ea"/>
                  <a:sym typeface="+mn-lt"/>
                </a:rPr>
                <a:t>Phenomenon whereby something new and somehow valuable is formed the created item</a:t>
              </a:r>
            </a:p>
          </p:txBody>
        </p:sp>
        <p:sp>
          <p:nvSpPr>
            <p:cNvPr id="18" name="TextBox 90"/>
            <p:cNvSpPr txBox="1"/>
            <p:nvPr/>
          </p:nvSpPr>
          <p:spPr>
            <a:xfrm>
              <a:off x="7433670" y="3260562"/>
              <a:ext cx="604610" cy="239963"/>
            </a:xfrm>
            <a:prstGeom prst="rect">
              <a:avLst/>
            </a:prstGeom>
            <a:noFill/>
          </p:spPr>
          <p:txBody>
            <a:bodyPr wrap="none" lIns="0" tIns="0" rIns="0" bIns="0" rtlCol="0">
              <a:spAutoFit/>
            </a:bodyPr>
            <a:lstStyle/>
            <a:p>
              <a:pPr>
                <a:lnSpc>
                  <a:spcPts val="1733"/>
                </a:lnSpc>
                <a:spcAft>
                  <a:spcPts val="1600"/>
                </a:spcAft>
              </a:pPr>
              <a:r>
                <a:rPr lang="en-US" sz="1600" b="1" dirty="0">
                  <a:solidFill>
                    <a:schemeClr val="bg1"/>
                  </a:solidFill>
                  <a:cs typeface="+mn-ea"/>
                  <a:sym typeface="+mn-lt"/>
                </a:rPr>
                <a:t>Texas</a:t>
              </a:r>
            </a:p>
          </p:txBody>
        </p:sp>
        <p:sp>
          <p:nvSpPr>
            <p:cNvPr id="19" name="Rounded Rectangle 94"/>
            <p:cNvSpPr/>
            <p:nvPr/>
          </p:nvSpPr>
          <p:spPr>
            <a:xfrm>
              <a:off x="7147155" y="2283262"/>
              <a:ext cx="67594" cy="67698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cs typeface="+mn-ea"/>
                <a:sym typeface="+mn-lt"/>
              </a:endParaRPr>
            </a:p>
          </p:txBody>
        </p:sp>
        <p:sp>
          <p:nvSpPr>
            <p:cNvPr id="20" name="TextBox 95"/>
            <p:cNvSpPr txBox="1"/>
            <p:nvPr/>
          </p:nvSpPr>
          <p:spPr>
            <a:xfrm>
              <a:off x="7433670" y="2492694"/>
              <a:ext cx="3523729" cy="532650"/>
            </a:xfrm>
            <a:prstGeom prst="rect">
              <a:avLst/>
            </a:prstGeom>
            <a:noFill/>
          </p:spPr>
          <p:txBody>
            <a:bodyPr wrap="square" lIns="0" tIns="0" rIns="0" bIns="0" rtlCol="0">
              <a:spAutoFit/>
            </a:bodyPr>
            <a:lstStyle/>
            <a:p>
              <a:pPr>
                <a:lnSpc>
                  <a:spcPts val="2033"/>
                </a:lnSpc>
              </a:pPr>
              <a:r>
                <a:rPr lang="en-US" sz="1200" dirty="0">
                  <a:solidFill>
                    <a:schemeClr val="bg1"/>
                  </a:solidFill>
                  <a:cs typeface="+mn-ea"/>
                  <a:sym typeface="+mn-lt"/>
                </a:rPr>
                <a:t>Phenomenon whereby something new and somehow valuable is formed the created item</a:t>
              </a:r>
            </a:p>
          </p:txBody>
        </p:sp>
        <p:sp>
          <p:nvSpPr>
            <p:cNvPr id="21" name="TextBox 96"/>
            <p:cNvSpPr txBox="1"/>
            <p:nvPr/>
          </p:nvSpPr>
          <p:spPr>
            <a:xfrm>
              <a:off x="7433670" y="2183806"/>
              <a:ext cx="981065" cy="239963"/>
            </a:xfrm>
            <a:prstGeom prst="rect">
              <a:avLst/>
            </a:prstGeom>
            <a:noFill/>
          </p:spPr>
          <p:txBody>
            <a:bodyPr wrap="none" lIns="0" tIns="0" rIns="0" bIns="0" rtlCol="0">
              <a:spAutoFit/>
            </a:bodyPr>
            <a:lstStyle/>
            <a:p>
              <a:pPr>
                <a:lnSpc>
                  <a:spcPts val="1733"/>
                </a:lnSpc>
                <a:spcAft>
                  <a:spcPts val="1600"/>
                </a:spcAft>
              </a:pPr>
              <a:r>
                <a:rPr lang="en-US" sz="1600" b="1" dirty="0">
                  <a:solidFill>
                    <a:schemeClr val="bg1"/>
                  </a:solidFill>
                  <a:cs typeface="+mn-ea"/>
                  <a:sym typeface="+mn-lt"/>
                </a:rPr>
                <a:t>Nebraska</a:t>
              </a:r>
            </a:p>
          </p:txBody>
        </p:sp>
        <p:sp>
          <p:nvSpPr>
            <p:cNvPr id="22" name="Rounded Rectangle 97"/>
            <p:cNvSpPr/>
            <p:nvPr/>
          </p:nvSpPr>
          <p:spPr>
            <a:xfrm>
              <a:off x="7147155" y="1189843"/>
              <a:ext cx="67594" cy="67698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cs typeface="+mn-ea"/>
                <a:sym typeface="+mn-lt"/>
              </a:endParaRPr>
            </a:p>
          </p:txBody>
        </p:sp>
        <p:sp>
          <p:nvSpPr>
            <p:cNvPr id="23" name="TextBox 98"/>
            <p:cNvSpPr txBox="1"/>
            <p:nvPr/>
          </p:nvSpPr>
          <p:spPr>
            <a:xfrm>
              <a:off x="7433670" y="1399274"/>
              <a:ext cx="3523729" cy="532650"/>
            </a:xfrm>
            <a:prstGeom prst="rect">
              <a:avLst/>
            </a:prstGeom>
            <a:noFill/>
          </p:spPr>
          <p:txBody>
            <a:bodyPr wrap="square" lIns="0" tIns="0" rIns="0" bIns="0" rtlCol="0">
              <a:spAutoFit/>
            </a:bodyPr>
            <a:lstStyle/>
            <a:p>
              <a:pPr>
                <a:lnSpc>
                  <a:spcPts val="2033"/>
                </a:lnSpc>
              </a:pPr>
              <a:r>
                <a:rPr lang="en-US" sz="1200" dirty="0">
                  <a:solidFill>
                    <a:schemeClr val="bg1"/>
                  </a:solidFill>
                  <a:cs typeface="+mn-ea"/>
                  <a:sym typeface="+mn-lt"/>
                </a:rPr>
                <a:t>Phenomenon whereby something new and somehow valuable is formed the created item</a:t>
              </a:r>
            </a:p>
          </p:txBody>
        </p:sp>
        <p:sp>
          <p:nvSpPr>
            <p:cNvPr id="24" name="TextBox 99"/>
            <p:cNvSpPr txBox="1"/>
            <p:nvPr/>
          </p:nvSpPr>
          <p:spPr>
            <a:xfrm>
              <a:off x="7433670" y="1090387"/>
              <a:ext cx="1008364" cy="239963"/>
            </a:xfrm>
            <a:prstGeom prst="rect">
              <a:avLst/>
            </a:prstGeom>
            <a:noFill/>
          </p:spPr>
          <p:txBody>
            <a:bodyPr wrap="none" lIns="0" tIns="0" rIns="0" bIns="0" rtlCol="0">
              <a:spAutoFit/>
            </a:bodyPr>
            <a:lstStyle/>
            <a:p>
              <a:pPr>
                <a:lnSpc>
                  <a:spcPts val="1733"/>
                </a:lnSpc>
                <a:spcAft>
                  <a:spcPts val="1600"/>
                </a:spcAft>
              </a:pPr>
              <a:r>
                <a:rPr lang="en-US" sz="1600" b="1" dirty="0">
                  <a:solidFill>
                    <a:schemeClr val="bg1"/>
                  </a:solidFill>
                  <a:cs typeface="+mn-ea"/>
                  <a:sym typeface="+mn-lt"/>
                </a:rPr>
                <a:t>California</a:t>
              </a:r>
            </a:p>
          </p:txBody>
        </p:sp>
      </p:grpSp>
    </p:spTree>
    <p:extLst>
      <p:ext uri="{BB962C8B-B14F-4D97-AF65-F5344CB8AC3E}">
        <p14:creationId xmlns:p14="http://schemas.microsoft.com/office/powerpoint/2010/main" val="2297076558"/>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grpId="0" nodeType="afterEffect" nodePh="1">
                                  <p:stCondLst>
                                    <p:cond delay="0"/>
                                  </p:stCondLst>
                                  <p:endCondLst>
                                    <p:cond evt="begin" delay="0">
                                      <p:tn val="11"/>
                                    </p:cond>
                                  </p:end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anim calcmode="lin" valueType="num">
                                      <p:cBhvr>
                                        <p:cTn id="14" dur="500" fill="hold"/>
                                        <p:tgtEl>
                                          <p:spTgt spid="6"/>
                                        </p:tgtEl>
                                        <p:attrNameLst>
                                          <p:attrName>ppt_x</p:attrName>
                                        </p:attrNameLst>
                                      </p:cBhvr>
                                      <p:tavLst>
                                        <p:tav tm="0">
                                          <p:val>
                                            <p:strVal val="#ppt_x"/>
                                          </p:val>
                                        </p:tav>
                                        <p:tav tm="100000">
                                          <p:val>
                                            <p:strVal val="#ppt_x"/>
                                          </p:val>
                                        </p:tav>
                                      </p:tavLst>
                                    </p:anim>
                                    <p:anim calcmode="lin" valueType="num">
                                      <p:cBhvr>
                                        <p:cTn id="15" dur="500" fill="hold"/>
                                        <p:tgtEl>
                                          <p:spTgt spid="6"/>
                                        </p:tgtEl>
                                        <p:attrNameLst>
                                          <p:attrName>ppt_y</p:attrName>
                                        </p:attrNameLst>
                                      </p:cBhvr>
                                      <p:tavLst>
                                        <p:tav tm="0">
                                          <p:val>
                                            <p:strVal val="#ppt_y+.1"/>
                                          </p:val>
                                        </p:tav>
                                        <p:tav tm="100000">
                                          <p:val>
                                            <p:strVal val="#ppt_y"/>
                                          </p:val>
                                        </p:tav>
                                      </p:tavLst>
                                    </p:anim>
                                  </p:childTnLst>
                                </p:cTn>
                              </p:par>
                              <p:par>
                                <p:cTn id="16" presetID="22" presetClass="entr" presetSubtype="2"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right)">
                                      <p:cBhvr>
                                        <p:cTn id="18" dur="500"/>
                                        <p:tgtEl>
                                          <p:spTgt spid="7"/>
                                        </p:tgtEl>
                                      </p:cBhvr>
                                    </p:animEffect>
                                  </p:childTnLst>
                                </p:cTn>
                              </p:par>
                              <p:par>
                                <p:cTn id="19" presetID="22" presetClass="entr" presetSubtype="2"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right)">
                                      <p:cBhvr>
                                        <p:cTn id="21" dur="500"/>
                                        <p:tgtEl>
                                          <p:spTgt spid="9"/>
                                        </p:tgtEl>
                                      </p:cBhvr>
                                    </p:animEffect>
                                  </p:childTnLst>
                                </p:cTn>
                              </p:par>
                              <p:par>
                                <p:cTn id="22" presetID="42"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childTnLst>
                          </p:cTn>
                        </p:par>
                        <p:par>
                          <p:cTn id="27" fill="hold">
                            <p:stCondLst>
                              <p:cond delay="1750"/>
                            </p:stCondLst>
                            <p:childTnLst>
                              <p:par>
                                <p:cTn id="28" presetID="2" presetClass="entr" presetSubtype="4" fill="hold" nodeType="after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additive="base">
                                        <p:cTn id="30" dur="500" fill="hold"/>
                                        <p:tgtEl>
                                          <p:spTgt spid="12"/>
                                        </p:tgtEl>
                                        <p:attrNameLst>
                                          <p:attrName>ppt_x</p:attrName>
                                        </p:attrNameLst>
                                      </p:cBhvr>
                                      <p:tavLst>
                                        <p:tav tm="0">
                                          <p:val>
                                            <p:strVal val="#ppt_x"/>
                                          </p:val>
                                        </p:tav>
                                        <p:tav tm="100000">
                                          <p:val>
                                            <p:strVal val="#ppt_x"/>
                                          </p:val>
                                        </p:tav>
                                      </p:tavLst>
                                    </p:anim>
                                    <p:anim calcmode="lin" valueType="num">
                                      <p:cBhvr additive="base">
                                        <p:cTn id="3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utoUpdateAnimBg="0"/>
      <p:bldP spid="9" grpId="0" autoUpdateAnimBg="0"/>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357025"/>
            <a:ext cx="12190413" cy="688765"/>
            <a:chOff x="0" y="462533"/>
            <a:chExt cx="12190413" cy="688765"/>
          </a:xfrm>
        </p:grpSpPr>
        <p:sp>
          <p:nvSpPr>
            <p:cNvPr id="11" name="Copyright Notice"/>
            <p:cNvSpPr>
              <a:spLocks/>
            </p:cNvSpPr>
            <p:nvPr/>
          </p:nvSpPr>
          <p:spPr bwMode="auto">
            <a:xfrm>
              <a:off x="4597400" y="462533"/>
              <a:ext cx="30480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chemeClr val="bg1"/>
                  </a:solidFill>
                  <a:cs typeface="+mn-ea"/>
                  <a:sym typeface="+mn-lt"/>
                </a:rPr>
                <a:t>点击加入标题文字</a:t>
              </a:r>
              <a:endParaRPr lang="en-US" sz="2400" cap="small" dirty="0">
                <a:solidFill>
                  <a:schemeClr val="bg1"/>
                </a:solidFill>
                <a:cs typeface="+mn-ea"/>
                <a:sym typeface="+mn-lt"/>
              </a:endParaRPr>
            </a:p>
          </p:txBody>
        </p:sp>
        <p:cxnSp>
          <p:nvCxnSpPr>
            <p:cNvPr id="5" name="直接连接符 4"/>
            <p:cNvCxnSpPr>
              <a:cxnSpLocks/>
            </p:cNvCxnSpPr>
            <p:nvPr/>
          </p:nvCxnSpPr>
          <p:spPr>
            <a:xfrm>
              <a:off x="0" y="1151298"/>
              <a:ext cx="1219041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 name="组合 16"/>
          <p:cNvGrpSpPr>
            <a:grpSpLocks/>
          </p:cNvGrpSpPr>
          <p:nvPr/>
        </p:nvGrpSpPr>
        <p:grpSpPr bwMode="auto">
          <a:xfrm>
            <a:off x="3051130" y="2521724"/>
            <a:ext cx="6439676" cy="5278546"/>
            <a:chOff x="4351277" y="3064874"/>
            <a:chExt cx="4735660" cy="4047963"/>
          </a:xfrm>
          <a:solidFill>
            <a:srgbClr val="00B050"/>
          </a:solidFill>
        </p:grpSpPr>
        <p:sp>
          <p:nvSpPr>
            <p:cNvPr id="7" name="空心弧 6"/>
            <p:cNvSpPr/>
            <p:nvPr/>
          </p:nvSpPr>
          <p:spPr>
            <a:xfrm>
              <a:off x="4886282" y="3483296"/>
              <a:ext cx="3629138" cy="3629541"/>
            </a:xfrm>
            <a:prstGeom prst="blockArc">
              <a:avLst>
                <a:gd name="adj1" fmla="val 10800000"/>
                <a:gd name="adj2" fmla="val 118155"/>
                <a:gd name="adj3" fmla="val 13775"/>
              </a:avLst>
            </a:prstGeom>
            <a:noFill/>
            <a:ln w="12700" cap="flat" cmpd="sng" algn="ctr">
              <a:solidFill>
                <a:schemeClr val="bg1"/>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schemeClr val="bg1"/>
                </a:solidFill>
                <a:effectLst/>
                <a:uLnTx/>
                <a:uFillTx/>
                <a:cs typeface="+mn-ea"/>
                <a:sym typeface="+mn-lt"/>
              </a:endParaRPr>
            </a:p>
          </p:txBody>
        </p:sp>
        <p:grpSp>
          <p:nvGrpSpPr>
            <p:cNvPr id="9" name="组合 18"/>
            <p:cNvGrpSpPr>
              <a:grpSpLocks/>
            </p:cNvGrpSpPr>
            <p:nvPr/>
          </p:nvGrpSpPr>
          <p:grpSpPr bwMode="auto">
            <a:xfrm>
              <a:off x="4351277" y="3064874"/>
              <a:ext cx="4735660" cy="2232926"/>
              <a:chOff x="4351277" y="3064874"/>
              <a:chExt cx="4735660" cy="2232926"/>
            </a:xfrm>
            <a:grpFill/>
          </p:grpSpPr>
          <p:grpSp>
            <p:nvGrpSpPr>
              <p:cNvPr id="10" name="组合 9"/>
              <p:cNvGrpSpPr/>
              <p:nvPr/>
            </p:nvGrpSpPr>
            <p:grpSpPr>
              <a:xfrm>
                <a:off x="8516186" y="5132112"/>
                <a:ext cx="570751" cy="165688"/>
                <a:chOff x="7856113" y="3986011"/>
                <a:chExt cx="488007" cy="141668"/>
              </a:xfrm>
              <a:grpFill/>
            </p:grpSpPr>
            <p:cxnSp>
              <p:nvCxnSpPr>
                <p:cNvPr id="27" name="直接连接符 26"/>
                <p:cNvCxnSpPr/>
                <p:nvPr/>
              </p:nvCxnSpPr>
              <p:spPr>
                <a:xfrm>
                  <a:off x="7856113" y="4056845"/>
                  <a:ext cx="359419" cy="0"/>
                </a:xfrm>
                <a:prstGeom prst="line">
                  <a:avLst/>
                </a:prstGeom>
                <a:solidFill>
                  <a:schemeClr val="bg1"/>
                </a:solidFill>
                <a:ln w="22225" cap="flat" cmpd="sng" algn="ctr">
                  <a:solidFill>
                    <a:schemeClr val="bg1"/>
                  </a:solidFill>
                  <a:prstDash val="solid"/>
                  <a:miter lim="800000"/>
                </a:ln>
                <a:effectLst/>
              </p:spPr>
            </p:cxnSp>
            <p:sp>
              <p:nvSpPr>
                <p:cNvPr id="28" name="椭圆 27"/>
                <p:cNvSpPr/>
                <p:nvPr/>
              </p:nvSpPr>
              <p:spPr>
                <a:xfrm>
                  <a:off x="8202452" y="3986011"/>
                  <a:ext cx="141668" cy="141668"/>
                </a:xfrm>
                <a:prstGeom prst="ellipse">
                  <a:avLst/>
                </a:prstGeom>
                <a:solidFill>
                  <a:schemeClr val="bg1"/>
                </a:solidFill>
                <a:ln w="12700" cap="flat" cmpd="sng" algn="ctr">
                  <a:solidFill>
                    <a:schemeClr val="bg1"/>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schemeClr val="bg1"/>
                    </a:solidFill>
                    <a:effectLst/>
                    <a:uLnTx/>
                    <a:uFillTx/>
                    <a:cs typeface="+mn-ea"/>
                    <a:sym typeface="+mn-lt"/>
                  </a:endParaRPr>
                </a:p>
              </p:txBody>
            </p:sp>
          </p:grpSp>
          <p:grpSp>
            <p:nvGrpSpPr>
              <p:cNvPr id="12" name="组合 11"/>
              <p:cNvGrpSpPr/>
              <p:nvPr/>
            </p:nvGrpSpPr>
            <p:grpSpPr>
              <a:xfrm rot="19878410">
                <a:off x="8123180" y="4055012"/>
                <a:ext cx="570751" cy="165688"/>
                <a:chOff x="7856113" y="3986011"/>
                <a:chExt cx="488007" cy="141668"/>
              </a:xfrm>
              <a:grpFill/>
            </p:grpSpPr>
            <p:cxnSp>
              <p:nvCxnSpPr>
                <p:cNvPr id="25" name="直接连接符 24"/>
                <p:cNvCxnSpPr/>
                <p:nvPr/>
              </p:nvCxnSpPr>
              <p:spPr>
                <a:xfrm>
                  <a:off x="7856113" y="4056845"/>
                  <a:ext cx="359419" cy="0"/>
                </a:xfrm>
                <a:prstGeom prst="line">
                  <a:avLst/>
                </a:prstGeom>
                <a:solidFill>
                  <a:schemeClr val="bg1"/>
                </a:solidFill>
                <a:ln w="22225" cap="flat" cmpd="sng" algn="ctr">
                  <a:solidFill>
                    <a:schemeClr val="bg1"/>
                  </a:solidFill>
                  <a:prstDash val="solid"/>
                  <a:miter lim="800000"/>
                </a:ln>
                <a:effectLst/>
              </p:spPr>
            </p:cxnSp>
            <p:sp>
              <p:nvSpPr>
                <p:cNvPr id="26" name="椭圆 25"/>
                <p:cNvSpPr/>
                <p:nvPr/>
              </p:nvSpPr>
              <p:spPr>
                <a:xfrm>
                  <a:off x="8202452" y="3986011"/>
                  <a:ext cx="141668" cy="141668"/>
                </a:xfrm>
                <a:prstGeom prst="ellipse">
                  <a:avLst/>
                </a:prstGeom>
                <a:solidFill>
                  <a:schemeClr val="bg1"/>
                </a:solidFill>
                <a:ln w="12700" cap="flat" cmpd="sng" algn="ctr">
                  <a:solidFill>
                    <a:schemeClr val="bg1"/>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schemeClr val="bg1"/>
                    </a:solidFill>
                    <a:effectLst/>
                    <a:uLnTx/>
                    <a:uFillTx/>
                    <a:cs typeface="+mn-ea"/>
                    <a:sym typeface="+mn-lt"/>
                  </a:endParaRPr>
                </a:p>
              </p:txBody>
            </p:sp>
          </p:grpSp>
          <p:grpSp>
            <p:nvGrpSpPr>
              <p:cNvPr id="13" name="组合 12"/>
              <p:cNvGrpSpPr/>
              <p:nvPr/>
            </p:nvGrpSpPr>
            <p:grpSpPr>
              <a:xfrm rot="18571434">
                <a:off x="7134956" y="3267406"/>
                <a:ext cx="570751" cy="165688"/>
                <a:chOff x="7872795" y="3940868"/>
                <a:chExt cx="488007" cy="141668"/>
              </a:xfrm>
              <a:grpFill/>
            </p:grpSpPr>
            <p:cxnSp>
              <p:nvCxnSpPr>
                <p:cNvPr id="23" name="直接连接符 22"/>
                <p:cNvCxnSpPr/>
                <p:nvPr/>
              </p:nvCxnSpPr>
              <p:spPr>
                <a:xfrm>
                  <a:off x="7872795" y="4011702"/>
                  <a:ext cx="359419" cy="0"/>
                </a:xfrm>
                <a:prstGeom prst="line">
                  <a:avLst/>
                </a:prstGeom>
                <a:solidFill>
                  <a:schemeClr val="bg1"/>
                </a:solidFill>
                <a:ln w="22225" cap="flat" cmpd="sng" algn="ctr">
                  <a:solidFill>
                    <a:schemeClr val="bg1"/>
                  </a:solidFill>
                  <a:prstDash val="solid"/>
                  <a:miter lim="800000"/>
                </a:ln>
                <a:effectLst/>
              </p:spPr>
            </p:cxnSp>
            <p:sp>
              <p:nvSpPr>
                <p:cNvPr id="24" name="椭圆 23"/>
                <p:cNvSpPr/>
                <p:nvPr/>
              </p:nvSpPr>
              <p:spPr>
                <a:xfrm>
                  <a:off x="8219134" y="3940868"/>
                  <a:ext cx="141668" cy="141668"/>
                </a:xfrm>
                <a:prstGeom prst="ellipse">
                  <a:avLst/>
                </a:prstGeom>
                <a:solidFill>
                  <a:schemeClr val="bg1"/>
                </a:solidFill>
                <a:ln w="12700" cap="flat" cmpd="sng" algn="ctr">
                  <a:solidFill>
                    <a:schemeClr val="bg1"/>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schemeClr val="bg1"/>
                    </a:solidFill>
                    <a:effectLst/>
                    <a:uLnTx/>
                    <a:uFillTx/>
                    <a:cs typeface="+mn-ea"/>
                    <a:sym typeface="+mn-lt"/>
                  </a:endParaRPr>
                </a:p>
              </p:txBody>
            </p:sp>
          </p:grpSp>
          <p:grpSp>
            <p:nvGrpSpPr>
              <p:cNvPr id="14" name="组合 13"/>
              <p:cNvGrpSpPr/>
              <p:nvPr/>
            </p:nvGrpSpPr>
            <p:grpSpPr>
              <a:xfrm rot="14177828">
                <a:off x="5616981" y="3306362"/>
                <a:ext cx="570751" cy="165688"/>
                <a:chOff x="7856113" y="3986011"/>
                <a:chExt cx="488007" cy="141668"/>
              </a:xfrm>
              <a:grpFill/>
            </p:grpSpPr>
            <p:cxnSp>
              <p:nvCxnSpPr>
                <p:cNvPr id="21" name="直接连接符 20"/>
                <p:cNvCxnSpPr/>
                <p:nvPr/>
              </p:nvCxnSpPr>
              <p:spPr>
                <a:xfrm>
                  <a:off x="7856113" y="4056845"/>
                  <a:ext cx="359419" cy="0"/>
                </a:xfrm>
                <a:prstGeom prst="line">
                  <a:avLst/>
                </a:prstGeom>
                <a:solidFill>
                  <a:schemeClr val="bg1"/>
                </a:solidFill>
                <a:ln w="22225" cap="flat" cmpd="sng" algn="ctr">
                  <a:solidFill>
                    <a:schemeClr val="bg1"/>
                  </a:solidFill>
                  <a:prstDash val="solid"/>
                  <a:miter lim="800000"/>
                </a:ln>
                <a:effectLst/>
              </p:spPr>
            </p:cxnSp>
            <p:sp>
              <p:nvSpPr>
                <p:cNvPr id="22" name="椭圆 21"/>
                <p:cNvSpPr/>
                <p:nvPr/>
              </p:nvSpPr>
              <p:spPr>
                <a:xfrm>
                  <a:off x="8202452" y="3986011"/>
                  <a:ext cx="141668" cy="141668"/>
                </a:xfrm>
                <a:prstGeom prst="ellipse">
                  <a:avLst/>
                </a:prstGeom>
                <a:solidFill>
                  <a:schemeClr val="bg1"/>
                </a:solidFill>
                <a:ln w="12700" cap="flat" cmpd="sng" algn="ctr">
                  <a:solidFill>
                    <a:schemeClr val="bg1"/>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schemeClr val="bg1"/>
                    </a:solidFill>
                    <a:effectLst/>
                    <a:uLnTx/>
                    <a:uFillTx/>
                    <a:cs typeface="+mn-ea"/>
                    <a:sym typeface="+mn-lt"/>
                  </a:endParaRPr>
                </a:p>
              </p:txBody>
            </p:sp>
          </p:grpSp>
          <p:grpSp>
            <p:nvGrpSpPr>
              <p:cNvPr id="15" name="组合 14"/>
              <p:cNvGrpSpPr/>
              <p:nvPr/>
            </p:nvGrpSpPr>
            <p:grpSpPr>
              <a:xfrm rot="12860432">
                <a:off x="4700629" y="4003003"/>
                <a:ext cx="570751" cy="165688"/>
                <a:chOff x="7856113" y="3986011"/>
                <a:chExt cx="488007" cy="141668"/>
              </a:xfrm>
              <a:grpFill/>
            </p:grpSpPr>
            <p:cxnSp>
              <p:nvCxnSpPr>
                <p:cNvPr id="19" name="直接连接符 18"/>
                <p:cNvCxnSpPr/>
                <p:nvPr/>
              </p:nvCxnSpPr>
              <p:spPr>
                <a:xfrm>
                  <a:off x="7856113" y="4056845"/>
                  <a:ext cx="359419" cy="0"/>
                </a:xfrm>
                <a:prstGeom prst="line">
                  <a:avLst/>
                </a:prstGeom>
                <a:solidFill>
                  <a:schemeClr val="bg1"/>
                </a:solidFill>
                <a:ln w="22225" cap="flat" cmpd="sng" algn="ctr">
                  <a:solidFill>
                    <a:schemeClr val="bg1"/>
                  </a:solidFill>
                  <a:prstDash val="solid"/>
                  <a:miter lim="800000"/>
                </a:ln>
                <a:effectLst/>
              </p:spPr>
            </p:cxnSp>
            <p:sp>
              <p:nvSpPr>
                <p:cNvPr id="20" name="椭圆 19"/>
                <p:cNvSpPr/>
                <p:nvPr/>
              </p:nvSpPr>
              <p:spPr>
                <a:xfrm>
                  <a:off x="8202452" y="3986011"/>
                  <a:ext cx="141668" cy="141668"/>
                </a:xfrm>
                <a:prstGeom prst="ellipse">
                  <a:avLst/>
                </a:prstGeom>
                <a:solidFill>
                  <a:schemeClr val="bg1"/>
                </a:solidFill>
                <a:ln w="12700" cap="flat" cmpd="sng" algn="ctr">
                  <a:solidFill>
                    <a:schemeClr val="bg1"/>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schemeClr val="bg1"/>
                    </a:solidFill>
                    <a:effectLst/>
                    <a:uLnTx/>
                    <a:uFillTx/>
                    <a:cs typeface="+mn-ea"/>
                    <a:sym typeface="+mn-lt"/>
                  </a:endParaRPr>
                </a:p>
              </p:txBody>
            </p:sp>
          </p:grpSp>
          <p:grpSp>
            <p:nvGrpSpPr>
              <p:cNvPr id="16" name="组合 15"/>
              <p:cNvGrpSpPr/>
              <p:nvPr/>
            </p:nvGrpSpPr>
            <p:grpSpPr>
              <a:xfrm rot="10800000">
                <a:off x="4351277" y="5049268"/>
                <a:ext cx="570751" cy="165688"/>
                <a:chOff x="7856113" y="3986011"/>
                <a:chExt cx="488007" cy="141668"/>
              </a:xfrm>
              <a:grpFill/>
            </p:grpSpPr>
            <p:cxnSp>
              <p:nvCxnSpPr>
                <p:cNvPr id="17" name="直接连接符 16"/>
                <p:cNvCxnSpPr/>
                <p:nvPr/>
              </p:nvCxnSpPr>
              <p:spPr>
                <a:xfrm>
                  <a:off x="7856113" y="4056845"/>
                  <a:ext cx="359419" cy="0"/>
                </a:xfrm>
                <a:prstGeom prst="line">
                  <a:avLst/>
                </a:prstGeom>
                <a:solidFill>
                  <a:schemeClr val="bg1"/>
                </a:solidFill>
                <a:ln w="22225" cap="flat" cmpd="sng" algn="ctr">
                  <a:solidFill>
                    <a:schemeClr val="bg1"/>
                  </a:solidFill>
                  <a:prstDash val="solid"/>
                  <a:miter lim="800000"/>
                </a:ln>
                <a:effectLst/>
              </p:spPr>
            </p:cxnSp>
            <p:sp>
              <p:nvSpPr>
                <p:cNvPr id="18" name="椭圆 17"/>
                <p:cNvSpPr/>
                <p:nvPr/>
              </p:nvSpPr>
              <p:spPr>
                <a:xfrm>
                  <a:off x="8202452" y="3986011"/>
                  <a:ext cx="141668" cy="141668"/>
                </a:xfrm>
                <a:prstGeom prst="ellipse">
                  <a:avLst/>
                </a:prstGeom>
                <a:solidFill>
                  <a:schemeClr val="bg1"/>
                </a:solidFill>
                <a:ln w="12700" cap="flat" cmpd="sng" algn="ctr">
                  <a:solidFill>
                    <a:schemeClr val="bg1"/>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schemeClr val="bg1"/>
                    </a:solidFill>
                    <a:effectLst/>
                    <a:uLnTx/>
                    <a:uFillTx/>
                    <a:cs typeface="+mn-ea"/>
                    <a:sym typeface="+mn-lt"/>
                  </a:endParaRPr>
                </a:p>
              </p:txBody>
            </p:sp>
          </p:grpSp>
        </p:grpSp>
      </p:grpSp>
      <p:sp>
        <p:nvSpPr>
          <p:cNvPr id="29" name="TextBox 10"/>
          <p:cNvSpPr txBox="1">
            <a:spLocks noChangeArrowheads="1"/>
          </p:cNvSpPr>
          <p:nvPr/>
        </p:nvSpPr>
        <p:spPr bwMode="auto">
          <a:xfrm>
            <a:off x="9703325" y="4717180"/>
            <a:ext cx="2126003" cy="790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nSpc>
                <a:spcPct val="150000"/>
              </a:lnSpc>
            </a:pPr>
            <a:r>
              <a:rPr lang="zh-CN" altLang="en-US" sz="1050" dirty="0">
                <a:solidFill>
                  <a:schemeClr val="bg1"/>
                </a:solidFill>
                <a:latin typeface="+mn-lt"/>
                <a:ea typeface="+mn-ea"/>
                <a:cs typeface="+mn-ea"/>
                <a:sym typeface="+mn-lt"/>
              </a:rPr>
              <a:t>此处添加详细文本描述，建议与标题相关并符合整体语言风格，语言描述尽量简洁生动。</a:t>
            </a:r>
          </a:p>
        </p:txBody>
      </p:sp>
      <p:sp>
        <p:nvSpPr>
          <p:cNvPr id="30" name="TextBox 10"/>
          <p:cNvSpPr txBox="1">
            <a:spLocks noChangeArrowheads="1"/>
          </p:cNvSpPr>
          <p:nvPr/>
        </p:nvSpPr>
        <p:spPr bwMode="auto">
          <a:xfrm>
            <a:off x="9000492" y="2917679"/>
            <a:ext cx="1992312" cy="790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nSpc>
                <a:spcPct val="150000"/>
              </a:lnSpc>
            </a:pPr>
            <a:r>
              <a:rPr lang="zh-CN" altLang="en-US" sz="1050" dirty="0">
                <a:solidFill>
                  <a:schemeClr val="bg1"/>
                </a:solidFill>
                <a:latin typeface="+mn-lt"/>
                <a:ea typeface="+mn-ea"/>
                <a:cs typeface="+mn-ea"/>
                <a:sym typeface="+mn-lt"/>
              </a:rPr>
              <a:t>此处添加详细文本描述，建议与标题相关并符合整体语言风格，语言描述尽量简洁生动。</a:t>
            </a:r>
          </a:p>
        </p:txBody>
      </p:sp>
      <p:sp>
        <p:nvSpPr>
          <p:cNvPr id="31" name="TextBox 10"/>
          <p:cNvSpPr txBox="1">
            <a:spLocks noChangeArrowheads="1"/>
          </p:cNvSpPr>
          <p:nvPr/>
        </p:nvSpPr>
        <p:spPr bwMode="auto">
          <a:xfrm>
            <a:off x="6737028" y="1579191"/>
            <a:ext cx="2223572" cy="790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nSpc>
                <a:spcPct val="150000"/>
              </a:lnSpc>
            </a:pPr>
            <a:r>
              <a:rPr lang="zh-CN" altLang="en-US" sz="1050" dirty="0">
                <a:solidFill>
                  <a:schemeClr val="bg1"/>
                </a:solidFill>
                <a:latin typeface="+mn-lt"/>
                <a:ea typeface="+mn-ea"/>
                <a:cs typeface="+mn-ea"/>
                <a:sym typeface="+mn-lt"/>
              </a:rPr>
              <a:t>此处添加详细文本描述，建议与标题相关并符合整体语言风格，语言描述尽量简洁生动。</a:t>
            </a:r>
          </a:p>
        </p:txBody>
      </p:sp>
      <p:sp>
        <p:nvSpPr>
          <p:cNvPr id="32" name="TextBox 10"/>
          <p:cNvSpPr txBox="1">
            <a:spLocks noChangeArrowheads="1"/>
          </p:cNvSpPr>
          <p:nvPr/>
        </p:nvSpPr>
        <p:spPr bwMode="auto">
          <a:xfrm>
            <a:off x="3600090" y="1671950"/>
            <a:ext cx="1992313" cy="790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gn="r">
              <a:lnSpc>
                <a:spcPct val="150000"/>
              </a:lnSpc>
            </a:pPr>
            <a:r>
              <a:rPr lang="zh-CN" altLang="en-US" sz="1050" dirty="0">
                <a:solidFill>
                  <a:schemeClr val="bg1"/>
                </a:solidFill>
                <a:latin typeface="+mn-lt"/>
                <a:ea typeface="+mn-ea"/>
                <a:cs typeface="+mn-ea"/>
                <a:sym typeface="+mn-lt"/>
              </a:rPr>
              <a:t>此处添加详细文本描述，建议与标题相关并符合整体语言风格，语言描述尽量简洁生动。</a:t>
            </a:r>
          </a:p>
        </p:txBody>
      </p:sp>
      <p:sp>
        <p:nvSpPr>
          <p:cNvPr id="33" name="TextBox 10"/>
          <p:cNvSpPr txBox="1">
            <a:spLocks noChangeArrowheads="1"/>
          </p:cNvSpPr>
          <p:nvPr/>
        </p:nvSpPr>
        <p:spPr bwMode="auto">
          <a:xfrm>
            <a:off x="1470890" y="2877324"/>
            <a:ext cx="1992313" cy="790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gn="r">
              <a:lnSpc>
                <a:spcPct val="150000"/>
              </a:lnSpc>
            </a:pPr>
            <a:r>
              <a:rPr lang="zh-CN" altLang="en-US" sz="1050" dirty="0">
                <a:solidFill>
                  <a:schemeClr val="bg1"/>
                </a:solidFill>
                <a:latin typeface="+mn-lt"/>
                <a:ea typeface="+mn-ea"/>
                <a:cs typeface="+mn-ea"/>
                <a:sym typeface="+mn-lt"/>
              </a:rPr>
              <a:t>此处添加详细文本描述，建议与标题相关并符合整体语言风格，语言描述尽量简洁生动。</a:t>
            </a:r>
          </a:p>
        </p:txBody>
      </p:sp>
      <p:sp>
        <p:nvSpPr>
          <p:cNvPr id="34" name="TextBox 10"/>
          <p:cNvSpPr txBox="1">
            <a:spLocks noChangeArrowheads="1"/>
          </p:cNvSpPr>
          <p:nvPr/>
        </p:nvSpPr>
        <p:spPr bwMode="auto">
          <a:xfrm>
            <a:off x="887189" y="4740925"/>
            <a:ext cx="1992313" cy="790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gn="r">
              <a:lnSpc>
                <a:spcPct val="150000"/>
              </a:lnSpc>
            </a:pPr>
            <a:r>
              <a:rPr lang="zh-CN" altLang="en-US" sz="1050" dirty="0">
                <a:solidFill>
                  <a:schemeClr val="bg1"/>
                </a:solidFill>
                <a:latin typeface="+mn-lt"/>
                <a:ea typeface="+mn-ea"/>
                <a:cs typeface="+mn-ea"/>
                <a:sym typeface="+mn-lt"/>
              </a:rPr>
              <a:t>此处添加详细文本描述，建议与标题相关并符合整体语言风格，语言描述尽量简洁生动。</a:t>
            </a:r>
          </a:p>
        </p:txBody>
      </p:sp>
      <p:sp>
        <p:nvSpPr>
          <p:cNvPr id="35" name="矩形 43"/>
          <p:cNvSpPr>
            <a:spLocks noChangeArrowheads="1"/>
          </p:cNvSpPr>
          <p:nvPr/>
        </p:nvSpPr>
        <p:spPr bwMode="auto">
          <a:xfrm>
            <a:off x="4913456" y="4682329"/>
            <a:ext cx="26468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zh-CN" altLang="en-US" sz="2400" b="1" dirty="0">
                <a:solidFill>
                  <a:schemeClr val="bg1"/>
                </a:solidFill>
                <a:cs typeface="+mn-ea"/>
                <a:sym typeface="+mn-lt"/>
              </a:rPr>
              <a:t>加入你的标题描述</a:t>
            </a:r>
          </a:p>
        </p:txBody>
      </p:sp>
    </p:spTree>
    <p:extLst>
      <p:ext uri="{BB962C8B-B14F-4D97-AF65-F5344CB8AC3E}">
        <p14:creationId xmlns:p14="http://schemas.microsoft.com/office/powerpoint/2010/main" val="1266261054"/>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1750"/>
                            </p:stCondLst>
                            <p:childTnLst>
                              <p:par>
                                <p:cTn id="17" presetID="2" presetClass="entr" presetSubtype="4" fill="hold" grpId="0" nodeType="after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500" fill="hold"/>
                                        <p:tgtEl>
                                          <p:spTgt spid="35"/>
                                        </p:tgtEl>
                                        <p:attrNameLst>
                                          <p:attrName>ppt_x</p:attrName>
                                        </p:attrNameLst>
                                      </p:cBhvr>
                                      <p:tavLst>
                                        <p:tav tm="0">
                                          <p:val>
                                            <p:strVal val="#ppt_x"/>
                                          </p:val>
                                        </p:tav>
                                        <p:tav tm="100000">
                                          <p:val>
                                            <p:strVal val="#ppt_x"/>
                                          </p:val>
                                        </p:tav>
                                      </p:tavLst>
                                    </p:anim>
                                    <p:anim calcmode="lin" valueType="num">
                                      <p:cBhvr additive="base">
                                        <p:cTn id="20" dur="500" fill="hold"/>
                                        <p:tgtEl>
                                          <p:spTgt spid="35"/>
                                        </p:tgtEl>
                                        <p:attrNameLst>
                                          <p:attrName>ppt_y</p:attrName>
                                        </p:attrNameLst>
                                      </p:cBhvr>
                                      <p:tavLst>
                                        <p:tav tm="0">
                                          <p:val>
                                            <p:strVal val="1+#ppt_h/2"/>
                                          </p:val>
                                        </p:tav>
                                        <p:tav tm="100000">
                                          <p:val>
                                            <p:strVal val="#ppt_y"/>
                                          </p:val>
                                        </p:tav>
                                      </p:tavLst>
                                    </p:anim>
                                  </p:childTnLst>
                                </p:cTn>
                              </p:par>
                            </p:childTnLst>
                          </p:cTn>
                        </p:par>
                        <p:par>
                          <p:cTn id="21" fill="hold">
                            <p:stCondLst>
                              <p:cond delay="2250"/>
                            </p:stCondLst>
                            <p:childTnLst>
                              <p:par>
                                <p:cTn id="22" presetID="22" presetClass="entr" presetSubtype="8"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wipe(left)">
                                      <p:cBhvr>
                                        <p:cTn id="24" dur="500"/>
                                        <p:tgtEl>
                                          <p:spTgt spid="34"/>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wipe(left)">
                                      <p:cBhvr>
                                        <p:cTn id="27" dur="500"/>
                                        <p:tgtEl>
                                          <p:spTgt spid="33"/>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wipe(left)">
                                      <p:cBhvr>
                                        <p:cTn id="30" dur="500"/>
                                        <p:tgtEl>
                                          <p:spTgt spid="32"/>
                                        </p:tgtEl>
                                      </p:cBhvr>
                                    </p:animEffect>
                                  </p:childTnLst>
                                </p:cTn>
                              </p:par>
                              <p:par>
                                <p:cTn id="31" presetID="22" presetClass="entr" presetSubtype="2" fill="hold" grpId="0" nodeType="with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wipe(right)">
                                      <p:cBhvr>
                                        <p:cTn id="33" dur="500"/>
                                        <p:tgtEl>
                                          <p:spTgt spid="31"/>
                                        </p:tgtEl>
                                      </p:cBhvr>
                                    </p:animEffect>
                                  </p:childTnLst>
                                </p:cTn>
                              </p:par>
                              <p:par>
                                <p:cTn id="34" presetID="22" presetClass="entr" presetSubtype="2" fill="hold" grpId="0" nodeType="with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wipe(right)">
                                      <p:cBhvr>
                                        <p:cTn id="36" dur="500"/>
                                        <p:tgtEl>
                                          <p:spTgt spid="30"/>
                                        </p:tgtEl>
                                      </p:cBhvr>
                                    </p:animEffect>
                                  </p:childTnLst>
                                </p:cTn>
                              </p:par>
                              <p:par>
                                <p:cTn id="37" presetID="22" presetClass="entr" presetSubtype="2" fill="hold" grpId="0" nodeType="with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wipe(right)">
                                      <p:cBhvr>
                                        <p:cTn id="39"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3" grpId="0"/>
      <p:bldP spid="34" grpId="0"/>
      <p:bldP spid="3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357025"/>
            <a:ext cx="12190413" cy="688765"/>
            <a:chOff x="0" y="462533"/>
            <a:chExt cx="12190413" cy="688765"/>
          </a:xfrm>
        </p:grpSpPr>
        <p:sp>
          <p:nvSpPr>
            <p:cNvPr id="11" name="Copyright Notice"/>
            <p:cNvSpPr>
              <a:spLocks/>
            </p:cNvSpPr>
            <p:nvPr/>
          </p:nvSpPr>
          <p:spPr bwMode="auto">
            <a:xfrm>
              <a:off x="4597400" y="462533"/>
              <a:ext cx="30480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chemeClr val="bg1"/>
                  </a:solidFill>
                  <a:cs typeface="+mn-ea"/>
                  <a:sym typeface="+mn-lt"/>
                </a:rPr>
                <a:t>点击加入标题文字</a:t>
              </a:r>
              <a:endParaRPr lang="en-US" sz="2400" cap="small" dirty="0">
                <a:solidFill>
                  <a:schemeClr val="bg1"/>
                </a:solidFill>
                <a:cs typeface="+mn-ea"/>
                <a:sym typeface="+mn-lt"/>
              </a:endParaRPr>
            </a:p>
          </p:txBody>
        </p:sp>
        <p:cxnSp>
          <p:nvCxnSpPr>
            <p:cNvPr id="5" name="直接连接符 4"/>
            <p:cNvCxnSpPr>
              <a:cxnSpLocks/>
            </p:cNvCxnSpPr>
            <p:nvPr/>
          </p:nvCxnSpPr>
          <p:spPr>
            <a:xfrm>
              <a:off x="0" y="1151298"/>
              <a:ext cx="1219041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 name="组合 5"/>
          <p:cNvGrpSpPr/>
          <p:nvPr/>
        </p:nvGrpSpPr>
        <p:grpSpPr>
          <a:xfrm flipH="1">
            <a:off x="5802183" y="2100251"/>
            <a:ext cx="4663474" cy="3216490"/>
            <a:chOff x="1223352" y="2030279"/>
            <a:chExt cx="4663474" cy="3216490"/>
          </a:xfrm>
        </p:grpSpPr>
        <p:sp>
          <p:nvSpPr>
            <p:cNvPr id="7" name="Rectangle 7"/>
            <p:cNvSpPr/>
            <p:nvPr/>
          </p:nvSpPr>
          <p:spPr>
            <a:xfrm>
              <a:off x="1223352" y="2030279"/>
              <a:ext cx="4657062" cy="1810945"/>
            </a:xfrm>
            <a:prstGeom prst="rect">
              <a:avLst/>
            </a:prstGeom>
          </p:spPr>
          <p:txBody>
            <a:bodyPr wrap="square">
              <a:spAutoFit/>
            </a:bodyPr>
            <a:lstStyle/>
            <a:p>
              <a:pPr>
                <a:lnSpc>
                  <a:spcPct val="130000"/>
                </a:lnSpc>
              </a:pPr>
              <a:r>
                <a:rPr lang="en-US" sz="2400" dirty="0">
                  <a:solidFill>
                    <a:schemeClr val="bg1"/>
                  </a:solidFill>
                  <a:cs typeface="+mn-ea"/>
                  <a:sym typeface="+mn-lt"/>
                </a:rPr>
                <a:t>Sean Hamilton</a:t>
              </a:r>
            </a:p>
            <a:p>
              <a:pPr>
                <a:lnSpc>
                  <a:spcPct val="130000"/>
                </a:lnSpc>
              </a:pPr>
              <a:r>
                <a:rPr lang="en-US" sz="1050" dirty="0">
                  <a:solidFill>
                    <a:schemeClr val="bg1"/>
                  </a:solidFill>
                  <a:cs typeface="+mn-ea"/>
                  <a:sym typeface="+mn-lt"/>
                </a:rPr>
                <a:t>Business Developer, Marketing Department</a:t>
              </a:r>
            </a:p>
            <a:p>
              <a:pPr>
                <a:lnSpc>
                  <a:spcPct val="130000"/>
                </a:lnSpc>
              </a:pPr>
              <a:endParaRPr lang="en-US" sz="1050" dirty="0">
                <a:solidFill>
                  <a:schemeClr val="bg1"/>
                </a:solidFill>
                <a:cs typeface="+mn-ea"/>
                <a:sym typeface="+mn-lt"/>
              </a:endParaRPr>
            </a:p>
            <a:p>
              <a:pPr>
                <a:lnSpc>
                  <a:spcPct val="130000"/>
                </a:lnSpc>
              </a:pPr>
              <a:r>
                <a:rPr lang="en-US" sz="1050" dirty="0">
                  <a:solidFill>
                    <a:schemeClr val="bg1"/>
                  </a:solidFill>
                  <a:cs typeface="+mn-ea"/>
                  <a:sym typeface="+mn-lt"/>
                </a:rPr>
                <a:t>Assertively unleash flexible technology whereas equity invested internal or "organic" sources. Collaboratively </a:t>
              </a:r>
              <a:r>
                <a:rPr lang="en-US" sz="1050" dirty="0" err="1">
                  <a:solidFill>
                    <a:schemeClr val="bg1"/>
                  </a:solidFill>
                  <a:cs typeface="+mn-ea"/>
                  <a:sym typeface="+mn-lt"/>
                </a:rPr>
                <a:t>disintermediate</a:t>
              </a:r>
              <a:r>
                <a:rPr lang="en-US" sz="1050" dirty="0">
                  <a:solidFill>
                    <a:schemeClr val="bg1"/>
                  </a:solidFill>
                  <a:cs typeface="+mn-ea"/>
                  <a:sym typeface="+mn-lt"/>
                </a:rPr>
                <a:t> maintainable leadership with team building internal or "organic" sources. Globally deploy enterprise-wide </a:t>
              </a:r>
              <a:r>
                <a:rPr lang="en-US" sz="1050" dirty="0" err="1">
                  <a:solidFill>
                    <a:schemeClr val="bg1"/>
                  </a:solidFill>
                  <a:cs typeface="+mn-ea"/>
                  <a:sym typeface="+mn-lt"/>
                </a:rPr>
                <a:t>vortals</a:t>
              </a:r>
              <a:r>
                <a:rPr lang="en-US" sz="1050" dirty="0">
                  <a:solidFill>
                    <a:schemeClr val="bg1"/>
                  </a:solidFill>
                  <a:cs typeface="+mn-ea"/>
                  <a:sym typeface="+mn-lt"/>
                </a:rPr>
                <a:t> for magnetic quality vectors. </a:t>
              </a:r>
            </a:p>
          </p:txBody>
        </p:sp>
        <p:sp>
          <p:nvSpPr>
            <p:cNvPr id="9" name="Rounded Rectangle 8"/>
            <p:cNvSpPr/>
            <p:nvPr/>
          </p:nvSpPr>
          <p:spPr>
            <a:xfrm>
              <a:off x="1304869" y="4505897"/>
              <a:ext cx="1828801" cy="12759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cs typeface="+mn-ea"/>
                <a:sym typeface="+mn-lt"/>
              </a:endParaRPr>
            </a:p>
          </p:txBody>
        </p:sp>
        <p:sp>
          <p:nvSpPr>
            <p:cNvPr id="10" name="TextBox 7"/>
            <p:cNvSpPr txBox="1"/>
            <p:nvPr/>
          </p:nvSpPr>
          <p:spPr>
            <a:xfrm>
              <a:off x="1223352" y="4243166"/>
              <a:ext cx="1258678" cy="253916"/>
            </a:xfrm>
            <a:prstGeom prst="rect">
              <a:avLst/>
            </a:prstGeom>
            <a:noFill/>
          </p:spPr>
          <p:txBody>
            <a:bodyPr wrap="none" rtlCol="0">
              <a:spAutoFit/>
            </a:bodyPr>
            <a:lstStyle/>
            <a:p>
              <a:r>
                <a:rPr lang="en-US" sz="1050">
                  <a:solidFill>
                    <a:schemeClr val="bg1"/>
                  </a:solidFill>
                  <a:cs typeface="+mn-ea"/>
                  <a:sym typeface="+mn-lt"/>
                </a:rPr>
                <a:t>Adobe Photoshop</a:t>
              </a:r>
            </a:p>
          </p:txBody>
        </p:sp>
        <p:sp>
          <p:nvSpPr>
            <p:cNvPr id="12" name="Rounded Rectangle 22"/>
            <p:cNvSpPr/>
            <p:nvPr/>
          </p:nvSpPr>
          <p:spPr>
            <a:xfrm>
              <a:off x="1304868" y="4505897"/>
              <a:ext cx="1554480" cy="12759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cs typeface="+mn-ea"/>
                <a:sym typeface="+mn-lt"/>
              </a:endParaRPr>
            </a:p>
          </p:txBody>
        </p:sp>
        <p:sp>
          <p:nvSpPr>
            <p:cNvPr id="13" name="TextBox 9"/>
            <p:cNvSpPr txBox="1"/>
            <p:nvPr/>
          </p:nvSpPr>
          <p:spPr>
            <a:xfrm>
              <a:off x="2741981" y="4243166"/>
              <a:ext cx="461986" cy="253916"/>
            </a:xfrm>
            <a:prstGeom prst="rect">
              <a:avLst/>
            </a:prstGeom>
            <a:noFill/>
          </p:spPr>
          <p:txBody>
            <a:bodyPr wrap="none" rtlCol="0">
              <a:spAutoFit/>
            </a:bodyPr>
            <a:lstStyle/>
            <a:p>
              <a:pPr algn="r"/>
              <a:r>
                <a:rPr lang="en-US" sz="1050">
                  <a:solidFill>
                    <a:schemeClr val="bg1"/>
                  </a:solidFill>
                  <a:cs typeface="+mn-ea"/>
                  <a:sym typeface="+mn-lt"/>
                </a:rPr>
                <a:t>90%</a:t>
              </a:r>
            </a:p>
          </p:txBody>
        </p:sp>
        <p:sp>
          <p:nvSpPr>
            <p:cNvPr id="14" name="Rounded Rectangle 24"/>
            <p:cNvSpPr/>
            <p:nvPr/>
          </p:nvSpPr>
          <p:spPr>
            <a:xfrm>
              <a:off x="3987728" y="4505897"/>
              <a:ext cx="1828801" cy="12759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cs typeface="+mn-ea"/>
                <a:sym typeface="+mn-lt"/>
              </a:endParaRPr>
            </a:p>
          </p:txBody>
        </p:sp>
        <p:sp>
          <p:nvSpPr>
            <p:cNvPr id="15" name="TextBox 11"/>
            <p:cNvSpPr txBox="1"/>
            <p:nvPr/>
          </p:nvSpPr>
          <p:spPr>
            <a:xfrm>
              <a:off x="3906211" y="4243166"/>
              <a:ext cx="1138453" cy="253916"/>
            </a:xfrm>
            <a:prstGeom prst="rect">
              <a:avLst/>
            </a:prstGeom>
            <a:noFill/>
          </p:spPr>
          <p:txBody>
            <a:bodyPr wrap="none" rtlCol="0">
              <a:spAutoFit/>
            </a:bodyPr>
            <a:lstStyle/>
            <a:p>
              <a:r>
                <a:rPr lang="en-US" sz="1050">
                  <a:solidFill>
                    <a:schemeClr val="bg1"/>
                  </a:solidFill>
                  <a:cs typeface="+mn-ea"/>
                  <a:sym typeface="+mn-lt"/>
                </a:rPr>
                <a:t>Consulting Web</a:t>
              </a:r>
            </a:p>
          </p:txBody>
        </p:sp>
        <p:sp>
          <p:nvSpPr>
            <p:cNvPr id="16" name="Rounded Rectangle 26"/>
            <p:cNvSpPr/>
            <p:nvPr/>
          </p:nvSpPr>
          <p:spPr>
            <a:xfrm>
              <a:off x="3987727" y="4505897"/>
              <a:ext cx="1188720" cy="12759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cs typeface="+mn-ea"/>
                <a:sym typeface="+mn-lt"/>
              </a:endParaRPr>
            </a:p>
          </p:txBody>
        </p:sp>
        <p:sp>
          <p:nvSpPr>
            <p:cNvPr id="17" name="TextBox 13"/>
            <p:cNvSpPr txBox="1"/>
            <p:nvPr/>
          </p:nvSpPr>
          <p:spPr>
            <a:xfrm>
              <a:off x="5424840" y="4243166"/>
              <a:ext cx="461986" cy="253916"/>
            </a:xfrm>
            <a:prstGeom prst="rect">
              <a:avLst/>
            </a:prstGeom>
            <a:noFill/>
          </p:spPr>
          <p:txBody>
            <a:bodyPr wrap="none" rtlCol="0">
              <a:spAutoFit/>
            </a:bodyPr>
            <a:lstStyle/>
            <a:p>
              <a:pPr algn="r"/>
              <a:r>
                <a:rPr lang="en-US" sz="1050">
                  <a:solidFill>
                    <a:schemeClr val="bg1"/>
                  </a:solidFill>
                  <a:cs typeface="+mn-ea"/>
                  <a:sym typeface="+mn-lt"/>
                </a:rPr>
                <a:t>75%</a:t>
              </a:r>
            </a:p>
          </p:txBody>
        </p:sp>
        <p:sp>
          <p:nvSpPr>
            <p:cNvPr id="18" name="Rounded Rectangle 28"/>
            <p:cNvSpPr/>
            <p:nvPr/>
          </p:nvSpPr>
          <p:spPr>
            <a:xfrm>
              <a:off x="1304869" y="5119177"/>
              <a:ext cx="1828801" cy="12759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cs typeface="+mn-ea"/>
                <a:sym typeface="+mn-lt"/>
              </a:endParaRPr>
            </a:p>
          </p:txBody>
        </p:sp>
        <p:sp>
          <p:nvSpPr>
            <p:cNvPr id="19" name="TextBox 15"/>
            <p:cNvSpPr txBox="1"/>
            <p:nvPr/>
          </p:nvSpPr>
          <p:spPr>
            <a:xfrm>
              <a:off x="1223352" y="4856446"/>
              <a:ext cx="837089" cy="253916"/>
            </a:xfrm>
            <a:prstGeom prst="rect">
              <a:avLst/>
            </a:prstGeom>
            <a:noFill/>
          </p:spPr>
          <p:txBody>
            <a:bodyPr wrap="none" rtlCol="0">
              <a:spAutoFit/>
            </a:bodyPr>
            <a:lstStyle/>
            <a:p>
              <a:r>
                <a:rPr lang="en-US" sz="1050">
                  <a:solidFill>
                    <a:schemeClr val="bg1"/>
                  </a:solidFill>
                  <a:cs typeface="+mn-ea"/>
                  <a:sym typeface="+mn-lt"/>
                </a:rPr>
                <a:t>Wordpress</a:t>
              </a:r>
            </a:p>
          </p:txBody>
        </p:sp>
        <p:sp>
          <p:nvSpPr>
            <p:cNvPr id="20" name="Rounded Rectangle 30"/>
            <p:cNvSpPr/>
            <p:nvPr/>
          </p:nvSpPr>
          <p:spPr>
            <a:xfrm>
              <a:off x="1304868" y="5119177"/>
              <a:ext cx="1005840" cy="12759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cs typeface="+mn-ea"/>
                <a:sym typeface="+mn-lt"/>
              </a:endParaRPr>
            </a:p>
          </p:txBody>
        </p:sp>
        <p:sp>
          <p:nvSpPr>
            <p:cNvPr id="21" name="TextBox 17"/>
            <p:cNvSpPr txBox="1"/>
            <p:nvPr/>
          </p:nvSpPr>
          <p:spPr>
            <a:xfrm>
              <a:off x="2741981" y="4856446"/>
              <a:ext cx="461986" cy="253916"/>
            </a:xfrm>
            <a:prstGeom prst="rect">
              <a:avLst/>
            </a:prstGeom>
            <a:noFill/>
          </p:spPr>
          <p:txBody>
            <a:bodyPr wrap="none" rtlCol="0">
              <a:spAutoFit/>
            </a:bodyPr>
            <a:lstStyle/>
            <a:p>
              <a:pPr algn="r"/>
              <a:r>
                <a:rPr lang="en-US" sz="1050">
                  <a:solidFill>
                    <a:schemeClr val="bg1"/>
                  </a:solidFill>
                  <a:cs typeface="+mn-ea"/>
                  <a:sym typeface="+mn-lt"/>
                </a:rPr>
                <a:t>55%</a:t>
              </a:r>
            </a:p>
          </p:txBody>
        </p:sp>
        <p:sp>
          <p:nvSpPr>
            <p:cNvPr id="22" name="Rounded Rectangle 32"/>
            <p:cNvSpPr/>
            <p:nvPr/>
          </p:nvSpPr>
          <p:spPr>
            <a:xfrm>
              <a:off x="3987728" y="5119177"/>
              <a:ext cx="1828801" cy="12759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cs typeface="+mn-ea"/>
                <a:sym typeface="+mn-lt"/>
              </a:endParaRPr>
            </a:p>
          </p:txBody>
        </p:sp>
        <p:sp>
          <p:nvSpPr>
            <p:cNvPr id="23" name="TextBox 19"/>
            <p:cNvSpPr txBox="1"/>
            <p:nvPr/>
          </p:nvSpPr>
          <p:spPr>
            <a:xfrm>
              <a:off x="3898196" y="4856446"/>
              <a:ext cx="1048685" cy="253916"/>
            </a:xfrm>
            <a:prstGeom prst="rect">
              <a:avLst/>
            </a:prstGeom>
            <a:noFill/>
          </p:spPr>
          <p:txBody>
            <a:bodyPr wrap="none" rtlCol="0">
              <a:spAutoFit/>
            </a:bodyPr>
            <a:lstStyle/>
            <a:p>
              <a:r>
                <a:rPr lang="en-US" sz="1050">
                  <a:solidFill>
                    <a:schemeClr val="bg1"/>
                  </a:solidFill>
                  <a:cs typeface="+mn-ea"/>
                  <a:sym typeface="+mn-lt"/>
                </a:rPr>
                <a:t>Business Plan</a:t>
              </a:r>
            </a:p>
          </p:txBody>
        </p:sp>
        <p:sp>
          <p:nvSpPr>
            <p:cNvPr id="24" name="Rounded Rectangle 34"/>
            <p:cNvSpPr/>
            <p:nvPr/>
          </p:nvSpPr>
          <p:spPr>
            <a:xfrm>
              <a:off x="3987727" y="5119177"/>
              <a:ext cx="822960" cy="12759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cs typeface="+mn-ea"/>
                <a:sym typeface="+mn-lt"/>
              </a:endParaRPr>
            </a:p>
          </p:txBody>
        </p:sp>
        <p:sp>
          <p:nvSpPr>
            <p:cNvPr id="25" name="TextBox 21"/>
            <p:cNvSpPr txBox="1"/>
            <p:nvPr/>
          </p:nvSpPr>
          <p:spPr>
            <a:xfrm>
              <a:off x="5424840" y="4856446"/>
              <a:ext cx="461986" cy="253916"/>
            </a:xfrm>
            <a:prstGeom prst="rect">
              <a:avLst/>
            </a:prstGeom>
            <a:noFill/>
          </p:spPr>
          <p:txBody>
            <a:bodyPr wrap="none" rtlCol="0">
              <a:spAutoFit/>
            </a:bodyPr>
            <a:lstStyle/>
            <a:p>
              <a:pPr algn="r"/>
              <a:r>
                <a:rPr lang="en-US" sz="1050">
                  <a:solidFill>
                    <a:schemeClr val="bg1"/>
                  </a:solidFill>
                  <a:cs typeface="+mn-ea"/>
                  <a:sym typeface="+mn-lt"/>
                </a:rPr>
                <a:t>40%</a:t>
              </a:r>
            </a:p>
          </p:txBody>
        </p:sp>
      </p:grpSp>
      <p:grpSp>
        <p:nvGrpSpPr>
          <p:cNvPr id="26" name="Group 905"/>
          <p:cNvGrpSpPr>
            <a:grpSpLocks/>
          </p:cNvGrpSpPr>
          <p:nvPr/>
        </p:nvGrpSpPr>
        <p:grpSpPr bwMode="auto">
          <a:xfrm>
            <a:off x="2205003" y="2049451"/>
            <a:ext cx="2336802" cy="3433763"/>
            <a:chOff x="-1" y="0"/>
            <a:chExt cx="4739013" cy="6963686"/>
          </a:xfrm>
          <a:noFill/>
        </p:grpSpPr>
        <p:grpSp>
          <p:nvGrpSpPr>
            <p:cNvPr id="27" name="Group 903"/>
            <p:cNvGrpSpPr>
              <a:grpSpLocks/>
            </p:cNvGrpSpPr>
            <p:nvPr/>
          </p:nvGrpSpPr>
          <p:grpSpPr bwMode="auto">
            <a:xfrm>
              <a:off x="-1" y="0"/>
              <a:ext cx="4739013" cy="6963686"/>
              <a:chOff x="0" y="0"/>
              <a:chExt cx="4739011" cy="6963686"/>
            </a:xfrm>
            <a:grpFill/>
          </p:grpSpPr>
          <p:sp>
            <p:nvSpPr>
              <p:cNvPr id="29" name="Shape 891"/>
              <p:cNvSpPr>
                <a:spLocks/>
              </p:cNvSpPr>
              <p:nvPr/>
            </p:nvSpPr>
            <p:spPr bwMode="auto">
              <a:xfrm>
                <a:off x="1606310" y="5742560"/>
                <a:ext cx="1512781" cy="258733"/>
              </a:xfrm>
              <a:custGeom>
                <a:avLst/>
                <a:gdLst>
                  <a:gd name="T0" fmla="*/ 756391 w 21600"/>
                  <a:gd name="T1" fmla="*/ 129367 h 21600"/>
                  <a:gd name="T2" fmla="*/ 756391 w 21600"/>
                  <a:gd name="T3" fmla="*/ 129367 h 21600"/>
                  <a:gd name="T4" fmla="*/ 756391 w 21600"/>
                  <a:gd name="T5" fmla="*/ 129367 h 21600"/>
                  <a:gd name="T6" fmla="*/ 756391 w 21600"/>
                  <a:gd name="T7" fmla="*/ 12936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21600" y="10801"/>
                    </a:moveTo>
                    <a:cubicBezTo>
                      <a:pt x="21600" y="16761"/>
                      <a:pt x="20537" y="21600"/>
                      <a:pt x="19229" y="21600"/>
                    </a:cubicBezTo>
                    <a:lnTo>
                      <a:pt x="2370" y="21600"/>
                    </a:lnTo>
                    <a:cubicBezTo>
                      <a:pt x="1060" y="21600"/>
                      <a:pt x="0" y="16761"/>
                      <a:pt x="0" y="10801"/>
                    </a:cubicBezTo>
                    <a:cubicBezTo>
                      <a:pt x="0" y="4831"/>
                      <a:pt x="1060" y="0"/>
                      <a:pt x="2370" y="0"/>
                    </a:cubicBezTo>
                    <a:lnTo>
                      <a:pt x="19229" y="0"/>
                    </a:lnTo>
                    <a:cubicBezTo>
                      <a:pt x="20537" y="0"/>
                      <a:pt x="21600" y="4831"/>
                      <a:pt x="21600" y="10801"/>
                    </a:cubicBezTo>
                    <a:cubicBezTo>
                      <a:pt x="21600" y="10801"/>
                      <a:pt x="21600" y="10801"/>
                      <a:pt x="21600" y="10801"/>
                    </a:cubicBezTo>
                    <a:close/>
                  </a:path>
                </a:pathLst>
              </a:custGeom>
              <a:grpFill/>
              <a:ln w="12700" cap="flat">
                <a:solidFill>
                  <a:schemeClr val="bg1"/>
                </a:solidFill>
                <a:miter lim="400000"/>
                <a:headEnd/>
                <a:tailEnd/>
              </a:ln>
            </p:spPr>
            <p:txBody>
              <a:bodyPr lIns="38100" tIns="38100" rIns="38100" bIns="38100" anchor="ct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s-ES">
                  <a:latin typeface="+mn-lt"/>
                  <a:cs typeface="+mn-ea"/>
                  <a:sym typeface="+mn-lt"/>
                </a:endParaRPr>
              </a:p>
            </p:txBody>
          </p:sp>
          <p:sp>
            <p:nvSpPr>
              <p:cNvPr id="30" name="Shape 892"/>
              <p:cNvSpPr>
                <a:spLocks/>
              </p:cNvSpPr>
              <p:nvPr/>
            </p:nvSpPr>
            <p:spPr bwMode="auto">
              <a:xfrm>
                <a:off x="1606310" y="6063822"/>
                <a:ext cx="1512781" cy="258673"/>
              </a:xfrm>
              <a:custGeom>
                <a:avLst/>
                <a:gdLst>
                  <a:gd name="T0" fmla="*/ 756391 w 21600"/>
                  <a:gd name="T1" fmla="*/ 129337 h 21600"/>
                  <a:gd name="T2" fmla="*/ 756391 w 21600"/>
                  <a:gd name="T3" fmla="*/ 129337 h 21600"/>
                  <a:gd name="T4" fmla="*/ 756391 w 21600"/>
                  <a:gd name="T5" fmla="*/ 129337 h 21600"/>
                  <a:gd name="T6" fmla="*/ 756391 w 21600"/>
                  <a:gd name="T7" fmla="*/ 12933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21600" y="10797"/>
                    </a:moveTo>
                    <a:cubicBezTo>
                      <a:pt x="21600" y="16767"/>
                      <a:pt x="20537" y="21600"/>
                      <a:pt x="19229" y="21600"/>
                    </a:cubicBezTo>
                    <a:lnTo>
                      <a:pt x="2370" y="21600"/>
                    </a:lnTo>
                    <a:cubicBezTo>
                      <a:pt x="1060" y="21600"/>
                      <a:pt x="0" y="16767"/>
                      <a:pt x="0" y="10797"/>
                    </a:cubicBezTo>
                    <a:cubicBezTo>
                      <a:pt x="0" y="4837"/>
                      <a:pt x="1060" y="0"/>
                      <a:pt x="2370" y="0"/>
                    </a:cubicBezTo>
                    <a:lnTo>
                      <a:pt x="19229" y="0"/>
                    </a:lnTo>
                    <a:cubicBezTo>
                      <a:pt x="20537" y="0"/>
                      <a:pt x="21600" y="4837"/>
                      <a:pt x="21600" y="10797"/>
                    </a:cubicBezTo>
                    <a:cubicBezTo>
                      <a:pt x="21600" y="10797"/>
                      <a:pt x="21600" y="10797"/>
                      <a:pt x="21600" y="10797"/>
                    </a:cubicBezTo>
                    <a:close/>
                  </a:path>
                </a:pathLst>
              </a:custGeom>
              <a:grpFill/>
              <a:ln w="12700" cap="flat">
                <a:solidFill>
                  <a:schemeClr val="bg1"/>
                </a:solidFill>
                <a:miter lim="400000"/>
                <a:headEnd/>
                <a:tailEnd/>
              </a:ln>
            </p:spPr>
            <p:txBody>
              <a:bodyPr lIns="38100" tIns="38100" rIns="38100" bIns="38100" anchor="ct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s-ES">
                  <a:latin typeface="+mn-lt"/>
                  <a:cs typeface="+mn-ea"/>
                  <a:sym typeface="+mn-lt"/>
                </a:endParaRPr>
              </a:p>
            </p:txBody>
          </p:sp>
          <p:sp>
            <p:nvSpPr>
              <p:cNvPr id="31" name="Shape 893"/>
              <p:cNvSpPr>
                <a:spLocks/>
              </p:cNvSpPr>
              <p:nvPr/>
            </p:nvSpPr>
            <p:spPr bwMode="auto">
              <a:xfrm>
                <a:off x="1606310" y="6385084"/>
                <a:ext cx="1512781" cy="258754"/>
              </a:xfrm>
              <a:custGeom>
                <a:avLst/>
                <a:gdLst>
                  <a:gd name="T0" fmla="*/ 756391 w 21600"/>
                  <a:gd name="T1" fmla="*/ 129377 h 21600"/>
                  <a:gd name="T2" fmla="*/ 756391 w 21600"/>
                  <a:gd name="T3" fmla="*/ 129377 h 21600"/>
                  <a:gd name="T4" fmla="*/ 756391 w 21600"/>
                  <a:gd name="T5" fmla="*/ 129377 h 21600"/>
                  <a:gd name="T6" fmla="*/ 756391 w 21600"/>
                  <a:gd name="T7" fmla="*/ 12937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21600" y="10803"/>
                    </a:moveTo>
                    <a:cubicBezTo>
                      <a:pt x="21600" y="16768"/>
                      <a:pt x="20537" y="21600"/>
                      <a:pt x="19229" y="21600"/>
                    </a:cubicBezTo>
                    <a:lnTo>
                      <a:pt x="2370" y="21600"/>
                    </a:lnTo>
                    <a:cubicBezTo>
                      <a:pt x="1060" y="21600"/>
                      <a:pt x="0" y="16768"/>
                      <a:pt x="0" y="10803"/>
                    </a:cubicBezTo>
                    <a:cubicBezTo>
                      <a:pt x="0" y="4835"/>
                      <a:pt x="1060" y="0"/>
                      <a:pt x="2370" y="0"/>
                    </a:cubicBezTo>
                    <a:lnTo>
                      <a:pt x="19229" y="0"/>
                    </a:lnTo>
                    <a:cubicBezTo>
                      <a:pt x="20537" y="0"/>
                      <a:pt x="21600" y="4835"/>
                      <a:pt x="21600" y="10803"/>
                    </a:cubicBezTo>
                    <a:cubicBezTo>
                      <a:pt x="21600" y="10803"/>
                      <a:pt x="21600" y="10803"/>
                      <a:pt x="21600" y="10803"/>
                    </a:cubicBezTo>
                    <a:close/>
                  </a:path>
                </a:pathLst>
              </a:custGeom>
              <a:grpFill/>
              <a:ln w="12700" cap="flat">
                <a:solidFill>
                  <a:schemeClr val="bg1"/>
                </a:solidFill>
                <a:miter lim="400000"/>
                <a:headEnd/>
                <a:tailEnd/>
              </a:ln>
            </p:spPr>
            <p:txBody>
              <a:bodyPr lIns="38100" tIns="38100" rIns="38100" bIns="38100" anchor="ct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s-ES">
                  <a:latin typeface="+mn-lt"/>
                  <a:cs typeface="+mn-ea"/>
                  <a:sym typeface="+mn-lt"/>
                </a:endParaRPr>
              </a:p>
            </p:txBody>
          </p:sp>
          <p:sp>
            <p:nvSpPr>
              <p:cNvPr id="32" name="Shape 894"/>
              <p:cNvSpPr>
                <a:spLocks/>
              </p:cNvSpPr>
              <p:nvPr/>
            </p:nvSpPr>
            <p:spPr bwMode="auto">
              <a:xfrm>
                <a:off x="1927572" y="6706346"/>
                <a:ext cx="858647" cy="257340"/>
              </a:xfrm>
              <a:custGeom>
                <a:avLst/>
                <a:gdLst>
                  <a:gd name="T0" fmla="*/ 429324 w 21600"/>
                  <a:gd name="T1" fmla="*/ 128670 h 21600"/>
                  <a:gd name="T2" fmla="*/ 429324 w 21600"/>
                  <a:gd name="T3" fmla="*/ 128670 h 21600"/>
                  <a:gd name="T4" fmla="*/ 429324 w 21600"/>
                  <a:gd name="T5" fmla="*/ 128670 h 21600"/>
                  <a:gd name="T6" fmla="*/ 429324 w 21600"/>
                  <a:gd name="T7" fmla="*/ 128670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21600" y="0"/>
                    </a:moveTo>
                    <a:cubicBezTo>
                      <a:pt x="21600" y="11932"/>
                      <a:pt x="16764" y="21600"/>
                      <a:pt x="10800" y="21600"/>
                    </a:cubicBezTo>
                    <a:cubicBezTo>
                      <a:pt x="4836" y="21600"/>
                      <a:pt x="0" y="11932"/>
                      <a:pt x="0" y="0"/>
                    </a:cubicBezTo>
                    <a:cubicBezTo>
                      <a:pt x="0" y="0"/>
                      <a:pt x="21600" y="0"/>
                      <a:pt x="21600" y="0"/>
                    </a:cubicBezTo>
                    <a:close/>
                  </a:path>
                </a:pathLst>
              </a:custGeom>
              <a:grpFill/>
              <a:ln w="12700" cap="flat">
                <a:solidFill>
                  <a:schemeClr val="bg1"/>
                </a:solidFill>
                <a:miter lim="400000"/>
                <a:headEnd/>
                <a:tailEnd/>
              </a:ln>
            </p:spPr>
            <p:txBody>
              <a:bodyPr lIns="38100" tIns="38100" rIns="38100" bIns="38100" anchor="ct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s-ES">
                  <a:latin typeface="+mn-lt"/>
                  <a:cs typeface="+mn-ea"/>
                  <a:sym typeface="+mn-lt"/>
                </a:endParaRPr>
              </a:p>
            </p:txBody>
          </p:sp>
          <p:sp>
            <p:nvSpPr>
              <p:cNvPr id="33" name="Shape 895"/>
              <p:cNvSpPr>
                <a:spLocks/>
              </p:cNvSpPr>
              <p:nvPr/>
            </p:nvSpPr>
            <p:spPr bwMode="auto">
              <a:xfrm>
                <a:off x="2369308" y="0"/>
                <a:ext cx="1782941" cy="1363718"/>
              </a:xfrm>
              <a:custGeom>
                <a:avLst/>
                <a:gdLst>
                  <a:gd name="T0" fmla="*/ 891471 w 21600"/>
                  <a:gd name="T1" fmla="*/ 681859 h 21600"/>
                  <a:gd name="T2" fmla="*/ 891471 w 21600"/>
                  <a:gd name="T3" fmla="*/ 681859 h 21600"/>
                  <a:gd name="T4" fmla="*/ 891471 w 21600"/>
                  <a:gd name="T5" fmla="*/ 681859 h 21600"/>
                  <a:gd name="T6" fmla="*/ 891471 w 21600"/>
                  <a:gd name="T7" fmla="*/ 681859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5120" y="21600"/>
                    </a:moveTo>
                    <a:lnTo>
                      <a:pt x="21600" y="13130"/>
                    </a:lnTo>
                    <a:cubicBezTo>
                      <a:pt x="16394" y="5131"/>
                      <a:pt x="8655" y="44"/>
                      <a:pt x="0" y="0"/>
                    </a:cubicBezTo>
                    <a:lnTo>
                      <a:pt x="0" y="11904"/>
                    </a:lnTo>
                    <a:cubicBezTo>
                      <a:pt x="6131" y="11949"/>
                      <a:pt x="11585" y="15738"/>
                      <a:pt x="15120" y="21600"/>
                    </a:cubicBezTo>
                    <a:close/>
                  </a:path>
                </a:pathLst>
              </a:custGeom>
              <a:grpFill/>
              <a:ln w="12700" cap="flat">
                <a:solidFill>
                  <a:schemeClr val="bg1"/>
                </a:solidFill>
                <a:miter lim="400000"/>
                <a:headEnd/>
                <a:tailEnd/>
              </a:ln>
            </p:spPr>
            <p:txBody>
              <a:bodyPr lIns="38100" tIns="38100" rIns="38100" bIns="38100" anchor="ct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s-ES">
                  <a:latin typeface="+mn-lt"/>
                  <a:cs typeface="+mn-ea"/>
                  <a:sym typeface="+mn-lt"/>
                </a:endParaRPr>
              </a:p>
            </p:txBody>
          </p:sp>
          <p:sp>
            <p:nvSpPr>
              <p:cNvPr id="34" name="Shape 896"/>
              <p:cNvSpPr>
                <a:spLocks/>
              </p:cNvSpPr>
              <p:nvPr/>
            </p:nvSpPr>
            <p:spPr bwMode="auto">
              <a:xfrm>
                <a:off x="3654356" y="843313"/>
                <a:ext cx="1084655" cy="1778118"/>
              </a:xfrm>
              <a:custGeom>
                <a:avLst/>
                <a:gdLst>
                  <a:gd name="T0" fmla="*/ 542328 w 21600"/>
                  <a:gd name="T1" fmla="*/ 889059 h 21600"/>
                  <a:gd name="T2" fmla="*/ 542328 w 21600"/>
                  <a:gd name="T3" fmla="*/ 889059 h 21600"/>
                  <a:gd name="T4" fmla="*/ 542328 w 21600"/>
                  <a:gd name="T5" fmla="*/ 889059 h 21600"/>
                  <a:gd name="T6" fmla="*/ 542328 w 21600"/>
                  <a:gd name="T7" fmla="*/ 889059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6638" y="18341"/>
                    </a:moveTo>
                    <a:cubicBezTo>
                      <a:pt x="6638" y="19447"/>
                      <a:pt x="6452" y="20533"/>
                      <a:pt x="6159" y="21600"/>
                    </a:cubicBezTo>
                    <a:lnTo>
                      <a:pt x="21289" y="21600"/>
                    </a:lnTo>
                    <a:cubicBezTo>
                      <a:pt x="21489" y="20529"/>
                      <a:pt x="21600" y="19443"/>
                      <a:pt x="21600" y="18341"/>
                    </a:cubicBezTo>
                    <a:cubicBezTo>
                      <a:pt x="21600" y="11357"/>
                      <a:pt x="17487" y="4963"/>
                      <a:pt x="10670" y="0"/>
                    </a:cubicBezTo>
                    <a:lnTo>
                      <a:pt x="0" y="6509"/>
                    </a:lnTo>
                    <a:cubicBezTo>
                      <a:pt x="4145" y="9791"/>
                      <a:pt x="6638" y="13887"/>
                      <a:pt x="6638" y="18341"/>
                    </a:cubicBezTo>
                    <a:close/>
                  </a:path>
                </a:pathLst>
              </a:custGeom>
              <a:grpFill/>
              <a:ln w="12700" cap="flat">
                <a:solidFill>
                  <a:schemeClr val="bg1"/>
                </a:solidFill>
                <a:miter lim="400000"/>
                <a:headEnd/>
                <a:tailEnd/>
              </a:ln>
            </p:spPr>
            <p:txBody>
              <a:bodyPr lIns="38100" tIns="38100" rIns="38100" bIns="38100" anchor="ct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s-ES">
                  <a:latin typeface="+mn-lt"/>
                  <a:cs typeface="+mn-ea"/>
                  <a:sym typeface="+mn-lt"/>
                </a:endParaRPr>
              </a:p>
            </p:txBody>
          </p:sp>
          <p:sp>
            <p:nvSpPr>
              <p:cNvPr id="35" name="Shape 897"/>
              <p:cNvSpPr>
                <a:spLocks/>
              </p:cNvSpPr>
              <p:nvPr/>
            </p:nvSpPr>
            <p:spPr bwMode="auto">
              <a:xfrm>
                <a:off x="843313" y="3654356"/>
                <a:ext cx="1512153" cy="2022009"/>
              </a:xfrm>
              <a:custGeom>
                <a:avLst/>
                <a:gdLst>
                  <a:gd name="T0" fmla="*/ 756077 w 21600"/>
                  <a:gd name="T1" fmla="*/ 1011005 h 21600"/>
                  <a:gd name="T2" fmla="*/ 756077 w 21600"/>
                  <a:gd name="T3" fmla="*/ 1011005 h 21600"/>
                  <a:gd name="T4" fmla="*/ 756077 w 21600"/>
                  <a:gd name="T5" fmla="*/ 1011005 h 21600"/>
                  <a:gd name="T6" fmla="*/ 756077 w 21600"/>
                  <a:gd name="T7" fmla="*/ 1011005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8588" y="13574"/>
                    </a:moveTo>
                    <a:cubicBezTo>
                      <a:pt x="17948" y="11856"/>
                      <a:pt x="17059" y="9576"/>
                      <a:pt x="15198" y="7334"/>
                    </a:cubicBezTo>
                    <a:cubicBezTo>
                      <a:pt x="12968" y="4648"/>
                      <a:pt x="10047" y="2019"/>
                      <a:pt x="7599" y="0"/>
                    </a:cubicBezTo>
                    <a:lnTo>
                      <a:pt x="0" y="5682"/>
                    </a:lnTo>
                    <a:cubicBezTo>
                      <a:pt x="1933" y="7296"/>
                      <a:pt x="4325" y="9453"/>
                      <a:pt x="6080" y="11567"/>
                    </a:cubicBezTo>
                    <a:cubicBezTo>
                      <a:pt x="9530" y="15723"/>
                      <a:pt x="7805" y="21600"/>
                      <a:pt x="15789" y="21600"/>
                    </a:cubicBezTo>
                    <a:lnTo>
                      <a:pt x="20867" y="21600"/>
                    </a:lnTo>
                    <a:lnTo>
                      <a:pt x="21600" y="21600"/>
                    </a:lnTo>
                    <a:lnTo>
                      <a:pt x="21600" y="13574"/>
                    </a:lnTo>
                    <a:cubicBezTo>
                      <a:pt x="21600" y="13574"/>
                      <a:pt x="18588" y="13574"/>
                      <a:pt x="18588" y="13574"/>
                    </a:cubicBezTo>
                    <a:close/>
                  </a:path>
                </a:pathLst>
              </a:custGeom>
              <a:grpFill/>
              <a:ln w="12700" cap="flat">
                <a:solidFill>
                  <a:schemeClr val="bg1"/>
                </a:solidFill>
                <a:miter lim="400000"/>
                <a:headEnd/>
                <a:tailEnd/>
              </a:ln>
            </p:spPr>
            <p:txBody>
              <a:bodyPr lIns="38100" tIns="38100" rIns="38100" bIns="38100" anchor="ct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s-ES">
                  <a:latin typeface="+mn-lt"/>
                  <a:cs typeface="+mn-ea"/>
                  <a:sym typeface="+mn-lt"/>
                </a:endParaRPr>
              </a:p>
            </p:txBody>
          </p:sp>
          <p:sp>
            <p:nvSpPr>
              <p:cNvPr id="36" name="Shape 898"/>
              <p:cNvSpPr>
                <a:spLocks/>
              </p:cNvSpPr>
              <p:nvPr/>
            </p:nvSpPr>
            <p:spPr bwMode="auto">
              <a:xfrm>
                <a:off x="0" y="843313"/>
                <a:ext cx="1085320" cy="1778885"/>
              </a:xfrm>
              <a:custGeom>
                <a:avLst/>
                <a:gdLst>
                  <a:gd name="T0" fmla="*/ 542660 w 21600"/>
                  <a:gd name="T1" fmla="*/ 889443 h 21600"/>
                  <a:gd name="T2" fmla="*/ 542660 w 21600"/>
                  <a:gd name="T3" fmla="*/ 889443 h 21600"/>
                  <a:gd name="T4" fmla="*/ 542660 w 21600"/>
                  <a:gd name="T5" fmla="*/ 889443 h 21600"/>
                  <a:gd name="T6" fmla="*/ 542660 w 21600"/>
                  <a:gd name="T7" fmla="*/ 889443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4953" y="18343"/>
                    </a:moveTo>
                    <a:cubicBezTo>
                      <a:pt x="14953" y="13886"/>
                      <a:pt x="17449" y="9788"/>
                      <a:pt x="21600" y="6503"/>
                    </a:cubicBezTo>
                    <a:lnTo>
                      <a:pt x="10939" y="0"/>
                    </a:lnTo>
                    <a:cubicBezTo>
                      <a:pt x="4115" y="4963"/>
                      <a:pt x="0" y="11358"/>
                      <a:pt x="0" y="18343"/>
                    </a:cubicBezTo>
                    <a:cubicBezTo>
                      <a:pt x="0" y="19446"/>
                      <a:pt x="135" y="20529"/>
                      <a:pt x="333" y="21600"/>
                    </a:cubicBezTo>
                    <a:lnTo>
                      <a:pt x="15421" y="21600"/>
                    </a:lnTo>
                    <a:cubicBezTo>
                      <a:pt x="15125" y="20531"/>
                      <a:pt x="14953" y="19443"/>
                      <a:pt x="14953" y="18343"/>
                    </a:cubicBezTo>
                    <a:close/>
                  </a:path>
                </a:pathLst>
              </a:custGeom>
              <a:grpFill/>
              <a:ln w="12700" cap="flat">
                <a:solidFill>
                  <a:schemeClr val="bg1"/>
                </a:solidFill>
                <a:miter lim="400000"/>
                <a:headEnd/>
                <a:tailEnd/>
              </a:ln>
            </p:spPr>
            <p:txBody>
              <a:bodyPr lIns="38100" tIns="38100" rIns="38100" bIns="38100" anchor="ct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s-ES">
                  <a:latin typeface="+mn-lt"/>
                  <a:cs typeface="+mn-ea"/>
                  <a:sym typeface="+mn-lt"/>
                </a:endParaRPr>
              </a:p>
            </p:txBody>
          </p:sp>
          <p:sp>
            <p:nvSpPr>
              <p:cNvPr id="37" name="Shape 899"/>
              <p:cNvSpPr>
                <a:spLocks/>
              </p:cNvSpPr>
              <p:nvPr/>
            </p:nvSpPr>
            <p:spPr bwMode="auto">
              <a:xfrm>
                <a:off x="2369308" y="3654356"/>
                <a:ext cx="1512033" cy="2023888"/>
              </a:xfrm>
              <a:custGeom>
                <a:avLst/>
                <a:gdLst>
                  <a:gd name="T0" fmla="*/ 756017 w 21600"/>
                  <a:gd name="T1" fmla="*/ 1011944 h 21600"/>
                  <a:gd name="T2" fmla="*/ 756017 w 21600"/>
                  <a:gd name="T3" fmla="*/ 1011944 h 21600"/>
                  <a:gd name="T4" fmla="*/ 756017 w 21600"/>
                  <a:gd name="T5" fmla="*/ 1011944 h 21600"/>
                  <a:gd name="T6" fmla="*/ 756017 w 21600"/>
                  <a:gd name="T7" fmla="*/ 1011944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6375" y="7348"/>
                    </a:moveTo>
                    <a:cubicBezTo>
                      <a:pt x="4515" y="9587"/>
                      <a:pt x="3626" y="11865"/>
                      <a:pt x="2985" y="13581"/>
                    </a:cubicBezTo>
                    <a:lnTo>
                      <a:pt x="0" y="13581"/>
                    </a:lnTo>
                    <a:lnTo>
                      <a:pt x="0" y="21600"/>
                    </a:lnTo>
                    <a:lnTo>
                      <a:pt x="706" y="21600"/>
                    </a:lnTo>
                    <a:lnTo>
                      <a:pt x="5785" y="21600"/>
                    </a:lnTo>
                    <a:cubicBezTo>
                      <a:pt x="13769" y="21600"/>
                      <a:pt x="12044" y="15729"/>
                      <a:pt x="15494" y="11576"/>
                    </a:cubicBezTo>
                    <a:cubicBezTo>
                      <a:pt x="17259" y="9453"/>
                      <a:pt x="19663" y="7293"/>
                      <a:pt x="21600" y="5679"/>
                    </a:cubicBezTo>
                    <a:lnTo>
                      <a:pt x="13999" y="0"/>
                    </a:lnTo>
                    <a:cubicBezTo>
                      <a:pt x="11583" y="1991"/>
                      <a:pt x="8621" y="4644"/>
                      <a:pt x="6375" y="7348"/>
                    </a:cubicBezTo>
                    <a:close/>
                  </a:path>
                </a:pathLst>
              </a:custGeom>
              <a:grpFill/>
              <a:ln w="12700" cap="flat">
                <a:solidFill>
                  <a:schemeClr val="bg1"/>
                </a:solidFill>
                <a:miter lim="400000"/>
                <a:headEnd/>
                <a:tailEnd/>
              </a:ln>
            </p:spPr>
            <p:txBody>
              <a:bodyPr lIns="38100" tIns="38100" rIns="38100" bIns="38100" anchor="ct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s-ES">
                  <a:latin typeface="+mn-lt"/>
                  <a:cs typeface="+mn-ea"/>
                  <a:sym typeface="+mn-lt"/>
                </a:endParaRPr>
              </a:p>
            </p:txBody>
          </p:sp>
          <p:sp>
            <p:nvSpPr>
              <p:cNvPr id="38" name="Shape 900"/>
              <p:cNvSpPr>
                <a:spLocks/>
              </p:cNvSpPr>
              <p:nvPr/>
            </p:nvSpPr>
            <p:spPr bwMode="auto">
              <a:xfrm>
                <a:off x="0" y="2650412"/>
                <a:ext cx="1331797" cy="1515467"/>
              </a:xfrm>
              <a:custGeom>
                <a:avLst/>
                <a:gdLst>
                  <a:gd name="T0" fmla="*/ 665899 w 21600"/>
                  <a:gd name="T1" fmla="*/ 757734 h 21600"/>
                  <a:gd name="T2" fmla="*/ 665899 w 21600"/>
                  <a:gd name="T3" fmla="*/ 757734 h 21600"/>
                  <a:gd name="T4" fmla="*/ 665899 w 21600"/>
                  <a:gd name="T5" fmla="*/ 757734 h 21600"/>
                  <a:gd name="T6" fmla="*/ 665899 w 21600"/>
                  <a:gd name="T7" fmla="*/ 757734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20102" y="12599"/>
                    </a:moveTo>
                    <a:cubicBezTo>
                      <a:pt x="19990" y="12493"/>
                      <a:pt x="19875" y="12390"/>
                      <a:pt x="19755" y="12288"/>
                    </a:cubicBezTo>
                    <a:cubicBezTo>
                      <a:pt x="19378" y="11966"/>
                      <a:pt x="19011" y="11641"/>
                      <a:pt x="18658" y="11302"/>
                    </a:cubicBezTo>
                    <a:cubicBezTo>
                      <a:pt x="18607" y="11250"/>
                      <a:pt x="18556" y="11200"/>
                      <a:pt x="18501" y="11146"/>
                    </a:cubicBezTo>
                    <a:cubicBezTo>
                      <a:pt x="15274" y="7984"/>
                      <a:pt x="13144" y="4124"/>
                      <a:pt x="12293" y="0"/>
                    </a:cubicBezTo>
                    <a:lnTo>
                      <a:pt x="0" y="0"/>
                    </a:lnTo>
                    <a:cubicBezTo>
                      <a:pt x="967" y="6986"/>
                      <a:pt x="4348" y="13315"/>
                      <a:pt x="9430" y="18297"/>
                    </a:cubicBezTo>
                    <a:lnTo>
                      <a:pt x="9409" y="18295"/>
                    </a:lnTo>
                    <a:cubicBezTo>
                      <a:pt x="9409" y="18295"/>
                      <a:pt x="9467" y="18348"/>
                      <a:pt x="9553" y="18421"/>
                    </a:cubicBezTo>
                    <a:cubicBezTo>
                      <a:pt x="10100" y="18951"/>
                      <a:pt x="10671" y="19461"/>
                      <a:pt x="11253" y="19960"/>
                    </a:cubicBezTo>
                    <a:cubicBezTo>
                      <a:pt x="11755" y="20425"/>
                      <a:pt x="12344" y="20987"/>
                      <a:pt x="12973" y="21600"/>
                    </a:cubicBezTo>
                    <a:lnTo>
                      <a:pt x="21600" y="14020"/>
                    </a:lnTo>
                    <a:cubicBezTo>
                      <a:pt x="21079" y="13518"/>
                      <a:pt x="20572" y="13035"/>
                      <a:pt x="20102" y="12599"/>
                    </a:cubicBezTo>
                    <a:close/>
                  </a:path>
                </a:pathLst>
              </a:custGeom>
              <a:grpFill/>
              <a:ln w="12700" cap="flat">
                <a:solidFill>
                  <a:schemeClr val="bg1"/>
                </a:solidFill>
                <a:miter lim="400000"/>
                <a:headEnd/>
                <a:tailEnd/>
              </a:ln>
            </p:spPr>
            <p:txBody>
              <a:bodyPr lIns="38100" tIns="38100" rIns="38100" bIns="38100" anchor="ct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s-ES">
                  <a:latin typeface="+mn-lt"/>
                  <a:cs typeface="+mn-ea"/>
                  <a:sym typeface="+mn-lt"/>
                </a:endParaRPr>
              </a:p>
            </p:txBody>
          </p:sp>
          <p:sp>
            <p:nvSpPr>
              <p:cNvPr id="39" name="Shape 901"/>
              <p:cNvSpPr>
                <a:spLocks/>
              </p:cNvSpPr>
              <p:nvPr/>
            </p:nvSpPr>
            <p:spPr bwMode="auto">
              <a:xfrm>
                <a:off x="3373252" y="2650412"/>
                <a:ext cx="1333560" cy="1513684"/>
              </a:xfrm>
              <a:custGeom>
                <a:avLst/>
                <a:gdLst>
                  <a:gd name="T0" fmla="*/ 666780 w 21600"/>
                  <a:gd name="T1" fmla="*/ 756842 h 21600"/>
                  <a:gd name="T2" fmla="*/ 666780 w 21600"/>
                  <a:gd name="T3" fmla="*/ 756842 h 21600"/>
                  <a:gd name="T4" fmla="*/ 666780 w 21600"/>
                  <a:gd name="T5" fmla="*/ 756842 h 21600"/>
                  <a:gd name="T6" fmla="*/ 666780 w 21600"/>
                  <a:gd name="T7" fmla="*/ 756842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21600" y="0"/>
                    </a:moveTo>
                    <a:lnTo>
                      <a:pt x="9286" y="0"/>
                    </a:lnTo>
                    <a:cubicBezTo>
                      <a:pt x="8324" y="4739"/>
                      <a:pt x="5707" y="9071"/>
                      <a:pt x="1643" y="12475"/>
                    </a:cubicBezTo>
                    <a:cubicBezTo>
                      <a:pt x="1474" y="12615"/>
                      <a:pt x="1310" y="12760"/>
                      <a:pt x="1150" y="12910"/>
                    </a:cubicBezTo>
                    <a:cubicBezTo>
                      <a:pt x="784" y="13254"/>
                      <a:pt x="398" y="13620"/>
                      <a:pt x="0" y="14008"/>
                    </a:cubicBezTo>
                    <a:lnTo>
                      <a:pt x="8617" y="21600"/>
                    </a:lnTo>
                    <a:cubicBezTo>
                      <a:pt x="9120" y="21108"/>
                      <a:pt x="9602" y="20644"/>
                      <a:pt x="10026" y="20247"/>
                    </a:cubicBezTo>
                    <a:cubicBezTo>
                      <a:pt x="16276" y="15014"/>
                      <a:pt x="20505" y="7935"/>
                      <a:pt x="21600" y="0"/>
                    </a:cubicBezTo>
                    <a:close/>
                  </a:path>
                </a:pathLst>
              </a:custGeom>
              <a:grpFill/>
              <a:ln w="12700" cap="flat">
                <a:solidFill>
                  <a:schemeClr val="bg1"/>
                </a:solidFill>
                <a:miter lim="400000"/>
                <a:headEnd/>
                <a:tailEnd/>
              </a:ln>
            </p:spPr>
            <p:txBody>
              <a:bodyPr lIns="38100" tIns="38100" rIns="38100" bIns="38100" anchor="ct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s-ES">
                  <a:latin typeface="+mn-lt"/>
                  <a:cs typeface="+mn-ea"/>
                  <a:sym typeface="+mn-lt"/>
                </a:endParaRPr>
              </a:p>
            </p:txBody>
          </p:sp>
          <p:sp>
            <p:nvSpPr>
              <p:cNvPr id="40" name="Shape 902"/>
              <p:cNvSpPr>
                <a:spLocks/>
              </p:cNvSpPr>
              <p:nvPr/>
            </p:nvSpPr>
            <p:spPr bwMode="auto">
              <a:xfrm>
                <a:off x="562208" y="0"/>
                <a:ext cx="1782082" cy="1362774"/>
              </a:xfrm>
              <a:custGeom>
                <a:avLst/>
                <a:gdLst>
                  <a:gd name="T0" fmla="*/ 891041 w 21600"/>
                  <a:gd name="T1" fmla="*/ 681387 h 21600"/>
                  <a:gd name="T2" fmla="*/ 891041 w 21600"/>
                  <a:gd name="T3" fmla="*/ 681387 h 21600"/>
                  <a:gd name="T4" fmla="*/ 891041 w 21600"/>
                  <a:gd name="T5" fmla="*/ 681387 h 21600"/>
                  <a:gd name="T6" fmla="*/ 891041 w 21600"/>
                  <a:gd name="T7" fmla="*/ 681387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21600" y="11912"/>
                    </a:moveTo>
                    <a:lnTo>
                      <a:pt x="21600" y="0"/>
                    </a:lnTo>
                    <a:cubicBezTo>
                      <a:pt x="12947" y="44"/>
                      <a:pt x="5207" y="5129"/>
                      <a:pt x="0" y="13124"/>
                    </a:cubicBezTo>
                    <a:lnTo>
                      <a:pt x="6482" y="21600"/>
                    </a:lnTo>
                    <a:cubicBezTo>
                      <a:pt x="10017" y="15741"/>
                      <a:pt x="15472" y="11960"/>
                      <a:pt x="21600" y="11912"/>
                    </a:cubicBezTo>
                    <a:close/>
                  </a:path>
                </a:pathLst>
              </a:custGeom>
              <a:grpFill/>
              <a:ln w="12700" cap="flat">
                <a:solidFill>
                  <a:schemeClr val="bg1"/>
                </a:solidFill>
                <a:miter lim="400000"/>
                <a:headEnd/>
                <a:tailEnd/>
              </a:ln>
            </p:spPr>
            <p:txBody>
              <a:bodyPr lIns="38100" tIns="38100" rIns="38100" bIns="38100" anchor="ct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s-ES">
                  <a:latin typeface="+mn-lt"/>
                  <a:cs typeface="+mn-ea"/>
                  <a:sym typeface="+mn-lt"/>
                </a:endParaRPr>
              </a:p>
            </p:txBody>
          </p:sp>
        </p:grpSp>
        <p:sp>
          <p:nvSpPr>
            <p:cNvPr id="28" name="Shape 904"/>
            <p:cNvSpPr>
              <a:spLocks/>
            </p:cNvSpPr>
            <p:nvPr/>
          </p:nvSpPr>
          <p:spPr bwMode="auto">
            <a:xfrm>
              <a:off x="1776282" y="1577416"/>
              <a:ext cx="1147406" cy="2089564"/>
            </a:xfrm>
            <a:custGeom>
              <a:avLst/>
              <a:gdLst>
                <a:gd name="T0" fmla="*/ 573703 w 21600"/>
                <a:gd name="T1" fmla="*/ 1044782 h 21600"/>
                <a:gd name="T2" fmla="*/ 573703 w 21600"/>
                <a:gd name="T3" fmla="*/ 1044782 h 21600"/>
                <a:gd name="T4" fmla="*/ 573703 w 21600"/>
                <a:gd name="T5" fmla="*/ 1044782 h 21600"/>
                <a:gd name="T6" fmla="*/ 573703 w 21600"/>
                <a:gd name="T7" fmla="*/ 1044782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20407" y="3476"/>
                  </a:moveTo>
                  <a:cubicBezTo>
                    <a:pt x="16335" y="5612"/>
                    <a:pt x="16335" y="5612"/>
                    <a:pt x="16335" y="5612"/>
                  </a:cubicBezTo>
                  <a:cubicBezTo>
                    <a:pt x="14486" y="4583"/>
                    <a:pt x="12660" y="4068"/>
                    <a:pt x="10835" y="4068"/>
                  </a:cubicBezTo>
                  <a:cubicBezTo>
                    <a:pt x="9782" y="4068"/>
                    <a:pt x="8916" y="4222"/>
                    <a:pt x="8237" y="4531"/>
                  </a:cubicBezTo>
                  <a:cubicBezTo>
                    <a:pt x="7582" y="4827"/>
                    <a:pt x="7231" y="5188"/>
                    <a:pt x="7231" y="5587"/>
                  </a:cubicBezTo>
                  <a:cubicBezTo>
                    <a:pt x="7231" y="5921"/>
                    <a:pt x="7535" y="6256"/>
                    <a:pt x="8120" y="6591"/>
                  </a:cubicBezTo>
                  <a:cubicBezTo>
                    <a:pt x="8706" y="6938"/>
                    <a:pt x="9876" y="7299"/>
                    <a:pt x="11631" y="7685"/>
                  </a:cubicBezTo>
                  <a:cubicBezTo>
                    <a:pt x="14743" y="8380"/>
                    <a:pt x="16873" y="8972"/>
                    <a:pt x="18020" y="9461"/>
                  </a:cubicBezTo>
                  <a:cubicBezTo>
                    <a:pt x="19166" y="9950"/>
                    <a:pt x="20055" y="10530"/>
                    <a:pt x="20687" y="11225"/>
                  </a:cubicBezTo>
                  <a:cubicBezTo>
                    <a:pt x="21296" y="11907"/>
                    <a:pt x="21600" y="12679"/>
                    <a:pt x="21600" y="13529"/>
                  </a:cubicBezTo>
                  <a:cubicBezTo>
                    <a:pt x="21600" y="14379"/>
                    <a:pt x="21272" y="15177"/>
                    <a:pt x="20617" y="15897"/>
                  </a:cubicBezTo>
                  <a:cubicBezTo>
                    <a:pt x="19962" y="16618"/>
                    <a:pt x="19096" y="17198"/>
                    <a:pt x="18066" y="17622"/>
                  </a:cubicBezTo>
                  <a:cubicBezTo>
                    <a:pt x="17037" y="18034"/>
                    <a:pt x="15539" y="18356"/>
                    <a:pt x="13573" y="18575"/>
                  </a:cubicBezTo>
                  <a:cubicBezTo>
                    <a:pt x="13573" y="21600"/>
                    <a:pt x="13573" y="21600"/>
                    <a:pt x="13573" y="21600"/>
                  </a:cubicBezTo>
                  <a:cubicBezTo>
                    <a:pt x="9618" y="21600"/>
                    <a:pt x="9618" y="21600"/>
                    <a:pt x="9618" y="21600"/>
                  </a:cubicBezTo>
                  <a:cubicBezTo>
                    <a:pt x="9618" y="18652"/>
                    <a:pt x="9618" y="18652"/>
                    <a:pt x="9618" y="18652"/>
                  </a:cubicBezTo>
                  <a:cubicBezTo>
                    <a:pt x="7793" y="18536"/>
                    <a:pt x="6225" y="18292"/>
                    <a:pt x="4938" y="17906"/>
                  </a:cubicBezTo>
                  <a:cubicBezTo>
                    <a:pt x="3159" y="17378"/>
                    <a:pt x="1521" y="16670"/>
                    <a:pt x="0" y="15795"/>
                  </a:cubicBezTo>
                  <a:cubicBezTo>
                    <a:pt x="4002" y="13593"/>
                    <a:pt x="4002" y="13593"/>
                    <a:pt x="4002" y="13593"/>
                  </a:cubicBezTo>
                  <a:cubicBezTo>
                    <a:pt x="6576" y="15061"/>
                    <a:pt x="9057" y="15795"/>
                    <a:pt x="11444" y="15795"/>
                  </a:cubicBezTo>
                  <a:cubicBezTo>
                    <a:pt x="12684" y="15795"/>
                    <a:pt x="13714" y="15563"/>
                    <a:pt x="14603" y="15112"/>
                  </a:cubicBezTo>
                  <a:cubicBezTo>
                    <a:pt x="15469" y="14649"/>
                    <a:pt x="15913" y="14121"/>
                    <a:pt x="15913" y="13503"/>
                  </a:cubicBezTo>
                  <a:cubicBezTo>
                    <a:pt x="15913" y="12975"/>
                    <a:pt x="15633" y="12525"/>
                    <a:pt x="15071" y="12126"/>
                  </a:cubicBezTo>
                  <a:cubicBezTo>
                    <a:pt x="14509" y="11740"/>
                    <a:pt x="13386" y="11341"/>
                    <a:pt x="11748" y="10929"/>
                  </a:cubicBezTo>
                  <a:cubicBezTo>
                    <a:pt x="8401" y="10105"/>
                    <a:pt x="6155" y="9436"/>
                    <a:pt x="4961" y="8946"/>
                  </a:cubicBezTo>
                  <a:cubicBezTo>
                    <a:pt x="3791" y="8470"/>
                    <a:pt x="2902" y="7917"/>
                    <a:pt x="2317" y="7312"/>
                  </a:cubicBezTo>
                  <a:cubicBezTo>
                    <a:pt x="1732" y="6707"/>
                    <a:pt x="1451" y="6063"/>
                    <a:pt x="1451" y="5368"/>
                  </a:cubicBezTo>
                  <a:cubicBezTo>
                    <a:pt x="1451" y="4235"/>
                    <a:pt x="2223" y="3257"/>
                    <a:pt x="3768" y="2446"/>
                  </a:cubicBezTo>
                  <a:cubicBezTo>
                    <a:pt x="5312" y="1635"/>
                    <a:pt x="7255" y="1197"/>
                    <a:pt x="9618" y="1133"/>
                  </a:cubicBezTo>
                  <a:cubicBezTo>
                    <a:pt x="9618" y="0"/>
                    <a:pt x="9618" y="0"/>
                    <a:pt x="9618" y="0"/>
                  </a:cubicBezTo>
                  <a:cubicBezTo>
                    <a:pt x="13573" y="0"/>
                    <a:pt x="13573" y="0"/>
                    <a:pt x="13573" y="0"/>
                  </a:cubicBezTo>
                  <a:cubicBezTo>
                    <a:pt x="13573" y="1287"/>
                    <a:pt x="13573" y="1287"/>
                    <a:pt x="13573" y="1287"/>
                  </a:cubicBezTo>
                  <a:cubicBezTo>
                    <a:pt x="14954" y="1455"/>
                    <a:pt x="16101" y="1686"/>
                    <a:pt x="17037" y="1982"/>
                  </a:cubicBezTo>
                  <a:cubicBezTo>
                    <a:pt x="17996" y="2278"/>
                    <a:pt x="19119" y="2780"/>
                    <a:pt x="20407" y="3476"/>
                  </a:cubicBezTo>
                  <a:close/>
                </a:path>
              </a:pathLst>
            </a:custGeom>
            <a:grpFill/>
            <a:ln w="12700" cap="flat">
              <a:solidFill>
                <a:schemeClr val="bg1"/>
              </a:solidFill>
              <a:miter lim="400000"/>
              <a:headEnd/>
              <a:tailEnd/>
            </a:ln>
          </p:spPr>
          <p:txBody>
            <a:bodyPr lIns="0" tIns="0" rIns="0" bIns="0"/>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s-ES">
                <a:solidFill>
                  <a:srgbClr val="452B72"/>
                </a:solidFill>
                <a:latin typeface="+mn-lt"/>
                <a:cs typeface="+mn-ea"/>
                <a:sym typeface="+mn-lt"/>
              </a:endParaRPr>
            </a:p>
          </p:txBody>
        </p:sp>
      </p:grpSp>
      <p:sp>
        <p:nvSpPr>
          <p:cNvPr id="3" name="TextBox 4">
            <a:extLst>
              <a:ext uri="{FF2B5EF4-FFF2-40B4-BE49-F238E27FC236}">
                <a16:creationId xmlns="" xmlns:a16="http://schemas.microsoft.com/office/drawing/2014/main" id="{808A618C-05F7-F486-5D08-92B9683D90AB}"/>
              </a:ext>
            </a:extLst>
          </p:cNvPr>
          <p:cNvSpPr txBox="1"/>
          <p:nvPr/>
        </p:nvSpPr>
        <p:spPr>
          <a:xfrm>
            <a:off x="599604" y="6669732"/>
            <a:ext cx="1440159" cy="118430"/>
          </a:xfrm>
          <a:prstGeom prst="rect">
            <a:avLst/>
          </a:prstGeom>
          <a:noFill/>
        </p:spPr>
        <p:txBody>
          <a:bodyPr wrap="square" rtlCol="0">
            <a:spAutoFit/>
          </a:bodyPr>
          <a:lstStyle/>
          <a:p>
            <a:pPr>
              <a:lnSpc>
                <a:spcPct val="200000"/>
              </a:lnSpc>
            </a:pPr>
            <a:r>
              <a:rPr lang="zh-CN" altLang="en-US" sz="100" dirty="0">
                <a:solidFill>
                  <a:schemeClr val="accent4">
                    <a:lumMod val="60000"/>
                    <a:lumOff val="40000"/>
                  </a:schemeClr>
                </a:solidFill>
                <a:latin typeface="微软雅黑" panose="020B0503020204020204" pitchFamily="34" charset="-122"/>
              </a:rPr>
              <a:t>行业</a:t>
            </a:r>
            <a:r>
              <a:rPr lang="en-US" altLang="zh-CN" sz="100" dirty="0">
                <a:solidFill>
                  <a:schemeClr val="accent4">
                    <a:lumMod val="60000"/>
                    <a:lumOff val="40000"/>
                  </a:schemeClr>
                </a:solidFill>
                <a:latin typeface="微软雅黑" panose="020B0503020204020204" pitchFamily="34" charset="-122"/>
              </a:rPr>
              <a:t>PPT</a:t>
            </a:r>
            <a:r>
              <a:rPr lang="zh-CN" altLang="en-US" sz="100" dirty="0">
                <a:solidFill>
                  <a:schemeClr val="accent4">
                    <a:lumMod val="60000"/>
                    <a:lumOff val="40000"/>
                  </a:schemeClr>
                </a:solidFill>
                <a:latin typeface="微软雅黑" panose="020B0503020204020204" pitchFamily="34" charset="-122"/>
              </a:rPr>
              <a:t>模板</a:t>
            </a:r>
            <a:r>
              <a:rPr lang="en-US" altLang="zh-CN" sz="100" dirty="0">
                <a:solidFill>
                  <a:schemeClr val="accent4">
                    <a:lumMod val="60000"/>
                    <a:lumOff val="40000"/>
                  </a:schemeClr>
                </a:solidFill>
                <a:latin typeface="微软雅黑" panose="020B0503020204020204" pitchFamily="34" charset="-122"/>
              </a:rPr>
              <a:t>http://www.1ppt.com/hangye/</a:t>
            </a:r>
          </a:p>
        </p:txBody>
      </p:sp>
    </p:spTree>
    <p:extLst>
      <p:ext uri="{BB962C8B-B14F-4D97-AF65-F5344CB8AC3E}">
        <p14:creationId xmlns:p14="http://schemas.microsoft.com/office/powerpoint/2010/main" val="2820053474"/>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1750"/>
                            </p:stCondLst>
                            <p:childTnLst>
                              <p:par>
                                <p:cTn id="17" presetID="42" presetClass="entr" presetSubtype="0" fill="hold" nodeType="after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fade">
                                      <p:cBhvr>
                                        <p:cTn id="19" dur="250"/>
                                        <p:tgtEl>
                                          <p:spTgt spid="26"/>
                                        </p:tgtEl>
                                      </p:cBhvr>
                                    </p:animEffect>
                                    <p:anim calcmode="lin" valueType="num">
                                      <p:cBhvr>
                                        <p:cTn id="20" dur="250" fill="hold"/>
                                        <p:tgtEl>
                                          <p:spTgt spid="26"/>
                                        </p:tgtEl>
                                        <p:attrNameLst>
                                          <p:attrName>ppt_x</p:attrName>
                                        </p:attrNameLst>
                                      </p:cBhvr>
                                      <p:tavLst>
                                        <p:tav tm="0">
                                          <p:val>
                                            <p:strVal val="#ppt_x"/>
                                          </p:val>
                                        </p:tav>
                                        <p:tav tm="100000">
                                          <p:val>
                                            <p:strVal val="#ppt_x"/>
                                          </p:val>
                                        </p:tav>
                                      </p:tavLst>
                                    </p:anim>
                                    <p:anim calcmode="lin" valueType="num">
                                      <p:cBhvr>
                                        <p:cTn id="21" dur="25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357025"/>
            <a:ext cx="12190413" cy="688765"/>
            <a:chOff x="0" y="462533"/>
            <a:chExt cx="12190413" cy="688765"/>
          </a:xfrm>
        </p:grpSpPr>
        <p:sp>
          <p:nvSpPr>
            <p:cNvPr id="11" name="Copyright Notice"/>
            <p:cNvSpPr>
              <a:spLocks/>
            </p:cNvSpPr>
            <p:nvPr/>
          </p:nvSpPr>
          <p:spPr bwMode="auto">
            <a:xfrm>
              <a:off x="4597400" y="462533"/>
              <a:ext cx="30480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chemeClr val="bg1"/>
                  </a:solidFill>
                  <a:cs typeface="+mn-ea"/>
                  <a:sym typeface="+mn-lt"/>
                </a:rPr>
                <a:t>点击加入标题文字</a:t>
              </a:r>
              <a:endParaRPr lang="en-US" sz="2400" cap="small" dirty="0">
                <a:solidFill>
                  <a:schemeClr val="bg1"/>
                </a:solidFill>
                <a:cs typeface="+mn-ea"/>
                <a:sym typeface="+mn-lt"/>
              </a:endParaRPr>
            </a:p>
          </p:txBody>
        </p:sp>
        <p:cxnSp>
          <p:nvCxnSpPr>
            <p:cNvPr id="5" name="直接连接符 4"/>
            <p:cNvCxnSpPr>
              <a:cxnSpLocks/>
            </p:cNvCxnSpPr>
            <p:nvPr/>
          </p:nvCxnSpPr>
          <p:spPr>
            <a:xfrm>
              <a:off x="0" y="1151298"/>
              <a:ext cx="1219041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 name="组合 5"/>
          <p:cNvGrpSpPr/>
          <p:nvPr/>
        </p:nvGrpSpPr>
        <p:grpSpPr>
          <a:xfrm flipH="1">
            <a:off x="1513543" y="2009879"/>
            <a:ext cx="9342713" cy="3482142"/>
            <a:chOff x="83563" y="2320550"/>
            <a:chExt cx="7859182" cy="3176775"/>
          </a:xfrm>
        </p:grpSpPr>
        <p:cxnSp>
          <p:nvCxnSpPr>
            <p:cNvPr id="7" name="直接连接符 6"/>
            <p:cNvCxnSpPr>
              <a:cxnSpLocks/>
            </p:cNvCxnSpPr>
            <p:nvPr/>
          </p:nvCxnSpPr>
          <p:spPr>
            <a:xfrm flipH="1">
              <a:off x="3752172" y="2338894"/>
              <a:ext cx="0" cy="3158431"/>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9" name="11 Rectángulo"/>
            <p:cNvSpPr/>
            <p:nvPr/>
          </p:nvSpPr>
          <p:spPr>
            <a:xfrm>
              <a:off x="247824" y="2338894"/>
              <a:ext cx="3164004" cy="1261824"/>
            </a:xfrm>
            <a:prstGeom prst="rect">
              <a:avLst/>
            </a:prstGeom>
            <a:noFill/>
            <a:ln w="12700">
              <a:solidFill>
                <a:schemeClr val="bg1"/>
              </a:solidFill>
            </a:ln>
            <a:effectLst/>
          </p:spPr>
          <p:style>
            <a:lnRef idx="3">
              <a:schemeClr val="lt1"/>
            </a:lnRef>
            <a:fillRef idx="1">
              <a:schemeClr val="accent4"/>
            </a:fillRef>
            <a:effectRef idx="1">
              <a:schemeClr val="accent4"/>
            </a:effectRef>
            <a:fontRef idx="minor">
              <a:schemeClr val="lt1"/>
            </a:fontRef>
          </p:style>
          <p:txBody>
            <a:bodyPr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lvl="0" algn="ctr" fontAlgn="base">
                <a:spcBef>
                  <a:spcPct val="0"/>
                </a:spcBef>
                <a:spcAft>
                  <a:spcPct val="0"/>
                </a:spcAft>
                <a:defRPr/>
              </a:pPr>
              <a:r>
                <a:rPr lang="zh-CN" altLang="en-US" sz="2100" kern="0" dirty="0">
                  <a:solidFill>
                    <a:schemeClr val="bg1"/>
                  </a:solidFill>
                  <a:latin typeface="+mn-lt"/>
                  <a:cs typeface="+mn-ea"/>
                  <a:sym typeface="+mn-lt"/>
                </a:rPr>
                <a:t>添加标题</a:t>
              </a:r>
              <a:endParaRPr lang="en-US" altLang="zh-CN" sz="2100" kern="0" dirty="0">
                <a:solidFill>
                  <a:schemeClr val="bg1"/>
                </a:solidFill>
                <a:latin typeface="+mn-lt"/>
                <a:cs typeface="+mn-ea"/>
                <a:sym typeface="+mn-lt"/>
              </a:endParaRPr>
            </a:p>
            <a:p>
              <a:pPr algn="ctr" fontAlgn="base">
                <a:spcBef>
                  <a:spcPct val="0"/>
                </a:spcBef>
                <a:spcAft>
                  <a:spcPct val="0"/>
                </a:spcAft>
                <a:defRPr/>
              </a:pPr>
              <a:r>
                <a:rPr lang="zh-CN" altLang="en-US" sz="1400" kern="0" dirty="0">
                  <a:solidFill>
                    <a:schemeClr val="bg1"/>
                  </a:solidFill>
                  <a:latin typeface="+mn-lt"/>
                  <a:cs typeface="+mn-ea"/>
                  <a:sym typeface="+mn-lt"/>
                </a:rPr>
                <a:t>点击此处添加文字内容</a:t>
              </a:r>
              <a:endParaRPr lang="en-US" altLang="zh-CN" sz="1400" kern="0" dirty="0">
                <a:solidFill>
                  <a:schemeClr val="bg1"/>
                </a:solidFill>
                <a:latin typeface="+mn-lt"/>
                <a:cs typeface="+mn-ea"/>
                <a:sym typeface="+mn-lt"/>
              </a:endParaRPr>
            </a:p>
          </p:txBody>
        </p:sp>
        <p:grpSp>
          <p:nvGrpSpPr>
            <p:cNvPr id="10" name="组合 9"/>
            <p:cNvGrpSpPr/>
            <p:nvPr/>
          </p:nvGrpSpPr>
          <p:grpSpPr>
            <a:xfrm>
              <a:off x="83563" y="3937672"/>
              <a:ext cx="3384021" cy="1559651"/>
              <a:chOff x="380026" y="2640756"/>
              <a:chExt cx="2538346" cy="1169469"/>
            </a:xfrm>
          </p:grpSpPr>
          <p:sp>
            <p:nvSpPr>
              <p:cNvPr id="13" name="矩形 12"/>
              <p:cNvSpPr/>
              <p:nvPr/>
            </p:nvSpPr>
            <p:spPr>
              <a:xfrm>
                <a:off x="2177416" y="2640756"/>
                <a:ext cx="699134" cy="252649"/>
              </a:xfrm>
              <a:prstGeom prst="rect">
                <a:avLst/>
              </a:prstGeom>
            </p:spPr>
            <p:txBody>
              <a:bodyPr wrap="none">
                <a:spAutoFit/>
              </a:bodyPr>
              <a:lstStyle/>
              <a:p>
                <a:pPr lvl="0" eaLnBrk="0" fontAlgn="base" hangingPunct="0">
                  <a:spcBef>
                    <a:spcPct val="0"/>
                  </a:spcBef>
                  <a:spcAft>
                    <a:spcPct val="0"/>
                  </a:spcAft>
                  <a:defRPr/>
                </a:pPr>
                <a:r>
                  <a:rPr lang="zh-CN" altLang="en-US" kern="0" dirty="0">
                    <a:solidFill>
                      <a:schemeClr val="bg1"/>
                    </a:solidFill>
                    <a:cs typeface="+mn-ea"/>
                    <a:sym typeface="+mn-lt"/>
                  </a:rPr>
                  <a:t>添加标题</a:t>
                </a:r>
                <a:endParaRPr lang="en-US" altLang="zh-CN" kern="0" dirty="0">
                  <a:solidFill>
                    <a:schemeClr val="bg1"/>
                  </a:solidFill>
                  <a:cs typeface="+mn-ea"/>
                  <a:sym typeface="+mn-lt"/>
                </a:endParaRPr>
              </a:p>
            </p:txBody>
          </p:sp>
          <p:sp>
            <p:nvSpPr>
              <p:cNvPr id="14" name="矩形 13"/>
              <p:cNvSpPr/>
              <p:nvPr/>
            </p:nvSpPr>
            <p:spPr>
              <a:xfrm>
                <a:off x="380026" y="3010169"/>
                <a:ext cx="2538346" cy="800056"/>
              </a:xfrm>
              <a:prstGeom prst="rect">
                <a:avLst/>
              </a:prstGeom>
            </p:spPr>
            <p:txBody>
              <a:bodyPr wrap="square">
                <a:spAutoFit/>
              </a:bodyPr>
              <a:lstStyle/>
              <a:p>
                <a:r>
                  <a:rPr lang="zh-CN" altLang="en-US" sz="1400" dirty="0">
                    <a:solidFill>
                      <a:schemeClr val="bg1"/>
                    </a:solidFill>
                    <a:cs typeface="+mn-ea"/>
                    <a:sym typeface="+mn-lt"/>
                  </a:rPr>
                  <a:t>点击此处添加文字说明内容，可以通过复制您的文本内容，在此文本框粘贴并选择只保留文字。</a:t>
                </a:r>
                <a:endParaRPr lang="en-US" altLang="zh-CN" sz="1400" dirty="0">
                  <a:solidFill>
                    <a:schemeClr val="bg1"/>
                  </a:solidFill>
                  <a:cs typeface="+mn-ea"/>
                  <a:sym typeface="+mn-lt"/>
                </a:endParaRPr>
              </a:p>
              <a:p>
                <a:endParaRPr lang="en-US" altLang="zh-CN" sz="1400" dirty="0">
                  <a:solidFill>
                    <a:schemeClr val="bg1"/>
                  </a:solidFill>
                  <a:cs typeface="+mn-ea"/>
                  <a:sym typeface="+mn-lt"/>
                </a:endParaRPr>
              </a:p>
              <a:p>
                <a:r>
                  <a:rPr lang="zh-CN" altLang="en-US" sz="1400" dirty="0">
                    <a:solidFill>
                      <a:schemeClr val="bg1"/>
                    </a:solidFill>
                    <a:cs typeface="+mn-ea"/>
                    <a:sym typeface="+mn-lt"/>
                  </a:rPr>
                  <a:t>点击此处添加文字说明内容，可以通过复制您的文本内容，在此文本框粘贴并选择只保留文字。</a:t>
                </a:r>
              </a:p>
            </p:txBody>
          </p:sp>
        </p:grpSp>
        <p:sp>
          <p:nvSpPr>
            <p:cNvPr id="12" name="矩形 11"/>
            <p:cNvSpPr/>
            <p:nvPr/>
          </p:nvSpPr>
          <p:spPr>
            <a:xfrm>
              <a:off x="4036763" y="2320550"/>
              <a:ext cx="3905982" cy="3176773"/>
            </a:xfrm>
            <a:prstGeom prst="rect">
              <a:avLst/>
            </a:prstGeom>
            <a:blipFill dpi="0" rotWithShape="1">
              <a:blip r:embed="rId3"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spTree>
    <p:extLst>
      <p:ext uri="{BB962C8B-B14F-4D97-AF65-F5344CB8AC3E}">
        <p14:creationId xmlns:p14="http://schemas.microsoft.com/office/powerpoint/2010/main" val="2013290940"/>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357025"/>
            <a:ext cx="12190413" cy="688765"/>
            <a:chOff x="0" y="462533"/>
            <a:chExt cx="12190413" cy="688765"/>
          </a:xfrm>
        </p:grpSpPr>
        <p:sp>
          <p:nvSpPr>
            <p:cNvPr id="11" name="Copyright Notice"/>
            <p:cNvSpPr>
              <a:spLocks/>
            </p:cNvSpPr>
            <p:nvPr/>
          </p:nvSpPr>
          <p:spPr bwMode="auto">
            <a:xfrm>
              <a:off x="4597400" y="462533"/>
              <a:ext cx="30480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chemeClr val="bg1"/>
                  </a:solidFill>
                  <a:cs typeface="+mn-ea"/>
                  <a:sym typeface="+mn-lt"/>
                </a:rPr>
                <a:t>点击加入标题文字</a:t>
              </a:r>
              <a:endParaRPr lang="en-US" sz="2400" cap="small" dirty="0">
                <a:solidFill>
                  <a:schemeClr val="bg1"/>
                </a:solidFill>
                <a:cs typeface="+mn-ea"/>
                <a:sym typeface="+mn-lt"/>
              </a:endParaRPr>
            </a:p>
          </p:txBody>
        </p:sp>
        <p:cxnSp>
          <p:nvCxnSpPr>
            <p:cNvPr id="5" name="直接连接符 4"/>
            <p:cNvCxnSpPr>
              <a:cxnSpLocks/>
            </p:cNvCxnSpPr>
            <p:nvPr/>
          </p:nvCxnSpPr>
          <p:spPr>
            <a:xfrm>
              <a:off x="0" y="1151298"/>
              <a:ext cx="1219041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 name="组合 5"/>
          <p:cNvGrpSpPr/>
          <p:nvPr/>
        </p:nvGrpSpPr>
        <p:grpSpPr>
          <a:xfrm>
            <a:off x="1265929" y="1881816"/>
            <a:ext cx="4480475" cy="704016"/>
            <a:chOff x="-209444" y="2802254"/>
            <a:chExt cx="7858256" cy="1237604"/>
          </a:xfrm>
        </p:grpSpPr>
        <p:sp>
          <p:nvSpPr>
            <p:cNvPr id="7" name="Shape 437"/>
            <p:cNvSpPr/>
            <p:nvPr/>
          </p:nvSpPr>
          <p:spPr>
            <a:xfrm>
              <a:off x="7267811" y="3307191"/>
              <a:ext cx="381001" cy="381001"/>
            </a:xfrm>
            <a:prstGeom prst="roundRect">
              <a:avLst>
                <a:gd name="adj" fmla="val 50000"/>
              </a:avLst>
            </a:prstGeom>
            <a:solidFill>
              <a:schemeClr val="bg1"/>
            </a:solidFill>
            <a:ln w="12700">
              <a:miter lim="400000"/>
            </a:ln>
          </p:spPr>
          <p:txBody>
            <a:bodyPr lIns="0" tIns="0" rIns="0" bIns="0" anchor="ctr"/>
            <a:lstStyle/>
            <a:p>
              <a:pPr algn="ctr" defTabSz="408391" fontAlgn="auto">
                <a:spcBef>
                  <a:spcPts val="0"/>
                </a:spcBef>
                <a:spcAft>
                  <a:spcPts val="0"/>
                </a:spcAft>
                <a:defRPr sz="3200">
                  <a:solidFill>
                    <a:srgbClr val="FFFFFF"/>
                  </a:solidFill>
                </a:defRPr>
              </a:pPr>
              <a:endParaRPr kern="0">
                <a:solidFill>
                  <a:schemeClr val="bg1"/>
                </a:solidFill>
                <a:cs typeface="+mn-ea"/>
                <a:sym typeface="+mn-lt"/>
              </a:endParaRPr>
            </a:p>
          </p:txBody>
        </p:sp>
        <p:sp>
          <p:nvSpPr>
            <p:cNvPr id="9" name="Shape 441"/>
            <p:cNvSpPr/>
            <p:nvPr/>
          </p:nvSpPr>
          <p:spPr>
            <a:xfrm>
              <a:off x="1541816" y="2802254"/>
              <a:ext cx="5538313" cy="378733"/>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lgn="r" defTabSz="647700">
                <a:lnSpc>
                  <a:spcPct val="120000"/>
                </a:lnSpc>
                <a:spcBef>
                  <a:spcPts val="1700"/>
                </a:spcBef>
                <a:defRPr sz="2500" b="1">
                  <a:solidFill>
                    <a:srgbClr val="002641"/>
                  </a:solidFill>
                  <a:latin typeface="Lato"/>
                  <a:ea typeface="Lato"/>
                  <a:cs typeface="Lato"/>
                  <a:sym typeface="Lato"/>
                </a:defRPr>
              </a:lvl1pPr>
            </a:lstStyle>
            <a:p>
              <a:pPr fontAlgn="auto">
                <a:lnSpc>
                  <a:spcPct val="100000"/>
                </a:lnSpc>
                <a:spcAft>
                  <a:spcPts val="0"/>
                </a:spcAft>
                <a:defRPr sz="1800" b="0">
                  <a:solidFill>
                    <a:srgbClr val="000000"/>
                  </a:solidFill>
                </a:defRPr>
              </a:pPr>
              <a:r>
                <a:rPr sz="1400" b="0" kern="0" dirty="0">
                  <a:solidFill>
                    <a:schemeClr val="bg1"/>
                  </a:solidFill>
                  <a:latin typeface="+mn-lt"/>
                  <a:ea typeface="+mn-ea"/>
                  <a:cs typeface="+mn-ea"/>
                  <a:sym typeface="+mn-lt"/>
                </a:rPr>
                <a:t>Title Example Here</a:t>
              </a:r>
            </a:p>
          </p:txBody>
        </p:sp>
        <p:sp>
          <p:nvSpPr>
            <p:cNvPr id="10" name="Shape 442"/>
            <p:cNvSpPr/>
            <p:nvPr/>
          </p:nvSpPr>
          <p:spPr>
            <a:xfrm>
              <a:off x="-209444" y="3444707"/>
              <a:ext cx="7301828" cy="59515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r" defTabSz="452781" fontAlgn="auto">
                <a:spcBef>
                  <a:spcPts val="1189"/>
                </a:spcBef>
                <a:spcAft>
                  <a:spcPts val="0"/>
                </a:spcAft>
                <a:defRPr sz="1800"/>
              </a:pPr>
              <a:r>
                <a:rPr lang="zh-CN" altLang="en-US" sz="1100" kern="0" dirty="0">
                  <a:solidFill>
                    <a:schemeClr val="bg1"/>
                  </a:solidFill>
                  <a:cs typeface="+mn-ea"/>
                  <a:sym typeface="+mn-lt"/>
                </a:rPr>
                <a:t>输入您的内容输入您的内容输入您的输入您的内容输入您的内容输入您的内容输入您的内容内容输入您的内容</a:t>
              </a:r>
              <a:r>
                <a:rPr lang="en-US" altLang="zh-CN" sz="1100" kern="0" dirty="0">
                  <a:solidFill>
                    <a:schemeClr val="bg1"/>
                  </a:solidFill>
                  <a:cs typeface="+mn-ea"/>
                  <a:sym typeface="+mn-lt"/>
                </a:rPr>
                <a:t>.</a:t>
              </a:r>
              <a:r>
                <a:rPr lang="zh-CN" altLang="en-US" sz="1100" kern="0" dirty="0">
                  <a:solidFill>
                    <a:schemeClr val="bg1"/>
                  </a:solidFill>
                  <a:cs typeface="+mn-ea"/>
                  <a:sym typeface="+mn-lt"/>
                </a:rPr>
                <a:t>输入您的</a:t>
              </a:r>
              <a:endParaRPr sz="1100" kern="0" dirty="0">
                <a:solidFill>
                  <a:schemeClr val="bg1"/>
                </a:solidFill>
                <a:cs typeface="+mn-ea"/>
                <a:sym typeface="+mn-lt"/>
              </a:endParaRPr>
            </a:p>
          </p:txBody>
        </p:sp>
      </p:grpSp>
      <p:grpSp>
        <p:nvGrpSpPr>
          <p:cNvPr id="12" name="组合 11"/>
          <p:cNvGrpSpPr/>
          <p:nvPr/>
        </p:nvGrpSpPr>
        <p:grpSpPr>
          <a:xfrm>
            <a:off x="1265929" y="2828043"/>
            <a:ext cx="4480475" cy="704009"/>
            <a:chOff x="-209444" y="5135426"/>
            <a:chExt cx="7858256" cy="1237594"/>
          </a:xfrm>
        </p:grpSpPr>
        <p:sp>
          <p:nvSpPr>
            <p:cNvPr id="13" name="Shape 438"/>
            <p:cNvSpPr/>
            <p:nvPr/>
          </p:nvSpPr>
          <p:spPr>
            <a:xfrm>
              <a:off x="7267811" y="5640356"/>
              <a:ext cx="381001" cy="381001"/>
            </a:xfrm>
            <a:prstGeom prst="roundRect">
              <a:avLst>
                <a:gd name="adj" fmla="val 50000"/>
              </a:avLst>
            </a:prstGeom>
            <a:solidFill>
              <a:schemeClr val="bg1"/>
            </a:solidFill>
            <a:ln w="12700">
              <a:miter lim="400000"/>
            </a:ln>
          </p:spPr>
          <p:txBody>
            <a:bodyPr lIns="0" tIns="0" rIns="0" bIns="0" anchor="ctr"/>
            <a:lstStyle/>
            <a:p>
              <a:pPr algn="ctr" defTabSz="408391" fontAlgn="auto">
                <a:spcBef>
                  <a:spcPts val="0"/>
                </a:spcBef>
                <a:spcAft>
                  <a:spcPts val="0"/>
                </a:spcAft>
                <a:defRPr sz="3200">
                  <a:solidFill>
                    <a:srgbClr val="FFFFFF"/>
                  </a:solidFill>
                </a:defRPr>
              </a:pPr>
              <a:endParaRPr kern="0">
                <a:solidFill>
                  <a:schemeClr val="bg1"/>
                </a:solidFill>
                <a:cs typeface="+mn-ea"/>
                <a:sym typeface="+mn-lt"/>
              </a:endParaRPr>
            </a:p>
          </p:txBody>
        </p:sp>
        <p:sp>
          <p:nvSpPr>
            <p:cNvPr id="14" name="Shape 443"/>
            <p:cNvSpPr/>
            <p:nvPr/>
          </p:nvSpPr>
          <p:spPr>
            <a:xfrm>
              <a:off x="1541816" y="5135426"/>
              <a:ext cx="5538313" cy="378732"/>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lgn="r" defTabSz="647700">
                <a:lnSpc>
                  <a:spcPct val="120000"/>
                </a:lnSpc>
                <a:spcBef>
                  <a:spcPts val="1700"/>
                </a:spcBef>
                <a:defRPr sz="2500" b="1">
                  <a:solidFill>
                    <a:srgbClr val="002641"/>
                  </a:solidFill>
                  <a:latin typeface="Lato"/>
                  <a:ea typeface="Lato"/>
                  <a:cs typeface="Lato"/>
                  <a:sym typeface="Lato"/>
                </a:defRPr>
              </a:lvl1pPr>
            </a:lstStyle>
            <a:p>
              <a:pPr fontAlgn="auto">
                <a:lnSpc>
                  <a:spcPct val="100000"/>
                </a:lnSpc>
                <a:spcAft>
                  <a:spcPts val="0"/>
                </a:spcAft>
                <a:defRPr sz="1800" b="0">
                  <a:solidFill>
                    <a:srgbClr val="000000"/>
                  </a:solidFill>
                </a:defRPr>
              </a:pPr>
              <a:r>
                <a:rPr sz="1400" b="0" kern="0">
                  <a:solidFill>
                    <a:schemeClr val="bg1"/>
                  </a:solidFill>
                  <a:latin typeface="+mn-lt"/>
                  <a:ea typeface="+mn-ea"/>
                  <a:cs typeface="+mn-ea"/>
                  <a:sym typeface="+mn-lt"/>
                </a:rPr>
                <a:t>Title Example Here</a:t>
              </a:r>
            </a:p>
          </p:txBody>
        </p:sp>
        <p:sp>
          <p:nvSpPr>
            <p:cNvPr id="15" name="Shape 444"/>
            <p:cNvSpPr/>
            <p:nvPr/>
          </p:nvSpPr>
          <p:spPr>
            <a:xfrm>
              <a:off x="-209444" y="5777869"/>
              <a:ext cx="7301828" cy="59515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r" defTabSz="452781" fontAlgn="auto">
                <a:spcBef>
                  <a:spcPts val="1189"/>
                </a:spcBef>
                <a:spcAft>
                  <a:spcPts val="0"/>
                </a:spcAft>
                <a:defRPr sz="1800"/>
              </a:pPr>
              <a:r>
                <a:rPr lang="zh-CN" altLang="en-US" sz="1100" kern="0" dirty="0">
                  <a:solidFill>
                    <a:schemeClr val="bg1"/>
                  </a:solidFill>
                  <a:cs typeface="+mn-ea"/>
                  <a:sym typeface="+mn-lt"/>
                </a:rPr>
                <a:t>输入您的内容输入您的内容输入您的输入您的内容输入您的内容输入您的内容输入您的内容内容输入您的内容</a:t>
              </a:r>
              <a:r>
                <a:rPr lang="en-US" altLang="zh-CN" sz="1100" kern="0" dirty="0">
                  <a:solidFill>
                    <a:schemeClr val="bg1"/>
                  </a:solidFill>
                  <a:cs typeface="+mn-ea"/>
                  <a:sym typeface="+mn-lt"/>
                </a:rPr>
                <a:t>.</a:t>
              </a:r>
              <a:r>
                <a:rPr lang="zh-CN" altLang="en-US" sz="1100" kern="0" dirty="0">
                  <a:solidFill>
                    <a:schemeClr val="bg1"/>
                  </a:solidFill>
                  <a:cs typeface="+mn-ea"/>
                  <a:sym typeface="+mn-lt"/>
                </a:rPr>
                <a:t>输入您的</a:t>
              </a:r>
              <a:endParaRPr sz="1100" kern="0" dirty="0">
                <a:solidFill>
                  <a:schemeClr val="bg1"/>
                </a:solidFill>
                <a:cs typeface="+mn-ea"/>
                <a:sym typeface="+mn-lt"/>
              </a:endParaRPr>
            </a:p>
          </p:txBody>
        </p:sp>
      </p:grpSp>
      <p:grpSp>
        <p:nvGrpSpPr>
          <p:cNvPr id="16" name="组合 15"/>
          <p:cNvGrpSpPr/>
          <p:nvPr/>
        </p:nvGrpSpPr>
        <p:grpSpPr>
          <a:xfrm>
            <a:off x="1265929" y="3774631"/>
            <a:ext cx="4480475" cy="704021"/>
            <a:chOff x="-209444" y="7418190"/>
            <a:chExt cx="7858256" cy="1237614"/>
          </a:xfrm>
        </p:grpSpPr>
        <p:sp>
          <p:nvSpPr>
            <p:cNvPr id="17" name="Shape 439"/>
            <p:cNvSpPr/>
            <p:nvPr/>
          </p:nvSpPr>
          <p:spPr>
            <a:xfrm>
              <a:off x="7267811" y="7923140"/>
              <a:ext cx="381001" cy="381001"/>
            </a:xfrm>
            <a:prstGeom prst="roundRect">
              <a:avLst>
                <a:gd name="adj" fmla="val 50000"/>
              </a:avLst>
            </a:prstGeom>
            <a:solidFill>
              <a:schemeClr val="bg1"/>
            </a:solidFill>
            <a:ln w="12700">
              <a:miter lim="400000"/>
            </a:ln>
          </p:spPr>
          <p:txBody>
            <a:bodyPr lIns="0" tIns="0" rIns="0" bIns="0" anchor="ctr"/>
            <a:lstStyle/>
            <a:p>
              <a:pPr algn="ctr" defTabSz="408391" fontAlgn="auto">
                <a:spcBef>
                  <a:spcPts val="0"/>
                </a:spcBef>
                <a:spcAft>
                  <a:spcPts val="0"/>
                </a:spcAft>
                <a:defRPr sz="3200">
                  <a:solidFill>
                    <a:srgbClr val="FFFFFF"/>
                  </a:solidFill>
                </a:defRPr>
              </a:pPr>
              <a:endParaRPr kern="0">
                <a:solidFill>
                  <a:schemeClr val="bg1"/>
                </a:solidFill>
                <a:cs typeface="+mn-ea"/>
                <a:sym typeface="+mn-lt"/>
              </a:endParaRPr>
            </a:p>
          </p:txBody>
        </p:sp>
        <p:sp>
          <p:nvSpPr>
            <p:cNvPr id="18" name="Shape 445"/>
            <p:cNvSpPr/>
            <p:nvPr/>
          </p:nvSpPr>
          <p:spPr>
            <a:xfrm>
              <a:off x="1541816" y="7418190"/>
              <a:ext cx="5538313" cy="378734"/>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lgn="r" defTabSz="647700">
                <a:lnSpc>
                  <a:spcPct val="120000"/>
                </a:lnSpc>
                <a:spcBef>
                  <a:spcPts val="1700"/>
                </a:spcBef>
                <a:defRPr sz="2500" b="1">
                  <a:solidFill>
                    <a:srgbClr val="002641"/>
                  </a:solidFill>
                  <a:latin typeface="Lato"/>
                  <a:ea typeface="Lato"/>
                  <a:cs typeface="Lato"/>
                  <a:sym typeface="Lato"/>
                </a:defRPr>
              </a:lvl1pPr>
            </a:lstStyle>
            <a:p>
              <a:pPr fontAlgn="auto">
                <a:lnSpc>
                  <a:spcPct val="100000"/>
                </a:lnSpc>
                <a:spcAft>
                  <a:spcPts val="0"/>
                </a:spcAft>
                <a:defRPr sz="1800" b="0">
                  <a:solidFill>
                    <a:srgbClr val="000000"/>
                  </a:solidFill>
                </a:defRPr>
              </a:pPr>
              <a:r>
                <a:rPr sz="1400" b="0" kern="0">
                  <a:solidFill>
                    <a:schemeClr val="bg1"/>
                  </a:solidFill>
                  <a:latin typeface="+mn-lt"/>
                  <a:ea typeface="+mn-ea"/>
                  <a:cs typeface="+mn-ea"/>
                  <a:sym typeface="+mn-lt"/>
                </a:rPr>
                <a:t>Title Example Here</a:t>
              </a:r>
            </a:p>
          </p:txBody>
        </p:sp>
        <p:sp>
          <p:nvSpPr>
            <p:cNvPr id="19" name="Shape 446"/>
            <p:cNvSpPr/>
            <p:nvPr/>
          </p:nvSpPr>
          <p:spPr>
            <a:xfrm>
              <a:off x="-209444" y="8060653"/>
              <a:ext cx="7301828" cy="59515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r" defTabSz="452781" fontAlgn="auto">
                <a:spcBef>
                  <a:spcPts val="1189"/>
                </a:spcBef>
                <a:spcAft>
                  <a:spcPts val="0"/>
                </a:spcAft>
                <a:defRPr sz="1800"/>
              </a:pPr>
              <a:r>
                <a:rPr lang="zh-CN" altLang="en-US" sz="1100" kern="0" dirty="0">
                  <a:solidFill>
                    <a:schemeClr val="bg1"/>
                  </a:solidFill>
                  <a:cs typeface="+mn-ea"/>
                  <a:sym typeface="+mn-lt"/>
                </a:rPr>
                <a:t>输入您的内容输入您的内容输入您的输入您的内容输入您的内容输入您的内容输入您的内容内容输入您的内容</a:t>
              </a:r>
              <a:r>
                <a:rPr lang="en-US" altLang="zh-CN" sz="1100" kern="0" dirty="0">
                  <a:solidFill>
                    <a:schemeClr val="bg1"/>
                  </a:solidFill>
                  <a:cs typeface="+mn-ea"/>
                  <a:sym typeface="+mn-lt"/>
                </a:rPr>
                <a:t>.</a:t>
              </a:r>
              <a:r>
                <a:rPr lang="zh-CN" altLang="en-US" sz="1100" kern="0" dirty="0">
                  <a:solidFill>
                    <a:schemeClr val="bg1"/>
                  </a:solidFill>
                  <a:cs typeface="+mn-ea"/>
                  <a:sym typeface="+mn-lt"/>
                </a:rPr>
                <a:t>输入您的</a:t>
              </a:r>
              <a:endParaRPr sz="1100" kern="0" dirty="0">
                <a:solidFill>
                  <a:schemeClr val="bg1"/>
                </a:solidFill>
                <a:cs typeface="+mn-ea"/>
                <a:sym typeface="+mn-lt"/>
              </a:endParaRPr>
            </a:p>
          </p:txBody>
        </p:sp>
      </p:grpSp>
      <p:grpSp>
        <p:nvGrpSpPr>
          <p:cNvPr id="20" name="组合 19"/>
          <p:cNvGrpSpPr/>
          <p:nvPr/>
        </p:nvGrpSpPr>
        <p:grpSpPr>
          <a:xfrm>
            <a:off x="1265929" y="4711191"/>
            <a:ext cx="4480475" cy="704016"/>
            <a:chOff x="-209444" y="9629117"/>
            <a:chExt cx="7858256" cy="1237605"/>
          </a:xfrm>
        </p:grpSpPr>
        <p:sp>
          <p:nvSpPr>
            <p:cNvPr id="21" name="Shape 440"/>
            <p:cNvSpPr/>
            <p:nvPr/>
          </p:nvSpPr>
          <p:spPr>
            <a:xfrm>
              <a:off x="7267811" y="10134055"/>
              <a:ext cx="381001" cy="381001"/>
            </a:xfrm>
            <a:prstGeom prst="roundRect">
              <a:avLst>
                <a:gd name="adj" fmla="val 50000"/>
              </a:avLst>
            </a:prstGeom>
            <a:solidFill>
              <a:schemeClr val="bg1"/>
            </a:solidFill>
            <a:ln w="12700">
              <a:miter lim="400000"/>
            </a:ln>
          </p:spPr>
          <p:txBody>
            <a:bodyPr lIns="0" tIns="0" rIns="0" bIns="0" anchor="ctr"/>
            <a:lstStyle/>
            <a:p>
              <a:pPr algn="ctr" defTabSz="408391" fontAlgn="auto">
                <a:spcBef>
                  <a:spcPts val="0"/>
                </a:spcBef>
                <a:spcAft>
                  <a:spcPts val="0"/>
                </a:spcAft>
                <a:defRPr sz="3200">
                  <a:solidFill>
                    <a:srgbClr val="FFFFFF"/>
                  </a:solidFill>
                </a:defRPr>
              </a:pPr>
              <a:endParaRPr kern="0">
                <a:solidFill>
                  <a:schemeClr val="bg1"/>
                </a:solidFill>
                <a:cs typeface="+mn-ea"/>
                <a:sym typeface="+mn-lt"/>
              </a:endParaRPr>
            </a:p>
          </p:txBody>
        </p:sp>
        <p:sp>
          <p:nvSpPr>
            <p:cNvPr id="22" name="Shape 447"/>
            <p:cNvSpPr/>
            <p:nvPr/>
          </p:nvSpPr>
          <p:spPr>
            <a:xfrm>
              <a:off x="1541816" y="9629117"/>
              <a:ext cx="5538313" cy="378732"/>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lgn="r" defTabSz="647700">
                <a:lnSpc>
                  <a:spcPct val="120000"/>
                </a:lnSpc>
                <a:spcBef>
                  <a:spcPts val="1700"/>
                </a:spcBef>
                <a:defRPr sz="2500" b="1">
                  <a:solidFill>
                    <a:srgbClr val="002641"/>
                  </a:solidFill>
                  <a:latin typeface="Lato"/>
                  <a:ea typeface="Lato"/>
                  <a:cs typeface="Lato"/>
                  <a:sym typeface="Lato"/>
                </a:defRPr>
              </a:lvl1pPr>
            </a:lstStyle>
            <a:p>
              <a:pPr fontAlgn="auto">
                <a:lnSpc>
                  <a:spcPct val="100000"/>
                </a:lnSpc>
                <a:spcAft>
                  <a:spcPts val="0"/>
                </a:spcAft>
                <a:defRPr sz="1800" b="0">
                  <a:solidFill>
                    <a:srgbClr val="000000"/>
                  </a:solidFill>
                </a:defRPr>
              </a:pPr>
              <a:r>
                <a:rPr sz="1400" b="0" kern="0">
                  <a:solidFill>
                    <a:schemeClr val="bg1"/>
                  </a:solidFill>
                  <a:latin typeface="+mn-lt"/>
                  <a:ea typeface="+mn-ea"/>
                  <a:cs typeface="+mn-ea"/>
                  <a:sym typeface="+mn-lt"/>
                </a:rPr>
                <a:t>Title Example Here</a:t>
              </a:r>
            </a:p>
          </p:txBody>
        </p:sp>
        <p:sp>
          <p:nvSpPr>
            <p:cNvPr id="23" name="Shape 448"/>
            <p:cNvSpPr/>
            <p:nvPr/>
          </p:nvSpPr>
          <p:spPr>
            <a:xfrm>
              <a:off x="-209444" y="10271571"/>
              <a:ext cx="7301828" cy="59515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r" defTabSz="452781" fontAlgn="auto">
                <a:spcBef>
                  <a:spcPts val="1189"/>
                </a:spcBef>
                <a:spcAft>
                  <a:spcPts val="0"/>
                </a:spcAft>
                <a:defRPr sz="1800"/>
              </a:pPr>
              <a:r>
                <a:rPr lang="zh-CN" altLang="en-US" sz="1100" kern="0" dirty="0">
                  <a:solidFill>
                    <a:schemeClr val="bg1"/>
                  </a:solidFill>
                  <a:cs typeface="+mn-ea"/>
                  <a:sym typeface="+mn-lt"/>
                </a:rPr>
                <a:t>输入您的内容输入您的内容输入您的输入您的内容输入您的内容输入您的内容输入您的内容内容输入您的内容</a:t>
              </a:r>
              <a:r>
                <a:rPr lang="en-US" altLang="zh-CN" sz="1100" kern="0" dirty="0">
                  <a:solidFill>
                    <a:schemeClr val="bg1"/>
                  </a:solidFill>
                  <a:cs typeface="+mn-ea"/>
                  <a:sym typeface="+mn-lt"/>
                </a:rPr>
                <a:t>.</a:t>
              </a:r>
              <a:r>
                <a:rPr lang="zh-CN" altLang="en-US" sz="1100" kern="0" dirty="0">
                  <a:solidFill>
                    <a:schemeClr val="bg1"/>
                  </a:solidFill>
                  <a:cs typeface="+mn-ea"/>
                  <a:sym typeface="+mn-lt"/>
                </a:rPr>
                <a:t>输入您的</a:t>
              </a:r>
              <a:endParaRPr sz="1100" kern="0" dirty="0">
                <a:solidFill>
                  <a:schemeClr val="bg1"/>
                </a:solidFill>
                <a:cs typeface="+mn-ea"/>
                <a:sym typeface="+mn-lt"/>
              </a:endParaRPr>
            </a:p>
          </p:txBody>
        </p:sp>
      </p:grpSp>
      <p:grpSp>
        <p:nvGrpSpPr>
          <p:cNvPr id="24" name="组合 23"/>
          <p:cNvGrpSpPr/>
          <p:nvPr/>
        </p:nvGrpSpPr>
        <p:grpSpPr>
          <a:xfrm>
            <a:off x="6003346" y="1666833"/>
            <a:ext cx="4918654" cy="4215596"/>
            <a:chOff x="2867593" y="1606550"/>
            <a:chExt cx="3615605" cy="3098800"/>
          </a:xfrm>
        </p:grpSpPr>
        <p:graphicFrame>
          <p:nvGraphicFramePr>
            <p:cNvPr id="25" name="Chart 2"/>
            <p:cNvGraphicFramePr/>
            <p:nvPr>
              <p:extLst>
                <p:ext uri="{D42A27DB-BD31-4B8C-83A1-F6EECF244321}">
                  <p14:modId xmlns:p14="http://schemas.microsoft.com/office/powerpoint/2010/main" val="1812942838"/>
                </p:ext>
              </p:extLst>
            </p:nvPr>
          </p:nvGraphicFramePr>
          <p:xfrm>
            <a:off x="2867593" y="1606550"/>
            <a:ext cx="3615605" cy="3098800"/>
          </p:xfrm>
          <a:graphic>
            <a:graphicData uri="http://schemas.openxmlformats.org/drawingml/2006/chart">
              <c:chart xmlns:c="http://schemas.openxmlformats.org/drawingml/2006/chart" xmlns:r="http://schemas.openxmlformats.org/officeDocument/2006/relationships" r:id="rId3"/>
            </a:graphicData>
          </a:graphic>
        </p:graphicFrame>
        <p:sp>
          <p:nvSpPr>
            <p:cNvPr id="26" name="Freeform 35"/>
            <p:cNvSpPr>
              <a:spLocks noEditPoints="1"/>
            </p:cNvSpPr>
            <p:nvPr/>
          </p:nvSpPr>
          <p:spPr bwMode="auto">
            <a:xfrm>
              <a:off x="4419600" y="2800350"/>
              <a:ext cx="521619" cy="351906"/>
            </a:xfrm>
            <a:custGeom>
              <a:avLst/>
              <a:gdLst>
                <a:gd name="T0" fmla="*/ 135 w 157"/>
                <a:gd name="T1" fmla="*/ 46 h 106"/>
                <a:gd name="T2" fmla="*/ 136 w 157"/>
                <a:gd name="T3" fmla="*/ 37 h 106"/>
                <a:gd name="T4" fmla="*/ 99 w 157"/>
                <a:gd name="T5" fmla="*/ 0 h 106"/>
                <a:gd name="T6" fmla="*/ 73 w 157"/>
                <a:gd name="T7" fmla="*/ 18 h 106"/>
                <a:gd name="T8" fmla="*/ 45 w 157"/>
                <a:gd name="T9" fmla="*/ 8 h 106"/>
                <a:gd name="T10" fmla="*/ 19 w 157"/>
                <a:gd name="T11" fmla="*/ 39 h 106"/>
                <a:gd name="T12" fmla="*/ 20 w 157"/>
                <a:gd name="T13" fmla="*/ 47 h 106"/>
                <a:gd name="T14" fmla="*/ 0 w 157"/>
                <a:gd name="T15" fmla="*/ 75 h 106"/>
                <a:gd name="T16" fmla="*/ 31 w 157"/>
                <a:gd name="T17" fmla="*/ 106 h 106"/>
                <a:gd name="T18" fmla="*/ 126 w 157"/>
                <a:gd name="T19" fmla="*/ 106 h 106"/>
                <a:gd name="T20" fmla="*/ 157 w 157"/>
                <a:gd name="T21" fmla="*/ 75 h 106"/>
                <a:gd name="T22" fmla="*/ 135 w 157"/>
                <a:gd name="T23" fmla="*/ 46 h 106"/>
                <a:gd name="T24" fmla="*/ 120 w 157"/>
                <a:gd name="T25" fmla="*/ 100 h 106"/>
                <a:gd name="T26" fmla="*/ 79 w 157"/>
                <a:gd name="T27" fmla="*/ 100 h 106"/>
                <a:gd name="T28" fmla="*/ 103 w 157"/>
                <a:gd name="T29" fmla="*/ 75 h 106"/>
                <a:gd name="T30" fmla="*/ 102 w 157"/>
                <a:gd name="T31" fmla="*/ 72 h 106"/>
                <a:gd name="T32" fmla="*/ 92 w 157"/>
                <a:gd name="T33" fmla="*/ 72 h 106"/>
                <a:gd name="T34" fmla="*/ 92 w 157"/>
                <a:gd name="T35" fmla="*/ 68 h 106"/>
                <a:gd name="T36" fmla="*/ 92 w 157"/>
                <a:gd name="T37" fmla="*/ 37 h 106"/>
                <a:gd name="T38" fmla="*/ 90 w 157"/>
                <a:gd name="T39" fmla="*/ 35 h 106"/>
                <a:gd name="T40" fmla="*/ 64 w 157"/>
                <a:gd name="T41" fmla="*/ 35 h 106"/>
                <a:gd name="T42" fmla="*/ 62 w 157"/>
                <a:gd name="T43" fmla="*/ 37 h 106"/>
                <a:gd name="T44" fmla="*/ 62 w 157"/>
                <a:gd name="T45" fmla="*/ 68 h 106"/>
                <a:gd name="T46" fmla="*/ 62 w 157"/>
                <a:gd name="T47" fmla="*/ 73 h 106"/>
                <a:gd name="T48" fmla="*/ 51 w 157"/>
                <a:gd name="T49" fmla="*/ 73 h 106"/>
                <a:gd name="T50" fmla="*/ 50 w 157"/>
                <a:gd name="T51" fmla="*/ 76 h 106"/>
                <a:gd name="T52" fmla="*/ 75 w 157"/>
                <a:gd name="T53" fmla="*/ 100 h 106"/>
                <a:gd name="T54" fmla="*/ 38 w 157"/>
                <a:gd name="T55" fmla="*/ 100 h 106"/>
                <a:gd name="T56" fmla="*/ 11 w 157"/>
                <a:gd name="T57" fmla="*/ 74 h 106"/>
                <a:gd name="T58" fmla="*/ 29 w 157"/>
                <a:gd name="T59" fmla="*/ 50 h 106"/>
                <a:gd name="T60" fmla="*/ 28 w 157"/>
                <a:gd name="T61" fmla="*/ 44 h 106"/>
                <a:gd name="T62" fmla="*/ 50 w 157"/>
                <a:gd name="T63" fmla="*/ 17 h 106"/>
                <a:gd name="T64" fmla="*/ 74 w 157"/>
                <a:gd name="T65" fmla="*/ 29 h 106"/>
                <a:gd name="T66" fmla="*/ 97 w 157"/>
                <a:gd name="T67" fmla="*/ 10 h 106"/>
                <a:gd name="T68" fmla="*/ 128 w 157"/>
                <a:gd name="T69" fmla="*/ 42 h 106"/>
                <a:gd name="T70" fmla="*/ 127 w 157"/>
                <a:gd name="T71" fmla="*/ 49 h 106"/>
                <a:gd name="T72" fmla="*/ 147 w 157"/>
                <a:gd name="T73" fmla="*/ 74 h 106"/>
                <a:gd name="T74" fmla="*/ 120 w 157"/>
                <a:gd name="T75" fmla="*/ 10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7" h="106">
                  <a:moveTo>
                    <a:pt x="135" y="46"/>
                  </a:moveTo>
                  <a:cubicBezTo>
                    <a:pt x="136" y="43"/>
                    <a:pt x="136" y="40"/>
                    <a:pt x="136" y="37"/>
                  </a:cubicBezTo>
                  <a:cubicBezTo>
                    <a:pt x="136" y="16"/>
                    <a:pt x="120" y="0"/>
                    <a:pt x="99" y="0"/>
                  </a:cubicBezTo>
                  <a:cubicBezTo>
                    <a:pt x="76" y="0"/>
                    <a:pt x="73" y="18"/>
                    <a:pt x="73" y="18"/>
                  </a:cubicBezTo>
                  <a:cubicBezTo>
                    <a:pt x="73" y="18"/>
                    <a:pt x="63" y="6"/>
                    <a:pt x="45" y="8"/>
                  </a:cubicBezTo>
                  <a:cubicBezTo>
                    <a:pt x="30" y="11"/>
                    <a:pt x="19" y="25"/>
                    <a:pt x="19" y="39"/>
                  </a:cubicBezTo>
                  <a:cubicBezTo>
                    <a:pt x="19" y="42"/>
                    <a:pt x="20" y="44"/>
                    <a:pt x="20" y="47"/>
                  </a:cubicBezTo>
                  <a:cubicBezTo>
                    <a:pt x="9" y="51"/>
                    <a:pt x="0" y="62"/>
                    <a:pt x="0" y="75"/>
                  </a:cubicBezTo>
                  <a:cubicBezTo>
                    <a:pt x="0" y="92"/>
                    <a:pt x="14" y="106"/>
                    <a:pt x="31" y="106"/>
                  </a:cubicBezTo>
                  <a:cubicBezTo>
                    <a:pt x="126" y="106"/>
                    <a:pt x="126" y="106"/>
                    <a:pt x="126" y="106"/>
                  </a:cubicBezTo>
                  <a:cubicBezTo>
                    <a:pt x="143" y="106"/>
                    <a:pt x="157" y="92"/>
                    <a:pt x="157" y="75"/>
                  </a:cubicBezTo>
                  <a:cubicBezTo>
                    <a:pt x="157" y="62"/>
                    <a:pt x="148" y="50"/>
                    <a:pt x="135" y="46"/>
                  </a:cubicBezTo>
                  <a:close/>
                  <a:moveTo>
                    <a:pt x="120" y="100"/>
                  </a:moveTo>
                  <a:cubicBezTo>
                    <a:pt x="79" y="100"/>
                    <a:pt x="79" y="100"/>
                    <a:pt x="79" y="100"/>
                  </a:cubicBezTo>
                  <a:cubicBezTo>
                    <a:pt x="82" y="97"/>
                    <a:pt x="103" y="75"/>
                    <a:pt x="103" y="75"/>
                  </a:cubicBezTo>
                  <a:cubicBezTo>
                    <a:pt x="103" y="75"/>
                    <a:pt x="106" y="72"/>
                    <a:pt x="102" y="72"/>
                  </a:cubicBezTo>
                  <a:cubicBezTo>
                    <a:pt x="98" y="72"/>
                    <a:pt x="92" y="72"/>
                    <a:pt x="92" y="72"/>
                  </a:cubicBezTo>
                  <a:cubicBezTo>
                    <a:pt x="92" y="72"/>
                    <a:pt x="92" y="70"/>
                    <a:pt x="92" y="68"/>
                  </a:cubicBezTo>
                  <a:cubicBezTo>
                    <a:pt x="92" y="59"/>
                    <a:pt x="92" y="43"/>
                    <a:pt x="92" y="37"/>
                  </a:cubicBezTo>
                  <a:cubicBezTo>
                    <a:pt x="92" y="37"/>
                    <a:pt x="92" y="35"/>
                    <a:pt x="90" y="35"/>
                  </a:cubicBezTo>
                  <a:cubicBezTo>
                    <a:pt x="88" y="35"/>
                    <a:pt x="67" y="35"/>
                    <a:pt x="64" y="35"/>
                  </a:cubicBezTo>
                  <a:cubicBezTo>
                    <a:pt x="61" y="35"/>
                    <a:pt x="62" y="37"/>
                    <a:pt x="62" y="37"/>
                  </a:cubicBezTo>
                  <a:cubicBezTo>
                    <a:pt x="62" y="44"/>
                    <a:pt x="62" y="59"/>
                    <a:pt x="62" y="68"/>
                  </a:cubicBezTo>
                  <a:cubicBezTo>
                    <a:pt x="62" y="71"/>
                    <a:pt x="62" y="73"/>
                    <a:pt x="62" y="73"/>
                  </a:cubicBezTo>
                  <a:cubicBezTo>
                    <a:pt x="62" y="73"/>
                    <a:pt x="54" y="73"/>
                    <a:pt x="51" y="73"/>
                  </a:cubicBezTo>
                  <a:cubicBezTo>
                    <a:pt x="47" y="73"/>
                    <a:pt x="50" y="76"/>
                    <a:pt x="50" y="76"/>
                  </a:cubicBezTo>
                  <a:cubicBezTo>
                    <a:pt x="75" y="100"/>
                    <a:pt x="75" y="100"/>
                    <a:pt x="75" y="100"/>
                  </a:cubicBezTo>
                  <a:cubicBezTo>
                    <a:pt x="38" y="100"/>
                    <a:pt x="38" y="100"/>
                    <a:pt x="38" y="100"/>
                  </a:cubicBezTo>
                  <a:cubicBezTo>
                    <a:pt x="23" y="100"/>
                    <a:pt x="11" y="88"/>
                    <a:pt x="11" y="74"/>
                  </a:cubicBezTo>
                  <a:cubicBezTo>
                    <a:pt x="11" y="63"/>
                    <a:pt x="18" y="53"/>
                    <a:pt x="29" y="50"/>
                  </a:cubicBezTo>
                  <a:cubicBezTo>
                    <a:pt x="28" y="48"/>
                    <a:pt x="28" y="46"/>
                    <a:pt x="28" y="44"/>
                  </a:cubicBezTo>
                  <a:cubicBezTo>
                    <a:pt x="28" y="31"/>
                    <a:pt x="37" y="19"/>
                    <a:pt x="50" y="17"/>
                  </a:cubicBezTo>
                  <a:cubicBezTo>
                    <a:pt x="65" y="15"/>
                    <a:pt x="74" y="29"/>
                    <a:pt x="74" y="29"/>
                  </a:cubicBezTo>
                  <a:cubicBezTo>
                    <a:pt x="74" y="29"/>
                    <a:pt x="77" y="10"/>
                    <a:pt x="97" y="10"/>
                  </a:cubicBezTo>
                  <a:cubicBezTo>
                    <a:pt x="115" y="10"/>
                    <a:pt x="128" y="24"/>
                    <a:pt x="128" y="42"/>
                  </a:cubicBezTo>
                  <a:cubicBezTo>
                    <a:pt x="128" y="44"/>
                    <a:pt x="127" y="47"/>
                    <a:pt x="127" y="49"/>
                  </a:cubicBezTo>
                  <a:cubicBezTo>
                    <a:pt x="138" y="53"/>
                    <a:pt x="147" y="62"/>
                    <a:pt x="147" y="74"/>
                  </a:cubicBezTo>
                  <a:cubicBezTo>
                    <a:pt x="147" y="88"/>
                    <a:pt x="135" y="100"/>
                    <a:pt x="120" y="100"/>
                  </a:cubicBezTo>
                  <a:close/>
                </a:path>
              </a:pathLst>
            </a:custGeom>
            <a:noFill/>
            <a:ln>
              <a:solidFill>
                <a:schemeClr val="bg1"/>
              </a:solidFill>
            </a:ln>
          </p:spPr>
          <p:txBody>
            <a:bodyPr vert="horz" wrap="square" lIns="91440" tIns="45720" rIns="91440" bIns="45720" numCol="1" anchor="t" anchorCtr="0" compatLnSpc="1">
              <a:prstTxWarp prst="textNoShape">
                <a:avLst/>
              </a:prstTxWarp>
            </a:bodyPr>
            <a:lstStyle/>
            <a:p>
              <a:endParaRPr lang="en-US" sz="2400">
                <a:solidFill>
                  <a:schemeClr val="bg1">
                    <a:lumMod val="85000"/>
                  </a:schemeClr>
                </a:solidFill>
                <a:cs typeface="+mn-ea"/>
                <a:sym typeface="+mn-lt"/>
              </a:endParaRPr>
            </a:p>
          </p:txBody>
        </p:sp>
        <p:sp>
          <p:nvSpPr>
            <p:cNvPr id="27" name="Text Box 10"/>
            <p:cNvSpPr txBox="1">
              <a:spLocks noChangeArrowheads="1"/>
            </p:cNvSpPr>
            <p:nvPr/>
          </p:nvSpPr>
          <p:spPr bwMode="auto">
            <a:xfrm>
              <a:off x="4092302" y="3254234"/>
              <a:ext cx="1176214" cy="214929"/>
            </a:xfrm>
            <a:prstGeom prst="rect">
              <a:avLst/>
            </a:prstGeom>
            <a:noFill/>
            <a:ln w="9525">
              <a:noFill/>
              <a:miter lim="800000"/>
              <a:headEnd/>
              <a:tailEnd/>
            </a:ln>
          </p:spPr>
          <p:txBody>
            <a:bodyPr wrap="square" lIns="45720" tIns="22860" rIns="45720" bIns="22860">
              <a:spAutoFit/>
            </a:bodyPr>
            <a:lstStyle/>
            <a:p>
              <a:pPr algn="ctr" defTabSz="1088232"/>
              <a:r>
                <a:rPr lang="en-US" sz="1600" b="1">
                  <a:solidFill>
                    <a:schemeClr val="bg1">
                      <a:lumMod val="85000"/>
                    </a:schemeClr>
                  </a:solidFill>
                  <a:cs typeface="+mn-ea"/>
                  <a:sym typeface="+mn-lt"/>
                </a:rPr>
                <a:t>Sales Up</a:t>
              </a:r>
              <a:endParaRPr lang="en-US" sz="1100" b="1">
                <a:solidFill>
                  <a:schemeClr val="bg1">
                    <a:lumMod val="85000"/>
                  </a:schemeClr>
                </a:solidFill>
                <a:cs typeface="+mn-ea"/>
                <a:sym typeface="+mn-lt"/>
              </a:endParaRPr>
            </a:p>
          </p:txBody>
        </p:sp>
        <p:sp>
          <p:nvSpPr>
            <p:cNvPr id="28" name="Freeform 34"/>
            <p:cNvSpPr>
              <a:spLocks/>
            </p:cNvSpPr>
            <p:nvPr/>
          </p:nvSpPr>
          <p:spPr bwMode="auto">
            <a:xfrm>
              <a:off x="3646596" y="2265110"/>
              <a:ext cx="451737" cy="399325"/>
            </a:xfrm>
            <a:custGeom>
              <a:avLst/>
              <a:gdLst>
                <a:gd name="T0" fmla="*/ 136 w 136"/>
                <a:gd name="T1" fmla="*/ 48 h 120"/>
                <a:gd name="T2" fmla="*/ 68 w 136"/>
                <a:gd name="T3" fmla="*/ 0 h 120"/>
                <a:gd name="T4" fmla="*/ 0 w 136"/>
                <a:gd name="T5" fmla="*/ 48 h 120"/>
                <a:gd name="T6" fmla="*/ 37 w 136"/>
                <a:gd name="T7" fmla="*/ 91 h 120"/>
                <a:gd name="T8" fmla="*/ 22 w 136"/>
                <a:gd name="T9" fmla="*/ 120 h 120"/>
                <a:gd name="T10" fmla="*/ 73 w 136"/>
                <a:gd name="T11" fmla="*/ 96 h 120"/>
                <a:gd name="T12" fmla="*/ 136 w 136"/>
                <a:gd name="T13" fmla="*/ 48 h 120"/>
              </a:gdLst>
              <a:ahLst/>
              <a:cxnLst>
                <a:cxn ang="0">
                  <a:pos x="T0" y="T1"/>
                </a:cxn>
                <a:cxn ang="0">
                  <a:pos x="T2" y="T3"/>
                </a:cxn>
                <a:cxn ang="0">
                  <a:pos x="T4" y="T5"/>
                </a:cxn>
                <a:cxn ang="0">
                  <a:pos x="T6" y="T7"/>
                </a:cxn>
                <a:cxn ang="0">
                  <a:pos x="T8" y="T9"/>
                </a:cxn>
                <a:cxn ang="0">
                  <a:pos x="T10" y="T11"/>
                </a:cxn>
                <a:cxn ang="0">
                  <a:pos x="T12" y="T13"/>
                </a:cxn>
              </a:cxnLst>
              <a:rect l="0" t="0" r="r" b="b"/>
              <a:pathLst>
                <a:path w="136" h="120">
                  <a:moveTo>
                    <a:pt x="136" y="48"/>
                  </a:moveTo>
                  <a:cubicBezTo>
                    <a:pt x="136" y="22"/>
                    <a:pt x="106" y="0"/>
                    <a:pt x="68" y="0"/>
                  </a:cubicBezTo>
                  <a:cubicBezTo>
                    <a:pt x="31" y="0"/>
                    <a:pt x="0" y="22"/>
                    <a:pt x="0" y="48"/>
                  </a:cubicBezTo>
                  <a:cubicBezTo>
                    <a:pt x="0" y="67"/>
                    <a:pt x="15" y="83"/>
                    <a:pt x="37" y="91"/>
                  </a:cubicBezTo>
                  <a:cubicBezTo>
                    <a:pt x="38" y="96"/>
                    <a:pt x="37" y="106"/>
                    <a:pt x="22" y="120"/>
                  </a:cubicBezTo>
                  <a:cubicBezTo>
                    <a:pt x="22" y="120"/>
                    <a:pt x="54" y="111"/>
                    <a:pt x="73" y="96"/>
                  </a:cubicBezTo>
                  <a:cubicBezTo>
                    <a:pt x="108" y="94"/>
                    <a:pt x="136" y="73"/>
                    <a:pt x="136" y="4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2400">
                <a:solidFill>
                  <a:schemeClr val="bg1">
                    <a:lumMod val="85000"/>
                  </a:schemeClr>
                </a:solidFill>
                <a:cs typeface="+mn-ea"/>
                <a:sym typeface="+mn-lt"/>
              </a:endParaRPr>
            </a:p>
          </p:txBody>
        </p:sp>
        <p:sp>
          <p:nvSpPr>
            <p:cNvPr id="29" name="Freeform 64"/>
            <p:cNvSpPr>
              <a:spLocks noEditPoints="1"/>
            </p:cNvSpPr>
            <p:nvPr/>
          </p:nvSpPr>
          <p:spPr bwMode="auto">
            <a:xfrm>
              <a:off x="3707645" y="3767641"/>
              <a:ext cx="407155" cy="388753"/>
            </a:xfrm>
            <a:custGeom>
              <a:avLst/>
              <a:gdLst>
                <a:gd name="T0" fmla="*/ 125 w 133"/>
                <a:gd name="T1" fmla="*/ 0 h 127"/>
                <a:gd name="T2" fmla="*/ 9 w 133"/>
                <a:gd name="T3" fmla="*/ 0 h 127"/>
                <a:gd name="T4" fmla="*/ 0 w 133"/>
                <a:gd name="T5" fmla="*/ 9 h 127"/>
                <a:gd name="T6" fmla="*/ 0 w 133"/>
                <a:gd name="T7" fmla="*/ 91 h 127"/>
                <a:gd name="T8" fmla="*/ 9 w 133"/>
                <a:gd name="T9" fmla="*/ 100 h 127"/>
                <a:gd name="T10" fmla="*/ 53 w 133"/>
                <a:gd name="T11" fmla="*/ 100 h 127"/>
                <a:gd name="T12" fmla="*/ 40 w 133"/>
                <a:gd name="T13" fmla="*/ 118 h 127"/>
                <a:gd name="T14" fmla="*/ 40 w 133"/>
                <a:gd name="T15" fmla="*/ 127 h 127"/>
                <a:gd name="T16" fmla="*/ 53 w 133"/>
                <a:gd name="T17" fmla="*/ 127 h 127"/>
                <a:gd name="T18" fmla="*/ 80 w 133"/>
                <a:gd name="T19" fmla="*/ 127 h 127"/>
                <a:gd name="T20" fmla="*/ 94 w 133"/>
                <a:gd name="T21" fmla="*/ 127 h 127"/>
                <a:gd name="T22" fmla="*/ 94 w 133"/>
                <a:gd name="T23" fmla="*/ 118 h 127"/>
                <a:gd name="T24" fmla="*/ 80 w 133"/>
                <a:gd name="T25" fmla="*/ 100 h 127"/>
                <a:gd name="T26" fmla="*/ 125 w 133"/>
                <a:gd name="T27" fmla="*/ 100 h 127"/>
                <a:gd name="T28" fmla="*/ 133 w 133"/>
                <a:gd name="T29" fmla="*/ 91 h 127"/>
                <a:gd name="T30" fmla="*/ 133 w 133"/>
                <a:gd name="T31" fmla="*/ 9 h 127"/>
                <a:gd name="T32" fmla="*/ 125 w 133"/>
                <a:gd name="T33" fmla="*/ 0 h 127"/>
                <a:gd name="T34" fmla="*/ 60 w 133"/>
                <a:gd name="T35" fmla="*/ 89 h 127"/>
                <a:gd name="T36" fmla="*/ 67 w 133"/>
                <a:gd name="T37" fmla="*/ 82 h 127"/>
                <a:gd name="T38" fmla="*/ 75 w 133"/>
                <a:gd name="T39" fmla="*/ 89 h 127"/>
                <a:gd name="T40" fmla="*/ 67 w 133"/>
                <a:gd name="T41" fmla="*/ 97 h 127"/>
                <a:gd name="T42" fmla="*/ 60 w 133"/>
                <a:gd name="T43" fmla="*/ 89 h 127"/>
                <a:gd name="T44" fmla="*/ 124 w 133"/>
                <a:gd name="T45" fmla="*/ 79 h 127"/>
                <a:gd name="T46" fmla="*/ 10 w 133"/>
                <a:gd name="T47" fmla="*/ 79 h 127"/>
                <a:gd name="T48" fmla="*/ 10 w 133"/>
                <a:gd name="T49" fmla="*/ 10 h 127"/>
                <a:gd name="T50" fmla="*/ 124 w 133"/>
                <a:gd name="T51" fmla="*/ 10 h 127"/>
                <a:gd name="T52" fmla="*/ 124 w 133"/>
                <a:gd name="T53" fmla="*/ 79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3" h="127">
                  <a:moveTo>
                    <a:pt x="125" y="0"/>
                  </a:moveTo>
                  <a:cubicBezTo>
                    <a:pt x="9" y="0"/>
                    <a:pt x="9" y="0"/>
                    <a:pt x="9" y="0"/>
                  </a:cubicBezTo>
                  <a:cubicBezTo>
                    <a:pt x="4" y="0"/>
                    <a:pt x="0" y="4"/>
                    <a:pt x="0" y="9"/>
                  </a:cubicBezTo>
                  <a:cubicBezTo>
                    <a:pt x="0" y="91"/>
                    <a:pt x="0" y="91"/>
                    <a:pt x="0" y="91"/>
                  </a:cubicBezTo>
                  <a:cubicBezTo>
                    <a:pt x="0" y="96"/>
                    <a:pt x="4" y="100"/>
                    <a:pt x="9" y="100"/>
                  </a:cubicBezTo>
                  <a:cubicBezTo>
                    <a:pt x="53" y="100"/>
                    <a:pt x="53" y="100"/>
                    <a:pt x="53" y="100"/>
                  </a:cubicBezTo>
                  <a:cubicBezTo>
                    <a:pt x="53" y="100"/>
                    <a:pt x="55" y="118"/>
                    <a:pt x="40" y="118"/>
                  </a:cubicBezTo>
                  <a:cubicBezTo>
                    <a:pt x="40" y="127"/>
                    <a:pt x="40" y="127"/>
                    <a:pt x="40" y="127"/>
                  </a:cubicBezTo>
                  <a:cubicBezTo>
                    <a:pt x="53" y="127"/>
                    <a:pt x="53" y="127"/>
                    <a:pt x="53" y="127"/>
                  </a:cubicBezTo>
                  <a:cubicBezTo>
                    <a:pt x="80" y="127"/>
                    <a:pt x="80" y="127"/>
                    <a:pt x="80" y="127"/>
                  </a:cubicBezTo>
                  <a:cubicBezTo>
                    <a:pt x="94" y="127"/>
                    <a:pt x="94" y="127"/>
                    <a:pt x="94" y="127"/>
                  </a:cubicBezTo>
                  <a:cubicBezTo>
                    <a:pt x="94" y="118"/>
                    <a:pt x="94" y="118"/>
                    <a:pt x="94" y="118"/>
                  </a:cubicBezTo>
                  <a:cubicBezTo>
                    <a:pt x="78" y="118"/>
                    <a:pt x="80" y="100"/>
                    <a:pt x="80" y="100"/>
                  </a:cubicBezTo>
                  <a:cubicBezTo>
                    <a:pt x="125" y="100"/>
                    <a:pt x="125" y="100"/>
                    <a:pt x="125" y="100"/>
                  </a:cubicBezTo>
                  <a:cubicBezTo>
                    <a:pt x="129" y="100"/>
                    <a:pt x="133" y="96"/>
                    <a:pt x="133" y="91"/>
                  </a:cubicBezTo>
                  <a:cubicBezTo>
                    <a:pt x="133" y="9"/>
                    <a:pt x="133" y="9"/>
                    <a:pt x="133" y="9"/>
                  </a:cubicBezTo>
                  <a:cubicBezTo>
                    <a:pt x="133" y="4"/>
                    <a:pt x="129" y="0"/>
                    <a:pt x="125" y="0"/>
                  </a:cubicBezTo>
                  <a:close/>
                  <a:moveTo>
                    <a:pt x="60" y="89"/>
                  </a:moveTo>
                  <a:cubicBezTo>
                    <a:pt x="60" y="85"/>
                    <a:pt x="63" y="82"/>
                    <a:pt x="67" y="82"/>
                  </a:cubicBezTo>
                  <a:cubicBezTo>
                    <a:pt x="72" y="82"/>
                    <a:pt x="75" y="85"/>
                    <a:pt x="75" y="89"/>
                  </a:cubicBezTo>
                  <a:cubicBezTo>
                    <a:pt x="75" y="94"/>
                    <a:pt x="72" y="97"/>
                    <a:pt x="67" y="97"/>
                  </a:cubicBezTo>
                  <a:cubicBezTo>
                    <a:pt x="63" y="97"/>
                    <a:pt x="60" y="94"/>
                    <a:pt x="60" y="89"/>
                  </a:cubicBezTo>
                  <a:close/>
                  <a:moveTo>
                    <a:pt x="124" y="79"/>
                  </a:moveTo>
                  <a:cubicBezTo>
                    <a:pt x="10" y="79"/>
                    <a:pt x="10" y="79"/>
                    <a:pt x="10" y="79"/>
                  </a:cubicBezTo>
                  <a:cubicBezTo>
                    <a:pt x="10" y="10"/>
                    <a:pt x="10" y="10"/>
                    <a:pt x="10" y="10"/>
                  </a:cubicBezTo>
                  <a:cubicBezTo>
                    <a:pt x="124" y="10"/>
                    <a:pt x="124" y="10"/>
                    <a:pt x="124" y="10"/>
                  </a:cubicBezTo>
                  <a:lnTo>
                    <a:pt x="124" y="7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2400">
                <a:solidFill>
                  <a:schemeClr val="bg1">
                    <a:lumMod val="85000"/>
                  </a:schemeClr>
                </a:solidFill>
                <a:cs typeface="+mn-ea"/>
                <a:sym typeface="+mn-lt"/>
              </a:endParaRPr>
            </a:p>
          </p:txBody>
        </p:sp>
        <p:grpSp>
          <p:nvGrpSpPr>
            <p:cNvPr id="30" name="Group 12"/>
            <p:cNvGrpSpPr/>
            <p:nvPr/>
          </p:nvGrpSpPr>
          <p:grpSpPr>
            <a:xfrm>
              <a:off x="5334000" y="3762110"/>
              <a:ext cx="389342" cy="339426"/>
              <a:chOff x="7540014" y="4306907"/>
              <a:chExt cx="389342" cy="339426"/>
            </a:xfrm>
            <a:solidFill>
              <a:schemeClr val="bg1"/>
            </a:solidFill>
          </p:grpSpPr>
          <p:sp>
            <p:nvSpPr>
              <p:cNvPr id="35" name="Freeform 110"/>
              <p:cNvSpPr>
                <a:spLocks/>
              </p:cNvSpPr>
              <p:nvPr/>
            </p:nvSpPr>
            <p:spPr bwMode="auto">
              <a:xfrm>
                <a:off x="7799575" y="4409234"/>
                <a:ext cx="102328" cy="102328"/>
              </a:xfrm>
              <a:custGeom>
                <a:avLst/>
                <a:gdLst>
                  <a:gd name="T0" fmla="*/ 0 w 41"/>
                  <a:gd name="T1" fmla="*/ 39 h 41"/>
                  <a:gd name="T2" fmla="*/ 3 w 41"/>
                  <a:gd name="T3" fmla="*/ 41 h 41"/>
                  <a:gd name="T4" fmla="*/ 41 w 41"/>
                  <a:gd name="T5" fmla="*/ 3 h 41"/>
                  <a:gd name="T6" fmla="*/ 39 w 41"/>
                  <a:gd name="T7" fmla="*/ 0 h 41"/>
                  <a:gd name="T8" fmla="*/ 0 w 41"/>
                  <a:gd name="T9" fmla="*/ 39 h 41"/>
                </a:gdLst>
                <a:ahLst/>
                <a:cxnLst>
                  <a:cxn ang="0">
                    <a:pos x="T0" y="T1"/>
                  </a:cxn>
                  <a:cxn ang="0">
                    <a:pos x="T2" y="T3"/>
                  </a:cxn>
                  <a:cxn ang="0">
                    <a:pos x="T4" y="T5"/>
                  </a:cxn>
                  <a:cxn ang="0">
                    <a:pos x="T6" y="T7"/>
                  </a:cxn>
                  <a:cxn ang="0">
                    <a:pos x="T8" y="T9"/>
                  </a:cxn>
                </a:cxnLst>
                <a:rect l="0" t="0" r="r" b="b"/>
                <a:pathLst>
                  <a:path w="41" h="41">
                    <a:moveTo>
                      <a:pt x="0" y="39"/>
                    </a:moveTo>
                    <a:lnTo>
                      <a:pt x="3" y="41"/>
                    </a:lnTo>
                    <a:lnTo>
                      <a:pt x="41" y="3"/>
                    </a:lnTo>
                    <a:lnTo>
                      <a:pt x="39" y="0"/>
                    </a:lnTo>
                    <a:lnTo>
                      <a:pt x="0" y="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85000"/>
                    </a:schemeClr>
                  </a:solidFill>
                  <a:cs typeface="+mn-ea"/>
                  <a:sym typeface="+mn-lt"/>
                </a:endParaRPr>
              </a:p>
            </p:txBody>
          </p:sp>
          <p:sp>
            <p:nvSpPr>
              <p:cNvPr id="36" name="Freeform 111"/>
              <p:cNvSpPr>
                <a:spLocks/>
              </p:cNvSpPr>
              <p:nvPr/>
            </p:nvSpPr>
            <p:spPr bwMode="auto">
              <a:xfrm>
                <a:off x="7777112" y="4381780"/>
                <a:ext cx="109814" cy="114806"/>
              </a:xfrm>
              <a:custGeom>
                <a:avLst/>
                <a:gdLst>
                  <a:gd name="T0" fmla="*/ 37 w 44"/>
                  <a:gd name="T1" fmla="*/ 0 h 46"/>
                  <a:gd name="T2" fmla="*/ 0 w 44"/>
                  <a:gd name="T3" fmla="*/ 39 h 46"/>
                  <a:gd name="T4" fmla="*/ 6 w 44"/>
                  <a:gd name="T5" fmla="*/ 46 h 46"/>
                  <a:gd name="T6" fmla="*/ 44 w 44"/>
                  <a:gd name="T7" fmla="*/ 8 h 46"/>
                  <a:gd name="T8" fmla="*/ 37 w 44"/>
                  <a:gd name="T9" fmla="*/ 0 h 46"/>
                </a:gdLst>
                <a:ahLst/>
                <a:cxnLst>
                  <a:cxn ang="0">
                    <a:pos x="T0" y="T1"/>
                  </a:cxn>
                  <a:cxn ang="0">
                    <a:pos x="T2" y="T3"/>
                  </a:cxn>
                  <a:cxn ang="0">
                    <a:pos x="T4" y="T5"/>
                  </a:cxn>
                  <a:cxn ang="0">
                    <a:pos x="T6" y="T7"/>
                  </a:cxn>
                  <a:cxn ang="0">
                    <a:pos x="T8" y="T9"/>
                  </a:cxn>
                </a:cxnLst>
                <a:rect l="0" t="0" r="r" b="b"/>
                <a:pathLst>
                  <a:path w="44" h="46">
                    <a:moveTo>
                      <a:pt x="37" y="0"/>
                    </a:moveTo>
                    <a:lnTo>
                      <a:pt x="0" y="39"/>
                    </a:lnTo>
                    <a:lnTo>
                      <a:pt x="6" y="46"/>
                    </a:lnTo>
                    <a:lnTo>
                      <a:pt x="44" y="8"/>
                    </a:lnTo>
                    <a:lnTo>
                      <a:pt x="3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85000"/>
                    </a:schemeClr>
                  </a:solidFill>
                  <a:cs typeface="+mn-ea"/>
                  <a:sym typeface="+mn-lt"/>
                </a:endParaRPr>
              </a:p>
            </p:txBody>
          </p:sp>
          <p:sp>
            <p:nvSpPr>
              <p:cNvPr id="37" name="Freeform 112"/>
              <p:cNvSpPr>
                <a:spLocks/>
              </p:cNvSpPr>
              <p:nvPr/>
            </p:nvSpPr>
            <p:spPr bwMode="auto">
              <a:xfrm>
                <a:off x="7757146" y="4366805"/>
                <a:ext cx="104823" cy="104823"/>
              </a:xfrm>
              <a:custGeom>
                <a:avLst/>
                <a:gdLst>
                  <a:gd name="T0" fmla="*/ 0 w 42"/>
                  <a:gd name="T1" fmla="*/ 38 h 42"/>
                  <a:gd name="T2" fmla="*/ 4 w 42"/>
                  <a:gd name="T3" fmla="*/ 42 h 42"/>
                  <a:gd name="T4" fmla="*/ 42 w 42"/>
                  <a:gd name="T5" fmla="*/ 4 h 42"/>
                  <a:gd name="T6" fmla="*/ 38 w 42"/>
                  <a:gd name="T7" fmla="*/ 0 h 42"/>
                  <a:gd name="T8" fmla="*/ 0 w 42"/>
                  <a:gd name="T9" fmla="*/ 38 h 42"/>
                </a:gdLst>
                <a:ahLst/>
                <a:cxnLst>
                  <a:cxn ang="0">
                    <a:pos x="T0" y="T1"/>
                  </a:cxn>
                  <a:cxn ang="0">
                    <a:pos x="T2" y="T3"/>
                  </a:cxn>
                  <a:cxn ang="0">
                    <a:pos x="T4" y="T5"/>
                  </a:cxn>
                  <a:cxn ang="0">
                    <a:pos x="T6" y="T7"/>
                  </a:cxn>
                  <a:cxn ang="0">
                    <a:pos x="T8" y="T9"/>
                  </a:cxn>
                </a:cxnLst>
                <a:rect l="0" t="0" r="r" b="b"/>
                <a:pathLst>
                  <a:path w="42" h="42">
                    <a:moveTo>
                      <a:pt x="0" y="38"/>
                    </a:moveTo>
                    <a:lnTo>
                      <a:pt x="4" y="42"/>
                    </a:lnTo>
                    <a:lnTo>
                      <a:pt x="42" y="4"/>
                    </a:lnTo>
                    <a:lnTo>
                      <a:pt x="38" y="0"/>
                    </a:lnTo>
                    <a:lnTo>
                      <a:pt x="0"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85000"/>
                    </a:schemeClr>
                  </a:solidFill>
                  <a:cs typeface="+mn-ea"/>
                  <a:sym typeface="+mn-lt"/>
                </a:endParaRPr>
              </a:p>
            </p:txBody>
          </p:sp>
          <p:sp>
            <p:nvSpPr>
              <p:cNvPr id="38" name="Freeform 113"/>
              <p:cNvSpPr>
                <a:spLocks/>
              </p:cNvSpPr>
              <p:nvPr/>
            </p:nvSpPr>
            <p:spPr bwMode="auto">
              <a:xfrm>
                <a:off x="7729693" y="4469133"/>
                <a:ext cx="69882" cy="69882"/>
              </a:xfrm>
              <a:custGeom>
                <a:avLst/>
                <a:gdLst>
                  <a:gd name="T0" fmla="*/ 28 w 28"/>
                  <a:gd name="T1" fmla="*/ 20 h 28"/>
                  <a:gd name="T2" fmla="*/ 8 w 28"/>
                  <a:gd name="T3" fmla="*/ 0 h 28"/>
                  <a:gd name="T4" fmla="*/ 0 w 28"/>
                  <a:gd name="T5" fmla="*/ 20 h 28"/>
                  <a:gd name="T6" fmla="*/ 9 w 28"/>
                  <a:gd name="T7" fmla="*/ 28 h 28"/>
                  <a:gd name="T8" fmla="*/ 28 w 28"/>
                  <a:gd name="T9" fmla="*/ 20 h 28"/>
                </a:gdLst>
                <a:ahLst/>
                <a:cxnLst>
                  <a:cxn ang="0">
                    <a:pos x="T0" y="T1"/>
                  </a:cxn>
                  <a:cxn ang="0">
                    <a:pos x="T2" y="T3"/>
                  </a:cxn>
                  <a:cxn ang="0">
                    <a:pos x="T4" y="T5"/>
                  </a:cxn>
                  <a:cxn ang="0">
                    <a:pos x="T6" y="T7"/>
                  </a:cxn>
                  <a:cxn ang="0">
                    <a:pos x="T8" y="T9"/>
                  </a:cxn>
                </a:cxnLst>
                <a:rect l="0" t="0" r="r" b="b"/>
                <a:pathLst>
                  <a:path w="28" h="28">
                    <a:moveTo>
                      <a:pt x="28" y="20"/>
                    </a:moveTo>
                    <a:lnTo>
                      <a:pt x="8" y="0"/>
                    </a:lnTo>
                    <a:lnTo>
                      <a:pt x="0" y="20"/>
                    </a:lnTo>
                    <a:lnTo>
                      <a:pt x="9" y="28"/>
                    </a:lnTo>
                    <a:lnTo>
                      <a:pt x="28"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85000"/>
                    </a:schemeClr>
                  </a:solidFill>
                  <a:cs typeface="+mn-ea"/>
                  <a:sym typeface="+mn-lt"/>
                </a:endParaRPr>
              </a:p>
            </p:txBody>
          </p:sp>
          <p:sp>
            <p:nvSpPr>
              <p:cNvPr id="39" name="Freeform 114"/>
              <p:cNvSpPr>
                <a:spLocks/>
              </p:cNvSpPr>
              <p:nvPr/>
            </p:nvSpPr>
            <p:spPr bwMode="auto">
              <a:xfrm>
                <a:off x="7712222" y="4526535"/>
                <a:ext cx="34941" cy="32446"/>
              </a:xfrm>
              <a:custGeom>
                <a:avLst/>
                <a:gdLst>
                  <a:gd name="T0" fmla="*/ 0 w 14"/>
                  <a:gd name="T1" fmla="*/ 13 h 13"/>
                  <a:gd name="T2" fmla="*/ 14 w 14"/>
                  <a:gd name="T3" fmla="*/ 6 h 13"/>
                  <a:gd name="T4" fmla="*/ 6 w 14"/>
                  <a:gd name="T5" fmla="*/ 0 h 13"/>
                  <a:gd name="T6" fmla="*/ 0 w 14"/>
                  <a:gd name="T7" fmla="*/ 13 h 13"/>
                </a:gdLst>
                <a:ahLst/>
                <a:cxnLst>
                  <a:cxn ang="0">
                    <a:pos x="T0" y="T1"/>
                  </a:cxn>
                  <a:cxn ang="0">
                    <a:pos x="T2" y="T3"/>
                  </a:cxn>
                  <a:cxn ang="0">
                    <a:pos x="T4" y="T5"/>
                  </a:cxn>
                  <a:cxn ang="0">
                    <a:pos x="T6" y="T7"/>
                  </a:cxn>
                </a:cxnLst>
                <a:rect l="0" t="0" r="r" b="b"/>
                <a:pathLst>
                  <a:path w="14" h="13">
                    <a:moveTo>
                      <a:pt x="0" y="13"/>
                    </a:moveTo>
                    <a:lnTo>
                      <a:pt x="14" y="6"/>
                    </a:lnTo>
                    <a:lnTo>
                      <a:pt x="6" y="0"/>
                    </a:lnTo>
                    <a:lnTo>
                      <a:pt x="0" y="1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85000"/>
                    </a:schemeClr>
                  </a:solidFill>
                  <a:cs typeface="+mn-ea"/>
                  <a:sym typeface="+mn-lt"/>
                </a:endParaRPr>
              </a:p>
            </p:txBody>
          </p:sp>
          <p:sp>
            <p:nvSpPr>
              <p:cNvPr id="40" name="Freeform 115"/>
              <p:cNvSpPr>
                <a:spLocks/>
              </p:cNvSpPr>
              <p:nvPr/>
            </p:nvSpPr>
            <p:spPr bwMode="auto">
              <a:xfrm>
                <a:off x="7859474" y="4341848"/>
                <a:ext cx="69882" cy="69882"/>
              </a:xfrm>
              <a:custGeom>
                <a:avLst/>
                <a:gdLst>
                  <a:gd name="T0" fmla="*/ 7 w 28"/>
                  <a:gd name="T1" fmla="*/ 0 h 28"/>
                  <a:gd name="T2" fmla="*/ 0 w 28"/>
                  <a:gd name="T3" fmla="*/ 8 h 28"/>
                  <a:gd name="T4" fmla="*/ 20 w 28"/>
                  <a:gd name="T5" fmla="*/ 28 h 28"/>
                  <a:gd name="T6" fmla="*/ 28 w 28"/>
                  <a:gd name="T7" fmla="*/ 20 h 28"/>
                  <a:gd name="T8" fmla="*/ 7 w 28"/>
                  <a:gd name="T9" fmla="*/ 0 h 28"/>
                </a:gdLst>
                <a:ahLst/>
                <a:cxnLst>
                  <a:cxn ang="0">
                    <a:pos x="T0" y="T1"/>
                  </a:cxn>
                  <a:cxn ang="0">
                    <a:pos x="T2" y="T3"/>
                  </a:cxn>
                  <a:cxn ang="0">
                    <a:pos x="T4" y="T5"/>
                  </a:cxn>
                  <a:cxn ang="0">
                    <a:pos x="T6" y="T7"/>
                  </a:cxn>
                  <a:cxn ang="0">
                    <a:pos x="T8" y="T9"/>
                  </a:cxn>
                </a:cxnLst>
                <a:rect l="0" t="0" r="r" b="b"/>
                <a:pathLst>
                  <a:path w="28" h="28">
                    <a:moveTo>
                      <a:pt x="7" y="0"/>
                    </a:moveTo>
                    <a:lnTo>
                      <a:pt x="0" y="8"/>
                    </a:lnTo>
                    <a:lnTo>
                      <a:pt x="20" y="28"/>
                    </a:lnTo>
                    <a:lnTo>
                      <a:pt x="28" y="20"/>
                    </a:lnTo>
                    <a:lnTo>
                      <a:pt x="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85000"/>
                    </a:schemeClr>
                  </a:solidFill>
                  <a:cs typeface="+mn-ea"/>
                  <a:sym typeface="+mn-lt"/>
                </a:endParaRPr>
              </a:p>
            </p:txBody>
          </p:sp>
          <p:sp>
            <p:nvSpPr>
              <p:cNvPr id="41" name="Freeform 116"/>
              <p:cNvSpPr>
                <a:spLocks/>
              </p:cNvSpPr>
              <p:nvPr/>
            </p:nvSpPr>
            <p:spPr bwMode="auto">
              <a:xfrm>
                <a:off x="7540014" y="4306907"/>
                <a:ext cx="279527" cy="339426"/>
              </a:xfrm>
              <a:custGeom>
                <a:avLst/>
                <a:gdLst>
                  <a:gd name="T0" fmla="*/ 104 w 112"/>
                  <a:gd name="T1" fmla="*/ 101 h 136"/>
                  <a:gd name="T2" fmla="*/ 83 w 112"/>
                  <a:gd name="T3" fmla="*/ 101 h 136"/>
                  <a:gd name="T4" fmla="*/ 83 w 112"/>
                  <a:gd name="T5" fmla="*/ 129 h 136"/>
                  <a:gd name="T6" fmla="*/ 7 w 112"/>
                  <a:gd name="T7" fmla="*/ 129 h 136"/>
                  <a:gd name="T8" fmla="*/ 7 w 112"/>
                  <a:gd name="T9" fmla="*/ 32 h 136"/>
                  <a:gd name="T10" fmla="*/ 104 w 112"/>
                  <a:gd name="T11" fmla="*/ 32 h 136"/>
                  <a:gd name="T12" fmla="*/ 104 w 112"/>
                  <a:gd name="T13" fmla="*/ 40 h 136"/>
                  <a:gd name="T14" fmla="*/ 112 w 112"/>
                  <a:gd name="T15" fmla="*/ 32 h 136"/>
                  <a:gd name="T16" fmla="*/ 112 w 112"/>
                  <a:gd name="T17" fmla="*/ 6 h 136"/>
                  <a:gd name="T18" fmla="*/ 97 w 112"/>
                  <a:gd name="T19" fmla="*/ 6 h 136"/>
                  <a:gd name="T20" fmla="*/ 97 w 112"/>
                  <a:gd name="T21" fmla="*/ 20 h 136"/>
                  <a:gd name="T22" fmla="*/ 95 w 112"/>
                  <a:gd name="T23" fmla="*/ 20 h 136"/>
                  <a:gd name="T24" fmla="*/ 95 w 112"/>
                  <a:gd name="T25" fmla="*/ 0 h 136"/>
                  <a:gd name="T26" fmla="*/ 89 w 112"/>
                  <a:gd name="T27" fmla="*/ 0 h 136"/>
                  <a:gd name="T28" fmla="*/ 89 w 112"/>
                  <a:gd name="T29" fmla="*/ 20 h 136"/>
                  <a:gd name="T30" fmla="*/ 87 w 112"/>
                  <a:gd name="T31" fmla="*/ 20 h 136"/>
                  <a:gd name="T32" fmla="*/ 87 w 112"/>
                  <a:gd name="T33" fmla="*/ 6 h 136"/>
                  <a:gd name="T34" fmla="*/ 79 w 112"/>
                  <a:gd name="T35" fmla="*/ 6 h 136"/>
                  <a:gd name="T36" fmla="*/ 79 w 112"/>
                  <a:gd name="T37" fmla="*/ 20 h 136"/>
                  <a:gd name="T38" fmla="*/ 76 w 112"/>
                  <a:gd name="T39" fmla="*/ 20 h 136"/>
                  <a:gd name="T40" fmla="*/ 76 w 112"/>
                  <a:gd name="T41" fmla="*/ 0 h 136"/>
                  <a:gd name="T42" fmla="*/ 72 w 112"/>
                  <a:gd name="T43" fmla="*/ 0 h 136"/>
                  <a:gd name="T44" fmla="*/ 72 w 112"/>
                  <a:gd name="T45" fmla="*/ 20 h 136"/>
                  <a:gd name="T46" fmla="*/ 68 w 112"/>
                  <a:gd name="T47" fmla="*/ 20 h 136"/>
                  <a:gd name="T48" fmla="*/ 68 w 112"/>
                  <a:gd name="T49" fmla="*/ 6 h 136"/>
                  <a:gd name="T50" fmla="*/ 60 w 112"/>
                  <a:gd name="T51" fmla="*/ 6 h 136"/>
                  <a:gd name="T52" fmla="*/ 60 w 112"/>
                  <a:gd name="T53" fmla="*/ 20 h 136"/>
                  <a:gd name="T54" fmla="*/ 57 w 112"/>
                  <a:gd name="T55" fmla="*/ 20 h 136"/>
                  <a:gd name="T56" fmla="*/ 57 w 112"/>
                  <a:gd name="T57" fmla="*/ 0 h 136"/>
                  <a:gd name="T58" fmla="*/ 53 w 112"/>
                  <a:gd name="T59" fmla="*/ 0 h 136"/>
                  <a:gd name="T60" fmla="*/ 53 w 112"/>
                  <a:gd name="T61" fmla="*/ 20 h 136"/>
                  <a:gd name="T62" fmla="*/ 51 w 112"/>
                  <a:gd name="T63" fmla="*/ 20 h 136"/>
                  <a:gd name="T64" fmla="*/ 51 w 112"/>
                  <a:gd name="T65" fmla="*/ 6 h 136"/>
                  <a:gd name="T66" fmla="*/ 43 w 112"/>
                  <a:gd name="T67" fmla="*/ 6 h 136"/>
                  <a:gd name="T68" fmla="*/ 43 w 112"/>
                  <a:gd name="T69" fmla="*/ 20 h 136"/>
                  <a:gd name="T70" fmla="*/ 40 w 112"/>
                  <a:gd name="T71" fmla="*/ 20 h 136"/>
                  <a:gd name="T72" fmla="*/ 40 w 112"/>
                  <a:gd name="T73" fmla="*/ 0 h 136"/>
                  <a:gd name="T74" fmla="*/ 35 w 112"/>
                  <a:gd name="T75" fmla="*/ 0 h 136"/>
                  <a:gd name="T76" fmla="*/ 35 w 112"/>
                  <a:gd name="T77" fmla="*/ 20 h 136"/>
                  <a:gd name="T78" fmla="*/ 32 w 112"/>
                  <a:gd name="T79" fmla="*/ 20 h 136"/>
                  <a:gd name="T80" fmla="*/ 32 w 112"/>
                  <a:gd name="T81" fmla="*/ 6 h 136"/>
                  <a:gd name="T82" fmla="*/ 25 w 112"/>
                  <a:gd name="T83" fmla="*/ 6 h 136"/>
                  <a:gd name="T84" fmla="*/ 25 w 112"/>
                  <a:gd name="T85" fmla="*/ 20 h 136"/>
                  <a:gd name="T86" fmla="*/ 23 w 112"/>
                  <a:gd name="T87" fmla="*/ 20 h 136"/>
                  <a:gd name="T88" fmla="*/ 23 w 112"/>
                  <a:gd name="T89" fmla="*/ 0 h 136"/>
                  <a:gd name="T90" fmla="*/ 17 w 112"/>
                  <a:gd name="T91" fmla="*/ 0 h 136"/>
                  <a:gd name="T92" fmla="*/ 17 w 112"/>
                  <a:gd name="T93" fmla="*/ 20 h 136"/>
                  <a:gd name="T94" fmla="*/ 15 w 112"/>
                  <a:gd name="T95" fmla="*/ 20 h 136"/>
                  <a:gd name="T96" fmla="*/ 15 w 112"/>
                  <a:gd name="T97" fmla="*/ 6 h 136"/>
                  <a:gd name="T98" fmla="*/ 0 w 112"/>
                  <a:gd name="T99" fmla="*/ 6 h 136"/>
                  <a:gd name="T100" fmla="*/ 0 w 112"/>
                  <a:gd name="T101" fmla="*/ 24 h 136"/>
                  <a:gd name="T102" fmla="*/ 0 w 112"/>
                  <a:gd name="T103" fmla="*/ 28 h 136"/>
                  <a:gd name="T104" fmla="*/ 0 w 112"/>
                  <a:gd name="T105" fmla="*/ 136 h 136"/>
                  <a:gd name="T106" fmla="*/ 89 w 112"/>
                  <a:gd name="T107" fmla="*/ 136 h 136"/>
                  <a:gd name="T108" fmla="*/ 112 w 112"/>
                  <a:gd name="T109" fmla="*/ 110 h 136"/>
                  <a:gd name="T110" fmla="*/ 112 w 112"/>
                  <a:gd name="T111" fmla="*/ 84 h 136"/>
                  <a:gd name="T112" fmla="*/ 104 w 112"/>
                  <a:gd name="T113" fmla="*/ 92 h 136"/>
                  <a:gd name="T114" fmla="*/ 104 w 112"/>
                  <a:gd name="T115" fmla="*/ 101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2" h="136">
                    <a:moveTo>
                      <a:pt x="104" y="101"/>
                    </a:moveTo>
                    <a:lnTo>
                      <a:pt x="83" y="101"/>
                    </a:lnTo>
                    <a:lnTo>
                      <a:pt x="83" y="129"/>
                    </a:lnTo>
                    <a:lnTo>
                      <a:pt x="7" y="129"/>
                    </a:lnTo>
                    <a:lnTo>
                      <a:pt x="7" y="32"/>
                    </a:lnTo>
                    <a:lnTo>
                      <a:pt x="104" y="32"/>
                    </a:lnTo>
                    <a:lnTo>
                      <a:pt x="104" y="40"/>
                    </a:lnTo>
                    <a:lnTo>
                      <a:pt x="112" y="32"/>
                    </a:lnTo>
                    <a:lnTo>
                      <a:pt x="112" y="6"/>
                    </a:lnTo>
                    <a:lnTo>
                      <a:pt x="97" y="6"/>
                    </a:lnTo>
                    <a:lnTo>
                      <a:pt x="97" y="20"/>
                    </a:lnTo>
                    <a:lnTo>
                      <a:pt x="95" y="20"/>
                    </a:lnTo>
                    <a:lnTo>
                      <a:pt x="95" y="0"/>
                    </a:lnTo>
                    <a:lnTo>
                      <a:pt x="89" y="0"/>
                    </a:lnTo>
                    <a:lnTo>
                      <a:pt x="89" y="20"/>
                    </a:lnTo>
                    <a:lnTo>
                      <a:pt x="87" y="20"/>
                    </a:lnTo>
                    <a:lnTo>
                      <a:pt x="87" y="6"/>
                    </a:lnTo>
                    <a:lnTo>
                      <a:pt x="79" y="6"/>
                    </a:lnTo>
                    <a:lnTo>
                      <a:pt x="79" y="20"/>
                    </a:lnTo>
                    <a:lnTo>
                      <a:pt x="76" y="20"/>
                    </a:lnTo>
                    <a:lnTo>
                      <a:pt x="76" y="0"/>
                    </a:lnTo>
                    <a:lnTo>
                      <a:pt x="72" y="0"/>
                    </a:lnTo>
                    <a:lnTo>
                      <a:pt x="72" y="20"/>
                    </a:lnTo>
                    <a:lnTo>
                      <a:pt x="68" y="20"/>
                    </a:lnTo>
                    <a:lnTo>
                      <a:pt x="68" y="6"/>
                    </a:lnTo>
                    <a:lnTo>
                      <a:pt x="60" y="6"/>
                    </a:lnTo>
                    <a:lnTo>
                      <a:pt x="60" y="20"/>
                    </a:lnTo>
                    <a:lnTo>
                      <a:pt x="57" y="20"/>
                    </a:lnTo>
                    <a:lnTo>
                      <a:pt x="57" y="0"/>
                    </a:lnTo>
                    <a:lnTo>
                      <a:pt x="53" y="0"/>
                    </a:lnTo>
                    <a:lnTo>
                      <a:pt x="53" y="20"/>
                    </a:lnTo>
                    <a:lnTo>
                      <a:pt x="51" y="20"/>
                    </a:lnTo>
                    <a:lnTo>
                      <a:pt x="51" y="6"/>
                    </a:lnTo>
                    <a:lnTo>
                      <a:pt x="43" y="6"/>
                    </a:lnTo>
                    <a:lnTo>
                      <a:pt x="43" y="20"/>
                    </a:lnTo>
                    <a:lnTo>
                      <a:pt x="40" y="20"/>
                    </a:lnTo>
                    <a:lnTo>
                      <a:pt x="40" y="0"/>
                    </a:lnTo>
                    <a:lnTo>
                      <a:pt x="35" y="0"/>
                    </a:lnTo>
                    <a:lnTo>
                      <a:pt x="35" y="20"/>
                    </a:lnTo>
                    <a:lnTo>
                      <a:pt x="32" y="20"/>
                    </a:lnTo>
                    <a:lnTo>
                      <a:pt x="32" y="6"/>
                    </a:lnTo>
                    <a:lnTo>
                      <a:pt x="25" y="6"/>
                    </a:lnTo>
                    <a:lnTo>
                      <a:pt x="25" y="20"/>
                    </a:lnTo>
                    <a:lnTo>
                      <a:pt x="23" y="20"/>
                    </a:lnTo>
                    <a:lnTo>
                      <a:pt x="23" y="0"/>
                    </a:lnTo>
                    <a:lnTo>
                      <a:pt x="17" y="0"/>
                    </a:lnTo>
                    <a:lnTo>
                      <a:pt x="17" y="20"/>
                    </a:lnTo>
                    <a:lnTo>
                      <a:pt x="15" y="20"/>
                    </a:lnTo>
                    <a:lnTo>
                      <a:pt x="15" y="6"/>
                    </a:lnTo>
                    <a:lnTo>
                      <a:pt x="0" y="6"/>
                    </a:lnTo>
                    <a:lnTo>
                      <a:pt x="0" y="24"/>
                    </a:lnTo>
                    <a:lnTo>
                      <a:pt x="0" y="28"/>
                    </a:lnTo>
                    <a:lnTo>
                      <a:pt x="0" y="136"/>
                    </a:lnTo>
                    <a:lnTo>
                      <a:pt x="89" y="136"/>
                    </a:lnTo>
                    <a:lnTo>
                      <a:pt x="112" y="110"/>
                    </a:lnTo>
                    <a:lnTo>
                      <a:pt x="112" y="84"/>
                    </a:lnTo>
                    <a:lnTo>
                      <a:pt x="104" y="92"/>
                    </a:lnTo>
                    <a:lnTo>
                      <a:pt x="104" y="1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85000"/>
                    </a:schemeClr>
                  </a:solidFill>
                  <a:cs typeface="+mn-ea"/>
                  <a:sym typeface="+mn-lt"/>
                </a:endParaRPr>
              </a:p>
            </p:txBody>
          </p:sp>
          <p:sp>
            <p:nvSpPr>
              <p:cNvPr id="42" name="Rectangle 117"/>
              <p:cNvSpPr>
                <a:spLocks noChangeArrowheads="1"/>
              </p:cNvSpPr>
              <p:nvPr/>
            </p:nvSpPr>
            <p:spPr bwMode="auto">
              <a:xfrm>
                <a:off x="7589930" y="4421713"/>
                <a:ext cx="109814" cy="1747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85000"/>
                    </a:schemeClr>
                  </a:solidFill>
                  <a:cs typeface="+mn-ea"/>
                  <a:sym typeface="+mn-lt"/>
                </a:endParaRPr>
              </a:p>
            </p:txBody>
          </p:sp>
          <p:sp>
            <p:nvSpPr>
              <p:cNvPr id="43" name="Rectangle 118"/>
              <p:cNvSpPr>
                <a:spLocks noChangeArrowheads="1"/>
              </p:cNvSpPr>
              <p:nvPr/>
            </p:nvSpPr>
            <p:spPr bwMode="auto">
              <a:xfrm>
                <a:off x="7589930" y="4461645"/>
                <a:ext cx="109814" cy="1747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85000"/>
                    </a:schemeClr>
                  </a:solidFill>
                  <a:cs typeface="+mn-ea"/>
                  <a:sym typeface="+mn-lt"/>
                </a:endParaRPr>
              </a:p>
            </p:txBody>
          </p:sp>
          <p:sp>
            <p:nvSpPr>
              <p:cNvPr id="44" name="Rectangle 119"/>
              <p:cNvSpPr>
                <a:spLocks noChangeArrowheads="1"/>
              </p:cNvSpPr>
              <p:nvPr/>
            </p:nvSpPr>
            <p:spPr bwMode="auto">
              <a:xfrm>
                <a:off x="7589930" y="4506569"/>
                <a:ext cx="109814" cy="149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85000"/>
                    </a:schemeClr>
                  </a:solidFill>
                  <a:cs typeface="+mn-ea"/>
                  <a:sym typeface="+mn-lt"/>
                </a:endParaRPr>
              </a:p>
            </p:txBody>
          </p:sp>
          <p:sp>
            <p:nvSpPr>
              <p:cNvPr id="45" name="Rectangle 120"/>
              <p:cNvSpPr>
                <a:spLocks noChangeArrowheads="1"/>
              </p:cNvSpPr>
              <p:nvPr/>
            </p:nvSpPr>
            <p:spPr bwMode="auto">
              <a:xfrm>
                <a:off x="7589930" y="4548998"/>
                <a:ext cx="109814" cy="1747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85000"/>
                    </a:schemeClr>
                  </a:solidFill>
                  <a:cs typeface="+mn-ea"/>
                  <a:sym typeface="+mn-lt"/>
                </a:endParaRPr>
              </a:p>
            </p:txBody>
          </p:sp>
        </p:grpSp>
        <p:grpSp>
          <p:nvGrpSpPr>
            <p:cNvPr id="31" name="Group 24"/>
            <p:cNvGrpSpPr/>
            <p:nvPr/>
          </p:nvGrpSpPr>
          <p:grpSpPr>
            <a:xfrm>
              <a:off x="5257800" y="2235161"/>
              <a:ext cx="431769" cy="429274"/>
              <a:chOff x="6559551" y="1588"/>
              <a:chExt cx="274637" cy="273050"/>
            </a:xfrm>
            <a:solidFill>
              <a:schemeClr val="bg1"/>
            </a:solidFill>
          </p:grpSpPr>
          <p:sp>
            <p:nvSpPr>
              <p:cNvPr id="32" name="Freeform 126"/>
              <p:cNvSpPr>
                <a:spLocks noEditPoints="1"/>
              </p:cNvSpPr>
              <p:nvPr/>
            </p:nvSpPr>
            <p:spPr bwMode="auto">
              <a:xfrm>
                <a:off x="6704013" y="65088"/>
                <a:ext cx="130175" cy="209550"/>
              </a:xfrm>
              <a:custGeom>
                <a:avLst/>
                <a:gdLst>
                  <a:gd name="T0" fmla="*/ 0 w 82"/>
                  <a:gd name="T1" fmla="*/ 34 h 132"/>
                  <a:gd name="T2" fmla="*/ 0 w 82"/>
                  <a:gd name="T3" fmla="*/ 132 h 132"/>
                  <a:gd name="T4" fmla="*/ 82 w 82"/>
                  <a:gd name="T5" fmla="*/ 99 h 132"/>
                  <a:gd name="T6" fmla="*/ 82 w 82"/>
                  <a:gd name="T7" fmla="*/ 0 h 132"/>
                  <a:gd name="T8" fmla="*/ 0 w 82"/>
                  <a:gd name="T9" fmla="*/ 34 h 132"/>
                  <a:gd name="T10" fmla="*/ 76 w 82"/>
                  <a:gd name="T11" fmla="*/ 10 h 132"/>
                  <a:gd name="T12" fmla="*/ 76 w 82"/>
                  <a:gd name="T13" fmla="*/ 94 h 132"/>
                  <a:gd name="T14" fmla="*/ 5 w 82"/>
                  <a:gd name="T15" fmla="*/ 66 h 132"/>
                  <a:gd name="T16" fmla="*/ 5 w 82"/>
                  <a:gd name="T17" fmla="*/ 38 h 132"/>
                  <a:gd name="T18" fmla="*/ 76 w 82"/>
                  <a:gd name="T19" fmla="*/ 10 h 132"/>
                  <a:gd name="T20" fmla="*/ 5 w 82"/>
                  <a:gd name="T21" fmla="*/ 70 h 132"/>
                  <a:gd name="T22" fmla="*/ 73 w 82"/>
                  <a:gd name="T23" fmla="*/ 96 h 132"/>
                  <a:gd name="T24" fmla="*/ 5 w 82"/>
                  <a:gd name="T25" fmla="*/ 124 h 132"/>
                  <a:gd name="T26" fmla="*/ 5 w 82"/>
                  <a:gd name="T27" fmla="*/ 7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2" h="132">
                    <a:moveTo>
                      <a:pt x="0" y="34"/>
                    </a:moveTo>
                    <a:lnTo>
                      <a:pt x="0" y="132"/>
                    </a:lnTo>
                    <a:lnTo>
                      <a:pt x="82" y="99"/>
                    </a:lnTo>
                    <a:lnTo>
                      <a:pt x="82" y="0"/>
                    </a:lnTo>
                    <a:lnTo>
                      <a:pt x="0" y="34"/>
                    </a:lnTo>
                    <a:close/>
                    <a:moveTo>
                      <a:pt x="76" y="10"/>
                    </a:moveTo>
                    <a:lnTo>
                      <a:pt x="76" y="94"/>
                    </a:lnTo>
                    <a:lnTo>
                      <a:pt x="5" y="66"/>
                    </a:lnTo>
                    <a:lnTo>
                      <a:pt x="5" y="38"/>
                    </a:lnTo>
                    <a:lnTo>
                      <a:pt x="76" y="10"/>
                    </a:lnTo>
                    <a:close/>
                    <a:moveTo>
                      <a:pt x="5" y="70"/>
                    </a:moveTo>
                    <a:lnTo>
                      <a:pt x="73" y="96"/>
                    </a:lnTo>
                    <a:lnTo>
                      <a:pt x="5" y="124"/>
                    </a:lnTo>
                    <a:lnTo>
                      <a:pt x="5"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85000"/>
                    </a:schemeClr>
                  </a:solidFill>
                  <a:cs typeface="+mn-ea"/>
                  <a:sym typeface="+mn-lt"/>
                </a:endParaRPr>
              </a:p>
            </p:txBody>
          </p:sp>
          <p:sp>
            <p:nvSpPr>
              <p:cNvPr id="33" name="Freeform 127"/>
              <p:cNvSpPr>
                <a:spLocks/>
              </p:cNvSpPr>
              <p:nvPr/>
            </p:nvSpPr>
            <p:spPr bwMode="auto">
              <a:xfrm>
                <a:off x="6559551" y="65088"/>
                <a:ext cx="128588" cy="209550"/>
              </a:xfrm>
              <a:custGeom>
                <a:avLst/>
                <a:gdLst>
                  <a:gd name="T0" fmla="*/ 0 w 81"/>
                  <a:gd name="T1" fmla="*/ 99 h 132"/>
                  <a:gd name="T2" fmla="*/ 81 w 81"/>
                  <a:gd name="T3" fmla="*/ 132 h 132"/>
                  <a:gd name="T4" fmla="*/ 81 w 81"/>
                  <a:gd name="T5" fmla="*/ 34 h 132"/>
                  <a:gd name="T6" fmla="*/ 0 w 81"/>
                  <a:gd name="T7" fmla="*/ 0 h 132"/>
                  <a:gd name="T8" fmla="*/ 0 w 81"/>
                  <a:gd name="T9" fmla="*/ 99 h 132"/>
                </a:gdLst>
                <a:ahLst/>
                <a:cxnLst>
                  <a:cxn ang="0">
                    <a:pos x="T0" y="T1"/>
                  </a:cxn>
                  <a:cxn ang="0">
                    <a:pos x="T2" y="T3"/>
                  </a:cxn>
                  <a:cxn ang="0">
                    <a:pos x="T4" y="T5"/>
                  </a:cxn>
                  <a:cxn ang="0">
                    <a:pos x="T6" y="T7"/>
                  </a:cxn>
                  <a:cxn ang="0">
                    <a:pos x="T8" y="T9"/>
                  </a:cxn>
                </a:cxnLst>
                <a:rect l="0" t="0" r="r" b="b"/>
                <a:pathLst>
                  <a:path w="81" h="132">
                    <a:moveTo>
                      <a:pt x="0" y="99"/>
                    </a:moveTo>
                    <a:lnTo>
                      <a:pt x="81" y="132"/>
                    </a:lnTo>
                    <a:lnTo>
                      <a:pt x="81" y="34"/>
                    </a:lnTo>
                    <a:lnTo>
                      <a:pt x="0" y="0"/>
                    </a:lnTo>
                    <a:lnTo>
                      <a:pt x="0" y="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85000"/>
                    </a:schemeClr>
                  </a:solidFill>
                  <a:cs typeface="+mn-ea"/>
                  <a:sym typeface="+mn-lt"/>
                </a:endParaRPr>
              </a:p>
            </p:txBody>
          </p:sp>
          <p:sp>
            <p:nvSpPr>
              <p:cNvPr id="34" name="Freeform 128"/>
              <p:cNvSpPr>
                <a:spLocks noEditPoints="1"/>
              </p:cNvSpPr>
              <p:nvPr/>
            </p:nvSpPr>
            <p:spPr bwMode="auto">
              <a:xfrm>
                <a:off x="6567488" y="1588"/>
                <a:ext cx="263525" cy="104775"/>
              </a:xfrm>
              <a:custGeom>
                <a:avLst/>
                <a:gdLst>
                  <a:gd name="T0" fmla="*/ 82 w 166"/>
                  <a:gd name="T1" fmla="*/ 0 h 66"/>
                  <a:gd name="T2" fmla="*/ 0 w 166"/>
                  <a:gd name="T3" fmla="*/ 32 h 66"/>
                  <a:gd name="T4" fmla="*/ 80 w 166"/>
                  <a:gd name="T5" fmla="*/ 66 h 66"/>
                  <a:gd name="T6" fmla="*/ 166 w 166"/>
                  <a:gd name="T7" fmla="*/ 32 h 66"/>
                  <a:gd name="T8" fmla="*/ 82 w 166"/>
                  <a:gd name="T9" fmla="*/ 0 h 66"/>
                  <a:gd name="T10" fmla="*/ 82 w 166"/>
                  <a:gd name="T11" fmla="*/ 6 h 66"/>
                  <a:gd name="T12" fmla="*/ 151 w 166"/>
                  <a:gd name="T13" fmla="*/ 32 h 66"/>
                  <a:gd name="T14" fmla="*/ 82 w 166"/>
                  <a:gd name="T15" fmla="*/ 59 h 66"/>
                  <a:gd name="T16" fmla="*/ 82 w 166"/>
                  <a:gd name="T17" fmla="*/ 6 h 66"/>
                  <a:gd name="T18" fmla="*/ 78 w 166"/>
                  <a:gd name="T19" fmla="*/ 7 h 66"/>
                  <a:gd name="T20" fmla="*/ 78 w 166"/>
                  <a:gd name="T21" fmla="*/ 59 h 66"/>
                  <a:gd name="T22" fmla="*/ 15 w 166"/>
                  <a:gd name="T23" fmla="*/ 32 h 66"/>
                  <a:gd name="T24" fmla="*/ 78 w 166"/>
                  <a:gd name="T25" fmla="*/ 7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6" h="66">
                    <a:moveTo>
                      <a:pt x="82" y="0"/>
                    </a:moveTo>
                    <a:lnTo>
                      <a:pt x="0" y="32"/>
                    </a:lnTo>
                    <a:lnTo>
                      <a:pt x="80" y="66"/>
                    </a:lnTo>
                    <a:lnTo>
                      <a:pt x="166" y="32"/>
                    </a:lnTo>
                    <a:lnTo>
                      <a:pt x="82" y="0"/>
                    </a:lnTo>
                    <a:close/>
                    <a:moveTo>
                      <a:pt x="82" y="6"/>
                    </a:moveTo>
                    <a:lnTo>
                      <a:pt x="151" y="32"/>
                    </a:lnTo>
                    <a:lnTo>
                      <a:pt x="82" y="59"/>
                    </a:lnTo>
                    <a:lnTo>
                      <a:pt x="82" y="6"/>
                    </a:lnTo>
                    <a:close/>
                    <a:moveTo>
                      <a:pt x="78" y="7"/>
                    </a:moveTo>
                    <a:lnTo>
                      <a:pt x="78" y="59"/>
                    </a:lnTo>
                    <a:lnTo>
                      <a:pt x="15" y="32"/>
                    </a:lnTo>
                    <a:lnTo>
                      <a:pt x="78" y="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85000"/>
                    </a:schemeClr>
                  </a:solidFill>
                  <a:cs typeface="+mn-ea"/>
                  <a:sym typeface="+mn-lt"/>
                </a:endParaRPr>
              </a:p>
            </p:txBody>
          </p:sp>
        </p:grpSp>
      </p:grpSp>
    </p:spTree>
    <p:extLst>
      <p:ext uri="{BB962C8B-B14F-4D97-AF65-F5344CB8AC3E}">
        <p14:creationId xmlns:p14="http://schemas.microsoft.com/office/powerpoint/2010/main" val="1853473"/>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250"/>
                                        <p:tgtEl>
                                          <p:spTgt spid="6"/>
                                        </p:tgtEl>
                                      </p:cBhvr>
                                    </p:animEffect>
                                    <p:anim calcmode="lin" valueType="num">
                                      <p:cBhvr>
                                        <p:cTn id="14" dur="250" fill="hold"/>
                                        <p:tgtEl>
                                          <p:spTgt spid="6"/>
                                        </p:tgtEl>
                                        <p:attrNameLst>
                                          <p:attrName>ppt_x</p:attrName>
                                        </p:attrNameLst>
                                      </p:cBhvr>
                                      <p:tavLst>
                                        <p:tav tm="0">
                                          <p:val>
                                            <p:strVal val="#ppt_x"/>
                                          </p:val>
                                        </p:tav>
                                        <p:tav tm="100000">
                                          <p:val>
                                            <p:strVal val="#ppt_x"/>
                                          </p:val>
                                        </p:tav>
                                      </p:tavLst>
                                    </p:anim>
                                    <p:anim calcmode="lin" valueType="num">
                                      <p:cBhvr>
                                        <p:cTn id="15" dur="25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250"/>
                                        <p:tgtEl>
                                          <p:spTgt spid="12"/>
                                        </p:tgtEl>
                                      </p:cBhvr>
                                    </p:animEffect>
                                    <p:anim calcmode="lin" valueType="num">
                                      <p:cBhvr>
                                        <p:cTn id="20" dur="250" fill="hold"/>
                                        <p:tgtEl>
                                          <p:spTgt spid="12"/>
                                        </p:tgtEl>
                                        <p:attrNameLst>
                                          <p:attrName>ppt_x</p:attrName>
                                        </p:attrNameLst>
                                      </p:cBhvr>
                                      <p:tavLst>
                                        <p:tav tm="0">
                                          <p:val>
                                            <p:strVal val="#ppt_x"/>
                                          </p:val>
                                        </p:tav>
                                        <p:tav tm="100000">
                                          <p:val>
                                            <p:strVal val="#ppt_x"/>
                                          </p:val>
                                        </p:tav>
                                      </p:tavLst>
                                    </p:anim>
                                    <p:anim calcmode="lin" valueType="num">
                                      <p:cBhvr>
                                        <p:cTn id="21" dur="250" fill="hold"/>
                                        <p:tgtEl>
                                          <p:spTgt spid="12"/>
                                        </p:tgtEl>
                                        <p:attrNameLst>
                                          <p:attrName>ppt_y</p:attrName>
                                        </p:attrNameLst>
                                      </p:cBhvr>
                                      <p:tavLst>
                                        <p:tav tm="0">
                                          <p:val>
                                            <p:strVal val="#ppt_y+.1"/>
                                          </p:val>
                                        </p:tav>
                                        <p:tav tm="100000">
                                          <p:val>
                                            <p:strVal val="#ppt_y"/>
                                          </p:val>
                                        </p:tav>
                                      </p:tavLst>
                                    </p:anim>
                                  </p:childTnLst>
                                </p:cTn>
                              </p:par>
                            </p:childTnLst>
                          </p:cTn>
                        </p:par>
                        <p:par>
                          <p:cTn id="22" fill="hold">
                            <p:stCondLst>
                              <p:cond delay="1250"/>
                            </p:stCondLst>
                            <p:childTnLst>
                              <p:par>
                                <p:cTn id="23" presetID="42" presetClass="entr" presetSubtype="0"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250"/>
                                        <p:tgtEl>
                                          <p:spTgt spid="16"/>
                                        </p:tgtEl>
                                      </p:cBhvr>
                                    </p:animEffect>
                                    <p:anim calcmode="lin" valueType="num">
                                      <p:cBhvr>
                                        <p:cTn id="26" dur="250" fill="hold"/>
                                        <p:tgtEl>
                                          <p:spTgt spid="16"/>
                                        </p:tgtEl>
                                        <p:attrNameLst>
                                          <p:attrName>ppt_x</p:attrName>
                                        </p:attrNameLst>
                                      </p:cBhvr>
                                      <p:tavLst>
                                        <p:tav tm="0">
                                          <p:val>
                                            <p:strVal val="#ppt_x"/>
                                          </p:val>
                                        </p:tav>
                                        <p:tav tm="100000">
                                          <p:val>
                                            <p:strVal val="#ppt_x"/>
                                          </p:val>
                                        </p:tav>
                                      </p:tavLst>
                                    </p:anim>
                                    <p:anim calcmode="lin" valueType="num">
                                      <p:cBhvr>
                                        <p:cTn id="27" dur="250" fill="hold"/>
                                        <p:tgtEl>
                                          <p:spTgt spid="16"/>
                                        </p:tgtEl>
                                        <p:attrNameLst>
                                          <p:attrName>ppt_y</p:attrName>
                                        </p:attrNameLst>
                                      </p:cBhvr>
                                      <p:tavLst>
                                        <p:tav tm="0">
                                          <p:val>
                                            <p:strVal val="#ppt_y+.1"/>
                                          </p:val>
                                        </p:tav>
                                        <p:tav tm="100000">
                                          <p:val>
                                            <p:strVal val="#ppt_y"/>
                                          </p:val>
                                        </p:tav>
                                      </p:tavLst>
                                    </p:anim>
                                  </p:childTnLst>
                                </p:cTn>
                              </p:par>
                            </p:childTnLst>
                          </p:cTn>
                        </p:par>
                        <p:par>
                          <p:cTn id="28" fill="hold">
                            <p:stCondLst>
                              <p:cond delay="1500"/>
                            </p:stCondLst>
                            <p:childTnLst>
                              <p:par>
                                <p:cTn id="29" presetID="42" presetClass="entr" presetSubtype="0" fill="hold"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250"/>
                                        <p:tgtEl>
                                          <p:spTgt spid="20"/>
                                        </p:tgtEl>
                                      </p:cBhvr>
                                    </p:animEffect>
                                    <p:anim calcmode="lin" valueType="num">
                                      <p:cBhvr>
                                        <p:cTn id="32" dur="250" fill="hold"/>
                                        <p:tgtEl>
                                          <p:spTgt spid="20"/>
                                        </p:tgtEl>
                                        <p:attrNameLst>
                                          <p:attrName>ppt_x</p:attrName>
                                        </p:attrNameLst>
                                      </p:cBhvr>
                                      <p:tavLst>
                                        <p:tav tm="0">
                                          <p:val>
                                            <p:strVal val="#ppt_x"/>
                                          </p:val>
                                        </p:tav>
                                        <p:tav tm="100000">
                                          <p:val>
                                            <p:strVal val="#ppt_x"/>
                                          </p:val>
                                        </p:tav>
                                      </p:tavLst>
                                    </p:anim>
                                    <p:anim calcmode="lin" valueType="num">
                                      <p:cBhvr>
                                        <p:cTn id="33" dur="250" fill="hold"/>
                                        <p:tgtEl>
                                          <p:spTgt spid="20"/>
                                        </p:tgtEl>
                                        <p:attrNameLst>
                                          <p:attrName>ppt_y</p:attrName>
                                        </p:attrNameLst>
                                      </p:cBhvr>
                                      <p:tavLst>
                                        <p:tav tm="0">
                                          <p:val>
                                            <p:strVal val="#ppt_y+.1"/>
                                          </p:val>
                                        </p:tav>
                                        <p:tav tm="100000">
                                          <p:val>
                                            <p:strVal val="#ppt_y"/>
                                          </p:val>
                                        </p:tav>
                                      </p:tavLst>
                                    </p:anim>
                                  </p:childTnLst>
                                </p:cTn>
                              </p:par>
                            </p:childTnLst>
                          </p:cTn>
                        </p:par>
                        <p:par>
                          <p:cTn id="34" fill="hold">
                            <p:stCondLst>
                              <p:cond delay="1750"/>
                            </p:stCondLst>
                            <p:childTnLst>
                              <p:par>
                                <p:cTn id="35" presetID="42" presetClass="entr" presetSubtype="0" fill="hold" nodeType="after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fade">
                                      <p:cBhvr>
                                        <p:cTn id="37" dur="1000"/>
                                        <p:tgtEl>
                                          <p:spTgt spid="24"/>
                                        </p:tgtEl>
                                      </p:cBhvr>
                                    </p:animEffect>
                                    <p:anim calcmode="lin" valueType="num">
                                      <p:cBhvr>
                                        <p:cTn id="38" dur="1000" fill="hold"/>
                                        <p:tgtEl>
                                          <p:spTgt spid="24"/>
                                        </p:tgtEl>
                                        <p:attrNameLst>
                                          <p:attrName>ppt_x</p:attrName>
                                        </p:attrNameLst>
                                      </p:cBhvr>
                                      <p:tavLst>
                                        <p:tav tm="0">
                                          <p:val>
                                            <p:strVal val="#ppt_x"/>
                                          </p:val>
                                        </p:tav>
                                        <p:tav tm="100000">
                                          <p:val>
                                            <p:strVal val="#ppt_x"/>
                                          </p:val>
                                        </p:tav>
                                      </p:tavLst>
                                    </p:anim>
                                    <p:anim calcmode="lin" valueType="num">
                                      <p:cBhvr>
                                        <p:cTn id="39"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1240"/>
            <a:ext cx="12190413" cy="6857107"/>
          </a:xfrm>
          <a:prstGeom prst="rect">
            <a:avLst/>
          </a:prstGeom>
        </p:spPr>
      </p:pic>
      <p:pic>
        <p:nvPicPr>
          <p:cNvPr id="14" name="图片 13"/>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498712" y="-6396"/>
            <a:ext cx="5004024" cy="1801450"/>
          </a:xfrm>
          <a:prstGeom prst="rect">
            <a:avLst/>
          </a:prstGeom>
        </p:spPr>
      </p:pic>
      <p:pic>
        <p:nvPicPr>
          <p:cNvPr id="15" name="图片 14"/>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770313" y="3590153"/>
            <a:ext cx="1447912" cy="1238282"/>
          </a:xfrm>
          <a:prstGeom prst="rect">
            <a:avLst/>
          </a:prstGeom>
        </p:spPr>
      </p:pic>
      <p:pic>
        <p:nvPicPr>
          <p:cNvPr id="16" name="图片 15"/>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954389" y="800949"/>
            <a:ext cx="1772822" cy="1555400"/>
          </a:xfrm>
          <a:prstGeom prst="rect">
            <a:avLst/>
          </a:prstGeom>
        </p:spPr>
      </p:pic>
      <p:pic>
        <p:nvPicPr>
          <p:cNvPr id="17" name="图片 16"/>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9274237" y="764133"/>
            <a:ext cx="1743302" cy="1592216"/>
          </a:xfrm>
          <a:prstGeom prst="rect">
            <a:avLst/>
          </a:prstGeom>
        </p:spPr>
      </p:pic>
      <p:pic>
        <p:nvPicPr>
          <p:cNvPr id="18" name="图片 17"/>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054211" y="3495275"/>
            <a:ext cx="1711100" cy="1559002"/>
          </a:xfrm>
          <a:prstGeom prst="rect">
            <a:avLst/>
          </a:prstGeom>
        </p:spPr>
      </p:pic>
      <p:grpSp>
        <p:nvGrpSpPr>
          <p:cNvPr id="19" name="组合 18"/>
          <p:cNvGrpSpPr/>
          <p:nvPr/>
        </p:nvGrpSpPr>
        <p:grpSpPr>
          <a:xfrm>
            <a:off x="3241816" y="1913468"/>
            <a:ext cx="5724644" cy="2187378"/>
            <a:chOff x="-131645" y="2542630"/>
            <a:chExt cx="5724644" cy="2187378"/>
          </a:xfrm>
        </p:grpSpPr>
        <p:sp>
          <p:nvSpPr>
            <p:cNvPr id="20" name="文本框 2"/>
            <p:cNvSpPr txBox="1"/>
            <p:nvPr/>
          </p:nvSpPr>
          <p:spPr>
            <a:xfrm>
              <a:off x="1908235" y="2542630"/>
              <a:ext cx="1644884" cy="584775"/>
            </a:xfrm>
            <a:prstGeom prst="rect">
              <a:avLst/>
            </a:prstGeom>
            <a:noFill/>
            <a:ln w="19050">
              <a:solidFill>
                <a:schemeClr val="bg1"/>
              </a:solidFill>
            </a:ln>
            <a:effectLst/>
          </p:spPr>
          <p:txBody>
            <a:bodyPr wrap="square" rtlCol="0">
              <a:spAutoFit/>
            </a:bodyPr>
            <a:lstStyle/>
            <a:p>
              <a:pPr algn="ctr"/>
              <a:r>
                <a:rPr lang="en-US" altLang="zh-CN" sz="3200" dirty="0">
                  <a:solidFill>
                    <a:schemeClr val="bg1"/>
                  </a:solidFill>
                  <a:cs typeface="+mn-ea"/>
                  <a:sym typeface="+mn-lt"/>
                </a:rPr>
                <a:t>TWO</a:t>
              </a:r>
              <a:endParaRPr lang="zh-CN" altLang="en-US" sz="3200" dirty="0">
                <a:solidFill>
                  <a:schemeClr val="bg1"/>
                </a:solidFill>
                <a:cs typeface="+mn-ea"/>
                <a:sym typeface="+mn-lt"/>
              </a:endParaRPr>
            </a:p>
          </p:txBody>
        </p:sp>
        <p:sp>
          <p:nvSpPr>
            <p:cNvPr id="21" name="文本框 20"/>
            <p:cNvSpPr txBox="1"/>
            <p:nvPr/>
          </p:nvSpPr>
          <p:spPr>
            <a:xfrm>
              <a:off x="1347287" y="4360676"/>
              <a:ext cx="2766783" cy="369332"/>
            </a:xfrm>
            <a:prstGeom prst="rect">
              <a:avLst/>
            </a:prstGeom>
            <a:noFill/>
          </p:spPr>
          <p:txBody>
            <a:bodyPr wrap="none" rtlCol="0">
              <a:spAutoFit/>
            </a:bodyPr>
            <a:lstStyle/>
            <a:p>
              <a:pPr algn="ctr"/>
              <a:r>
                <a:rPr lang="en-US" altLang="zh-CN" cap="all" dirty="0">
                  <a:solidFill>
                    <a:schemeClr val="bg1"/>
                  </a:solidFill>
                  <a:cs typeface="+mn-ea"/>
                  <a:sym typeface="+mn-lt"/>
                </a:rPr>
                <a:t>THE Scenery DESIGN</a:t>
              </a:r>
              <a:endParaRPr lang="zh-CN" altLang="en-US" cap="all" dirty="0">
                <a:solidFill>
                  <a:schemeClr val="bg1"/>
                </a:solidFill>
                <a:cs typeface="+mn-ea"/>
                <a:sym typeface="+mn-lt"/>
              </a:endParaRPr>
            </a:p>
          </p:txBody>
        </p:sp>
        <p:sp>
          <p:nvSpPr>
            <p:cNvPr id="22" name="文本框 12"/>
            <p:cNvSpPr txBox="1"/>
            <p:nvPr/>
          </p:nvSpPr>
          <p:spPr>
            <a:xfrm>
              <a:off x="-131645" y="3275169"/>
              <a:ext cx="5724644" cy="923330"/>
            </a:xfrm>
            <a:prstGeom prst="rect">
              <a:avLst/>
            </a:prstGeom>
            <a:noFill/>
          </p:spPr>
          <p:txBody>
            <a:bodyPr wrap="none" rtlCol="0">
              <a:spAutoFit/>
            </a:bodyPr>
            <a:lstStyle/>
            <a:p>
              <a:pPr algn="ctr"/>
              <a:r>
                <a:rPr lang="zh-CN" altLang="en-US" sz="5400" dirty="0">
                  <a:solidFill>
                    <a:schemeClr val="bg1"/>
                  </a:solidFill>
                  <a:latin typeface="方正正黑简体" panose="02000000000000000000" pitchFamily="2" charset="-122"/>
                  <a:ea typeface="方正正黑简体" panose="02000000000000000000" pitchFamily="2" charset="-122"/>
                  <a:cs typeface="+mn-ea"/>
                  <a:sym typeface="+mn-lt"/>
                </a:rPr>
                <a:t>点击加入</a:t>
              </a:r>
              <a:r>
                <a:rPr lang="zh-CN" altLang="en-US" sz="5400" b="1" dirty="0">
                  <a:solidFill>
                    <a:schemeClr val="bg1"/>
                  </a:solidFill>
                  <a:latin typeface="方正正黑简体" panose="02000000000000000000" pitchFamily="2" charset="-122"/>
                  <a:ea typeface="方正正黑简体" panose="02000000000000000000" pitchFamily="2" charset="-122"/>
                  <a:cs typeface="+mn-ea"/>
                  <a:sym typeface="+mn-lt"/>
                </a:rPr>
                <a:t>你的标题</a:t>
              </a:r>
            </a:p>
          </p:txBody>
        </p:sp>
        <p:sp>
          <p:nvSpPr>
            <p:cNvPr id="23" name="矩形 22"/>
            <p:cNvSpPr/>
            <p:nvPr/>
          </p:nvSpPr>
          <p:spPr>
            <a:xfrm>
              <a:off x="1110677" y="4182637"/>
              <a:ext cx="3240000" cy="180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cs typeface="+mn-ea"/>
                <a:sym typeface="+mn-lt"/>
              </a:endParaRPr>
            </a:p>
          </p:txBody>
        </p:sp>
      </p:grpSp>
    </p:spTree>
    <p:extLst>
      <p:ext uri="{BB962C8B-B14F-4D97-AF65-F5344CB8AC3E}">
        <p14:creationId xmlns:p14="http://schemas.microsoft.com/office/powerpoint/2010/main" val="590630565"/>
      </p:ext>
    </p:extLst>
  </p:cSld>
  <p:clrMapOvr>
    <a:masterClrMapping/>
  </p:clrMapOvr>
  <mc:AlternateContent xmlns:mc="http://schemas.openxmlformats.org/markup-compatibility/2006" xmlns:p14="http://schemas.microsoft.com/office/powerpoint/2010/main">
    <mc:Choice Requires="p14">
      <p:transition spd="slow" p14:dur="900" advTm="1000">
        <p14:warp dir="in"/>
      </p:transition>
    </mc:Choice>
    <mc:Fallback xmlns="">
      <p:transition spd="slow" advTm="1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50"/>
                                            <p:tgtEl>
                                              <p:spTgt spid="13"/>
                                            </p:tgtEl>
                                          </p:cBhvr>
                                        </p:animEffect>
                                        <p:anim calcmode="lin" valueType="num">
                                          <p:cBhvr>
                                            <p:cTn id="8" dur="750" fill="hold"/>
                                            <p:tgtEl>
                                              <p:spTgt spid="13"/>
                                            </p:tgtEl>
                                            <p:attrNameLst>
                                              <p:attrName>ppt_x</p:attrName>
                                            </p:attrNameLst>
                                          </p:cBhvr>
                                          <p:tavLst>
                                            <p:tav tm="0">
                                              <p:val>
                                                <p:strVal val="#ppt_x"/>
                                              </p:val>
                                            </p:tav>
                                            <p:tav tm="100000">
                                              <p:val>
                                                <p:strVal val="#ppt_x"/>
                                              </p:val>
                                            </p:tav>
                                          </p:tavLst>
                                        </p:anim>
                                        <p:anim calcmode="lin" valueType="num">
                                          <p:cBhvr>
                                            <p:cTn id="9" dur="750" fill="hold"/>
                                            <p:tgtEl>
                                              <p:spTgt spid="13"/>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 presetClass="entr" presetSubtype="1"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0-#ppt_h/2"/>
                                              </p:val>
                                            </p:tav>
                                            <p:tav tm="100000">
                                              <p:val>
                                                <p:strVal val="#ppt_y"/>
                                              </p:val>
                                            </p:tav>
                                          </p:tavLst>
                                        </p:anim>
                                      </p:childTnLst>
                                    </p:cTn>
                                  </p:par>
                                </p:childTnLst>
                              </p:cTn>
                            </p:par>
                            <p:par>
                              <p:cTn id="15" fill="hold">
                                <p:stCondLst>
                                  <p:cond delay="1250"/>
                                </p:stCondLst>
                                <p:childTnLst>
                                  <p:par>
                                    <p:cTn id="16" presetID="2" presetClass="entr" presetSubtype="9" fill="hold" nodeType="afterEffect" p14:presetBounceEnd="50000">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14:bounceEnd="50000">
                                          <p:cBhvr additive="base">
                                            <p:cTn id="18" dur="500" fill="hold"/>
                                            <p:tgtEl>
                                              <p:spTgt spid="16"/>
                                            </p:tgtEl>
                                            <p:attrNameLst>
                                              <p:attrName>ppt_x</p:attrName>
                                            </p:attrNameLst>
                                          </p:cBhvr>
                                          <p:tavLst>
                                            <p:tav tm="0">
                                              <p:val>
                                                <p:strVal val="0-#ppt_w/2"/>
                                              </p:val>
                                            </p:tav>
                                            <p:tav tm="100000">
                                              <p:val>
                                                <p:strVal val="#ppt_x"/>
                                              </p:val>
                                            </p:tav>
                                          </p:tavLst>
                                        </p:anim>
                                        <p:anim calcmode="lin" valueType="num" p14:bounceEnd="50000">
                                          <p:cBhvr additive="base">
                                            <p:cTn id="19" dur="500" fill="hold"/>
                                            <p:tgtEl>
                                              <p:spTgt spid="16"/>
                                            </p:tgtEl>
                                            <p:attrNameLst>
                                              <p:attrName>ppt_y</p:attrName>
                                            </p:attrNameLst>
                                          </p:cBhvr>
                                          <p:tavLst>
                                            <p:tav tm="0">
                                              <p:val>
                                                <p:strVal val="0-#ppt_h/2"/>
                                              </p:val>
                                            </p:tav>
                                            <p:tav tm="100000">
                                              <p:val>
                                                <p:strVal val="#ppt_y"/>
                                              </p:val>
                                            </p:tav>
                                          </p:tavLst>
                                        </p:anim>
                                      </p:childTnLst>
                                    </p:cTn>
                                  </p:par>
                                  <p:par>
                                    <p:cTn id="20" presetID="2" presetClass="entr" presetSubtype="3" fill="hold" nodeType="withEffect" p14:presetBounceEnd="50000">
                                      <p:stCondLst>
                                        <p:cond delay="250"/>
                                      </p:stCondLst>
                                      <p:childTnLst>
                                        <p:set>
                                          <p:cBhvr>
                                            <p:cTn id="21" dur="1" fill="hold">
                                              <p:stCondLst>
                                                <p:cond delay="0"/>
                                              </p:stCondLst>
                                            </p:cTn>
                                            <p:tgtEl>
                                              <p:spTgt spid="17"/>
                                            </p:tgtEl>
                                            <p:attrNameLst>
                                              <p:attrName>style.visibility</p:attrName>
                                            </p:attrNameLst>
                                          </p:cBhvr>
                                          <p:to>
                                            <p:strVal val="visible"/>
                                          </p:to>
                                        </p:set>
                                        <p:anim calcmode="lin" valueType="num" p14:bounceEnd="50000">
                                          <p:cBhvr additive="base">
                                            <p:cTn id="22" dur="500" fill="hold"/>
                                            <p:tgtEl>
                                              <p:spTgt spid="17"/>
                                            </p:tgtEl>
                                            <p:attrNameLst>
                                              <p:attrName>ppt_x</p:attrName>
                                            </p:attrNameLst>
                                          </p:cBhvr>
                                          <p:tavLst>
                                            <p:tav tm="0">
                                              <p:val>
                                                <p:strVal val="1+#ppt_w/2"/>
                                              </p:val>
                                            </p:tav>
                                            <p:tav tm="100000">
                                              <p:val>
                                                <p:strVal val="#ppt_x"/>
                                              </p:val>
                                            </p:tav>
                                          </p:tavLst>
                                        </p:anim>
                                        <p:anim calcmode="lin" valueType="num" p14:bounceEnd="50000">
                                          <p:cBhvr additive="base">
                                            <p:cTn id="23" dur="500" fill="hold"/>
                                            <p:tgtEl>
                                              <p:spTgt spid="17"/>
                                            </p:tgtEl>
                                            <p:attrNameLst>
                                              <p:attrName>ppt_y</p:attrName>
                                            </p:attrNameLst>
                                          </p:cBhvr>
                                          <p:tavLst>
                                            <p:tav tm="0">
                                              <p:val>
                                                <p:strVal val="0-#ppt_h/2"/>
                                              </p:val>
                                            </p:tav>
                                            <p:tav tm="100000">
                                              <p:val>
                                                <p:strVal val="#ppt_y"/>
                                              </p:val>
                                            </p:tav>
                                          </p:tavLst>
                                        </p:anim>
                                      </p:childTnLst>
                                    </p:cTn>
                                  </p:par>
                                  <p:par>
                                    <p:cTn id="24" presetID="2" presetClass="entr" presetSubtype="6" fill="hold" nodeType="withEffect" p14:presetBounceEnd="50000">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14:bounceEnd="50000">
                                          <p:cBhvr additive="base">
                                            <p:cTn id="26" dur="500" fill="hold"/>
                                            <p:tgtEl>
                                              <p:spTgt spid="15"/>
                                            </p:tgtEl>
                                            <p:attrNameLst>
                                              <p:attrName>ppt_x</p:attrName>
                                            </p:attrNameLst>
                                          </p:cBhvr>
                                          <p:tavLst>
                                            <p:tav tm="0">
                                              <p:val>
                                                <p:strVal val="1+#ppt_w/2"/>
                                              </p:val>
                                            </p:tav>
                                            <p:tav tm="100000">
                                              <p:val>
                                                <p:strVal val="#ppt_x"/>
                                              </p:val>
                                            </p:tav>
                                          </p:tavLst>
                                        </p:anim>
                                        <p:anim calcmode="lin" valueType="num" p14:bounceEnd="50000">
                                          <p:cBhvr additive="base">
                                            <p:cTn id="27" dur="500" fill="hold"/>
                                            <p:tgtEl>
                                              <p:spTgt spid="15"/>
                                            </p:tgtEl>
                                            <p:attrNameLst>
                                              <p:attrName>ppt_y</p:attrName>
                                            </p:attrNameLst>
                                          </p:cBhvr>
                                          <p:tavLst>
                                            <p:tav tm="0">
                                              <p:val>
                                                <p:strVal val="1+#ppt_h/2"/>
                                              </p:val>
                                            </p:tav>
                                            <p:tav tm="100000">
                                              <p:val>
                                                <p:strVal val="#ppt_y"/>
                                              </p:val>
                                            </p:tav>
                                          </p:tavLst>
                                        </p:anim>
                                      </p:childTnLst>
                                    </p:cTn>
                                  </p:par>
                                  <p:par>
                                    <p:cTn id="28" presetID="2" presetClass="entr" presetSubtype="12" fill="hold" nodeType="withEffect" p14:presetBounceEnd="50000">
                                      <p:stCondLst>
                                        <p:cond delay="250"/>
                                      </p:stCondLst>
                                      <p:childTnLst>
                                        <p:set>
                                          <p:cBhvr>
                                            <p:cTn id="29" dur="1" fill="hold">
                                              <p:stCondLst>
                                                <p:cond delay="0"/>
                                              </p:stCondLst>
                                            </p:cTn>
                                            <p:tgtEl>
                                              <p:spTgt spid="18"/>
                                            </p:tgtEl>
                                            <p:attrNameLst>
                                              <p:attrName>style.visibility</p:attrName>
                                            </p:attrNameLst>
                                          </p:cBhvr>
                                          <p:to>
                                            <p:strVal val="visible"/>
                                          </p:to>
                                        </p:set>
                                        <p:anim calcmode="lin" valueType="num" p14:bounceEnd="50000">
                                          <p:cBhvr additive="base">
                                            <p:cTn id="30" dur="500" fill="hold"/>
                                            <p:tgtEl>
                                              <p:spTgt spid="18"/>
                                            </p:tgtEl>
                                            <p:attrNameLst>
                                              <p:attrName>ppt_x</p:attrName>
                                            </p:attrNameLst>
                                          </p:cBhvr>
                                          <p:tavLst>
                                            <p:tav tm="0">
                                              <p:val>
                                                <p:strVal val="0-#ppt_w/2"/>
                                              </p:val>
                                            </p:tav>
                                            <p:tav tm="100000">
                                              <p:val>
                                                <p:strVal val="#ppt_x"/>
                                              </p:val>
                                            </p:tav>
                                          </p:tavLst>
                                        </p:anim>
                                        <p:anim calcmode="lin" valueType="num" p14:bounceEnd="50000">
                                          <p:cBhvr additive="base">
                                            <p:cTn id="31" dur="500" fill="hold"/>
                                            <p:tgtEl>
                                              <p:spTgt spid="18"/>
                                            </p:tgtEl>
                                            <p:attrNameLst>
                                              <p:attrName>ppt_y</p:attrName>
                                            </p:attrNameLst>
                                          </p:cBhvr>
                                          <p:tavLst>
                                            <p:tav tm="0">
                                              <p:val>
                                                <p:strVal val="1+#ppt_h/2"/>
                                              </p:val>
                                            </p:tav>
                                            <p:tav tm="100000">
                                              <p:val>
                                                <p:strVal val="#ppt_y"/>
                                              </p:val>
                                            </p:tav>
                                          </p:tavLst>
                                        </p:anim>
                                      </p:childTnLst>
                                    </p:cTn>
                                  </p:par>
                                </p:childTnLst>
                              </p:cTn>
                            </p:par>
                            <p:par>
                              <p:cTn id="32" fill="hold">
                                <p:stCondLst>
                                  <p:cond delay="2000"/>
                                </p:stCondLst>
                                <p:childTnLst>
                                  <p:par>
                                    <p:cTn id="33" presetID="22" presetClass="entr" presetSubtype="8" fill="hold"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left)">
                                          <p:cBhvr>
                                            <p:cTn id="35"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50"/>
                                            <p:tgtEl>
                                              <p:spTgt spid="13"/>
                                            </p:tgtEl>
                                          </p:cBhvr>
                                        </p:animEffect>
                                        <p:anim calcmode="lin" valueType="num">
                                          <p:cBhvr>
                                            <p:cTn id="8" dur="750" fill="hold"/>
                                            <p:tgtEl>
                                              <p:spTgt spid="13"/>
                                            </p:tgtEl>
                                            <p:attrNameLst>
                                              <p:attrName>ppt_x</p:attrName>
                                            </p:attrNameLst>
                                          </p:cBhvr>
                                          <p:tavLst>
                                            <p:tav tm="0">
                                              <p:val>
                                                <p:strVal val="#ppt_x"/>
                                              </p:val>
                                            </p:tav>
                                            <p:tav tm="100000">
                                              <p:val>
                                                <p:strVal val="#ppt_x"/>
                                              </p:val>
                                            </p:tav>
                                          </p:tavLst>
                                        </p:anim>
                                        <p:anim calcmode="lin" valueType="num">
                                          <p:cBhvr>
                                            <p:cTn id="9" dur="750" fill="hold"/>
                                            <p:tgtEl>
                                              <p:spTgt spid="13"/>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 presetClass="entr" presetSubtype="1"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0-#ppt_h/2"/>
                                              </p:val>
                                            </p:tav>
                                            <p:tav tm="100000">
                                              <p:val>
                                                <p:strVal val="#ppt_y"/>
                                              </p:val>
                                            </p:tav>
                                          </p:tavLst>
                                        </p:anim>
                                      </p:childTnLst>
                                    </p:cTn>
                                  </p:par>
                                </p:childTnLst>
                              </p:cTn>
                            </p:par>
                            <p:par>
                              <p:cTn id="15" fill="hold">
                                <p:stCondLst>
                                  <p:cond delay="1250"/>
                                </p:stCondLst>
                                <p:childTnLst>
                                  <p:par>
                                    <p:cTn id="16" presetID="2" presetClass="entr" presetSubtype="9" fill="hold" nodeType="after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additive="base">
                                            <p:cTn id="18" dur="500" fill="hold"/>
                                            <p:tgtEl>
                                              <p:spTgt spid="16"/>
                                            </p:tgtEl>
                                            <p:attrNameLst>
                                              <p:attrName>ppt_x</p:attrName>
                                            </p:attrNameLst>
                                          </p:cBhvr>
                                          <p:tavLst>
                                            <p:tav tm="0">
                                              <p:val>
                                                <p:strVal val="0-#ppt_w/2"/>
                                              </p:val>
                                            </p:tav>
                                            <p:tav tm="100000">
                                              <p:val>
                                                <p:strVal val="#ppt_x"/>
                                              </p:val>
                                            </p:tav>
                                          </p:tavLst>
                                        </p:anim>
                                        <p:anim calcmode="lin" valueType="num">
                                          <p:cBhvr additive="base">
                                            <p:cTn id="19" dur="500" fill="hold"/>
                                            <p:tgtEl>
                                              <p:spTgt spid="16"/>
                                            </p:tgtEl>
                                            <p:attrNameLst>
                                              <p:attrName>ppt_y</p:attrName>
                                            </p:attrNameLst>
                                          </p:cBhvr>
                                          <p:tavLst>
                                            <p:tav tm="0">
                                              <p:val>
                                                <p:strVal val="0-#ppt_h/2"/>
                                              </p:val>
                                            </p:tav>
                                            <p:tav tm="100000">
                                              <p:val>
                                                <p:strVal val="#ppt_y"/>
                                              </p:val>
                                            </p:tav>
                                          </p:tavLst>
                                        </p:anim>
                                      </p:childTnLst>
                                    </p:cTn>
                                  </p:par>
                                  <p:par>
                                    <p:cTn id="20" presetID="2" presetClass="entr" presetSubtype="3" fill="hold" nodeType="withEffect">
                                      <p:stCondLst>
                                        <p:cond delay="250"/>
                                      </p:stCondLst>
                                      <p:childTnLst>
                                        <p:set>
                                          <p:cBhvr>
                                            <p:cTn id="21" dur="1" fill="hold">
                                              <p:stCondLst>
                                                <p:cond delay="0"/>
                                              </p:stCondLst>
                                            </p:cTn>
                                            <p:tgtEl>
                                              <p:spTgt spid="17"/>
                                            </p:tgtEl>
                                            <p:attrNameLst>
                                              <p:attrName>style.visibility</p:attrName>
                                            </p:attrNameLst>
                                          </p:cBhvr>
                                          <p:to>
                                            <p:strVal val="visible"/>
                                          </p:to>
                                        </p:set>
                                        <p:anim calcmode="lin" valueType="num">
                                          <p:cBhvr additive="base">
                                            <p:cTn id="22" dur="500" fill="hold"/>
                                            <p:tgtEl>
                                              <p:spTgt spid="17"/>
                                            </p:tgtEl>
                                            <p:attrNameLst>
                                              <p:attrName>ppt_x</p:attrName>
                                            </p:attrNameLst>
                                          </p:cBhvr>
                                          <p:tavLst>
                                            <p:tav tm="0">
                                              <p:val>
                                                <p:strVal val="1+#ppt_w/2"/>
                                              </p:val>
                                            </p:tav>
                                            <p:tav tm="100000">
                                              <p:val>
                                                <p:strVal val="#ppt_x"/>
                                              </p:val>
                                            </p:tav>
                                          </p:tavLst>
                                        </p:anim>
                                        <p:anim calcmode="lin" valueType="num">
                                          <p:cBhvr additive="base">
                                            <p:cTn id="23" dur="500" fill="hold"/>
                                            <p:tgtEl>
                                              <p:spTgt spid="17"/>
                                            </p:tgtEl>
                                            <p:attrNameLst>
                                              <p:attrName>ppt_y</p:attrName>
                                            </p:attrNameLst>
                                          </p:cBhvr>
                                          <p:tavLst>
                                            <p:tav tm="0">
                                              <p:val>
                                                <p:strVal val="0-#ppt_h/2"/>
                                              </p:val>
                                            </p:tav>
                                            <p:tav tm="100000">
                                              <p:val>
                                                <p:strVal val="#ppt_y"/>
                                              </p:val>
                                            </p:tav>
                                          </p:tavLst>
                                        </p:anim>
                                      </p:childTnLst>
                                    </p:cTn>
                                  </p:par>
                                  <p:par>
                                    <p:cTn id="24" presetID="2" presetClass="entr" presetSubtype="6"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additive="base">
                                            <p:cTn id="26" dur="500" fill="hold"/>
                                            <p:tgtEl>
                                              <p:spTgt spid="15"/>
                                            </p:tgtEl>
                                            <p:attrNameLst>
                                              <p:attrName>ppt_x</p:attrName>
                                            </p:attrNameLst>
                                          </p:cBhvr>
                                          <p:tavLst>
                                            <p:tav tm="0">
                                              <p:val>
                                                <p:strVal val="1+#ppt_w/2"/>
                                              </p:val>
                                            </p:tav>
                                            <p:tav tm="100000">
                                              <p:val>
                                                <p:strVal val="#ppt_x"/>
                                              </p:val>
                                            </p:tav>
                                          </p:tavLst>
                                        </p:anim>
                                        <p:anim calcmode="lin" valueType="num">
                                          <p:cBhvr additive="base">
                                            <p:cTn id="27" dur="500" fill="hold"/>
                                            <p:tgtEl>
                                              <p:spTgt spid="15"/>
                                            </p:tgtEl>
                                            <p:attrNameLst>
                                              <p:attrName>ppt_y</p:attrName>
                                            </p:attrNameLst>
                                          </p:cBhvr>
                                          <p:tavLst>
                                            <p:tav tm="0">
                                              <p:val>
                                                <p:strVal val="1+#ppt_h/2"/>
                                              </p:val>
                                            </p:tav>
                                            <p:tav tm="100000">
                                              <p:val>
                                                <p:strVal val="#ppt_y"/>
                                              </p:val>
                                            </p:tav>
                                          </p:tavLst>
                                        </p:anim>
                                      </p:childTnLst>
                                    </p:cTn>
                                  </p:par>
                                  <p:par>
                                    <p:cTn id="28" presetID="2" presetClass="entr" presetSubtype="12" fill="hold" nodeType="withEffect">
                                      <p:stCondLst>
                                        <p:cond delay="250"/>
                                      </p:stCondLst>
                                      <p:childTnLst>
                                        <p:set>
                                          <p:cBhvr>
                                            <p:cTn id="29" dur="1" fill="hold">
                                              <p:stCondLst>
                                                <p:cond delay="0"/>
                                              </p:stCondLst>
                                            </p:cTn>
                                            <p:tgtEl>
                                              <p:spTgt spid="18"/>
                                            </p:tgtEl>
                                            <p:attrNameLst>
                                              <p:attrName>style.visibility</p:attrName>
                                            </p:attrNameLst>
                                          </p:cBhvr>
                                          <p:to>
                                            <p:strVal val="visible"/>
                                          </p:to>
                                        </p:set>
                                        <p:anim calcmode="lin" valueType="num">
                                          <p:cBhvr additive="base">
                                            <p:cTn id="30" dur="500" fill="hold"/>
                                            <p:tgtEl>
                                              <p:spTgt spid="18"/>
                                            </p:tgtEl>
                                            <p:attrNameLst>
                                              <p:attrName>ppt_x</p:attrName>
                                            </p:attrNameLst>
                                          </p:cBhvr>
                                          <p:tavLst>
                                            <p:tav tm="0">
                                              <p:val>
                                                <p:strVal val="0-#ppt_w/2"/>
                                              </p:val>
                                            </p:tav>
                                            <p:tav tm="100000">
                                              <p:val>
                                                <p:strVal val="#ppt_x"/>
                                              </p:val>
                                            </p:tav>
                                          </p:tavLst>
                                        </p:anim>
                                        <p:anim calcmode="lin" valueType="num">
                                          <p:cBhvr additive="base">
                                            <p:cTn id="31" dur="500" fill="hold"/>
                                            <p:tgtEl>
                                              <p:spTgt spid="18"/>
                                            </p:tgtEl>
                                            <p:attrNameLst>
                                              <p:attrName>ppt_y</p:attrName>
                                            </p:attrNameLst>
                                          </p:cBhvr>
                                          <p:tavLst>
                                            <p:tav tm="0">
                                              <p:val>
                                                <p:strVal val="1+#ppt_h/2"/>
                                              </p:val>
                                            </p:tav>
                                            <p:tav tm="100000">
                                              <p:val>
                                                <p:strVal val="#ppt_y"/>
                                              </p:val>
                                            </p:tav>
                                          </p:tavLst>
                                        </p:anim>
                                      </p:childTnLst>
                                    </p:cTn>
                                  </p:par>
                                </p:childTnLst>
                              </p:cTn>
                            </p:par>
                            <p:par>
                              <p:cTn id="32" fill="hold">
                                <p:stCondLst>
                                  <p:cond delay="2000"/>
                                </p:stCondLst>
                                <p:childTnLst>
                                  <p:par>
                                    <p:cTn id="33" presetID="22" presetClass="entr" presetSubtype="8" fill="hold"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left)">
                                          <p:cBhvr>
                                            <p:cTn id="35"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ULTRA_SCORM_TRACKING_SLIDES" val="1"/>
  <p:tag name="GENSWF_OUTPUT_FILE_NAME" val="33"/>
</p:tagLst>
</file>

<file path=ppt/tags/tag2.xml><?xml version="1.0" encoding="utf-8"?>
<p:tagLst xmlns:a="http://schemas.openxmlformats.org/drawingml/2006/main" xmlns:r="http://schemas.openxmlformats.org/officeDocument/2006/relationships" xmlns:p="http://schemas.openxmlformats.org/presentationml/2006/main">
  <p:tag name="PA" val="v3.0.1"/>
</p:tagLst>
</file>

<file path=ppt/tags/tag3.xml><?xml version="1.0" encoding="utf-8"?>
<p:tagLst xmlns:a="http://schemas.openxmlformats.org/drawingml/2006/main" xmlns:r="http://schemas.openxmlformats.org/officeDocument/2006/relationships" xmlns:p="http://schemas.openxmlformats.org/presentationml/2006/main">
  <p:tag name="PA" val="v3.0.1"/>
</p:tagLst>
</file>

<file path=ppt/tags/tag4.xml><?xml version="1.0" encoding="utf-8"?>
<p:tagLst xmlns:a="http://schemas.openxmlformats.org/drawingml/2006/main" xmlns:r="http://schemas.openxmlformats.org/officeDocument/2006/relationships" xmlns:p="http://schemas.openxmlformats.org/presentationml/2006/main">
  <p:tag name="PA" val="v3.0.1"/>
</p:tagLst>
</file>

<file path=ppt/tags/tag5.xml><?xml version="1.0" encoding="utf-8"?>
<p:tagLst xmlns:a="http://schemas.openxmlformats.org/drawingml/2006/main" xmlns:r="http://schemas.openxmlformats.org/officeDocument/2006/relationships" xmlns:p="http://schemas.openxmlformats.org/presentationml/2006/main">
  <p:tag name="PA" val="v3.0.1"/>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luinrmsw">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6055</TotalTime>
  <Words>2039</Words>
  <Application>Microsoft Office PowerPoint</Application>
  <PresentationFormat>自定义</PresentationFormat>
  <Paragraphs>222</Paragraphs>
  <Slides>26</Slides>
  <Notes>26</Notes>
  <HiddenSlides>0</HiddenSlides>
  <MMClips>0</MMClips>
  <ScaleCrop>false</ScaleCrop>
  <HeadingPairs>
    <vt:vector size="6" baseType="variant">
      <vt:variant>
        <vt:lpstr>已用的字体</vt:lpstr>
      </vt:variant>
      <vt:variant>
        <vt:i4>8</vt:i4>
      </vt:variant>
      <vt:variant>
        <vt:lpstr>主题</vt:lpstr>
      </vt:variant>
      <vt:variant>
        <vt:i4>3</vt:i4>
      </vt:variant>
      <vt:variant>
        <vt:lpstr>幻灯片标题</vt:lpstr>
      </vt:variant>
      <vt:variant>
        <vt:i4>26</vt:i4>
      </vt:variant>
    </vt:vector>
  </HeadingPairs>
  <TitlesOfParts>
    <vt:vector size="37" baseType="lpstr">
      <vt:lpstr>Meiryo</vt:lpstr>
      <vt:lpstr>等线</vt:lpstr>
      <vt:lpstr>方正正黑简体</vt:lpstr>
      <vt:lpstr>宋体</vt:lpstr>
      <vt:lpstr>微软雅黑</vt:lpstr>
      <vt:lpstr>Arial</vt:lpstr>
      <vt:lpstr>Calibri</vt:lpstr>
      <vt:lpstr>Calibri Light</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3371</cp:revision>
  <dcterms:created xsi:type="dcterms:W3CDTF">2015-12-01T09:06:39Z</dcterms:created>
  <dcterms:modified xsi:type="dcterms:W3CDTF">2022-12-29T07:51:53Z</dcterms:modified>
</cp:coreProperties>
</file>