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0" r:id="rId2"/>
    <p:sldMasterId id="2147483774" r:id="rId3"/>
  </p:sldMasterIdLst>
  <p:notesMasterIdLst>
    <p:notesMasterId r:id="rId34"/>
  </p:notesMasterIdLst>
  <p:sldIdLst>
    <p:sldId id="256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95" r:id="rId17"/>
    <p:sldId id="280" r:id="rId18"/>
    <p:sldId id="296" r:id="rId19"/>
    <p:sldId id="282" r:id="rId20"/>
    <p:sldId id="283" r:id="rId21"/>
    <p:sldId id="284" r:id="rId22"/>
    <p:sldId id="285" r:id="rId23"/>
    <p:sldId id="286" r:id="rId24"/>
    <p:sldId id="287" r:id="rId25"/>
    <p:sldId id="297" r:id="rId26"/>
    <p:sldId id="289" r:id="rId27"/>
    <p:sldId id="290" r:id="rId28"/>
    <p:sldId id="291" r:id="rId29"/>
    <p:sldId id="292" r:id="rId30"/>
    <p:sldId id="293" r:id="rId31"/>
    <p:sldId id="294" r:id="rId32"/>
    <p:sldId id="298" r:id="rId33"/>
  </p:sldIdLst>
  <p:sldSz cx="12192000" cy="6858000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3F3024"/>
    <a:srgbClr val="F4F4F4"/>
    <a:srgbClr val="CC9CA3"/>
    <a:srgbClr val="F1EEDD"/>
    <a:srgbClr val="A01818"/>
    <a:srgbClr val="DB3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D06B86F7-5262-488C-8323-3775AE4F29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E6846A8-87FA-41D3-AA24-026B09BE7F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8069E7-8955-49DE-837D-22DA1DA930ED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5AE2D6C3-44E7-42D0-8AEC-CA9D4E2873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102BD3A9-7472-4AF2-907A-D86EECDBC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4C1C391-3111-4FC6-B712-9F74EEFE98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EC07A6A-92C7-4802-9DA0-35F90F6B00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E53356-A3D8-4A48-BC2F-F65A8720062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24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CE28616-4BB8-46C6-B8F2-6ECE2416B877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1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2183A6E9-A20F-4342-A6D7-89FD018F84A6}" type="slidenum">
              <a:rPr lang="zh-CN" altLang="en-US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62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0CBCCAE-9D4B-4A10-8F20-3AE7CB5FBACD}" type="slidenum">
              <a:rPr lang="zh-CN" altLang="en-US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7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CA761D64-29D3-4B77-AC29-BD0B6ED685B4}" type="slidenum">
              <a:rPr lang="zh-CN" altLang="en-US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8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BE30E0E-8B2A-450B-9242-90A291B540A2}" type="slidenum">
              <a:rPr lang="zh-CN" altLang="en-US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010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867437A8-8C6F-4A15-9999-4F35BA2DABC9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595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DF25086-BCB8-4AEA-A635-F6E7B8CF3F6D}" type="slidenum">
              <a:rPr lang="zh-CN" altLang="en-US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789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https://www.ypppt.com/</a:t>
            </a:r>
            <a:endParaRPr lang="zh-CN" altLang="en-US" dirty="0" smtClean="0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64006A8-72AD-464D-BEB4-64E0B01738D1}" type="slidenum">
              <a:rPr lang="zh-CN" altLang="en-US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19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8FF1B744-7BCA-447F-81EB-101305CB59FE}" type="slidenum">
              <a:rPr lang="zh-CN" altLang="en-US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397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B52A20D-4E19-4A1A-AC9D-BF8C3F19FB8C}" type="slidenum">
              <a:rPr lang="zh-CN" altLang="en-US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74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C7EA448E-AFB2-4259-AB8E-BE7E304EF0B3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55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9A57A086-9220-4F96-AC19-963BE77EC326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03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14B5289-1D3A-490E-BFB3-AB769A0A867F}" type="slidenum">
              <a:rPr lang="zh-CN" altLang="en-US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24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B294830-F4A4-4FBB-824D-634EEA434500}" type="slidenum">
              <a:rPr lang="zh-CN" altLang="en-US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948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74B3129B-9690-440C-8531-65B8E561E87D}" type="slidenum">
              <a:rPr lang="zh-CN" altLang="en-US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418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F4A34824-DB1C-4A1F-9D7A-3B0DDF1C7592}" type="slidenum">
              <a:rPr lang="zh-CN" altLang="en-US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35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97A0BC81-3F35-442B-A80B-54FAABAD41BB}" type="slidenum">
              <a:rPr lang="zh-CN" altLang="en-US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1357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EAD6E1C-B9F1-4EE2-A7BC-CF123E585EFA}" type="slidenum">
              <a:rPr lang="zh-CN" altLang="en-US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575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08BB06A-36C7-42E4-A0C3-83AEF11472DB}" type="slidenum">
              <a:rPr lang="zh-CN" altLang="en-US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8652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103C0FFD-5F7E-4242-9C16-7184D891C562}" type="slidenum">
              <a:rPr lang="zh-CN" altLang="en-US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557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AE56EDAC-0800-4DD8-88A0-91774A651EDC}" type="slidenum">
              <a:rPr lang="zh-CN" altLang="en-US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87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517555FF-8F2D-4B08-9F4F-70030CFE5116}" type="slidenum">
              <a:rPr lang="zh-CN" altLang="en-US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72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6E1AE04-2526-4DAE-94CB-736F678088D8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629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609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C532186-CC0B-4D13-9F9C-9D938BCA8222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74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F2420965-B9C2-4B16-9AD0-58D828416EC9}" type="slidenum">
              <a:rPr lang="zh-CN" altLang="en-US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61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1C1C92E6-5A23-4D08-8398-C896613C5477}" type="slidenum">
              <a:rPr lang="zh-CN" altLang="en-US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68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4AF53C3E-04E3-457C-B5F1-83F07BA5F4A1}" type="slidenum">
              <a:rPr lang="zh-CN" altLang="en-US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937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B8EBE2C-82BD-49D6-9898-194B7368FB54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96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948C050-E8E5-4700-A139-E0D319901056}" type="slidenum">
              <a:rPr lang="zh-CN" altLang="en-US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9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745870"/>
      </p:ext>
    </p:extLst>
  </p:cSld>
  <p:clrMapOvr>
    <a:masterClrMapping/>
  </p:clrMapOvr>
  <p:transition spd="slow" advTm="3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254FBE88-CFA3-4FD5-875E-38640DE0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91E510EA-2AE2-4A10-825D-D780A495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002555C-4F4F-4285-BE62-23F5B012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2D263B84-7574-4A98-83CB-B98A41C0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1CDF6E24-7760-4836-92B6-D8E44B92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5F07-C3A7-4BEA-AFD8-8BDA89A0FFB8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DB851-B36B-4E0F-88F1-BDA800970C64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35247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1846064"/>
      </p:ext>
    </p:extLst>
  </p:cSld>
  <p:clrMapOvr>
    <a:masterClrMapping/>
  </p:clrMapOvr>
  <p:transition spd="slow" advTm="3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8806F66E-4E16-4140-9F27-8AF100CD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ED36C-67B9-46C2-AFA7-3EEE8A7654FF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B5964-9CFB-4D36-B597-D01EA575CB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861830"/>
      </p:ext>
    </p:extLst>
  </p:cSld>
  <p:clrMapOvr>
    <a:masterClrMapping/>
  </p:clrMapOvr>
  <p:transition spd="slow" advTm="3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2661-E56D-4D85-B608-686644221ADE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8271D-E935-478A-BD5B-3E5C7BD6295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265414"/>
      </p:ext>
    </p:extLst>
  </p:cSld>
  <p:clrMapOvr>
    <a:masterClrMapping/>
  </p:clrMapOvr>
  <p:transition spd="slow" advTm="3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0F569CB2-A3B7-4307-8442-E1CF0FD1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113466F0-512B-4584-A0C3-5AFCB872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8C53AD9F-A6C4-4815-95D2-A55B0EE76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3BEF3-4616-4E81-B6E6-B82F5DD341E2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4D6AB-BA8B-4745-8379-47252A6017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636045"/>
      </p:ext>
    </p:extLst>
  </p:cSld>
  <p:clrMapOvr>
    <a:masterClrMapping/>
  </p:clrMapOvr>
  <p:transition spd="slow" advTm="3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948DAD23-AAAD-484C-A7BB-C7F94C10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27410F15-7E48-4351-8E29-393025B87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5BCB44D-C509-462D-9911-167932749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C9DCF-2835-4D3C-BFE3-F91041FDB0A2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5FD74-4033-4D46-B7A7-370B2FA162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1544956"/>
      </p:ext>
    </p:extLst>
  </p:cSld>
  <p:clrMapOvr>
    <a:masterClrMapping/>
  </p:clrMapOvr>
  <p:transition spd="slow" advTm="3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7835E7A0-E502-4A1C-8E01-0C63BA84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BF9D20A4-142C-4F97-8B75-B5A076924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7A2F-ABB1-452F-81DE-937F3F5D2F18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4A765-0F3A-4856-88A8-FCA252E5AD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188138"/>
      </p:ext>
    </p:extLst>
  </p:cSld>
  <p:clrMapOvr>
    <a:masterClrMapping/>
  </p:clrMapOvr>
  <p:transition spd="slow" advTm="3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CB8A2B49-7CE6-4041-BB17-B6BF1887F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01BB788A-7810-4FAE-8513-2D83A56B4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5BD8-3442-4897-A33B-45EF18F5E244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EDA91-B074-4330-9698-EC15E019EC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383120"/>
      </p:ext>
    </p:extLst>
  </p:cSld>
  <p:clrMapOvr>
    <a:masterClrMapping/>
  </p:clrMapOvr>
  <p:transition spd="slow" advTm="3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2022/12/30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632665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2022/12/30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273028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92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150" y="3325813"/>
            <a:ext cx="38925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636"/>
          <a:stretch>
            <a:fillRect/>
          </a:stretch>
        </p:blipFill>
        <p:spPr bwMode="auto">
          <a:xfrm>
            <a:off x="2809875" y="4165600"/>
            <a:ext cx="5980113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00" y="1435100"/>
            <a:ext cx="8166100" cy="1763713"/>
          </a:xfrm>
        </p:spPr>
        <p:txBody>
          <a:bodyPr/>
          <a:lstStyle>
            <a:lvl1pPr marL="0" indent="0" algn="ctr">
              <a:buNone/>
              <a:defRPr sz="72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9DFEE1B-ADC2-43AB-BAC4-B4D518338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3198813"/>
            <a:ext cx="4444999" cy="573087"/>
          </a:xfrm>
        </p:spPr>
        <p:txBody>
          <a:bodyPr/>
          <a:lstStyle>
            <a:lvl1pPr marL="0" indent="0" algn="dist">
              <a:buNone/>
              <a:defRPr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78720403"/>
      </p:ext>
    </p:extLst>
  </p:cSld>
  <p:clrMapOvr>
    <a:masterClrMapping/>
  </p:clrMapOvr>
  <p:transition spd="slow" advTm="30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59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64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3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39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69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83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99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69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7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5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649" y="542924"/>
            <a:ext cx="8166100" cy="688975"/>
          </a:xfrm>
        </p:spPr>
        <p:txBody>
          <a:bodyPr/>
          <a:lstStyle>
            <a:lvl1pPr marL="0" indent="0" algn="ctr">
              <a:buNone/>
              <a:defRPr sz="44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0017406"/>
      </p:ext>
    </p:extLst>
  </p:cSld>
  <p:clrMapOvr>
    <a:masterClrMapping/>
  </p:clrMapOvr>
  <p:transition spd="slow" advTm="3000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066800"/>
            <a:ext cx="5397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649" y="542924"/>
            <a:ext cx="8166100" cy="688975"/>
          </a:xfrm>
        </p:spPr>
        <p:txBody>
          <a:bodyPr/>
          <a:lstStyle>
            <a:lvl1pPr marL="0" indent="0" algn="ctr">
              <a:buNone/>
              <a:defRPr sz="44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08345075"/>
      </p:ext>
    </p:extLst>
  </p:cSld>
  <p:clrMapOvr>
    <a:masterClrMapping/>
  </p:clrMapOvr>
  <p:transition spd="slow" advTm="3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4AFFFF"/>
              </a:clrFrom>
              <a:clrTo>
                <a:srgbClr val="4A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6"/>
          <a:stretch>
            <a:fillRect/>
          </a:stretch>
        </p:blipFill>
        <p:spPr bwMode="auto">
          <a:xfrm>
            <a:off x="6051550" y="0"/>
            <a:ext cx="620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1231900"/>
            <a:ext cx="5397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0C632A2-3AEB-44E2-B3DD-35B610250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5649" y="542924"/>
            <a:ext cx="8166100" cy="688975"/>
          </a:xfrm>
        </p:spPr>
        <p:txBody>
          <a:bodyPr/>
          <a:lstStyle>
            <a:lvl1pPr marL="0" indent="0" algn="ctr">
              <a:buNone/>
              <a:defRPr sz="4400">
                <a:latin typeface="汉仪尚巍手书W" panose="00020600040101010101" pitchFamily="18" charset="-122"/>
                <a:ea typeface="汉仪尚巍手书W" panose="00020600040101010101" pitchFamily="18" charset="-12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38919840"/>
      </p:ext>
    </p:extLst>
  </p:cSld>
  <p:clrMapOvr>
    <a:masterClrMapping/>
  </p:clrMapOvr>
  <p:transition spd="slow" advTm="3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326116"/>
      </p:ext>
    </p:extLst>
  </p:cSld>
  <p:clrMapOvr>
    <a:masterClrMapping/>
  </p:clrMapOvr>
  <p:transition spd="slow" advTm="3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37FA81EB-E9AB-4A84-BEBE-2AC31A42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0F10A119-69C2-45A5-9EE4-7923FA19A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D83E-318C-4214-96A5-F06081D18DF0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37940-1010-4529-8CE9-05C2AD93BB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411376"/>
      </p:ext>
    </p:extLst>
  </p:cSld>
  <p:clrMapOvr>
    <a:masterClrMapping/>
  </p:clrMapOvr>
  <p:transition spd="slow" advTm="3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21890FCD-8EFB-45FD-AC8C-AA4F75A8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FF1FC934-D77B-422F-AD6E-62CACB98D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4D57D786-3C9D-4B9E-8E51-EAB233400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98F6-7F76-43FA-BC62-3F644C489841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C4E0C-67D4-4C28-B073-BB32ED99CC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110115"/>
      </p:ext>
    </p:extLst>
  </p:cSld>
  <p:clrMapOvr>
    <a:masterClrMapping/>
  </p:clrMapOvr>
  <p:transition spd="slow" advTm="3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254FBE88-CFA3-4FD5-875E-38640DE0B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91E510EA-2AE2-4A10-825D-D780A495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7002555C-4F4F-4285-BE62-23F5B0125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2D263B84-7574-4A98-83CB-B98A41C0D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1CDF6E24-7760-4836-92B6-D8E44B923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688B956-DF9F-4F89-B74A-42ECE310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C5F07-C3A7-4BEA-AFD8-8BDA89A0FFB8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DB851-B36B-4E0F-88F1-BDA800970C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913021"/>
      </p:ext>
    </p:extLst>
  </p:cSld>
  <p:clrMapOvr>
    <a:masterClrMapping/>
  </p:clrMapOvr>
  <p:transition spd="slow" advTm="3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a14="http://schemas.microsoft.com/office/drawing/2010/main" xmlns="" id="{1688B956-DF9F-4F89-B74A-42ECE310B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4FE82A-D231-45CC-BE4F-0117132D5247}" type="datetimeFigureOut">
              <a:rPr lang="zh-CN" altLang="en-US"/>
              <a:pPr>
                <a:defRPr/>
              </a:pPr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a14="http://schemas.microsoft.com/office/drawing/2010/main" xmlns="" id="{A18A67A6-7CBF-4597-9BCE-87C4C12C0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a14="http://schemas.microsoft.com/office/drawing/2010/main" xmlns="" id="{F4B49004-EA65-4453-8DA7-3FE07DC3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8EBA00D-C5E1-42F1-BC32-4941B4CEE5E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49" r:id="rId7"/>
    <p:sldLayoutId id="2147483750" r:id="rId8"/>
    <p:sldLayoutId id="2147483751" r:id="rId9"/>
    <p:sldLayoutId id="2147483769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ransition spd="slow" advTm="3000"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4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7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050" y="3073400"/>
            <a:ext cx="2590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图片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09613" y="0"/>
            <a:ext cx="264953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1524000" y="1674799"/>
            <a:ext cx="9156700" cy="1763713"/>
          </a:xfrm>
        </p:spPr>
        <p:txBody>
          <a:bodyPr/>
          <a:lstStyle/>
          <a:p>
            <a:r>
              <a:rPr lang="zh-CN" altLang="en-US" sz="11500" dirty="0" smtClean="0">
                <a:latin typeface="+mn-lt"/>
                <a:ea typeface="+mn-ea"/>
                <a:cs typeface="+mn-ea"/>
                <a:sym typeface="+mn-lt"/>
              </a:rPr>
              <a:t>饮食与养生</a:t>
            </a:r>
          </a:p>
        </p:txBody>
      </p:sp>
      <p:sp>
        <p:nvSpPr>
          <p:cNvPr id="13316" name="文本占位符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879850" y="3429000"/>
            <a:ext cx="4445000" cy="573088"/>
          </a:xfrm>
        </p:spPr>
        <p:txBody>
          <a:bodyPr/>
          <a:lstStyle/>
          <a:p>
            <a:r>
              <a:rPr lang="zh-CN" altLang="en-US" dirty="0" smtClean="0">
                <a:latin typeface="+mn-lt"/>
                <a:ea typeface="+mn-ea"/>
                <a:cs typeface="+mn-ea"/>
                <a:sym typeface="+mn-lt"/>
              </a:rPr>
              <a:t>健康传统文化模板</a:t>
            </a:r>
          </a:p>
        </p:txBody>
      </p:sp>
      <p:pic>
        <p:nvPicPr>
          <p:cNvPr id="13317" name="图片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388" y="2130425"/>
            <a:ext cx="27797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75" y="1435100"/>
            <a:ext cx="730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1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732088"/>
            <a:ext cx="7334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25 0.00052 0.01273 0.00117 0.01898 C 0.00143 0.02176 0.00156 0.02477 0.00235 0.02732 C 0.00352 0.03125 0.00547 0.03449 0.00703 0.03796 C 0.00899 0.05533 0.00664 0.04236 0.01185 0.05695 C 0.01276 0.05972 0.01315 0.06296 0.01419 0.06551 C 0.01667 0.07084 0.02018 0.07477 0.02253 0.08033 C 0.0306 0.09931 0.02643 0.09329 0.03334 0.10139 C 0.03412 0.10371 0.03464 0.10602 0.03568 0.10787 C 0.03906 0.11435 0.04362 0.11945 0.04636 0.12685 C 0.04714 0.12894 0.04779 0.13125 0.0487 0.13334 C 0.05222 0.13982 0.05586 0.14584 0.05951 0.15232 L 0.06419 0.16065 C 0.06862 0.17639 0.06537 0.1669 0.07617 0.18611 L 0.07617 0.18611 C 0.078 0.19121 0.07995 0.1963 0.08216 0.20093 C 0.08321 0.20324 0.08451 0.20509 0.08568 0.20741 C 0.08854 0.22246 0.08672 0.21621 0.0905 0.22639 C 0.09323 0.24121 0.08959 0.22292 0.09401 0.24121 C 0.09453 0.24329 0.09479 0.24537 0.09518 0.24746 C 0.09597 0.25116 0.09675 0.25463 0.09753 0.2581 C 0.10052 0.28935 0.09961 0.27454 0.09753 0.33218 C 0.09753 0.33449 0.09701 0.33658 0.09636 0.33843 C 0.09571 0.34074 0.09466 0.34259 0.09401 0.34491 C 0.09193 0.35139 0.09193 0.35394 0.08919 0.35972 C 0.08633 0.36574 0.08568 0.36621 0.08216 0.37037 C 0.08125 0.37246 0.08073 0.37477 0.07969 0.37662 C 0.07696 0.38148 0.075 0.38125 0.07136 0.38287 C 0.07057 0.38519 0.07018 0.38796 0.06901 0.38935 C 0.06693 0.39167 0.06406 0.39144 0.06185 0.39352 C 0.06029 0.39491 0.0586 0.39607 0.05716 0.39769 C 0.04414 0.41158 0.05456 0.40046 0.04636 0.4125 C 0.04531 0.41412 0.04388 0.41528 0.04284 0.4169 C 0.0336 0.43033 0.04453 0.4169 0.03568 0.42732 C 0.0349 0.42963 0.03438 0.43218 0.03334 0.4338 C 0.02813 0.44097 0.0306 0.42894 0.02735 0.44213 C 0.0263 0.4463 0.0263 0.45116 0.025 0.45486 C 0.02409 0.45695 0.02318 0.45903 0.02253 0.46134 C 0.02201 0.4632 0.02188 0.46551 0.02136 0.46759 C 0.02071 0.4706 0.01979 0.47315 0.01901 0.47616 C 0.01745 0.5132 0.0168 0.51597 0.01901 0.56065 C 0.01927 0.56644 0.01953 0.57292 0.02136 0.57778 L 0.02735 0.59259 C 0.02956 0.6081 0.02722 0.59398 0.03086 0.60949 C 0.03138 0.61158 0.03151 0.61366 0.03203 0.61574 C 0.03294 0.61875 0.03724 0.62871 0.03802 0.63056 C 0.03841 0.63334 0.03854 0.63634 0.03919 0.63912 C 0.04037 0.64306 0.0444 0.65093 0.04636 0.65394 C 0.04753 0.65556 0.0487 0.65671 0.05 0.6581 C 0.05117 0.66435 0.05091 0.66528 0.05352 0.67084 C 0.05456 0.67315 0.05612 0.67477 0.05716 0.67709 C 0.05886 0.68125 0.06029 0.68565 0.06185 0.68982 L 0.06419 0.6963 L 0.06901 0.7088 C 0.06979 0.71111 0.07097 0.71273 0.07136 0.71528 C 0.07292 0.72315 0.07214 0.72084 0.075 0.72801 C 0.07617 0.73079 0.07722 0.7338 0.07852 0.73634 C 0.08164 0.74306 0.08242 0.74167 0.08451 0.74908 C 0.08542 0.75255 0.08594 0.75625 0.08685 0.75972 C 0.08893 0.76783 0.08906 0.76759 0.09167 0.77454 C 0.09675 0.81088 0.09115 0.77917 0.09636 0.79769 C 0.0974 0.80116 0.09831 0.80949 0.09883 0.8125 C 0.1 0.81991 0.10026 0.81991 0.10235 0.82732 C 0.10534 0.85903 0.10417 0.84421 0.10599 0.87176 C 0.10547 0.89097 0.10547 0.90996 0.10469 0.92894 C 0.10469 0.93125 0.10417 0.93334 0.10352 0.93542 C 0.10287 0.9375 0.10196 0.93959 0.10117 0.94167 C 0.10078 0.94445 0.10078 0.94769 0.1 0.95023 C 0.09909 0.95278 0.09753 0.95417 0.09636 0.95648 C 0.09505 0.95926 0.09401 0.96204 0.09284 0.96505 C 0.09206 0.96921 0.0918 0.97384 0.0905 0.97778 C 0.08112 1.00232 0.08828 0.98102 0.08451 0.99676 C 0.0819 1.00741 0.08216 1.00162 0.08216 1.00741 L 0.08216 1.00741 " pathEditMode="relative" ptsTypes="AAAAAAAAAAAAAAAAAAAAAAAAAAAAAAAAAAAAAAAAAAAAAAAAAAAAAAAAAAAAAAAAAAAAAAAAAAA">
                                      <p:cBhvr>
                                        <p:cTn id="6" dur="103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25 0.00052 0.01273 0.00117 0.01898 C 0.00143 0.02176 0.00156 0.02477 0.00235 0.02732 C 0.00352 0.03125 0.00547 0.03449 0.00703 0.03796 C 0.00899 0.05533 0.00664 0.04236 0.01185 0.05695 C 0.01276 0.05972 0.01315 0.06296 0.01419 0.06551 C 0.01667 0.07084 0.02018 0.07477 0.02253 0.08033 C 0.0306 0.09931 0.02643 0.09329 0.03334 0.10139 C 0.03412 0.10371 0.03464 0.10602 0.03568 0.10787 C 0.03906 0.11435 0.04362 0.11945 0.04636 0.12685 C 0.04714 0.12894 0.04779 0.13125 0.0487 0.13334 C 0.05222 0.13982 0.05586 0.14584 0.05951 0.15232 L 0.06419 0.16065 C 0.06862 0.17639 0.06537 0.1669 0.07617 0.18611 L 0.07617 0.18611 C 0.078 0.19121 0.07995 0.1963 0.08216 0.20093 C 0.08321 0.20324 0.08451 0.20509 0.08568 0.20741 C 0.08854 0.22246 0.08672 0.21621 0.0905 0.22639 C 0.09323 0.24121 0.08959 0.22292 0.09401 0.24121 C 0.09453 0.24329 0.09479 0.24537 0.09518 0.24746 C 0.09597 0.25116 0.09675 0.25463 0.09753 0.2581 C 0.10052 0.28935 0.09961 0.27454 0.09753 0.33218 C 0.09753 0.33449 0.09701 0.33658 0.09636 0.33843 C 0.09571 0.34074 0.09466 0.34259 0.09401 0.34491 C 0.09193 0.35139 0.09193 0.35394 0.08919 0.35972 C 0.08633 0.36574 0.08568 0.36621 0.08216 0.37037 C 0.08125 0.37246 0.08073 0.37477 0.07969 0.37662 C 0.07696 0.38148 0.075 0.38125 0.07136 0.38287 C 0.07057 0.38519 0.07018 0.38796 0.06901 0.38935 C 0.06693 0.39167 0.06406 0.39144 0.06185 0.39352 C 0.06029 0.39491 0.0586 0.39607 0.05716 0.39769 C 0.04414 0.41158 0.05456 0.40046 0.04636 0.4125 C 0.04531 0.41412 0.04388 0.41528 0.04284 0.4169 C 0.0336 0.43033 0.04453 0.4169 0.03568 0.42732 C 0.0349 0.42963 0.03438 0.43218 0.03334 0.4338 C 0.02813 0.44097 0.0306 0.42894 0.02735 0.44213 C 0.0263 0.4463 0.0263 0.45116 0.025 0.45486 C 0.02409 0.45695 0.02318 0.45903 0.02253 0.46134 C 0.02201 0.4632 0.02188 0.46551 0.02136 0.46759 C 0.02071 0.4706 0.01979 0.47315 0.01901 0.47616 C 0.01745 0.5132 0.0168 0.51597 0.01901 0.56065 C 0.01927 0.56644 0.01953 0.57292 0.02136 0.57778 L 0.02735 0.59259 C 0.02956 0.6081 0.02722 0.59398 0.03086 0.60949 C 0.03138 0.61158 0.03151 0.61366 0.03203 0.61574 C 0.03294 0.61875 0.03724 0.62871 0.03802 0.63056 C 0.03841 0.63334 0.03854 0.63634 0.03919 0.63912 C 0.04037 0.64306 0.0444 0.65093 0.04636 0.65394 C 0.04753 0.65556 0.0487 0.65671 0.05 0.6581 C 0.05117 0.66435 0.05091 0.66528 0.05352 0.67084 C 0.05456 0.67315 0.05612 0.67477 0.05716 0.67709 C 0.05886 0.68125 0.06029 0.68565 0.06185 0.68982 L 0.06419 0.6963 L 0.06901 0.7088 C 0.06979 0.71111 0.07097 0.71273 0.07136 0.71528 C 0.07292 0.72315 0.07214 0.72084 0.075 0.72801 C 0.07617 0.73079 0.07722 0.7338 0.07852 0.73634 C 0.08164 0.74306 0.08242 0.74167 0.08451 0.74908 C 0.08542 0.75255 0.08594 0.75625 0.08685 0.75972 C 0.08893 0.76783 0.08906 0.76759 0.09167 0.77454 C 0.09675 0.81088 0.09115 0.77917 0.09636 0.79769 C 0.0974 0.80116 0.09831 0.80949 0.09883 0.8125 C 0.1 0.81991 0.10026 0.81991 0.10235 0.82732 C 0.10534 0.85903 0.10417 0.84421 0.10599 0.87176 C 0.10547 0.89097 0.10547 0.90996 0.10469 0.92894 C 0.10469 0.93125 0.10417 0.93334 0.10352 0.93542 C 0.10287 0.9375 0.10196 0.93959 0.10117 0.94167 C 0.10078 0.94445 0.10078 0.94769 0.1 0.95023 C 0.09909 0.95278 0.09753 0.95417 0.09636 0.95648 C 0.09505 0.95926 0.09401 0.96204 0.09284 0.96505 C 0.09206 0.96921 0.0918 0.97384 0.0905 0.97778 C 0.08112 1.00232 0.08828 0.98102 0.08451 0.99676 C 0.0819 1.00741 0.08216 1.00162 0.08216 1.00741 L 0.08216 1.00741 " pathEditMode="relative" ptsTypes="AAAAAAAAAAAAAAAAAAAAAAAAAAAAAAAAAAAAAAAAAAAAAAAAAAAAAAAAAAAAAAAAAAAAAAAAAAA">
                                      <p:cBhvr>
                                        <p:cTn id="8" dur="101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2771" name="图片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89"/>
          <a:stretch>
            <a:fillRect/>
          </a:stretch>
        </p:blipFill>
        <p:spPr bwMode="auto">
          <a:xfrm>
            <a:off x="3355975" y="4191000"/>
            <a:ext cx="5480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组合 6"/>
          <p:cNvGrpSpPr>
            <a:grpSpLocks/>
          </p:cNvGrpSpPr>
          <p:nvPr/>
        </p:nvGrpSpPr>
        <p:grpSpPr bwMode="auto">
          <a:xfrm>
            <a:off x="1577975" y="2108200"/>
            <a:ext cx="2727325" cy="1574800"/>
            <a:chOff x="1578262" y="2108449"/>
            <a:chExt cx="2727038" cy="1575048"/>
          </a:xfrm>
        </p:grpSpPr>
        <p:sp>
          <p:nvSpPr>
            <p:cNvPr id="32782" name="矩形 4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清暑热、解毒</a:t>
              </a:r>
              <a:endParaRPr lang="en-US" altLang="zh-CN" sz="2400"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利水渗湿、抗过敏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:a14="http://schemas.microsoft.com/office/drawing/2010/main" xmlns="" id="{B20A60D0-3141-43FC-BFCA-5848F74DD830}"/>
                </a:ext>
              </a:extLst>
            </p:cNvPr>
            <p:cNvSpPr/>
            <p:nvPr/>
          </p:nvSpPr>
          <p:spPr>
            <a:xfrm>
              <a:off x="2021128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绿豆</a:t>
              </a:r>
            </a:p>
          </p:txBody>
        </p:sp>
      </p:grpSp>
      <p:grpSp>
        <p:nvGrpSpPr>
          <p:cNvPr id="32773" name="组合 7"/>
          <p:cNvGrpSpPr>
            <a:grpSpLocks/>
          </p:cNvGrpSpPr>
          <p:nvPr/>
        </p:nvGrpSpPr>
        <p:grpSpPr bwMode="auto">
          <a:xfrm>
            <a:off x="4683125" y="2108200"/>
            <a:ext cx="2727325" cy="1574800"/>
            <a:chOff x="1578262" y="2108449"/>
            <a:chExt cx="2727038" cy="1575048"/>
          </a:xfrm>
        </p:grpSpPr>
        <p:sp>
          <p:nvSpPr>
            <p:cNvPr id="32780" name="矩形 8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补肾、活血</a:t>
              </a:r>
              <a:endParaRPr lang="en-US" altLang="zh-CN" sz="2400"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利水、解毒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:a14="http://schemas.microsoft.com/office/drawing/2010/main" xmlns="" id="{2528698D-E64D-4923-87CF-682B9FFB4C82}"/>
                </a:ext>
              </a:extLst>
            </p:cNvPr>
            <p:cNvSpPr/>
            <p:nvPr/>
          </p:nvSpPr>
          <p:spPr>
            <a:xfrm>
              <a:off x="2021128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黑豆</a:t>
              </a:r>
            </a:p>
          </p:txBody>
        </p:sp>
      </p:grpSp>
      <p:grpSp>
        <p:nvGrpSpPr>
          <p:cNvPr id="32774" name="组合 10"/>
          <p:cNvGrpSpPr>
            <a:grpSpLocks/>
          </p:cNvGrpSpPr>
          <p:nvPr/>
        </p:nvGrpSpPr>
        <p:grpSpPr bwMode="auto">
          <a:xfrm>
            <a:off x="7786688" y="2108200"/>
            <a:ext cx="2727325" cy="1574800"/>
            <a:chOff x="1578262" y="2108449"/>
            <a:chExt cx="2727038" cy="1575048"/>
          </a:xfrm>
        </p:grpSpPr>
        <p:sp>
          <p:nvSpPr>
            <p:cNvPr id="32778" name="矩形 11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清暑热、解毒</a:t>
              </a:r>
              <a:endParaRPr lang="en-US" altLang="zh-CN" sz="2400">
                <a:latin typeface="+mn-lt"/>
                <a:ea typeface="+mn-ea"/>
                <a:cs typeface="+mn-ea"/>
                <a:sym typeface="+mn-lt"/>
              </a:endParaRP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利水渗湿、抗过敏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a14="http://schemas.microsoft.com/office/drawing/2010/main" xmlns="" id="{ECB9A361-E914-4E3E-9B7C-08FFD99C3E48}"/>
                </a:ext>
              </a:extLst>
            </p:cNvPr>
            <p:cNvSpPr/>
            <p:nvPr/>
          </p:nvSpPr>
          <p:spPr>
            <a:xfrm>
              <a:off x="2021127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扁豆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xmlns:a14="http://schemas.microsoft.com/office/drawing/2010/main" xmlns="" id="{856F0C70-8CA7-45FB-8D8A-CC5EE5CF6B8D}"/>
              </a:ext>
            </a:extLst>
          </p:cNvPr>
          <p:cNvSpPr/>
          <p:nvPr/>
        </p:nvSpPr>
        <p:spPr>
          <a:xfrm>
            <a:off x="1736725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a14="http://schemas.microsoft.com/office/drawing/2010/main" xmlns="" id="{8D970CAE-AB48-4C9F-B63B-670BE1168306}"/>
              </a:ext>
            </a:extLst>
          </p:cNvPr>
          <p:cNvSpPr/>
          <p:nvPr/>
        </p:nvSpPr>
        <p:spPr>
          <a:xfrm>
            <a:off x="4897438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:a14="http://schemas.microsoft.com/office/drawing/2010/main" xmlns="" id="{BCFFCCAE-04BE-4F25-B961-B5C9EC6846A7}"/>
              </a:ext>
            </a:extLst>
          </p:cNvPr>
          <p:cNvSpPr/>
          <p:nvPr/>
        </p:nvSpPr>
        <p:spPr>
          <a:xfrm>
            <a:off x="7961313" y="2030413"/>
            <a:ext cx="2395537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149475" y="1947863"/>
            <a:ext cx="3330575" cy="3760787"/>
            <a:chOff x="6582881" y="1359674"/>
            <a:chExt cx="4440977" cy="501360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:a14="http://schemas.microsoft.com/office/drawing/2010/main" xmlns="" id="{1FB0DD58-416D-4FAF-8E5B-3C9168410FEA}"/>
                </a:ext>
              </a:extLst>
            </p:cNvPr>
            <p:cNvSpPr/>
            <p:nvPr/>
          </p:nvSpPr>
          <p:spPr>
            <a:xfrm>
              <a:off x="6582881" y="4874914"/>
              <a:ext cx="624447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4823" name="组合 4"/>
            <p:cNvGrpSpPr>
              <a:grpSpLocks/>
            </p:cNvGrpSpPr>
            <p:nvPr/>
          </p:nvGrpSpPr>
          <p:grpSpPr bwMode="auto">
            <a:xfrm>
              <a:off x="7055845" y="4962592"/>
              <a:ext cx="3968013" cy="1410691"/>
              <a:chOff x="6444107" y="1527448"/>
              <a:chExt cx="4237918" cy="1410691"/>
            </a:xfrm>
          </p:grpSpPr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A35CE-638D-4D24-8F4E-02E10C1EF772}"/>
                  </a:ext>
                </a:extLst>
              </p:cNvPr>
              <p:cNvSpPr txBox="1"/>
              <p:nvPr/>
            </p:nvSpPr>
            <p:spPr>
              <a:xfrm>
                <a:off x="6443120" y="1526541"/>
                <a:ext cx="4232123" cy="243378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莲子</a:t>
                </a:r>
              </a:p>
            </p:txBody>
          </p:sp>
          <p:sp>
            <p:nvSpPr>
              <p:cNvPr id="23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5FFEA2-FFFE-402E-8F0B-33CA0E14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69920"/>
                <a:ext cx="4232123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回乳、开胃</a:t>
                </a:r>
              </a:p>
            </p:txBody>
          </p:sp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01231C-184D-4662-AE60-4313A08ACD4D}"/>
                  </a:ext>
                </a:extLst>
              </p:cNvPr>
              <p:cNvSpPr txBox="1"/>
              <p:nvPr/>
            </p:nvSpPr>
            <p:spPr>
              <a:xfrm>
                <a:off x="6449902" y="2375193"/>
                <a:ext cx="4232123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芝麻</a:t>
                </a:r>
              </a:p>
            </p:txBody>
          </p:sp>
          <p:sp>
            <p:nvSpPr>
              <p:cNvPr id="27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C3364C-455A-4AA3-97DD-FC2AD1BEA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9902" y="2618572"/>
                <a:ext cx="4232123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养血润燥</a:t>
                </a:r>
              </a:p>
            </p:txBody>
          </p:sp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:a14="http://schemas.microsoft.com/office/drawing/2010/main" xmlns="" id="{A805D139-6993-486E-B21D-BDD63FA16998}"/>
                </a:ext>
              </a:extLst>
            </p:cNvPr>
            <p:cNvSpPr/>
            <p:nvPr/>
          </p:nvSpPr>
          <p:spPr>
            <a:xfrm>
              <a:off x="6589232" y="3994517"/>
              <a:ext cx="624446" cy="6243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4825" name="组合 6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0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09FC1E-DFC8-479C-9ABC-E759706E4BE2}"/>
                  </a:ext>
                </a:extLst>
              </p:cNvPr>
              <p:cNvSpPr txBox="1"/>
              <p:nvPr/>
            </p:nvSpPr>
            <p:spPr>
              <a:xfrm>
                <a:off x="6443120" y="1114149"/>
                <a:ext cx="4232124" cy="65606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榛子</a:t>
                </a:r>
              </a:p>
            </p:txBody>
          </p:sp>
          <p:sp>
            <p:nvSpPr>
              <p:cNvPr id="21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AF1114-9075-46F5-962B-6DE5007E4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70215"/>
                <a:ext cx="4232124" cy="319567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健脾开胃、止泻、明目</a:t>
                </a: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:a14="http://schemas.microsoft.com/office/drawing/2010/main" xmlns="" id="{6BA5DA48-B91A-4C3E-8B1B-36803BD39E8B}"/>
                </a:ext>
              </a:extLst>
            </p:cNvPr>
            <p:cNvSpPr/>
            <p:nvPr/>
          </p:nvSpPr>
          <p:spPr>
            <a:xfrm>
              <a:off x="6589232" y="3116236"/>
              <a:ext cx="624446" cy="62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4827" name="组合 8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4E1C19-1964-4FDA-8898-36DF50F28AF3}"/>
                  </a:ext>
                </a:extLst>
              </p:cNvPr>
              <p:cNvSpPr txBox="1"/>
              <p:nvPr/>
            </p:nvSpPr>
            <p:spPr>
              <a:xfrm>
                <a:off x="6443120" y="1469989"/>
                <a:ext cx="4232123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栗子</a:t>
                </a:r>
              </a:p>
            </p:txBody>
          </p:sp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E22C48-9B06-4E1D-89A2-DA6770319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13369"/>
                <a:ext cx="4232123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健补肾强骨、活血、止血</a:t>
                </a:r>
              </a:p>
            </p:txBody>
          </p:sp>
        </p:grp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:a14="http://schemas.microsoft.com/office/drawing/2010/main" xmlns="" id="{E7475D54-E48E-48D1-837A-52DD821CF2F6}"/>
                </a:ext>
              </a:extLst>
            </p:cNvPr>
            <p:cNvSpPr/>
            <p:nvPr/>
          </p:nvSpPr>
          <p:spPr>
            <a:xfrm>
              <a:off x="6589232" y="2237954"/>
              <a:ext cx="624446" cy="62432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4829" name="组合 10"/>
            <p:cNvGrpSpPr>
              <a:grpSpLocks/>
            </p:cNvGrpSpPr>
            <p:nvPr/>
          </p:nvGrpSpPr>
          <p:grpSpPr bwMode="auto">
            <a:xfrm>
              <a:off x="7055845" y="2307512"/>
              <a:ext cx="3962574" cy="563232"/>
              <a:chOff x="6444107" y="1508096"/>
              <a:chExt cx="4232109" cy="563232"/>
            </a:xfrm>
          </p:grpSpPr>
          <p:sp>
            <p:nvSpPr>
              <p:cNvPr id="16" name="文本框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A4BA7C-E1B9-42F0-B8F3-B1E687AB24DC}"/>
                  </a:ext>
                </a:extLst>
              </p:cNvPr>
              <p:cNvSpPr txBox="1"/>
              <p:nvPr/>
            </p:nvSpPr>
            <p:spPr>
              <a:xfrm>
                <a:off x="6443120" y="1508379"/>
                <a:ext cx="4232123" cy="24337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花生</a:t>
                </a:r>
              </a:p>
            </p:txBody>
          </p:sp>
          <p:sp>
            <p:nvSpPr>
              <p:cNvPr id="17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E41534-B8B1-4C0A-9B9F-43B98AEC3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51757"/>
                <a:ext cx="4232123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 fontScale="70000" lnSpcReduction="2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养血补脾、润肺化痰、止血、催乳、 润肠通便</a:t>
                </a: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a14="http://schemas.microsoft.com/office/drawing/2010/main" xmlns="" id="{4273E4EE-816A-40FE-AD8C-1C0A04C4377C}"/>
                </a:ext>
              </a:extLst>
            </p:cNvPr>
            <p:cNvSpPr/>
            <p:nvPr/>
          </p:nvSpPr>
          <p:spPr>
            <a:xfrm>
              <a:off x="6589232" y="1359674"/>
              <a:ext cx="624446" cy="6243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4831" name="组合 12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14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BB0920-B575-4A50-9151-E62933A94274}"/>
                  </a:ext>
                </a:extLst>
              </p:cNvPr>
              <p:cNvSpPr txBox="1"/>
              <p:nvPr/>
            </p:nvSpPr>
            <p:spPr>
              <a:xfrm>
                <a:off x="6443120" y="1527720"/>
                <a:ext cx="4232123" cy="24337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核桃仁</a:t>
                </a:r>
              </a:p>
            </p:txBody>
          </p:sp>
          <p:sp>
            <p:nvSpPr>
              <p:cNvPr id="15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67731-BB95-4E29-94A4-B40AB9CACB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120" y="1771099"/>
                <a:ext cx="4232123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补肾、纳气、润肠</a:t>
                </a:r>
              </a:p>
            </p:txBody>
          </p:sp>
        </p:grp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:a14="http://schemas.microsoft.com/office/drawing/2010/main" xmlns="" id="{7945FE26-B9C4-4E44-8224-2F80AB13EE0A}"/>
                </a:ext>
              </a:extLst>
            </p:cNvPr>
            <p:cNvSpPr/>
            <p:nvPr/>
          </p:nvSpPr>
          <p:spPr>
            <a:xfrm>
              <a:off x="6589232" y="5721450"/>
              <a:ext cx="624446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34820" name="文本占位符 26625"/>
          <p:cNvSpPr txBox="1">
            <a:spLocks noChangeArrowheads="1"/>
          </p:cNvSpPr>
          <p:nvPr/>
        </p:nvSpPr>
        <p:spPr bwMode="auto">
          <a:xfrm>
            <a:off x="7529513" y="2667000"/>
            <a:ext cx="281146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坚果类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补肾益气</a:t>
            </a:r>
            <a:endParaRPr lang="zh-CN" altLang="zh-CN" sz="1800" b="1" u="sng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滋阴润肠作用</a:t>
            </a:r>
          </a:p>
        </p:txBody>
      </p:sp>
      <p:pic>
        <p:nvPicPr>
          <p:cNvPr id="34821" name="图片 3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738" y="4464050"/>
            <a:ext cx="251301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149475" y="1947863"/>
            <a:ext cx="3379788" cy="3760787"/>
            <a:chOff x="6582881" y="1359674"/>
            <a:chExt cx="4506402" cy="501360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:a14="http://schemas.microsoft.com/office/drawing/2010/main" xmlns="" id="{1FB0DD58-416D-4FAF-8E5B-3C9168410FEA}"/>
                </a:ext>
              </a:extLst>
            </p:cNvPr>
            <p:cNvSpPr/>
            <p:nvPr/>
          </p:nvSpPr>
          <p:spPr>
            <a:xfrm>
              <a:off x="6582881" y="4874914"/>
              <a:ext cx="624420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6874" name="组合 4"/>
            <p:cNvGrpSpPr>
              <a:grpSpLocks/>
            </p:cNvGrpSpPr>
            <p:nvPr/>
          </p:nvGrpSpPr>
          <p:grpSpPr bwMode="auto">
            <a:xfrm>
              <a:off x="7055845" y="4962592"/>
              <a:ext cx="3968013" cy="1410691"/>
              <a:chOff x="6444107" y="1527448"/>
              <a:chExt cx="4237918" cy="1410691"/>
            </a:xfrm>
          </p:grpSpPr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A35CE-638D-4D24-8F4E-02E10C1EF772}"/>
                  </a:ext>
                </a:extLst>
              </p:cNvPr>
              <p:cNvSpPr txBox="1"/>
              <p:nvPr/>
            </p:nvSpPr>
            <p:spPr>
              <a:xfrm>
                <a:off x="6443097" y="1526541"/>
                <a:ext cx="4231940" cy="243378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番茄</a:t>
                </a:r>
              </a:p>
            </p:txBody>
          </p:sp>
          <p:sp>
            <p:nvSpPr>
              <p:cNvPr id="23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5FFEA2-FFFE-402E-8F0B-33CA0E14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69920"/>
                <a:ext cx="4231940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回乳、开胃</a:t>
                </a:r>
              </a:p>
            </p:txBody>
          </p:sp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01231C-184D-4662-AE60-4313A08ACD4D}"/>
                  </a:ext>
                </a:extLst>
              </p:cNvPr>
              <p:cNvSpPr txBox="1"/>
              <p:nvPr/>
            </p:nvSpPr>
            <p:spPr>
              <a:xfrm>
                <a:off x="6449879" y="2375193"/>
                <a:ext cx="4231940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茄子</a:t>
                </a:r>
              </a:p>
            </p:txBody>
          </p:sp>
          <p:sp>
            <p:nvSpPr>
              <p:cNvPr id="27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C3364C-455A-4AA3-97DD-FC2AD1BEA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9879" y="2618572"/>
                <a:ext cx="4231940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养血润燥</a:t>
                </a:r>
              </a:p>
            </p:txBody>
          </p:sp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:a14="http://schemas.microsoft.com/office/drawing/2010/main" xmlns="" id="{A805D139-6993-486E-B21D-BDD63FA16998}"/>
                </a:ext>
              </a:extLst>
            </p:cNvPr>
            <p:cNvSpPr/>
            <p:nvPr/>
          </p:nvSpPr>
          <p:spPr>
            <a:xfrm>
              <a:off x="6589232" y="3994517"/>
              <a:ext cx="624418" cy="62432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6876" name="组合 6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0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09FC1E-DFC8-479C-9ABC-E759706E4BE2}"/>
                  </a:ext>
                </a:extLst>
              </p:cNvPr>
              <p:cNvSpPr txBox="1"/>
              <p:nvPr/>
            </p:nvSpPr>
            <p:spPr>
              <a:xfrm>
                <a:off x="6443097" y="1114149"/>
                <a:ext cx="4234200" cy="65606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丝瓜</a:t>
                </a:r>
              </a:p>
            </p:txBody>
          </p:sp>
          <p:sp>
            <p:nvSpPr>
              <p:cNvPr id="21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AF1114-9075-46F5-962B-6DE5007E4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0215"/>
                <a:ext cx="4234200" cy="319567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健脾开胃、止泻、明目</a:t>
                </a: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:a14="http://schemas.microsoft.com/office/drawing/2010/main" xmlns="" id="{6BA5DA48-B91A-4C3E-8B1B-36803BD39E8B}"/>
                </a:ext>
              </a:extLst>
            </p:cNvPr>
            <p:cNvSpPr/>
            <p:nvPr/>
          </p:nvSpPr>
          <p:spPr>
            <a:xfrm>
              <a:off x="6589232" y="3116236"/>
              <a:ext cx="624418" cy="62432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6878" name="组合 8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4E1C19-1964-4FDA-8898-36DF50F28AF3}"/>
                  </a:ext>
                </a:extLst>
              </p:cNvPr>
              <p:cNvSpPr txBox="1"/>
              <p:nvPr/>
            </p:nvSpPr>
            <p:spPr>
              <a:xfrm>
                <a:off x="6443097" y="1469989"/>
                <a:ext cx="4234199" cy="24338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南瓜</a:t>
                </a:r>
              </a:p>
            </p:txBody>
          </p:sp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E22C48-9B06-4E1D-89A2-DA6770319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13369"/>
                <a:ext cx="4234199" cy="31956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健补肾强骨、活血、止血</a:t>
                </a:r>
              </a:p>
            </p:txBody>
          </p:sp>
        </p:grp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:a14="http://schemas.microsoft.com/office/drawing/2010/main" xmlns="" id="{E7475D54-E48E-48D1-837A-52DD821CF2F6}"/>
                </a:ext>
              </a:extLst>
            </p:cNvPr>
            <p:cNvSpPr/>
            <p:nvPr/>
          </p:nvSpPr>
          <p:spPr>
            <a:xfrm>
              <a:off x="6589232" y="2237954"/>
              <a:ext cx="624418" cy="62432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6880" name="组合 10"/>
            <p:cNvGrpSpPr>
              <a:grpSpLocks/>
            </p:cNvGrpSpPr>
            <p:nvPr/>
          </p:nvGrpSpPr>
          <p:grpSpPr bwMode="auto">
            <a:xfrm>
              <a:off x="7055845" y="2307512"/>
              <a:ext cx="4033438" cy="585645"/>
              <a:chOff x="6444107" y="1508096"/>
              <a:chExt cx="4307793" cy="585645"/>
            </a:xfrm>
          </p:grpSpPr>
          <p:sp>
            <p:nvSpPr>
              <p:cNvPr id="16" name="文本框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A4BA7C-E1B9-42F0-B8F3-B1E687AB24DC}"/>
                  </a:ext>
                </a:extLst>
              </p:cNvPr>
              <p:cNvSpPr txBox="1"/>
              <p:nvPr/>
            </p:nvSpPr>
            <p:spPr>
              <a:xfrm>
                <a:off x="6443097" y="1508379"/>
                <a:ext cx="4234200" cy="243378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冬瓜</a:t>
                </a:r>
              </a:p>
            </p:txBody>
          </p:sp>
          <p:sp>
            <p:nvSpPr>
              <p:cNvPr id="17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E41534-B8B1-4C0A-9B9F-43B98AEC3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51757"/>
                <a:ext cx="4308803" cy="342847"/>
              </a:xfrm>
              <a:prstGeom prst="rect">
                <a:avLst/>
              </a:prstGeom>
            </p:spPr>
            <p:txBody>
              <a:bodyPr lIns="360000" tIns="0" rIns="0" bIns="0" anchor="ctr">
                <a:normAutofit fontScale="70000" lnSpcReduction="2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养血补脾、润肺化痰、止血、催乳、 润肠通便</a:t>
                </a: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a14="http://schemas.microsoft.com/office/drawing/2010/main" xmlns="" id="{4273E4EE-816A-40FE-AD8C-1C0A04C4377C}"/>
                </a:ext>
              </a:extLst>
            </p:cNvPr>
            <p:cNvSpPr/>
            <p:nvPr/>
          </p:nvSpPr>
          <p:spPr>
            <a:xfrm>
              <a:off x="6589232" y="1359674"/>
              <a:ext cx="624418" cy="62432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6882" name="组合 12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14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BB0920-B575-4A50-9151-E62933A94274}"/>
                  </a:ext>
                </a:extLst>
              </p:cNvPr>
              <p:cNvSpPr txBox="1"/>
              <p:nvPr/>
            </p:nvSpPr>
            <p:spPr>
              <a:xfrm>
                <a:off x="6443097" y="1527720"/>
                <a:ext cx="4234199" cy="24337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黄瓜</a:t>
                </a:r>
              </a:p>
            </p:txBody>
          </p:sp>
          <p:sp>
            <p:nvSpPr>
              <p:cNvPr id="15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67731-BB95-4E29-94A4-B40AB9CACB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099"/>
                <a:ext cx="4234199" cy="319568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清热利水</a:t>
                </a:r>
              </a:p>
            </p:txBody>
          </p:sp>
        </p:grp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:a14="http://schemas.microsoft.com/office/drawing/2010/main" xmlns="" id="{7945FE26-B9C4-4E44-8224-2F80AB13EE0A}"/>
                </a:ext>
              </a:extLst>
            </p:cNvPr>
            <p:cNvSpPr/>
            <p:nvPr/>
          </p:nvSpPr>
          <p:spPr>
            <a:xfrm>
              <a:off x="6589232" y="5721450"/>
              <a:ext cx="624418" cy="62432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36868" name="文本占位符 26625"/>
          <p:cNvSpPr txBox="1">
            <a:spLocks noChangeArrowheads="1"/>
          </p:cNvSpPr>
          <p:nvPr/>
        </p:nvSpPr>
        <p:spPr bwMode="auto">
          <a:xfrm>
            <a:off x="7410450" y="2805113"/>
            <a:ext cx="2811463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蔬菜类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清热解毒作用</a:t>
            </a:r>
          </a:p>
        </p:txBody>
      </p:sp>
      <p:pic>
        <p:nvPicPr>
          <p:cNvPr id="36869" name="图片 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4387850"/>
            <a:ext cx="26701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0" name="组合 1"/>
          <p:cNvGrpSpPr>
            <a:grpSpLocks/>
          </p:cNvGrpSpPr>
          <p:nvPr/>
        </p:nvGrpSpPr>
        <p:grpSpPr bwMode="auto">
          <a:xfrm>
            <a:off x="7410450" y="4376738"/>
            <a:ext cx="2497138" cy="1293812"/>
            <a:chOff x="6110288" y="1122363"/>
            <a:chExt cx="4422775" cy="2143125"/>
          </a:xfrm>
        </p:grpSpPr>
        <p:pic>
          <p:nvPicPr>
            <p:cNvPr id="36871" name="图片 2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8" y="1122363"/>
              <a:ext cx="442277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图片 3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9313" y="1122363"/>
              <a:ext cx="3325812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6648450" y="1981200"/>
            <a:ext cx="3379788" cy="3759200"/>
            <a:chOff x="6582881" y="1359674"/>
            <a:chExt cx="4506402" cy="5013609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:a14="http://schemas.microsoft.com/office/drawing/2010/main" xmlns="" id="{1FB0DD58-416D-4FAF-8E5B-3C9168410FEA}"/>
                </a:ext>
              </a:extLst>
            </p:cNvPr>
            <p:cNvSpPr/>
            <p:nvPr/>
          </p:nvSpPr>
          <p:spPr>
            <a:xfrm>
              <a:off x="6582881" y="4874282"/>
              <a:ext cx="624420" cy="62458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8920" name="组合 4"/>
            <p:cNvGrpSpPr>
              <a:grpSpLocks/>
            </p:cNvGrpSpPr>
            <p:nvPr/>
          </p:nvGrpSpPr>
          <p:grpSpPr bwMode="auto">
            <a:xfrm>
              <a:off x="7055845" y="4962592"/>
              <a:ext cx="3968013" cy="1410691"/>
              <a:chOff x="6444107" y="1527448"/>
              <a:chExt cx="4237918" cy="1410691"/>
            </a:xfrm>
          </p:grpSpPr>
          <p:sp>
            <p:nvSpPr>
              <p:cNvPr id="22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3FA35CE-638D-4D24-8F4E-02E10C1EF772}"/>
                  </a:ext>
                </a:extLst>
              </p:cNvPr>
              <p:cNvSpPr txBox="1"/>
              <p:nvPr/>
            </p:nvSpPr>
            <p:spPr>
              <a:xfrm>
                <a:off x="6443097" y="1528061"/>
                <a:ext cx="4231940" cy="24348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橘子</a:t>
                </a:r>
              </a:p>
            </p:txBody>
          </p:sp>
          <p:sp>
            <p:nvSpPr>
              <p:cNvPr id="23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5FFEA2-FFFE-402E-8F0B-33CA0E14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544"/>
                <a:ext cx="4231940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化痰和胃</a:t>
                </a:r>
              </a:p>
            </p:txBody>
          </p:sp>
          <p:sp>
            <p:nvSpPr>
              <p:cNvPr id="26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01231C-184D-4662-AE60-4313A08ACD4D}"/>
                  </a:ext>
                </a:extLst>
              </p:cNvPr>
              <p:cNvSpPr txBox="1"/>
              <p:nvPr/>
            </p:nvSpPr>
            <p:spPr>
              <a:xfrm>
                <a:off x="6449879" y="2374955"/>
                <a:ext cx="4231940" cy="24348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柿子</a:t>
                </a:r>
              </a:p>
            </p:txBody>
          </p:sp>
          <p:sp>
            <p:nvSpPr>
              <p:cNvPr id="27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9C3364C-455A-4AA3-97DD-FC2AD1BEA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9879" y="2618437"/>
                <a:ext cx="4231940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润肺化痰，软坚</a:t>
                </a:r>
              </a:p>
            </p:txBody>
          </p:sp>
        </p:grp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:a14="http://schemas.microsoft.com/office/drawing/2010/main" xmlns="" id="{A805D139-6993-486E-B21D-BDD63FA16998}"/>
                </a:ext>
              </a:extLst>
            </p:cNvPr>
            <p:cNvSpPr/>
            <p:nvPr/>
          </p:nvSpPr>
          <p:spPr>
            <a:xfrm>
              <a:off x="6589232" y="3995630"/>
              <a:ext cx="624418" cy="62458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8922" name="组合 6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0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09FC1E-DFC8-479C-9ABC-E759706E4BE2}"/>
                  </a:ext>
                </a:extLst>
              </p:cNvPr>
              <p:cNvSpPr txBox="1"/>
              <p:nvPr/>
            </p:nvSpPr>
            <p:spPr>
              <a:xfrm>
                <a:off x="6443097" y="1115125"/>
                <a:ext cx="4234200" cy="65634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梅子</a:t>
                </a:r>
              </a:p>
            </p:txBody>
          </p:sp>
          <p:sp>
            <p:nvSpPr>
              <p:cNvPr id="21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AF1114-9075-46F5-962B-6DE5007E4B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468"/>
                <a:ext cx="4234200" cy="319703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收敛肺、涩肠止泻明目</a:t>
                </a:r>
              </a:p>
            </p:txBody>
          </p:sp>
        </p:grp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:a14="http://schemas.microsoft.com/office/drawing/2010/main" xmlns="" id="{6BA5DA48-B91A-4C3E-8B1B-36803BD39E8B}"/>
                </a:ext>
              </a:extLst>
            </p:cNvPr>
            <p:cNvSpPr/>
            <p:nvPr/>
          </p:nvSpPr>
          <p:spPr>
            <a:xfrm>
              <a:off x="6589232" y="3116978"/>
              <a:ext cx="624418" cy="62458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8924" name="组合 8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4E1C19-1964-4FDA-8898-36DF50F28AF3}"/>
                  </a:ext>
                </a:extLst>
              </p:cNvPr>
              <p:cNvSpPr txBox="1"/>
              <p:nvPr/>
            </p:nvSpPr>
            <p:spPr>
              <a:xfrm>
                <a:off x="6443097" y="1468626"/>
                <a:ext cx="4234199" cy="243482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猕猴桃</a:t>
                </a:r>
              </a:p>
            </p:txBody>
          </p:sp>
          <p:sp>
            <p:nvSpPr>
              <p:cNvPr id="19" name="文本框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E22C48-9B06-4E1D-89A2-DA67703190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12109"/>
                <a:ext cx="4234199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健脾止泻，对胃癌有较好作用</a:t>
                </a:r>
              </a:p>
            </p:txBody>
          </p:sp>
        </p:grp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:a14="http://schemas.microsoft.com/office/drawing/2010/main" xmlns="" id="{E7475D54-E48E-48D1-837A-52DD821CF2F6}"/>
                </a:ext>
              </a:extLst>
            </p:cNvPr>
            <p:cNvSpPr/>
            <p:nvPr/>
          </p:nvSpPr>
          <p:spPr>
            <a:xfrm>
              <a:off x="6589232" y="2238327"/>
              <a:ext cx="624418" cy="62458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8926" name="组合 10"/>
            <p:cNvGrpSpPr>
              <a:grpSpLocks/>
            </p:cNvGrpSpPr>
            <p:nvPr/>
          </p:nvGrpSpPr>
          <p:grpSpPr bwMode="auto">
            <a:xfrm>
              <a:off x="7055845" y="2307512"/>
              <a:ext cx="4033438" cy="585645"/>
              <a:chOff x="6444107" y="1508096"/>
              <a:chExt cx="4307793" cy="585645"/>
            </a:xfrm>
          </p:grpSpPr>
          <p:sp>
            <p:nvSpPr>
              <p:cNvPr id="16" name="文本框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0A4BA7C-E1B9-42F0-B8F3-B1E687AB24DC}"/>
                  </a:ext>
                </a:extLst>
              </p:cNvPr>
              <p:cNvSpPr txBox="1"/>
              <p:nvPr/>
            </p:nvSpPr>
            <p:spPr>
              <a:xfrm>
                <a:off x="6443097" y="1508779"/>
                <a:ext cx="4234200" cy="241365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桃子</a:t>
                </a:r>
              </a:p>
            </p:txBody>
          </p:sp>
          <p:sp>
            <p:nvSpPr>
              <p:cNvPr id="17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E41534-B8B1-4C0A-9B9F-43B98AEC3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50144"/>
                <a:ext cx="4308803" cy="342992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活血</a:t>
                </a:r>
              </a:p>
            </p:txBody>
          </p:sp>
        </p:grp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a14="http://schemas.microsoft.com/office/drawing/2010/main" xmlns="" id="{4273E4EE-816A-40FE-AD8C-1C0A04C4377C}"/>
                </a:ext>
              </a:extLst>
            </p:cNvPr>
            <p:cNvSpPr/>
            <p:nvPr/>
          </p:nvSpPr>
          <p:spPr>
            <a:xfrm>
              <a:off x="6589232" y="1359674"/>
              <a:ext cx="624418" cy="62458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8928" name="组合 12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14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2BB0920-B575-4A50-9151-E62933A94274}"/>
                  </a:ext>
                </a:extLst>
              </p:cNvPr>
              <p:cNvSpPr txBox="1"/>
              <p:nvPr/>
            </p:nvSpPr>
            <p:spPr>
              <a:xfrm>
                <a:off x="6443097" y="1527757"/>
                <a:ext cx="4234199" cy="243482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杏子</a:t>
                </a:r>
              </a:p>
            </p:txBody>
          </p:sp>
          <p:sp>
            <p:nvSpPr>
              <p:cNvPr id="15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1B67731-BB95-4E29-94A4-B40AB9CACB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3097" y="1771240"/>
                <a:ext cx="4234199" cy="319702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止咳平喘</a:t>
                </a:r>
              </a:p>
            </p:txBody>
          </p:sp>
        </p:grp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:a14="http://schemas.microsoft.com/office/drawing/2010/main" xmlns="" id="{7945FE26-B9C4-4E44-8224-2F80AB13EE0A}"/>
                </a:ext>
              </a:extLst>
            </p:cNvPr>
            <p:cNvSpPr/>
            <p:nvPr/>
          </p:nvSpPr>
          <p:spPr>
            <a:xfrm>
              <a:off x="6589232" y="5721175"/>
              <a:ext cx="624418" cy="62458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sp>
        <p:nvSpPr>
          <p:cNvPr id="38916" name="文本占位符 26625"/>
          <p:cNvSpPr txBox="1">
            <a:spLocks noChangeArrowheads="1"/>
          </p:cNvSpPr>
          <p:nvPr/>
        </p:nvSpPr>
        <p:spPr bwMode="auto">
          <a:xfrm>
            <a:off x="2130425" y="2667000"/>
            <a:ext cx="28114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水果类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清热解毒作用</a:t>
            </a:r>
          </a:p>
        </p:txBody>
      </p:sp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741221">
            <a:off x="3113088" y="4381500"/>
            <a:ext cx="163671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2975" y="4213225"/>
            <a:ext cx="163671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+mn-lt"/>
                <a:ea typeface="+mn-ea"/>
                <a:cs typeface="+mn-ea"/>
                <a:sym typeface="+mn-lt"/>
              </a:rPr>
              <a:t>第二章节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154238" y="3024188"/>
            <a:ext cx="8166100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9600" smtClean="0">
                <a:solidFill>
                  <a:srgbClr val="3F3024"/>
                </a:solidFill>
                <a:cs typeface="+mn-ea"/>
                <a:sym typeface="+mn-lt"/>
              </a:rPr>
              <a:t>食养药膳食疗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食养食疗药膳</a:t>
            </a:r>
          </a:p>
        </p:txBody>
      </p:sp>
      <p:pic>
        <p:nvPicPr>
          <p:cNvPr id="43011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89"/>
          <a:stretch>
            <a:fillRect/>
          </a:stretch>
        </p:blipFill>
        <p:spPr bwMode="auto">
          <a:xfrm>
            <a:off x="3355975" y="4154488"/>
            <a:ext cx="5480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2" name="组合 3"/>
          <p:cNvGrpSpPr>
            <a:grpSpLocks/>
          </p:cNvGrpSpPr>
          <p:nvPr/>
        </p:nvGrpSpPr>
        <p:grpSpPr bwMode="auto">
          <a:xfrm>
            <a:off x="1597025" y="2127250"/>
            <a:ext cx="2727325" cy="1574800"/>
            <a:chOff x="1578262" y="2108449"/>
            <a:chExt cx="2727038" cy="1575048"/>
          </a:xfrm>
        </p:grpSpPr>
        <p:sp>
          <p:nvSpPr>
            <p:cNvPr id="43022" name="矩形 4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饮食养生，机体所需的能量从食物中摄取（一日三餐）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:a14="http://schemas.microsoft.com/office/drawing/2010/main" xmlns="" id="{A42F3A36-3D1F-4592-A121-D033DA18E683}"/>
                </a:ext>
              </a:extLst>
            </p:cNvPr>
            <p:cNvSpPr/>
            <p:nvPr/>
          </p:nvSpPr>
          <p:spPr>
            <a:xfrm>
              <a:off x="2021128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食养</a:t>
              </a:r>
            </a:p>
          </p:txBody>
        </p:sp>
      </p:grpSp>
      <p:grpSp>
        <p:nvGrpSpPr>
          <p:cNvPr id="43013" name="组合 6"/>
          <p:cNvGrpSpPr>
            <a:grpSpLocks/>
          </p:cNvGrpSpPr>
          <p:nvPr/>
        </p:nvGrpSpPr>
        <p:grpSpPr bwMode="auto">
          <a:xfrm>
            <a:off x="4732338" y="2127250"/>
            <a:ext cx="2727325" cy="1574800"/>
            <a:chOff x="1578262" y="2108449"/>
            <a:chExt cx="2727038" cy="1575048"/>
          </a:xfrm>
        </p:grpSpPr>
        <p:sp>
          <p:nvSpPr>
            <p:cNvPr id="43020" name="矩形 7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为饮食治疗，通过饮食治疗一</a:t>
              </a:r>
            </a:p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            些慢性病。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a14="http://schemas.microsoft.com/office/drawing/2010/main" xmlns="" id="{2D7319B6-5F43-4C40-BC38-9B43484A828B}"/>
                </a:ext>
              </a:extLst>
            </p:cNvPr>
            <p:cNvSpPr/>
            <p:nvPr/>
          </p:nvSpPr>
          <p:spPr>
            <a:xfrm>
              <a:off x="2021127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食疗</a:t>
              </a:r>
            </a:p>
          </p:txBody>
        </p:sp>
      </p:grpSp>
      <p:grpSp>
        <p:nvGrpSpPr>
          <p:cNvPr id="43014" name="组合 9"/>
          <p:cNvGrpSpPr>
            <a:grpSpLocks/>
          </p:cNvGrpSpPr>
          <p:nvPr/>
        </p:nvGrpSpPr>
        <p:grpSpPr bwMode="auto">
          <a:xfrm>
            <a:off x="7786688" y="2127250"/>
            <a:ext cx="2727325" cy="1574800"/>
            <a:chOff x="1578262" y="2108449"/>
            <a:chExt cx="2727038" cy="1575048"/>
          </a:xfrm>
        </p:grpSpPr>
        <p:sp>
          <p:nvSpPr>
            <p:cNvPr id="43018" name="矩形 10"/>
            <p:cNvSpPr>
              <a:spLocks noChangeArrowheads="1"/>
            </p:cNvSpPr>
            <p:nvPr/>
          </p:nvSpPr>
          <p:spPr bwMode="auto">
            <a:xfrm>
              <a:off x="1578262" y="2939912"/>
              <a:ext cx="2727038" cy="743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+mn-lt"/>
                  <a:ea typeface="+mn-ea"/>
                  <a:cs typeface="+mn-ea"/>
                  <a:sym typeface="+mn-lt"/>
                </a:rPr>
                <a:t>在食物中有意识的加入一些中药，起到调养身体，甚至可以治疗慢性病。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:a14="http://schemas.microsoft.com/office/drawing/2010/main" xmlns="" id="{F2A8F674-8892-4197-ADFD-F8C941FFBABB}"/>
                </a:ext>
              </a:extLst>
            </p:cNvPr>
            <p:cNvSpPr/>
            <p:nvPr/>
          </p:nvSpPr>
          <p:spPr>
            <a:xfrm>
              <a:off x="2021127" y="2108449"/>
              <a:ext cx="1841306" cy="7144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药膳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xmlns:a14="http://schemas.microsoft.com/office/drawing/2010/main" xmlns="" id="{140A92D4-CED2-434E-A48B-03437CFE9F7B}"/>
              </a:ext>
            </a:extLst>
          </p:cNvPr>
          <p:cNvSpPr/>
          <p:nvPr/>
        </p:nvSpPr>
        <p:spPr>
          <a:xfrm>
            <a:off x="1736725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:a14="http://schemas.microsoft.com/office/drawing/2010/main" xmlns="" id="{D53D94C5-E423-4734-87B2-3CAA5EAF28D1}"/>
              </a:ext>
            </a:extLst>
          </p:cNvPr>
          <p:cNvSpPr/>
          <p:nvPr/>
        </p:nvSpPr>
        <p:spPr>
          <a:xfrm>
            <a:off x="4897438" y="2030413"/>
            <a:ext cx="2397125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:a14="http://schemas.microsoft.com/office/drawing/2010/main" xmlns="" id="{B8A596A3-A346-40E9-B726-E78595C171E0}"/>
              </a:ext>
            </a:extLst>
          </p:cNvPr>
          <p:cNvSpPr/>
          <p:nvPr/>
        </p:nvSpPr>
        <p:spPr>
          <a:xfrm>
            <a:off x="7961313" y="2030413"/>
            <a:ext cx="2395537" cy="847725"/>
          </a:xfrm>
          <a:prstGeom prst="rect">
            <a:avLst/>
          </a:prstGeom>
          <a:noFill/>
          <a:ln>
            <a:solidFill>
              <a:srgbClr val="3F3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+mn-lt"/>
                <a:ea typeface="+mn-ea"/>
                <a:cs typeface="+mn-ea"/>
                <a:sym typeface="+mn-lt"/>
              </a:rPr>
              <a:t>第三章节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2371725" y="2713038"/>
            <a:ext cx="8166100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9600" smtClean="0">
                <a:solidFill>
                  <a:srgbClr val="3F3024"/>
                </a:solidFill>
                <a:cs typeface="+mn-ea"/>
                <a:sym typeface="+mn-lt"/>
              </a:rPr>
              <a:t>传统饮食养生方法的特点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占位符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pic>
        <p:nvPicPr>
          <p:cNvPr id="47107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138" y="1657350"/>
            <a:ext cx="4149725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îṥļîḑé-Straight Connector 4">
            <a:extLst>
              <a:ext uri="{FF2B5EF4-FFF2-40B4-BE49-F238E27FC236}">
                <a16:creationId xmlns:a16="http://schemas.microsoft.com/office/drawing/2014/main" xmlns:a14="http://schemas.microsoft.com/office/drawing/2010/main" xmlns="" id="{4CCA610C-B4CC-476D-9D84-C99E225168FD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3778250" y="3656013"/>
            <a:ext cx="655638" cy="15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îṥļîḑé-Straight Connector 5">
            <a:extLst>
              <a:ext uri="{FF2B5EF4-FFF2-40B4-BE49-F238E27FC236}">
                <a16:creationId xmlns:a16="http://schemas.microsoft.com/office/drawing/2014/main" xmlns:a14="http://schemas.microsoft.com/office/drawing/2010/main" xmlns="" id="{9EA5A7C6-BBFD-47AC-A55B-1B8C4823999E}"/>
              </a:ext>
            </a:extLst>
          </p:cNvPr>
          <p:cNvCxnSpPr>
            <a:cxnSpLocks/>
          </p:cNvCxnSpPr>
          <p:nvPr/>
        </p:nvCxnSpPr>
        <p:spPr>
          <a:xfrm>
            <a:off x="7742238" y="3656013"/>
            <a:ext cx="685800" cy="158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îṥļîḑé-Straight Connector 6">
            <a:extLst>
              <a:ext uri="{FF2B5EF4-FFF2-40B4-BE49-F238E27FC236}">
                <a16:creationId xmlns:a16="http://schemas.microsoft.com/office/drawing/2014/main" xmlns:a14="http://schemas.microsoft.com/office/drawing/2010/main" xmlns="" id="{59ABA669-DACA-4436-8F01-EAF5647EF08E}"/>
              </a:ext>
            </a:extLst>
          </p:cNvPr>
          <p:cNvCxnSpPr>
            <a:cxnSpLocks/>
            <a:endCxn id="47136" idx="3"/>
          </p:cNvCxnSpPr>
          <p:nvPr/>
        </p:nvCxnSpPr>
        <p:spPr>
          <a:xfrm flipH="1" flipV="1">
            <a:off x="3778250" y="1997075"/>
            <a:ext cx="684213" cy="165893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îṥļîḑé-Straight Connector 7">
            <a:extLst>
              <a:ext uri="{FF2B5EF4-FFF2-40B4-BE49-F238E27FC236}">
                <a16:creationId xmlns:a16="http://schemas.microsoft.com/office/drawing/2014/main" xmlns:a14="http://schemas.microsoft.com/office/drawing/2010/main" xmlns="" id="{D86407A8-8DFB-41AB-ABC0-6DF98809C927}"/>
              </a:ext>
            </a:extLst>
          </p:cNvPr>
          <p:cNvCxnSpPr>
            <a:cxnSpLocks/>
          </p:cNvCxnSpPr>
          <p:nvPr/>
        </p:nvCxnSpPr>
        <p:spPr>
          <a:xfrm flipV="1">
            <a:off x="7742238" y="1997075"/>
            <a:ext cx="685800" cy="1658938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îṥļîḑé-Straight Connector 8">
            <a:extLst>
              <a:ext uri="{FF2B5EF4-FFF2-40B4-BE49-F238E27FC236}">
                <a16:creationId xmlns:a16="http://schemas.microsoft.com/office/drawing/2014/main" xmlns:a14="http://schemas.microsoft.com/office/drawing/2010/main" xmlns="" id="{0FB7424A-95C6-43EC-94C3-AAE24A4EF4DA}"/>
              </a:ext>
            </a:extLst>
          </p:cNvPr>
          <p:cNvCxnSpPr>
            <a:cxnSpLocks/>
            <a:endCxn id="29" idx="3"/>
          </p:cNvCxnSpPr>
          <p:nvPr/>
        </p:nvCxnSpPr>
        <p:spPr>
          <a:xfrm flipH="1">
            <a:off x="3851275" y="3656013"/>
            <a:ext cx="611188" cy="15113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îṥļîḑé-Straight Connector 9">
            <a:extLst>
              <a:ext uri="{FF2B5EF4-FFF2-40B4-BE49-F238E27FC236}">
                <a16:creationId xmlns:a16="http://schemas.microsoft.com/office/drawing/2014/main" xmlns:a14="http://schemas.microsoft.com/office/drawing/2010/main" xmlns="" id="{4ECC0C06-89FD-47ED-AF76-D021041172A8}"/>
              </a:ext>
            </a:extLst>
          </p:cNvPr>
          <p:cNvCxnSpPr>
            <a:cxnSpLocks/>
          </p:cNvCxnSpPr>
          <p:nvPr/>
        </p:nvCxnSpPr>
        <p:spPr>
          <a:xfrm>
            <a:off x="7742238" y="3656013"/>
            <a:ext cx="687387" cy="151130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14" name="组合 12"/>
          <p:cNvGrpSpPr>
            <a:grpSpLocks/>
          </p:cNvGrpSpPr>
          <p:nvPr/>
        </p:nvGrpSpPr>
        <p:grpSpPr bwMode="auto">
          <a:xfrm>
            <a:off x="3381375" y="1800225"/>
            <a:ext cx="396875" cy="395288"/>
            <a:chOff x="1078239" y="3542244"/>
            <a:chExt cx="504056" cy="504056"/>
          </a:xfrm>
        </p:grpSpPr>
        <p:sp>
          <p:nvSpPr>
            <p:cNvPr id="47136" name="îṥļîḑé-Rounded Rectangle 40"/>
            <p:cNvSpPr>
              <a:spLocks noChangeArrowheads="1"/>
            </p:cNvSpPr>
            <p:nvPr/>
          </p:nvSpPr>
          <p:spPr bwMode="auto">
            <a:xfrm>
              <a:off x="1078239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7" name="îṥļîḑé-Freeform 41"/>
            <p:cNvSpPr>
              <a:spLocks noChangeAspect="1"/>
            </p:cNvSpPr>
            <p:nvPr/>
          </p:nvSpPr>
          <p:spPr bwMode="auto">
            <a:xfrm>
              <a:off x="1161783" y="3633589"/>
              <a:ext cx="336969" cy="321365"/>
            </a:xfrm>
            <a:custGeom>
              <a:avLst/>
              <a:gdLst>
                <a:gd name="T0" fmla="*/ 97111 w 607639"/>
                <a:gd name="T1" fmla="*/ 81821 h 579502"/>
                <a:gd name="T2" fmla="*/ 64697 w 607639"/>
                <a:gd name="T3" fmla="*/ 85593 h 579502"/>
                <a:gd name="T4" fmla="*/ 122243 w 607639"/>
                <a:gd name="T5" fmla="*/ 81821 h 579502"/>
                <a:gd name="T6" fmla="*/ 76826 w 607639"/>
                <a:gd name="T7" fmla="*/ 49456 h 579502"/>
                <a:gd name="T8" fmla="*/ 76826 w 607639"/>
                <a:gd name="T9" fmla="*/ 65334 h 579502"/>
                <a:gd name="T10" fmla="*/ 93333 w 607639"/>
                <a:gd name="T11" fmla="*/ 45463 h 579502"/>
                <a:gd name="T12" fmla="*/ 93333 w 607639"/>
                <a:gd name="T13" fmla="*/ 118205 h 579502"/>
                <a:gd name="T14" fmla="*/ 60673 w 607639"/>
                <a:gd name="T15" fmla="*/ 78076 h 579502"/>
                <a:gd name="T16" fmla="*/ 89583 w 607639"/>
                <a:gd name="T17" fmla="*/ 49209 h 579502"/>
                <a:gd name="T18" fmla="*/ 80602 w 607639"/>
                <a:gd name="T19" fmla="*/ 41558 h 579502"/>
                <a:gd name="T20" fmla="*/ 84352 w 607639"/>
                <a:gd name="T21" fmla="*/ 69106 h 579502"/>
                <a:gd name="T22" fmla="*/ 56792 w 607639"/>
                <a:gd name="T23" fmla="*/ 72850 h 579502"/>
                <a:gd name="T24" fmla="*/ 80602 w 607639"/>
                <a:gd name="T25" fmla="*/ 41558 h 579502"/>
                <a:gd name="T26" fmla="*/ 17874 w 607639"/>
                <a:gd name="T27" fmla="*/ 127308 h 579502"/>
                <a:gd name="T28" fmla="*/ 168967 w 607639"/>
                <a:gd name="T29" fmla="*/ 33371 h 579502"/>
                <a:gd name="T30" fmla="*/ 8376 w 607639"/>
                <a:gd name="T31" fmla="*/ 17246 h 579502"/>
                <a:gd name="T32" fmla="*/ 178492 w 607639"/>
                <a:gd name="T33" fmla="*/ 25008 h 579502"/>
                <a:gd name="T34" fmla="*/ 8376 w 607639"/>
                <a:gd name="T35" fmla="*/ 17246 h 579502"/>
                <a:gd name="T36" fmla="*/ 97608 w 607639"/>
                <a:gd name="T37" fmla="*/ 4181 h 579502"/>
                <a:gd name="T38" fmla="*/ 178492 w 607639"/>
                <a:gd name="T39" fmla="*/ 8883 h 579502"/>
                <a:gd name="T40" fmla="*/ 186868 w 607639"/>
                <a:gd name="T41" fmla="*/ 25008 h 579502"/>
                <a:gd name="T42" fmla="*/ 177342 w 607639"/>
                <a:gd name="T43" fmla="*/ 33371 h 579502"/>
                <a:gd name="T44" fmla="*/ 168967 w 607639"/>
                <a:gd name="T45" fmla="*/ 135672 h 579502"/>
                <a:gd name="T46" fmla="*/ 97608 w 607639"/>
                <a:gd name="T47" fmla="*/ 147943 h 579502"/>
                <a:gd name="T48" fmla="*/ 129523 w 607639"/>
                <a:gd name="T49" fmla="*/ 176504 h 579502"/>
                <a:gd name="T50" fmla="*/ 123693 w 607639"/>
                <a:gd name="T51" fmla="*/ 177406 h 579502"/>
                <a:gd name="T52" fmla="*/ 97608 w 607639"/>
                <a:gd name="T53" fmla="*/ 174017 h 579502"/>
                <a:gd name="T54" fmla="*/ 89232 w 607639"/>
                <a:gd name="T55" fmla="*/ 174017 h 579502"/>
                <a:gd name="T56" fmla="*/ 63174 w 607639"/>
                <a:gd name="T57" fmla="*/ 177406 h 579502"/>
                <a:gd name="T58" fmla="*/ 58220 w 607639"/>
                <a:gd name="T59" fmla="*/ 170656 h 579502"/>
                <a:gd name="T60" fmla="*/ 89232 w 607639"/>
                <a:gd name="T61" fmla="*/ 135672 h 579502"/>
                <a:gd name="T62" fmla="*/ 9498 w 607639"/>
                <a:gd name="T63" fmla="*/ 127308 h 579502"/>
                <a:gd name="T64" fmla="*/ 8376 w 607639"/>
                <a:gd name="T65" fmla="*/ 33371 h 579502"/>
                <a:gd name="T66" fmla="*/ 0 w 607639"/>
                <a:gd name="T67" fmla="*/ 17246 h 579502"/>
                <a:gd name="T68" fmla="*/ 89232 w 607639"/>
                <a:gd name="T69" fmla="*/ 8883 h 579502"/>
                <a:gd name="T70" fmla="*/ 93420 w 607639"/>
                <a:gd name="T71" fmla="*/ 0 h 5795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lnTo>
                    <a:pt x="249814" y="160816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lnTo>
                    <a:pt x="5812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lnTo>
                    <a:pt x="27236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5" name="组合 15"/>
          <p:cNvGrpSpPr>
            <a:grpSpLocks/>
          </p:cNvGrpSpPr>
          <p:nvPr/>
        </p:nvGrpSpPr>
        <p:grpSpPr bwMode="auto">
          <a:xfrm>
            <a:off x="8428038" y="1800225"/>
            <a:ext cx="395287" cy="395288"/>
            <a:chOff x="1078239" y="3542244"/>
            <a:chExt cx="504056" cy="504056"/>
          </a:xfrm>
        </p:grpSpPr>
        <p:sp>
          <p:nvSpPr>
            <p:cNvPr id="47134" name="îṥļîḑé-Rounded Rectangle 38"/>
            <p:cNvSpPr>
              <a:spLocks noChangeArrowheads="1"/>
            </p:cNvSpPr>
            <p:nvPr/>
          </p:nvSpPr>
          <p:spPr bwMode="auto">
            <a:xfrm>
              <a:off x="1078239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sz="18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5" name="îṥļîḑé-Freeform 39"/>
            <p:cNvSpPr>
              <a:spLocks noChangeAspect="1"/>
            </p:cNvSpPr>
            <p:nvPr/>
          </p:nvSpPr>
          <p:spPr bwMode="auto">
            <a:xfrm>
              <a:off x="1161783" y="3641891"/>
              <a:ext cx="336969" cy="304760"/>
            </a:xfrm>
            <a:custGeom>
              <a:avLst/>
              <a:gdLst>
                <a:gd name="T0" fmla="*/ 47613 w 607568"/>
                <a:gd name="T1" fmla="*/ 43459 h 549494"/>
                <a:gd name="T2" fmla="*/ 51886 w 607568"/>
                <a:gd name="T3" fmla="*/ 47726 h 549494"/>
                <a:gd name="T4" fmla="*/ 47613 w 607568"/>
                <a:gd name="T5" fmla="*/ 51993 h 549494"/>
                <a:gd name="T6" fmla="*/ 43340 w 607568"/>
                <a:gd name="T7" fmla="*/ 47726 h 549494"/>
                <a:gd name="T8" fmla="*/ 47613 w 607568"/>
                <a:gd name="T9" fmla="*/ 43459 h 549494"/>
                <a:gd name="T10" fmla="*/ 18715 w 607568"/>
                <a:gd name="T11" fmla="*/ 43459 h 549494"/>
                <a:gd name="T12" fmla="*/ 22988 w 607568"/>
                <a:gd name="T13" fmla="*/ 47726 h 549494"/>
                <a:gd name="T14" fmla="*/ 18715 w 607568"/>
                <a:gd name="T15" fmla="*/ 51993 h 549494"/>
                <a:gd name="T16" fmla="*/ 14442 w 607568"/>
                <a:gd name="T17" fmla="*/ 47726 h 549494"/>
                <a:gd name="T18" fmla="*/ 18715 w 607568"/>
                <a:gd name="T19" fmla="*/ 43459 h 549494"/>
                <a:gd name="T20" fmla="*/ 13560 w 607568"/>
                <a:gd name="T21" fmla="*/ 36976 h 549494"/>
                <a:gd name="T22" fmla="*/ 52473 w 607568"/>
                <a:gd name="T23" fmla="*/ 36976 h 549494"/>
                <a:gd name="T24" fmla="*/ 52473 w 607568"/>
                <a:gd name="T25" fmla="*/ 41390 h 549494"/>
                <a:gd name="T26" fmla="*/ 13560 w 607568"/>
                <a:gd name="T27" fmla="*/ 41390 h 549494"/>
                <a:gd name="T28" fmla="*/ 10910 w 607568"/>
                <a:gd name="T29" fmla="*/ 29618 h 549494"/>
                <a:gd name="T30" fmla="*/ 55131 w 607568"/>
                <a:gd name="T31" fmla="*/ 29618 h 549494"/>
                <a:gd name="T32" fmla="*/ 55131 w 607568"/>
                <a:gd name="T33" fmla="*/ 34032 h 549494"/>
                <a:gd name="T34" fmla="*/ 10910 w 607568"/>
                <a:gd name="T35" fmla="*/ 34032 h 549494"/>
                <a:gd name="T36" fmla="*/ 0 w 607568"/>
                <a:gd name="T37" fmla="*/ 16078 h 549494"/>
                <a:gd name="T38" fmla="*/ 7471 w 607568"/>
                <a:gd name="T39" fmla="*/ 16078 h 549494"/>
                <a:gd name="T40" fmla="*/ 10268 w 607568"/>
                <a:gd name="T41" fmla="*/ 22260 h 549494"/>
                <a:gd name="T42" fmla="*/ 57488 w 607568"/>
                <a:gd name="T43" fmla="*/ 22260 h 549494"/>
                <a:gd name="T44" fmla="*/ 57488 w 607568"/>
                <a:gd name="T45" fmla="*/ 26674 h 549494"/>
                <a:gd name="T46" fmla="*/ 7421 w 607568"/>
                <a:gd name="T47" fmla="*/ 26674 h 549494"/>
                <a:gd name="T48" fmla="*/ 4617 w 607568"/>
                <a:gd name="T49" fmla="*/ 20493 h 549494"/>
                <a:gd name="T50" fmla="*/ 0 w 607568"/>
                <a:gd name="T51" fmla="*/ 20493 h 549494"/>
                <a:gd name="T52" fmla="*/ 24386 w 607568"/>
                <a:gd name="T53" fmla="*/ 0 h 549494"/>
                <a:gd name="T54" fmla="*/ 24053 w 607568"/>
                <a:gd name="T55" fmla="*/ 2857 h 549494"/>
                <a:gd name="T56" fmla="*/ 38585 w 607568"/>
                <a:gd name="T57" fmla="*/ 18675 h 549494"/>
                <a:gd name="T58" fmla="*/ 22818 w 607568"/>
                <a:gd name="T59" fmla="*/ 13631 h 549494"/>
                <a:gd name="T60" fmla="*/ 22485 w 607568"/>
                <a:gd name="T61" fmla="*/ 16489 h 549494"/>
                <a:gd name="T62" fmla="*/ 10937 w 607568"/>
                <a:gd name="T63" fmla="*/ 6812 h 5494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lnTo>
                    <a:pt x="143318" y="390791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lnTo>
                    <a:pt x="115304" y="313028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lnTo>
                    <a:pt x="0" y="169922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lnTo>
                    <a:pt x="2577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6" name="组合 18"/>
          <p:cNvGrpSpPr>
            <a:grpSpLocks/>
          </p:cNvGrpSpPr>
          <p:nvPr/>
        </p:nvGrpSpPr>
        <p:grpSpPr bwMode="auto">
          <a:xfrm>
            <a:off x="8428038" y="3459163"/>
            <a:ext cx="395287" cy="396875"/>
            <a:chOff x="4269913" y="3542244"/>
            <a:chExt cx="504056" cy="504056"/>
          </a:xfrm>
        </p:grpSpPr>
        <p:sp>
          <p:nvSpPr>
            <p:cNvPr id="20" name="îṥļîḑé-Rounded Rectangle 36">
              <a:extLst>
                <a:ext uri="{FF2B5EF4-FFF2-40B4-BE49-F238E27FC236}">
                  <a16:creationId xmlns:a16="http://schemas.microsoft.com/office/drawing/2014/main" xmlns:a14="http://schemas.microsoft.com/office/drawing/2010/main" xmlns="" id="{8FAD35BA-BED3-4D62-96F1-8848F0245F2F}"/>
                </a:ext>
              </a:extLst>
            </p:cNvPr>
            <p:cNvSpPr/>
            <p:nvPr/>
          </p:nvSpPr>
          <p:spPr bwMode="auto">
            <a:xfrm>
              <a:off x="4269913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4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3" name="îṥļîḑé-Freeform 37"/>
            <p:cNvSpPr>
              <a:spLocks noChangeAspect="1"/>
            </p:cNvSpPr>
            <p:nvPr/>
          </p:nvSpPr>
          <p:spPr bwMode="auto">
            <a:xfrm>
              <a:off x="4353457" y="3626053"/>
              <a:ext cx="336969" cy="336437"/>
            </a:xfrm>
            <a:custGeom>
              <a:avLst/>
              <a:gdLst>
                <a:gd name="T0" fmla="*/ 35076 w 581459"/>
                <a:gd name="T1" fmla="*/ 35076 h 580542"/>
                <a:gd name="T2" fmla="*/ 35076 w 581459"/>
                <a:gd name="T3" fmla="*/ 35076 h 580542"/>
                <a:gd name="T4" fmla="*/ 35076 w 581459"/>
                <a:gd name="T5" fmla="*/ 35076 h 580542"/>
                <a:gd name="T6" fmla="*/ 35076 w 581459"/>
                <a:gd name="T7" fmla="*/ 35076 h 580542"/>
                <a:gd name="T8" fmla="*/ 35076 w 581459"/>
                <a:gd name="T9" fmla="*/ 35076 h 580542"/>
                <a:gd name="T10" fmla="*/ 35076 w 581459"/>
                <a:gd name="T11" fmla="*/ 35076 h 580542"/>
                <a:gd name="T12" fmla="*/ 35076 w 581459"/>
                <a:gd name="T13" fmla="*/ 35076 h 580542"/>
                <a:gd name="T14" fmla="*/ 35076 w 581459"/>
                <a:gd name="T15" fmla="*/ 35076 h 580542"/>
                <a:gd name="T16" fmla="*/ 35076 w 581459"/>
                <a:gd name="T17" fmla="*/ 35076 h 580542"/>
                <a:gd name="T18" fmla="*/ 35076 w 581459"/>
                <a:gd name="T19" fmla="*/ 35076 h 580542"/>
                <a:gd name="T20" fmla="*/ 35076 w 581459"/>
                <a:gd name="T21" fmla="*/ 35076 h 580542"/>
                <a:gd name="T22" fmla="*/ 35076 w 581459"/>
                <a:gd name="T23" fmla="*/ 35076 h 580542"/>
                <a:gd name="T24" fmla="*/ 35076 w 581459"/>
                <a:gd name="T25" fmla="*/ 35076 h 580542"/>
                <a:gd name="T26" fmla="*/ 35076 w 581459"/>
                <a:gd name="T27" fmla="*/ 35076 h 580542"/>
                <a:gd name="T28" fmla="*/ 35076 w 581459"/>
                <a:gd name="T29" fmla="*/ 35076 h 580542"/>
                <a:gd name="T30" fmla="*/ 35076 w 581459"/>
                <a:gd name="T31" fmla="*/ 35076 h 580542"/>
                <a:gd name="T32" fmla="*/ 35076 w 581459"/>
                <a:gd name="T33" fmla="*/ 35076 h 580542"/>
                <a:gd name="T34" fmla="*/ 35076 w 581459"/>
                <a:gd name="T35" fmla="*/ 35076 h 580542"/>
                <a:gd name="T36" fmla="*/ 35076 w 581459"/>
                <a:gd name="T37" fmla="*/ 35076 h 580542"/>
                <a:gd name="T38" fmla="*/ 35076 w 581459"/>
                <a:gd name="T39" fmla="*/ 35076 h 580542"/>
                <a:gd name="T40" fmla="*/ 35076 w 581459"/>
                <a:gd name="T41" fmla="*/ 35076 h 580542"/>
                <a:gd name="T42" fmla="*/ 35076 w 581459"/>
                <a:gd name="T43" fmla="*/ 35076 h 580542"/>
                <a:gd name="T44" fmla="*/ 35076 w 581459"/>
                <a:gd name="T45" fmla="*/ 35076 h 580542"/>
                <a:gd name="T46" fmla="*/ 35076 w 581459"/>
                <a:gd name="T47" fmla="*/ 35076 h 580542"/>
                <a:gd name="T48" fmla="*/ 35076 w 581459"/>
                <a:gd name="T49" fmla="*/ 35076 h 580542"/>
                <a:gd name="T50" fmla="*/ 35076 w 581459"/>
                <a:gd name="T51" fmla="*/ 35076 h 580542"/>
                <a:gd name="T52" fmla="*/ 35076 w 581459"/>
                <a:gd name="T53" fmla="*/ 35076 h 580542"/>
                <a:gd name="T54" fmla="*/ 35076 w 581459"/>
                <a:gd name="T55" fmla="*/ 35076 h 580542"/>
                <a:gd name="T56" fmla="*/ 35076 w 581459"/>
                <a:gd name="T57" fmla="*/ 35076 h 580542"/>
                <a:gd name="T58" fmla="*/ 35076 w 581459"/>
                <a:gd name="T59" fmla="*/ 35076 h 580542"/>
                <a:gd name="T60" fmla="*/ 35076 w 581459"/>
                <a:gd name="T61" fmla="*/ 35076 h 580542"/>
                <a:gd name="T62" fmla="*/ 35076 w 581459"/>
                <a:gd name="T63" fmla="*/ 35076 h 580542"/>
                <a:gd name="T64" fmla="*/ 35076 w 581459"/>
                <a:gd name="T65" fmla="*/ 35076 h 580542"/>
                <a:gd name="T66" fmla="*/ 35076 w 581459"/>
                <a:gd name="T67" fmla="*/ 35076 h 580542"/>
                <a:gd name="T68" fmla="*/ 35076 w 581459"/>
                <a:gd name="T69" fmla="*/ 35076 h 580542"/>
                <a:gd name="T70" fmla="*/ 35076 w 581459"/>
                <a:gd name="T71" fmla="*/ 35076 h 580542"/>
                <a:gd name="T72" fmla="*/ 35076 w 581459"/>
                <a:gd name="T73" fmla="*/ 35076 h 580542"/>
                <a:gd name="T74" fmla="*/ 35076 w 581459"/>
                <a:gd name="T75" fmla="*/ 35076 h 580542"/>
                <a:gd name="T76" fmla="*/ 35076 w 581459"/>
                <a:gd name="T77" fmla="*/ 35076 h 580542"/>
                <a:gd name="T78" fmla="*/ 35076 w 581459"/>
                <a:gd name="T79" fmla="*/ 35076 h 5805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81459" h="580542">
                  <a:moveTo>
                    <a:pt x="213875" y="146706"/>
                  </a:moveTo>
                  <a:cubicBezTo>
                    <a:pt x="227226" y="146706"/>
                    <a:pt x="238084" y="157547"/>
                    <a:pt x="238084" y="171055"/>
                  </a:cubicBezTo>
                  <a:cubicBezTo>
                    <a:pt x="238084" y="184562"/>
                    <a:pt x="227226" y="195493"/>
                    <a:pt x="213875" y="195493"/>
                  </a:cubicBezTo>
                  <a:cubicBezTo>
                    <a:pt x="161630" y="195493"/>
                    <a:pt x="118998" y="238236"/>
                    <a:pt x="118998" y="290755"/>
                  </a:cubicBezTo>
                  <a:cubicBezTo>
                    <a:pt x="118998" y="300086"/>
                    <a:pt x="120422" y="309328"/>
                    <a:pt x="123092" y="318214"/>
                  </a:cubicBezTo>
                  <a:cubicBezTo>
                    <a:pt x="126741" y="330300"/>
                    <a:pt x="120422" y="343274"/>
                    <a:pt x="108673" y="347895"/>
                  </a:cubicBezTo>
                  <a:cubicBezTo>
                    <a:pt x="72182" y="362291"/>
                    <a:pt x="48507" y="397126"/>
                    <a:pt x="48507" y="436582"/>
                  </a:cubicBezTo>
                  <a:cubicBezTo>
                    <a:pt x="48507" y="489101"/>
                    <a:pt x="91050" y="531844"/>
                    <a:pt x="143384" y="531844"/>
                  </a:cubicBezTo>
                  <a:lnTo>
                    <a:pt x="438164" y="531844"/>
                  </a:lnTo>
                  <a:cubicBezTo>
                    <a:pt x="490320" y="531844"/>
                    <a:pt x="532952" y="489101"/>
                    <a:pt x="532952" y="436582"/>
                  </a:cubicBezTo>
                  <a:cubicBezTo>
                    <a:pt x="532952" y="408678"/>
                    <a:pt x="520759" y="382108"/>
                    <a:pt x="499398" y="363979"/>
                  </a:cubicBezTo>
                  <a:cubicBezTo>
                    <a:pt x="494147" y="359625"/>
                    <a:pt x="491032" y="353049"/>
                    <a:pt x="490854" y="346207"/>
                  </a:cubicBezTo>
                  <a:cubicBezTo>
                    <a:pt x="489252" y="294399"/>
                    <a:pt x="447598" y="253876"/>
                    <a:pt x="395976" y="253876"/>
                  </a:cubicBezTo>
                  <a:cubicBezTo>
                    <a:pt x="382625" y="253876"/>
                    <a:pt x="371767" y="243035"/>
                    <a:pt x="371767" y="229528"/>
                  </a:cubicBezTo>
                  <a:cubicBezTo>
                    <a:pt x="371767" y="216020"/>
                    <a:pt x="382625" y="205090"/>
                    <a:pt x="395976" y="205090"/>
                  </a:cubicBezTo>
                  <a:cubicBezTo>
                    <a:pt x="433535" y="205090"/>
                    <a:pt x="468959" y="219575"/>
                    <a:pt x="495927" y="245879"/>
                  </a:cubicBezTo>
                  <a:cubicBezTo>
                    <a:pt x="520225" y="269517"/>
                    <a:pt x="535177" y="300441"/>
                    <a:pt x="538648" y="334032"/>
                  </a:cubicBezTo>
                  <a:cubicBezTo>
                    <a:pt x="565972" y="361047"/>
                    <a:pt x="581459" y="397748"/>
                    <a:pt x="581459" y="436582"/>
                  </a:cubicBezTo>
                  <a:cubicBezTo>
                    <a:pt x="581459" y="516026"/>
                    <a:pt x="517199" y="580542"/>
                    <a:pt x="438164" y="580542"/>
                  </a:cubicBezTo>
                  <a:lnTo>
                    <a:pt x="143384" y="580542"/>
                  </a:lnTo>
                  <a:cubicBezTo>
                    <a:pt x="64349" y="580542"/>
                    <a:pt x="0" y="516026"/>
                    <a:pt x="0" y="436582"/>
                  </a:cubicBezTo>
                  <a:cubicBezTo>
                    <a:pt x="0" y="407079"/>
                    <a:pt x="8811" y="378820"/>
                    <a:pt x="25544" y="354471"/>
                  </a:cubicBezTo>
                  <a:cubicBezTo>
                    <a:pt x="37737" y="336698"/>
                    <a:pt x="53669" y="322124"/>
                    <a:pt x="72004" y="311638"/>
                  </a:cubicBezTo>
                  <a:cubicBezTo>
                    <a:pt x="70936" y="304618"/>
                    <a:pt x="70491" y="297598"/>
                    <a:pt x="70491" y="290666"/>
                  </a:cubicBezTo>
                  <a:cubicBezTo>
                    <a:pt x="70491" y="211222"/>
                    <a:pt x="134840" y="146706"/>
                    <a:pt x="213875" y="146706"/>
                  </a:cubicBezTo>
                  <a:close/>
                  <a:moveTo>
                    <a:pt x="301555" y="0"/>
                  </a:moveTo>
                  <a:cubicBezTo>
                    <a:pt x="314815" y="0"/>
                    <a:pt x="325673" y="10930"/>
                    <a:pt x="325673" y="24259"/>
                  </a:cubicBezTo>
                  <a:lnTo>
                    <a:pt x="325673" y="369392"/>
                  </a:lnTo>
                  <a:lnTo>
                    <a:pt x="379960" y="313055"/>
                  </a:lnTo>
                  <a:cubicBezTo>
                    <a:pt x="389215" y="303458"/>
                    <a:pt x="404433" y="303191"/>
                    <a:pt x="414045" y="312522"/>
                  </a:cubicBezTo>
                  <a:cubicBezTo>
                    <a:pt x="423567" y="321763"/>
                    <a:pt x="423745" y="337225"/>
                    <a:pt x="414490" y="346822"/>
                  </a:cubicBezTo>
                  <a:lnTo>
                    <a:pt x="318642" y="446079"/>
                  </a:lnTo>
                  <a:cubicBezTo>
                    <a:pt x="314103" y="450788"/>
                    <a:pt x="307874" y="453454"/>
                    <a:pt x="301288" y="453454"/>
                  </a:cubicBezTo>
                  <a:cubicBezTo>
                    <a:pt x="294791" y="453454"/>
                    <a:pt x="288473" y="450788"/>
                    <a:pt x="284023" y="446079"/>
                  </a:cubicBezTo>
                  <a:lnTo>
                    <a:pt x="188086" y="346822"/>
                  </a:lnTo>
                  <a:cubicBezTo>
                    <a:pt x="178742" y="337225"/>
                    <a:pt x="179009" y="321941"/>
                    <a:pt x="188620" y="312522"/>
                  </a:cubicBezTo>
                  <a:cubicBezTo>
                    <a:pt x="198054" y="303191"/>
                    <a:pt x="213361" y="303458"/>
                    <a:pt x="222617" y="313055"/>
                  </a:cubicBezTo>
                  <a:lnTo>
                    <a:pt x="277437" y="369392"/>
                  </a:lnTo>
                  <a:lnTo>
                    <a:pt x="277437" y="24259"/>
                  </a:lnTo>
                  <a:cubicBezTo>
                    <a:pt x="277437" y="10930"/>
                    <a:pt x="288295" y="0"/>
                    <a:pt x="3015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7" name="组合 21"/>
          <p:cNvGrpSpPr>
            <a:grpSpLocks/>
          </p:cNvGrpSpPr>
          <p:nvPr/>
        </p:nvGrpSpPr>
        <p:grpSpPr bwMode="auto">
          <a:xfrm>
            <a:off x="8429625" y="4968875"/>
            <a:ext cx="396875" cy="396875"/>
            <a:chOff x="1078239" y="4862394"/>
            <a:chExt cx="504056" cy="504056"/>
          </a:xfrm>
        </p:grpSpPr>
        <p:sp>
          <p:nvSpPr>
            <p:cNvPr id="23" name="îṥļîḑé-Rounded Rectangle 34">
              <a:extLst>
                <a:ext uri="{FF2B5EF4-FFF2-40B4-BE49-F238E27FC236}">
                  <a16:creationId xmlns:a16="http://schemas.microsoft.com/office/drawing/2014/main" xmlns:a14="http://schemas.microsoft.com/office/drawing/2010/main" xmlns="" id="{AC61E945-ED84-433A-B72D-A72A6DB39445}"/>
                </a:ext>
              </a:extLst>
            </p:cNvPr>
            <p:cNvSpPr/>
            <p:nvPr/>
          </p:nvSpPr>
          <p:spPr bwMode="auto">
            <a:xfrm>
              <a:off x="1078239" y="486239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6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31" name="îṥļîḑé-Freeform 35"/>
            <p:cNvSpPr>
              <a:spLocks noChangeAspect="1"/>
            </p:cNvSpPr>
            <p:nvPr/>
          </p:nvSpPr>
          <p:spPr bwMode="auto">
            <a:xfrm>
              <a:off x="1161783" y="4946191"/>
              <a:ext cx="336969" cy="336460"/>
            </a:xfrm>
            <a:custGeom>
              <a:avLst/>
              <a:gdLst>
                <a:gd name="T0" fmla="*/ 152872 w 607639"/>
                <a:gd name="T1" fmla="*/ 144168 h 606722"/>
                <a:gd name="T2" fmla="*/ 161384 w 607639"/>
                <a:gd name="T3" fmla="*/ 80571 h 606722"/>
                <a:gd name="T4" fmla="*/ 127416 w 607639"/>
                <a:gd name="T5" fmla="*/ 80571 h 606722"/>
                <a:gd name="T6" fmla="*/ 144387 w 607639"/>
                <a:gd name="T7" fmla="*/ 144168 h 606722"/>
                <a:gd name="T8" fmla="*/ 127416 w 607639"/>
                <a:gd name="T9" fmla="*/ 80571 h 606722"/>
                <a:gd name="T10" fmla="*/ 110418 w 607639"/>
                <a:gd name="T11" fmla="*/ 144168 h 606722"/>
                <a:gd name="T12" fmla="*/ 118903 w 607639"/>
                <a:gd name="T13" fmla="*/ 80571 h 606722"/>
                <a:gd name="T14" fmla="*/ 84935 w 607639"/>
                <a:gd name="T15" fmla="*/ 80571 h 606722"/>
                <a:gd name="T16" fmla="*/ 101933 w 607639"/>
                <a:gd name="T17" fmla="*/ 144168 h 606722"/>
                <a:gd name="T18" fmla="*/ 84935 w 607639"/>
                <a:gd name="T19" fmla="*/ 80571 h 606722"/>
                <a:gd name="T20" fmla="*/ 67937 w 607639"/>
                <a:gd name="T21" fmla="*/ 144168 h 606722"/>
                <a:gd name="T22" fmla="*/ 76450 w 607639"/>
                <a:gd name="T23" fmla="*/ 80571 h 606722"/>
                <a:gd name="T24" fmla="*/ 42481 w 607639"/>
                <a:gd name="T25" fmla="*/ 80571 h 606722"/>
                <a:gd name="T26" fmla="*/ 59452 w 607639"/>
                <a:gd name="T27" fmla="*/ 144168 h 606722"/>
                <a:gd name="T28" fmla="*/ 42481 w 607639"/>
                <a:gd name="T29" fmla="*/ 80571 h 606722"/>
                <a:gd name="T30" fmla="*/ 25483 w 607639"/>
                <a:gd name="T31" fmla="*/ 144168 h 606722"/>
                <a:gd name="T32" fmla="*/ 33968 w 607639"/>
                <a:gd name="T33" fmla="*/ 80571 h 606722"/>
                <a:gd name="T34" fmla="*/ 93434 w 607639"/>
                <a:gd name="T35" fmla="*/ 33919 h 606722"/>
                <a:gd name="T36" fmla="*/ 93434 w 607639"/>
                <a:gd name="T37" fmla="*/ 50889 h 606722"/>
                <a:gd name="T38" fmla="*/ 93434 w 607639"/>
                <a:gd name="T39" fmla="*/ 33919 h 606722"/>
                <a:gd name="T40" fmla="*/ 53512 w 607639"/>
                <a:gd name="T41" fmla="*/ 31813 h 606722"/>
                <a:gd name="T42" fmla="*/ 95117 w 607639"/>
                <a:gd name="T43" fmla="*/ 16972 h 606722"/>
                <a:gd name="T44" fmla="*/ 93420 w 607639"/>
                <a:gd name="T45" fmla="*/ 8472 h 606722"/>
                <a:gd name="T46" fmla="*/ 144825 w 607639"/>
                <a:gd name="T47" fmla="*/ 35612 h 606722"/>
                <a:gd name="T48" fmla="*/ 178355 w 607639"/>
                <a:gd name="T49" fmla="*/ 50889 h 606722"/>
                <a:gd name="T50" fmla="*/ 178355 w 607639"/>
                <a:gd name="T51" fmla="*/ 76334 h 606722"/>
                <a:gd name="T52" fmla="*/ 169870 w 607639"/>
                <a:gd name="T53" fmla="*/ 80571 h 606722"/>
                <a:gd name="T54" fmla="*/ 174112 w 607639"/>
                <a:gd name="T55" fmla="*/ 144168 h 606722"/>
                <a:gd name="T56" fmla="*/ 174112 w 607639"/>
                <a:gd name="T57" fmla="*/ 152640 h 606722"/>
                <a:gd name="T58" fmla="*/ 148630 w 607639"/>
                <a:gd name="T59" fmla="*/ 152640 h 606722"/>
                <a:gd name="T60" fmla="*/ 106176 w 607639"/>
                <a:gd name="T61" fmla="*/ 152640 h 606722"/>
                <a:gd name="T62" fmla="*/ 63694 w 607639"/>
                <a:gd name="T63" fmla="*/ 152640 h 606722"/>
                <a:gd name="T64" fmla="*/ 21241 w 607639"/>
                <a:gd name="T65" fmla="*/ 152640 h 606722"/>
                <a:gd name="T66" fmla="*/ 16998 w 607639"/>
                <a:gd name="T67" fmla="*/ 165377 h 606722"/>
                <a:gd name="T68" fmla="*/ 8485 w 607639"/>
                <a:gd name="T69" fmla="*/ 169613 h 606722"/>
                <a:gd name="T70" fmla="*/ 178355 w 607639"/>
                <a:gd name="T71" fmla="*/ 178086 h 606722"/>
                <a:gd name="T72" fmla="*/ 29726 w 607639"/>
                <a:gd name="T73" fmla="*/ 169613 h 606722"/>
                <a:gd name="T74" fmla="*/ 29726 w 607639"/>
                <a:gd name="T75" fmla="*/ 161141 h 606722"/>
                <a:gd name="T76" fmla="*/ 186868 w 607639"/>
                <a:gd name="T77" fmla="*/ 165377 h 606722"/>
                <a:gd name="T78" fmla="*/ 182625 w 607639"/>
                <a:gd name="T79" fmla="*/ 186585 h 606722"/>
                <a:gd name="T80" fmla="*/ 0 w 607639"/>
                <a:gd name="T81" fmla="*/ 182349 h 606722"/>
                <a:gd name="T82" fmla="*/ 4243 w 607639"/>
                <a:gd name="T83" fmla="*/ 161141 h 606722"/>
                <a:gd name="T84" fmla="*/ 8485 w 607639"/>
                <a:gd name="T85" fmla="*/ 148404 h 606722"/>
                <a:gd name="T86" fmla="*/ 16998 w 607639"/>
                <a:gd name="T87" fmla="*/ 144168 h 606722"/>
                <a:gd name="T88" fmla="*/ 12728 w 607639"/>
                <a:gd name="T89" fmla="*/ 80571 h 606722"/>
                <a:gd name="T90" fmla="*/ 12728 w 607639"/>
                <a:gd name="T91" fmla="*/ 72098 h 606722"/>
                <a:gd name="T92" fmla="*/ 38211 w 607639"/>
                <a:gd name="T93" fmla="*/ 72098 h 606722"/>
                <a:gd name="T94" fmla="*/ 80692 w 607639"/>
                <a:gd name="T95" fmla="*/ 72098 h 606722"/>
                <a:gd name="T96" fmla="*/ 123146 w 607639"/>
                <a:gd name="T97" fmla="*/ 72098 h 606722"/>
                <a:gd name="T98" fmla="*/ 165627 w 607639"/>
                <a:gd name="T99" fmla="*/ 72098 h 606722"/>
                <a:gd name="T100" fmla="*/ 169870 w 607639"/>
                <a:gd name="T101" fmla="*/ 59362 h 606722"/>
                <a:gd name="T102" fmla="*/ 93420 w 607639"/>
                <a:gd name="T103" fmla="*/ 25854 h 606722"/>
                <a:gd name="T104" fmla="*/ 16998 w 607639"/>
                <a:gd name="T105" fmla="*/ 55125 h 606722"/>
                <a:gd name="T106" fmla="*/ 161384 w 607639"/>
                <a:gd name="T107" fmla="*/ 59362 h 606722"/>
                <a:gd name="T108" fmla="*/ 12728 w 607639"/>
                <a:gd name="T109" fmla="*/ 63598 h 606722"/>
                <a:gd name="T110" fmla="*/ 8485 w 607639"/>
                <a:gd name="T111" fmla="*/ 50889 h 606722"/>
                <a:gd name="T112" fmla="*/ 42043 w 607639"/>
                <a:gd name="T113" fmla="*/ 35612 h 6067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7639" h="606722">
                  <a:moveTo>
                    <a:pt x="497095" y="261992"/>
                  </a:moveTo>
                  <a:lnTo>
                    <a:pt x="497095" y="468794"/>
                  </a:lnTo>
                  <a:lnTo>
                    <a:pt x="524775" y="468794"/>
                  </a:lnTo>
                  <a:lnTo>
                    <a:pt x="524775" y="261992"/>
                  </a:lnTo>
                  <a:lnTo>
                    <a:pt x="497095" y="261992"/>
                  </a:lnTo>
                  <a:close/>
                  <a:moveTo>
                    <a:pt x="414320" y="261992"/>
                  </a:moveTo>
                  <a:lnTo>
                    <a:pt x="414320" y="468794"/>
                  </a:lnTo>
                  <a:lnTo>
                    <a:pt x="469503" y="468794"/>
                  </a:lnTo>
                  <a:lnTo>
                    <a:pt x="469503" y="261992"/>
                  </a:lnTo>
                  <a:lnTo>
                    <a:pt x="414320" y="261992"/>
                  </a:lnTo>
                  <a:close/>
                  <a:moveTo>
                    <a:pt x="359047" y="261992"/>
                  </a:moveTo>
                  <a:lnTo>
                    <a:pt x="359047" y="468794"/>
                  </a:lnTo>
                  <a:lnTo>
                    <a:pt x="386639" y="468794"/>
                  </a:lnTo>
                  <a:lnTo>
                    <a:pt x="386639" y="261992"/>
                  </a:lnTo>
                  <a:lnTo>
                    <a:pt x="359047" y="261992"/>
                  </a:lnTo>
                  <a:close/>
                  <a:moveTo>
                    <a:pt x="276183" y="261992"/>
                  </a:moveTo>
                  <a:lnTo>
                    <a:pt x="276183" y="468794"/>
                  </a:lnTo>
                  <a:lnTo>
                    <a:pt x="331456" y="468794"/>
                  </a:lnTo>
                  <a:lnTo>
                    <a:pt x="331456" y="261992"/>
                  </a:lnTo>
                  <a:lnTo>
                    <a:pt x="276183" y="261992"/>
                  </a:lnTo>
                  <a:close/>
                  <a:moveTo>
                    <a:pt x="220911" y="261992"/>
                  </a:moveTo>
                  <a:lnTo>
                    <a:pt x="220911" y="468794"/>
                  </a:lnTo>
                  <a:lnTo>
                    <a:pt x="248592" y="468794"/>
                  </a:lnTo>
                  <a:lnTo>
                    <a:pt x="248592" y="261992"/>
                  </a:lnTo>
                  <a:lnTo>
                    <a:pt x="220911" y="261992"/>
                  </a:lnTo>
                  <a:close/>
                  <a:moveTo>
                    <a:pt x="138136" y="261992"/>
                  </a:moveTo>
                  <a:lnTo>
                    <a:pt x="138136" y="468794"/>
                  </a:lnTo>
                  <a:lnTo>
                    <a:pt x="193319" y="468794"/>
                  </a:lnTo>
                  <a:lnTo>
                    <a:pt x="193319" y="261992"/>
                  </a:lnTo>
                  <a:lnTo>
                    <a:pt x="138136" y="261992"/>
                  </a:lnTo>
                  <a:close/>
                  <a:moveTo>
                    <a:pt x="82864" y="261992"/>
                  </a:moveTo>
                  <a:lnTo>
                    <a:pt x="82864" y="468794"/>
                  </a:lnTo>
                  <a:lnTo>
                    <a:pt x="110455" y="468794"/>
                  </a:lnTo>
                  <a:lnTo>
                    <a:pt x="110455" y="261992"/>
                  </a:lnTo>
                  <a:lnTo>
                    <a:pt x="82864" y="261992"/>
                  </a:lnTo>
                  <a:close/>
                  <a:moveTo>
                    <a:pt x="303820" y="110294"/>
                  </a:moveTo>
                  <a:cubicBezTo>
                    <a:pt x="319078" y="110294"/>
                    <a:pt x="331447" y="122647"/>
                    <a:pt x="331447" y="137885"/>
                  </a:cubicBezTo>
                  <a:cubicBezTo>
                    <a:pt x="331447" y="153123"/>
                    <a:pt x="319078" y="165476"/>
                    <a:pt x="303820" y="165476"/>
                  </a:cubicBezTo>
                  <a:cubicBezTo>
                    <a:pt x="288562" y="165476"/>
                    <a:pt x="276193" y="153123"/>
                    <a:pt x="276193" y="137885"/>
                  </a:cubicBezTo>
                  <a:cubicBezTo>
                    <a:pt x="276193" y="122647"/>
                    <a:pt x="288562" y="110294"/>
                    <a:pt x="303820" y="110294"/>
                  </a:cubicBezTo>
                  <a:close/>
                  <a:moveTo>
                    <a:pt x="303775" y="27550"/>
                  </a:moveTo>
                  <a:cubicBezTo>
                    <a:pt x="248592" y="27550"/>
                    <a:pt x="198838" y="57944"/>
                    <a:pt x="174005" y="103446"/>
                  </a:cubicBezTo>
                  <a:lnTo>
                    <a:pt x="299681" y="56522"/>
                  </a:lnTo>
                  <a:cubicBezTo>
                    <a:pt x="302440" y="55189"/>
                    <a:pt x="305199" y="55189"/>
                    <a:pt x="309293" y="55189"/>
                  </a:cubicBezTo>
                  <a:lnTo>
                    <a:pt x="434969" y="102024"/>
                  </a:lnTo>
                  <a:cubicBezTo>
                    <a:pt x="408712" y="57944"/>
                    <a:pt x="359047" y="27550"/>
                    <a:pt x="303775" y="27550"/>
                  </a:cubicBezTo>
                  <a:close/>
                  <a:moveTo>
                    <a:pt x="303775" y="0"/>
                  </a:moveTo>
                  <a:cubicBezTo>
                    <a:pt x="379786" y="0"/>
                    <a:pt x="446006" y="48257"/>
                    <a:pt x="470927" y="115799"/>
                  </a:cubicBezTo>
                  <a:lnTo>
                    <a:pt x="570346" y="153036"/>
                  </a:lnTo>
                  <a:cubicBezTo>
                    <a:pt x="575864" y="154458"/>
                    <a:pt x="579958" y="159968"/>
                    <a:pt x="579958" y="165478"/>
                  </a:cubicBezTo>
                  <a:lnTo>
                    <a:pt x="579958" y="193028"/>
                  </a:lnTo>
                  <a:lnTo>
                    <a:pt x="579958" y="248217"/>
                  </a:lnTo>
                  <a:cubicBezTo>
                    <a:pt x="579958" y="256482"/>
                    <a:pt x="574440" y="261992"/>
                    <a:pt x="566163" y="261992"/>
                  </a:cubicBezTo>
                  <a:lnTo>
                    <a:pt x="552367" y="261992"/>
                  </a:lnTo>
                  <a:lnTo>
                    <a:pt x="552367" y="468794"/>
                  </a:lnTo>
                  <a:lnTo>
                    <a:pt x="566163" y="468794"/>
                  </a:lnTo>
                  <a:cubicBezTo>
                    <a:pt x="574440" y="468794"/>
                    <a:pt x="579958" y="474304"/>
                    <a:pt x="579958" y="482569"/>
                  </a:cubicBezTo>
                  <a:cubicBezTo>
                    <a:pt x="579958" y="490834"/>
                    <a:pt x="574440" y="496344"/>
                    <a:pt x="566163" y="496344"/>
                  </a:cubicBezTo>
                  <a:lnTo>
                    <a:pt x="538571" y="496344"/>
                  </a:lnTo>
                  <a:lnTo>
                    <a:pt x="483299" y="496344"/>
                  </a:lnTo>
                  <a:lnTo>
                    <a:pt x="400435" y="496344"/>
                  </a:lnTo>
                  <a:lnTo>
                    <a:pt x="345252" y="496344"/>
                  </a:lnTo>
                  <a:lnTo>
                    <a:pt x="262387" y="496344"/>
                  </a:lnTo>
                  <a:lnTo>
                    <a:pt x="207115" y="496344"/>
                  </a:lnTo>
                  <a:lnTo>
                    <a:pt x="124251" y="496344"/>
                  </a:lnTo>
                  <a:lnTo>
                    <a:pt x="69068" y="496344"/>
                  </a:lnTo>
                  <a:lnTo>
                    <a:pt x="55272" y="496344"/>
                  </a:lnTo>
                  <a:lnTo>
                    <a:pt x="55272" y="537758"/>
                  </a:lnTo>
                  <a:cubicBezTo>
                    <a:pt x="55272" y="546023"/>
                    <a:pt x="49754" y="551533"/>
                    <a:pt x="41387" y="551533"/>
                  </a:cubicBezTo>
                  <a:lnTo>
                    <a:pt x="27592" y="551533"/>
                  </a:lnTo>
                  <a:lnTo>
                    <a:pt x="27592" y="579083"/>
                  </a:lnTo>
                  <a:lnTo>
                    <a:pt x="579958" y="579083"/>
                  </a:lnTo>
                  <a:lnTo>
                    <a:pt x="579958" y="551533"/>
                  </a:lnTo>
                  <a:lnTo>
                    <a:pt x="96660" y="551533"/>
                  </a:lnTo>
                  <a:cubicBezTo>
                    <a:pt x="88382" y="551533"/>
                    <a:pt x="82864" y="546023"/>
                    <a:pt x="82864" y="537758"/>
                  </a:cubicBezTo>
                  <a:cubicBezTo>
                    <a:pt x="82864" y="529493"/>
                    <a:pt x="88382" y="523983"/>
                    <a:pt x="96660" y="523983"/>
                  </a:cubicBezTo>
                  <a:lnTo>
                    <a:pt x="593843" y="523983"/>
                  </a:lnTo>
                  <a:cubicBezTo>
                    <a:pt x="602121" y="523983"/>
                    <a:pt x="607639" y="529493"/>
                    <a:pt x="607639" y="537758"/>
                  </a:cubicBezTo>
                  <a:lnTo>
                    <a:pt x="607639" y="592947"/>
                  </a:lnTo>
                  <a:cubicBezTo>
                    <a:pt x="607639" y="601212"/>
                    <a:pt x="602121" y="606722"/>
                    <a:pt x="593843" y="606722"/>
                  </a:cubicBezTo>
                  <a:lnTo>
                    <a:pt x="13796" y="606722"/>
                  </a:lnTo>
                  <a:cubicBezTo>
                    <a:pt x="5518" y="606722"/>
                    <a:pt x="0" y="601212"/>
                    <a:pt x="0" y="592947"/>
                  </a:cubicBezTo>
                  <a:lnTo>
                    <a:pt x="0" y="537758"/>
                  </a:lnTo>
                  <a:cubicBezTo>
                    <a:pt x="0" y="529493"/>
                    <a:pt x="5518" y="523983"/>
                    <a:pt x="13796" y="523983"/>
                  </a:cubicBezTo>
                  <a:lnTo>
                    <a:pt x="27592" y="523983"/>
                  </a:lnTo>
                  <a:lnTo>
                    <a:pt x="27592" y="482569"/>
                  </a:lnTo>
                  <a:cubicBezTo>
                    <a:pt x="27592" y="474304"/>
                    <a:pt x="33110" y="468794"/>
                    <a:pt x="41387" y="468794"/>
                  </a:cubicBezTo>
                  <a:lnTo>
                    <a:pt x="55272" y="468794"/>
                  </a:lnTo>
                  <a:lnTo>
                    <a:pt x="55272" y="261992"/>
                  </a:lnTo>
                  <a:lnTo>
                    <a:pt x="41387" y="261992"/>
                  </a:lnTo>
                  <a:cubicBezTo>
                    <a:pt x="33110" y="261992"/>
                    <a:pt x="27592" y="256482"/>
                    <a:pt x="27592" y="248217"/>
                  </a:cubicBezTo>
                  <a:cubicBezTo>
                    <a:pt x="27592" y="239952"/>
                    <a:pt x="33110" y="234442"/>
                    <a:pt x="41387" y="234442"/>
                  </a:cubicBezTo>
                  <a:lnTo>
                    <a:pt x="69068" y="234442"/>
                  </a:lnTo>
                  <a:lnTo>
                    <a:pt x="124251" y="234442"/>
                  </a:lnTo>
                  <a:lnTo>
                    <a:pt x="207115" y="234442"/>
                  </a:lnTo>
                  <a:lnTo>
                    <a:pt x="262387" y="234442"/>
                  </a:lnTo>
                  <a:lnTo>
                    <a:pt x="345252" y="234442"/>
                  </a:lnTo>
                  <a:lnTo>
                    <a:pt x="400435" y="234442"/>
                  </a:lnTo>
                  <a:lnTo>
                    <a:pt x="483299" y="234442"/>
                  </a:lnTo>
                  <a:lnTo>
                    <a:pt x="538571" y="234442"/>
                  </a:lnTo>
                  <a:lnTo>
                    <a:pt x="552367" y="234442"/>
                  </a:lnTo>
                  <a:lnTo>
                    <a:pt x="552367" y="193028"/>
                  </a:lnTo>
                  <a:lnTo>
                    <a:pt x="552367" y="175076"/>
                  </a:lnTo>
                  <a:lnTo>
                    <a:pt x="303775" y="84072"/>
                  </a:lnTo>
                  <a:lnTo>
                    <a:pt x="55272" y="175076"/>
                  </a:lnTo>
                  <a:lnTo>
                    <a:pt x="55272" y="179253"/>
                  </a:lnTo>
                  <a:lnTo>
                    <a:pt x="510979" y="179253"/>
                  </a:lnTo>
                  <a:cubicBezTo>
                    <a:pt x="519257" y="179253"/>
                    <a:pt x="524775" y="184763"/>
                    <a:pt x="524775" y="193028"/>
                  </a:cubicBezTo>
                  <a:cubicBezTo>
                    <a:pt x="524775" y="201293"/>
                    <a:pt x="519257" y="206803"/>
                    <a:pt x="510979" y="206803"/>
                  </a:cubicBezTo>
                  <a:lnTo>
                    <a:pt x="41387" y="206803"/>
                  </a:lnTo>
                  <a:cubicBezTo>
                    <a:pt x="33110" y="206803"/>
                    <a:pt x="27592" y="201293"/>
                    <a:pt x="27592" y="193028"/>
                  </a:cubicBezTo>
                  <a:lnTo>
                    <a:pt x="27592" y="165478"/>
                  </a:lnTo>
                  <a:cubicBezTo>
                    <a:pt x="27592" y="159968"/>
                    <a:pt x="31775" y="154458"/>
                    <a:pt x="37293" y="153036"/>
                  </a:cubicBezTo>
                  <a:lnTo>
                    <a:pt x="136712" y="115799"/>
                  </a:lnTo>
                  <a:cubicBezTo>
                    <a:pt x="161545" y="48257"/>
                    <a:pt x="227853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8" name="组合 24"/>
          <p:cNvGrpSpPr>
            <a:grpSpLocks/>
          </p:cNvGrpSpPr>
          <p:nvPr/>
        </p:nvGrpSpPr>
        <p:grpSpPr bwMode="auto">
          <a:xfrm>
            <a:off x="3381375" y="3459163"/>
            <a:ext cx="396875" cy="396875"/>
            <a:chOff x="4269913" y="3542244"/>
            <a:chExt cx="504056" cy="504056"/>
          </a:xfrm>
        </p:grpSpPr>
        <p:sp>
          <p:nvSpPr>
            <p:cNvPr id="26" name="îṥļîḑé-Rounded Rectangle 32">
              <a:extLst>
                <a:ext uri="{FF2B5EF4-FFF2-40B4-BE49-F238E27FC236}">
                  <a16:creationId xmlns:a16="http://schemas.microsoft.com/office/drawing/2014/main" xmlns:a14="http://schemas.microsoft.com/office/drawing/2010/main" xmlns="" id="{1BCC52E8-A5D8-48F6-B580-9DFAFA457693}"/>
                </a:ext>
              </a:extLst>
            </p:cNvPr>
            <p:cNvSpPr/>
            <p:nvPr/>
          </p:nvSpPr>
          <p:spPr bwMode="auto">
            <a:xfrm>
              <a:off x="4269913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3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29" name="îṥļîḑé-Freeform 33"/>
            <p:cNvSpPr>
              <a:spLocks noChangeAspect="1"/>
            </p:cNvSpPr>
            <p:nvPr/>
          </p:nvSpPr>
          <p:spPr bwMode="auto">
            <a:xfrm>
              <a:off x="4353457" y="3626022"/>
              <a:ext cx="336969" cy="336499"/>
            </a:xfrm>
            <a:custGeom>
              <a:avLst/>
              <a:gdLst>
                <a:gd name="T0" fmla="*/ 12015 w 606933"/>
                <a:gd name="T1" fmla="*/ 22796 h 606087"/>
                <a:gd name="T2" fmla="*/ 18183 w 606933"/>
                <a:gd name="T3" fmla="*/ 22796 h 606087"/>
                <a:gd name="T4" fmla="*/ 27535 w 606933"/>
                <a:gd name="T5" fmla="*/ 32008 h 606087"/>
                <a:gd name="T6" fmla="*/ 28834 w 606933"/>
                <a:gd name="T7" fmla="*/ 32840 h 606087"/>
                <a:gd name="T8" fmla="*/ 30133 w 606933"/>
                <a:gd name="T9" fmla="*/ 32008 h 606087"/>
                <a:gd name="T10" fmla="*/ 39486 w 606933"/>
                <a:gd name="T11" fmla="*/ 22796 h 606087"/>
                <a:gd name="T12" fmla="*/ 45654 w 606933"/>
                <a:gd name="T13" fmla="*/ 22796 h 606087"/>
                <a:gd name="T14" fmla="*/ 45654 w 606933"/>
                <a:gd name="T15" fmla="*/ 38387 h 606087"/>
                <a:gd name="T16" fmla="*/ 30033 w 606933"/>
                <a:gd name="T17" fmla="*/ 38387 h 606087"/>
                <a:gd name="T18" fmla="*/ 30033 w 606933"/>
                <a:gd name="T19" fmla="*/ 41987 h 606087"/>
                <a:gd name="T20" fmla="*/ 54063 w 606933"/>
                <a:gd name="T21" fmla="*/ 41987 h 606087"/>
                <a:gd name="T22" fmla="*/ 54063 w 606933"/>
                <a:gd name="T23" fmla="*/ 47992 h 606087"/>
                <a:gd name="T24" fmla="*/ 57669 w 606933"/>
                <a:gd name="T25" fmla="*/ 47992 h 606087"/>
                <a:gd name="T26" fmla="*/ 57669 w 606933"/>
                <a:gd name="T27" fmla="*/ 57588 h 606087"/>
                <a:gd name="T28" fmla="*/ 48051 w 606933"/>
                <a:gd name="T29" fmla="*/ 57588 h 606087"/>
                <a:gd name="T30" fmla="*/ 48051 w 606933"/>
                <a:gd name="T31" fmla="*/ 47992 h 606087"/>
                <a:gd name="T32" fmla="*/ 51656 w 606933"/>
                <a:gd name="T33" fmla="*/ 47992 h 606087"/>
                <a:gd name="T34" fmla="*/ 51656 w 606933"/>
                <a:gd name="T35" fmla="*/ 44382 h 606087"/>
                <a:gd name="T36" fmla="*/ 30033 w 606933"/>
                <a:gd name="T37" fmla="*/ 44382 h 606087"/>
                <a:gd name="T38" fmla="*/ 30033 w 606933"/>
                <a:gd name="T39" fmla="*/ 47992 h 606087"/>
                <a:gd name="T40" fmla="*/ 33638 w 606933"/>
                <a:gd name="T41" fmla="*/ 47992 h 606087"/>
                <a:gd name="T42" fmla="*/ 33638 w 606933"/>
                <a:gd name="T43" fmla="*/ 57588 h 606087"/>
                <a:gd name="T44" fmla="*/ 24030 w 606933"/>
                <a:gd name="T45" fmla="*/ 57588 h 606087"/>
                <a:gd name="T46" fmla="*/ 24030 w 606933"/>
                <a:gd name="T47" fmla="*/ 47992 h 606087"/>
                <a:gd name="T48" fmla="*/ 27636 w 606933"/>
                <a:gd name="T49" fmla="*/ 47992 h 606087"/>
                <a:gd name="T50" fmla="*/ 27636 w 606933"/>
                <a:gd name="T51" fmla="*/ 44382 h 606087"/>
                <a:gd name="T52" fmla="*/ 6012 w 606933"/>
                <a:gd name="T53" fmla="*/ 44382 h 606087"/>
                <a:gd name="T54" fmla="*/ 6012 w 606933"/>
                <a:gd name="T55" fmla="*/ 47992 h 606087"/>
                <a:gd name="T56" fmla="*/ 9608 w 606933"/>
                <a:gd name="T57" fmla="*/ 47992 h 606087"/>
                <a:gd name="T58" fmla="*/ 9608 w 606933"/>
                <a:gd name="T59" fmla="*/ 57588 h 606087"/>
                <a:gd name="T60" fmla="*/ 0 w 606933"/>
                <a:gd name="T61" fmla="*/ 57588 h 606087"/>
                <a:gd name="T62" fmla="*/ 0 w 606933"/>
                <a:gd name="T63" fmla="*/ 47992 h 606087"/>
                <a:gd name="T64" fmla="*/ 3605 w 606933"/>
                <a:gd name="T65" fmla="*/ 47992 h 606087"/>
                <a:gd name="T66" fmla="*/ 3605 w 606933"/>
                <a:gd name="T67" fmla="*/ 41987 h 606087"/>
                <a:gd name="T68" fmla="*/ 27636 w 606933"/>
                <a:gd name="T69" fmla="*/ 41987 h 606087"/>
                <a:gd name="T70" fmla="*/ 27636 w 606933"/>
                <a:gd name="T71" fmla="*/ 38387 h 606087"/>
                <a:gd name="T72" fmla="*/ 12015 w 606933"/>
                <a:gd name="T73" fmla="*/ 38387 h 606087"/>
                <a:gd name="T74" fmla="*/ 28838 w 606933"/>
                <a:gd name="T75" fmla="*/ 6771 h 606087"/>
                <a:gd name="T76" fmla="*/ 23832 w 606933"/>
                <a:gd name="T77" fmla="*/ 11605 h 606087"/>
                <a:gd name="T78" fmla="*/ 28838 w 606933"/>
                <a:gd name="T79" fmla="*/ 16448 h 606087"/>
                <a:gd name="T80" fmla="*/ 33843 w 606933"/>
                <a:gd name="T81" fmla="*/ 11605 h 606087"/>
                <a:gd name="T82" fmla="*/ 28838 w 606933"/>
                <a:gd name="T83" fmla="*/ 6771 h 606087"/>
                <a:gd name="T84" fmla="*/ 28838 w 606933"/>
                <a:gd name="T85" fmla="*/ 0 h 606087"/>
                <a:gd name="T86" fmla="*/ 40853 w 606933"/>
                <a:gd name="T87" fmla="*/ 11605 h 606087"/>
                <a:gd name="T88" fmla="*/ 28838 w 606933"/>
                <a:gd name="T89" fmla="*/ 29991 h 606087"/>
                <a:gd name="T90" fmla="*/ 16823 w 606933"/>
                <a:gd name="T91" fmla="*/ 11605 h 606087"/>
                <a:gd name="T92" fmla="*/ 28838 w 606933"/>
                <a:gd name="T93" fmla="*/ 0 h 6060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lnTo>
                    <a:pt x="126452" y="239923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119" name="组合 27"/>
          <p:cNvGrpSpPr>
            <a:grpSpLocks/>
          </p:cNvGrpSpPr>
          <p:nvPr/>
        </p:nvGrpSpPr>
        <p:grpSpPr bwMode="auto">
          <a:xfrm>
            <a:off x="3454400" y="4968875"/>
            <a:ext cx="396875" cy="396875"/>
            <a:chOff x="1078239" y="4862394"/>
            <a:chExt cx="504056" cy="504056"/>
          </a:xfrm>
        </p:grpSpPr>
        <p:sp>
          <p:nvSpPr>
            <p:cNvPr id="29" name="îṥļîḑé-Rounded Rectangle 30">
              <a:extLst>
                <a:ext uri="{FF2B5EF4-FFF2-40B4-BE49-F238E27FC236}">
                  <a16:creationId xmlns:a16="http://schemas.microsoft.com/office/drawing/2014/main" xmlns:a14="http://schemas.microsoft.com/office/drawing/2010/main" xmlns="" id="{8557B536-ADB4-4550-860B-5A6F166B1379}"/>
                </a:ext>
              </a:extLst>
            </p:cNvPr>
            <p:cNvSpPr/>
            <p:nvPr/>
          </p:nvSpPr>
          <p:spPr bwMode="auto">
            <a:xfrm>
              <a:off x="1078239" y="486239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accent5"/>
            </a:solidFill>
            <a:ln w="19050">
              <a:noFill/>
            </a:ln>
            <a:extLst/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127" name="îṥļîḑé-Freeform 31"/>
            <p:cNvSpPr>
              <a:spLocks noChangeAspect="1"/>
            </p:cNvSpPr>
            <p:nvPr/>
          </p:nvSpPr>
          <p:spPr bwMode="auto">
            <a:xfrm>
              <a:off x="1181667" y="4945937"/>
              <a:ext cx="297201" cy="336969"/>
            </a:xfrm>
            <a:custGeom>
              <a:avLst/>
              <a:gdLst>
                <a:gd name="T0" fmla="*/ 2147483646 w 2288"/>
                <a:gd name="T1" fmla="*/ 2147483646 h 2598"/>
                <a:gd name="T2" fmla="*/ 2147483646 w 2288"/>
                <a:gd name="T3" fmla="*/ 2147483646 h 2598"/>
                <a:gd name="T4" fmla="*/ 2147483646 w 2288"/>
                <a:gd name="T5" fmla="*/ 2147483646 h 2598"/>
                <a:gd name="T6" fmla="*/ 2147483646 w 2288"/>
                <a:gd name="T7" fmla="*/ 2147483646 h 2598"/>
                <a:gd name="T8" fmla="*/ 2147483646 w 2288"/>
                <a:gd name="T9" fmla="*/ 2147483646 h 2598"/>
                <a:gd name="T10" fmla="*/ 2147483646 w 2288"/>
                <a:gd name="T11" fmla="*/ 2147483646 h 2598"/>
                <a:gd name="T12" fmla="*/ 2147483646 w 2288"/>
                <a:gd name="T13" fmla="*/ 2147483646 h 2598"/>
                <a:gd name="T14" fmla="*/ 2147483646 w 2288"/>
                <a:gd name="T15" fmla="*/ 2147483646 h 2598"/>
                <a:gd name="T16" fmla="*/ 2147483646 w 2288"/>
                <a:gd name="T17" fmla="*/ 2147483646 h 2598"/>
                <a:gd name="T18" fmla="*/ 2147483646 w 2288"/>
                <a:gd name="T19" fmla="*/ 2147483646 h 2598"/>
                <a:gd name="T20" fmla="*/ 2147483646 w 2288"/>
                <a:gd name="T21" fmla="*/ 2147483646 h 2598"/>
                <a:gd name="T22" fmla="*/ 2147483646 w 2288"/>
                <a:gd name="T23" fmla="*/ 2147483646 h 2598"/>
                <a:gd name="T24" fmla="*/ 2147483646 w 2288"/>
                <a:gd name="T25" fmla="*/ 2147483646 h 2598"/>
                <a:gd name="T26" fmla="*/ 2147483646 w 2288"/>
                <a:gd name="T27" fmla="*/ 2147483646 h 2598"/>
                <a:gd name="T28" fmla="*/ 2147483646 w 2288"/>
                <a:gd name="T29" fmla="*/ 2147483646 h 2598"/>
                <a:gd name="T30" fmla="*/ 2147483646 w 2288"/>
                <a:gd name="T31" fmla="*/ 2147483646 h 2598"/>
                <a:gd name="T32" fmla="*/ 2147483646 w 2288"/>
                <a:gd name="T33" fmla="*/ 2147483646 h 2598"/>
                <a:gd name="T34" fmla="*/ 2147483646 w 2288"/>
                <a:gd name="T35" fmla="*/ 2147483646 h 2598"/>
                <a:gd name="T36" fmla="*/ 2147483646 w 2288"/>
                <a:gd name="T37" fmla="*/ 2147483646 h 2598"/>
                <a:gd name="T38" fmla="*/ 2147483646 w 2288"/>
                <a:gd name="T39" fmla="*/ 2147483646 h 2598"/>
                <a:gd name="T40" fmla="*/ 2147483646 w 2288"/>
                <a:gd name="T41" fmla="*/ 2147483646 h 2598"/>
                <a:gd name="T42" fmla="*/ 2147483646 w 2288"/>
                <a:gd name="T43" fmla="*/ 2147483646 h 2598"/>
                <a:gd name="T44" fmla="*/ 2147483646 w 2288"/>
                <a:gd name="T45" fmla="*/ 2147483646 h 2598"/>
                <a:gd name="T46" fmla="*/ 2147483646 w 2288"/>
                <a:gd name="T47" fmla="*/ 2147483646 h 2598"/>
                <a:gd name="T48" fmla="*/ 2147483646 w 2288"/>
                <a:gd name="T49" fmla="*/ 2147483646 h 2598"/>
                <a:gd name="T50" fmla="*/ 2147483646 w 2288"/>
                <a:gd name="T51" fmla="*/ 2147483646 h 2598"/>
                <a:gd name="T52" fmla="*/ 2147483646 w 2288"/>
                <a:gd name="T53" fmla="*/ 2147483646 h 2598"/>
                <a:gd name="T54" fmla="*/ 2147483646 w 2288"/>
                <a:gd name="T55" fmla="*/ 2147483646 h 2598"/>
                <a:gd name="T56" fmla="*/ 2147483646 w 2288"/>
                <a:gd name="T57" fmla="*/ 2147483646 h 2598"/>
                <a:gd name="T58" fmla="*/ 2147483646 w 2288"/>
                <a:gd name="T59" fmla="*/ 2147483646 h 2598"/>
                <a:gd name="T60" fmla="*/ 2147483646 w 2288"/>
                <a:gd name="T61" fmla="*/ 2147483646 h 2598"/>
                <a:gd name="T62" fmla="*/ 2147483646 w 2288"/>
                <a:gd name="T63" fmla="*/ 2147483646 h 2598"/>
                <a:gd name="T64" fmla="*/ 2147483646 w 2288"/>
                <a:gd name="T65" fmla="*/ 2147483646 h 2598"/>
                <a:gd name="T66" fmla="*/ 2147483646 w 2288"/>
                <a:gd name="T67" fmla="*/ 2147483646 h 2598"/>
                <a:gd name="T68" fmla="*/ 2147483646 w 2288"/>
                <a:gd name="T69" fmla="*/ 2147483646 h 2598"/>
                <a:gd name="T70" fmla="*/ 2147483646 w 2288"/>
                <a:gd name="T71" fmla="*/ 2147483646 h 2598"/>
                <a:gd name="T72" fmla="*/ 2147483646 w 2288"/>
                <a:gd name="T73" fmla="*/ 2147483646 h 2598"/>
                <a:gd name="T74" fmla="*/ 2147483646 w 2288"/>
                <a:gd name="T75" fmla="*/ 2147483646 h 25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7120" name="矩形 30"/>
          <p:cNvSpPr>
            <a:spLocks noChangeArrowheads="1"/>
          </p:cNvSpPr>
          <p:nvPr/>
        </p:nvSpPr>
        <p:spPr bwMode="auto">
          <a:xfrm>
            <a:off x="1657350" y="17208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天地相应</a:t>
            </a:r>
          </a:p>
        </p:txBody>
      </p:sp>
      <p:sp>
        <p:nvSpPr>
          <p:cNvPr id="47121" name="矩形 31"/>
          <p:cNvSpPr>
            <a:spLocks noChangeArrowheads="1"/>
          </p:cNvSpPr>
          <p:nvPr/>
        </p:nvSpPr>
        <p:spPr bwMode="auto">
          <a:xfrm>
            <a:off x="8839200" y="17208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饮食有节</a:t>
            </a:r>
          </a:p>
        </p:txBody>
      </p:sp>
      <p:sp>
        <p:nvSpPr>
          <p:cNvPr id="47122" name="矩形 32"/>
          <p:cNvSpPr>
            <a:spLocks noChangeArrowheads="1"/>
          </p:cNvSpPr>
          <p:nvPr/>
        </p:nvSpPr>
        <p:spPr bwMode="auto">
          <a:xfrm>
            <a:off x="1657350" y="33210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调补阴阳</a:t>
            </a:r>
          </a:p>
        </p:txBody>
      </p:sp>
      <p:sp>
        <p:nvSpPr>
          <p:cNvPr id="47123" name="矩形 33"/>
          <p:cNvSpPr>
            <a:spLocks noChangeArrowheads="1"/>
          </p:cNvSpPr>
          <p:nvPr/>
        </p:nvSpPr>
        <p:spPr bwMode="auto">
          <a:xfrm>
            <a:off x="8839200" y="3321050"/>
            <a:ext cx="2338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注意饮食卫生</a:t>
            </a:r>
          </a:p>
        </p:txBody>
      </p:sp>
      <p:sp>
        <p:nvSpPr>
          <p:cNvPr id="47124" name="矩形 34"/>
          <p:cNvSpPr>
            <a:spLocks noChangeArrowheads="1"/>
          </p:cNvSpPr>
          <p:nvPr/>
        </p:nvSpPr>
        <p:spPr bwMode="auto">
          <a:xfrm>
            <a:off x="1657350" y="4921250"/>
            <a:ext cx="162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审因用膳</a:t>
            </a:r>
          </a:p>
        </p:txBody>
      </p:sp>
      <p:sp>
        <p:nvSpPr>
          <p:cNvPr id="47125" name="矩形 35"/>
          <p:cNvSpPr>
            <a:spLocks noChangeArrowheads="1"/>
          </p:cNvSpPr>
          <p:nvPr/>
        </p:nvSpPr>
        <p:spPr bwMode="auto">
          <a:xfrm>
            <a:off x="8839200" y="4921250"/>
            <a:ext cx="90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其他</a:t>
            </a:r>
          </a:p>
        </p:txBody>
      </p:sp>
    </p:spTree>
  </p:cSld>
  <p:clrMapOvr>
    <a:masterClrMapping/>
  </p:clrMapOvr>
  <p:transition spd="slow" advTm="3000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48134" name="文本占位符 26625">
            <a:extLst>
              <a:ext uri="{FF2B5EF4-FFF2-40B4-BE49-F238E27FC236}">
                <a16:creationId xmlns:a16="http://schemas.microsoft.com/office/drawing/2014/main" xmlns:a14="http://schemas.microsoft.com/office/drawing/2010/main" xmlns="" id="{3B67BA6E-0F1D-4837-BF53-723ED398F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50" y="2933700"/>
            <a:ext cx="2811463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天地相应</a:t>
            </a:r>
            <a:endParaRPr lang="en-US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 sz="105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特点（一）</a:t>
            </a:r>
          </a:p>
        </p:txBody>
      </p:sp>
      <p:sp>
        <p:nvSpPr>
          <p:cNvPr id="9" name="文本占位符 20482">
            <a:extLst>
              <a:ext uri="{FF2B5EF4-FFF2-40B4-BE49-F238E27FC236}">
                <a16:creationId xmlns:a16="http://schemas.microsoft.com/office/drawing/2014/main" xmlns:a14="http://schemas.microsoft.com/office/drawing/2010/main" xmlns="" id="{6CE291FC-B980-49A8-9A26-75B179337021}"/>
              </a:ext>
            </a:extLst>
          </p:cNvPr>
          <p:cNvSpPr txBox="1">
            <a:spLocks/>
          </p:cNvSpPr>
          <p:nvPr/>
        </p:nvSpPr>
        <p:spPr>
          <a:xfrm>
            <a:off x="5949950" y="2225675"/>
            <a:ext cx="6088063" cy="2665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吃时令食物：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因地制宜：不同地区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因时制宜：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solidFill>
                  <a:srgbClr val="3F3024"/>
                </a:solidFill>
                <a:cs typeface="+mn-ea"/>
                <a:sym typeface="+mn-lt"/>
              </a:rPr>
              <a:t>   </a:t>
            </a: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一年四季春夏秋冬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中医角度：春温、夏热、秋凉、冬寒。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对人和生物：春生、夏长、秋收、冬藏。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zh-CN" sz="2400" b="1" noProof="1">
                <a:solidFill>
                  <a:srgbClr val="3F3024"/>
                </a:solidFill>
                <a:cs typeface="+mn-ea"/>
                <a:sym typeface="+mn-lt"/>
              </a:rPr>
              <a:t>     </a:t>
            </a:r>
          </a:p>
        </p:txBody>
      </p:sp>
    </p:spTree>
  </p:cSld>
  <p:clrMapOvr>
    <a:masterClrMapping/>
  </p:clrMapOvr>
  <p:transition spd="slow" advTm="3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1203" name="文本占位符 26625"/>
          <p:cNvSpPr txBox="1">
            <a:spLocks noChangeArrowheads="1"/>
          </p:cNvSpPr>
          <p:nvPr/>
        </p:nvSpPr>
        <p:spPr bwMode="auto">
          <a:xfrm>
            <a:off x="2130425" y="2919413"/>
            <a:ext cx="28130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调补阴阳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7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特点（二）</a:t>
            </a:r>
          </a:p>
        </p:txBody>
      </p:sp>
      <p:sp>
        <p:nvSpPr>
          <p:cNvPr id="9" name="文本占位符 20482">
            <a:extLst>
              <a:ext uri="{FF2B5EF4-FFF2-40B4-BE49-F238E27FC236}">
                <a16:creationId xmlns:a16="http://schemas.microsoft.com/office/drawing/2014/main" xmlns:a14="http://schemas.microsoft.com/office/drawing/2010/main" xmlns="" id="{6CE291FC-B980-49A8-9A26-75B179337021}"/>
              </a:ext>
            </a:extLst>
          </p:cNvPr>
          <p:cNvSpPr txBox="1">
            <a:spLocks/>
          </p:cNvSpPr>
          <p:nvPr/>
        </p:nvSpPr>
        <p:spPr>
          <a:xfrm>
            <a:off x="6451600" y="2536825"/>
            <a:ext cx="6088063" cy="2667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轻度失调：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热性体质  －－   吃寒凉食物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寒性体质  －－   吃热性食物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阴虚补阴，阳虚补阳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阴阳平衡＝健康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400" b="1" noProof="1">
              <a:solidFill>
                <a:srgbClr val="3F30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占位符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048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7200" smtClean="0">
                <a:latin typeface="+mn-lt"/>
                <a:ea typeface="+mn-ea"/>
                <a:cs typeface="+mn-ea"/>
                <a:sym typeface="+mn-lt"/>
              </a:rPr>
              <a:t>目录</a:t>
            </a:r>
          </a:p>
        </p:txBody>
      </p:sp>
      <p:grpSp>
        <p:nvGrpSpPr>
          <p:cNvPr id="8195" name="组合 8"/>
          <p:cNvGrpSpPr>
            <a:grpSpLocks/>
          </p:cNvGrpSpPr>
          <p:nvPr/>
        </p:nvGrpSpPr>
        <p:grpSpPr bwMode="auto">
          <a:xfrm>
            <a:off x="1778000" y="2174875"/>
            <a:ext cx="4251325" cy="1027113"/>
            <a:chOff x="6057900" y="1589670"/>
            <a:chExt cx="4251332" cy="1027112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:a14="http://schemas.microsoft.com/office/drawing/2010/main" xmlns="" id="{11B98135-68B7-46AE-A04A-279415932769}"/>
                </a:ext>
              </a:extLst>
            </p:cNvPr>
            <p:cNvSpPr/>
            <p:nvPr/>
          </p:nvSpPr>
          <p:spPr>
            <a:xfrm>
              <a:off x="6191250" y="1665870"/>
              <a:ext cx="735014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6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6407" name="文本框 6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3193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概述</a:t>
              </a:r>
            </a:p>
          </p:txBody>
        </p:sp>
        <p:sp>
          <p:nvSpPr>
            <p:cNvPr id="16408" name="文本框 7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grpSp>
        <p:nvGrpSpPr>
          <p:cNvPr id="8196" name="组合 24"/>
          <p:cNvGrpSpPr>
            <a:grpSpLocks/>
          </p:cNvGrpSpPr>
          <p:nvPr/>
        </p:nvGrpSpPr>
        <p:grpSpPr bwMode="auto">
          <a:xfrm>
            <a:off x="2497138" y="3995738"/>
            <a:ext cx="4610100" cy="1027112"/>
            <a:chOff x="6057900" y="1589670"/>
            <a:chExt cx="4610100" cy="1027112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:a14="http://schemas.microsoft.com/office/drawing/2010/main" xmlns="" id="{2DC411E3-0CA9-4905-9AD3-02600508EEE0}"/>
                </a:ext>
              </a:extLst>
            </p:cNvPr>
            <p:cNvSpPr/>
            <p:nvPr/>
          </p:nvSpPr>
          <p:spPr>
            <a:xfrm>
              <a:off x="6191250" y="1665870"/>
              <a:ext cx="735012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02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6403" name="文本框 27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3574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食养食疗药膳</a:t>
              </a:r>
            </a:p>
          </p:txBody>
        </p:sp>
        <p:sp>
          <p:nvSpPr>
            <p:cNvPr id="16404" name="文本框 28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grpSp>
        <p:nvGrpSpPr>
          <p:cNvPr id="8197" name="组合 29"/>
          <p:cNvGrpSpPr>
            <a:grpSpLocks/>
          </p:cNvGrpSpPr>
          <p:nvPr/>
        </p:nvGrpSpPr>
        <p:grpSpPr bwMode="auto">
          <a:xfrm>
            <a:off x="5511800" y="2174875"/>
            <a:ext cx="5753100" cy="1027113"/>
            <a:chOff x="6057900" y="1589670"/>
            <a:chExt cx="5753100" cy="102711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a14="http://schemas.microsoft.com/office/drawing/2010/main" xmlns="" id="{6FCC3E56-8B4D-4F9B-A5AD-D95E3D48E43F}"/>
                </a:ext>
              </a:extLst>
            </p:cNvPr>
            <p:cNvSpPr/>
            <p:nvPr/>
          </p:nvSpPr>
          <p:spPr>
            <a:xfrm>
              <a:off x="6191250" y="1665870"/>
              <a:ext cx="735013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8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16399" name="文本框 32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4717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传统饮食养生方法的特点</a:t>
              </a:r>
            </a:p>
          </p:txBody>
        </p:sp>
        <p:sp>
          <p:nvSpPr>
            <p:cNvPr id="16400" name="文本框 33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grpSp>
        <p:nvGrpSpPr>
          <p:cNvPr id="8198" name="组合 34"/>
          <p:cNvGrpSpPr>
            <a:grpSpLocks/>
          </p:cNvGrpSpPr>
          <p:nvPr/>
        </p:nvGrpSpPr>
        <p:grpSpPr bwMode="auto">
          <a:xfrm>
            <a:off x="6380163" y="4003675"/>
            <a:ext cx="4251325" cy="1027113"/>
            <a:chOff x="6057900" y="1589670"/>
            <a:chExt cx="4251332" cy="102711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xmlns:a14="http://schemas.microsoft.com/office/drawing/2010/main" xmlns="" id="{1A11304D-387D-480A-A72B-3329305824B6}"/>
                </a:ext>
              </a:extLst>
            </p:cNvPr>
            <p:cNvSpPr/>
            <p:nvPr/>
          </p:nvSpPr>
          <p:spPr>
            <a:xfrm>
              <a:off x="6191250" y="1665870"/>
              <a:ext cx="735013" cy="735012"/>
            </a:xfrm>
            <a:prstGeom prst="rect">
              <a:avLst/>
            </a:prstGeom>
            <a:solidFill>
              <a:srgbClr val="3F3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4" name="文本占位符 3"/>
            <p:cNvSpPr txBox="1">
              <a:spLocks noChangeArrowheads="1"/>
            </p:cNvSpPr>
            <p:nvPr/>
          </p:nvSpPr>
          <p:spPr bwMode="auto">
            <a:xfrm>
              <a:off x="6057900" y="1684920"/>
              <a:ext cx="103604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</a:pPr>
              <a:r>
                <a:rPr lang="zh-CN" altLang="en-US" sz="48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16395" name="文本框 37"/>
            <p:cNvSpPr txBox="1">
              <a:spLocks noChangeArrowheads="1"/>
            </p:cNvSpPr>
            <p:nvPr/>
          </p:nvSpPr>
          <p:spPr bwMode="auto">
            <a:xfrm>
              <a:off x="7093948" y="1589670"/>
              <a:ext cx="319305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200">
                  <a:latin typeface="+mn-lt"/>
                  <a:ea typeface="+mn-ea"/>
                  <a:cs typeface="+mn-ea"/>
                  <a:sym typeface="+mn-lt"/>
                </a:rPr>
                <a:t>中医辨证虚实</a:t>
              </a:r>
            </a:p>
          </p:txBody>
        </p:sp>
        <p:sp>
          <p:nvSpPr>
            <p:cNvPr id="16396" name="文本框 38"/>
            <p:cNvSpPr txBox="1">
              <a:spLocks noChangeArrowheads="1"/>
            </p:cNvSpPr>
            <p:nvPr/>
          </p:nvSpPr>
          <p:spPr bwMode="auto">
            <a:xfrm>
              <a:off x="7116180" y="2124016"/>
              <a:ext cx="31930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>
                  <a:latin typeface="+mn-lt"/>
                  <a:ea typeface="+mn-ea"/>
                  <a:cs typeface="+mn-ea"/>
                  <a:sym typeface="+mn-lt"/>
                </a:rPr>
                <a:t>ENTER YOUR TITLE</a:t>
              </a:r>
            </a:p>
          </p:txBody>
        </p:sp>
      </p:grpSp>
      <p:pic>
        <p:nvPicPr>
          <p:cNvPr id="15367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275" y="750888"/>
            <a:ext cx="5254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2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863" y="741363"/>
            <a:ext cx="5254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233996" y="905522"/>
            <a:ext cx="17577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ECECEC"/>
                </a:solidFill>
              </a:rPr>
              <a:t>https://www.ypppt.com/</a:t>
            </a:r>
            <a:endParaRPr lang="zh-CN" altLang="en-US" sz="1100" dirty="0">
              <a:solidFill>
                <a:srgbClr val="ECECEC"/>
              </a:solidFill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3251" name="文本占位符 26625"/>
          <p:cNvSpPr txBox="1">
            <a:spLocks noChangeArrowheads="1"/>
          </p:cNvSpPr>
          <p:nvPr/>
        </p:nvSpPr>
        <p:spPr bwMode="auto">
          <a:xfrm>
            <a:off x="2130425" y="2933700"/>
            <a:ext cx="28130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审因用膳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特点（三）</a:t>
            </a:r>
          </a:p>
        </p:txBody>
      </p:sp>
      <p:sp>
        <p:nvSpPr>
          <p:cNvPr id="9" name="文本占位符 20482">
            <a:extLst>
              <a:ext uri="{FF2B5EF4-FFF2-40B4-BE49-F238E27FC236}">
                <a16:creationId xmlns:a16="http://schemas.microsoft.com/office/drawing/2014/main" xmlns:a14="http://schemas.microsoft.com/office/drawing/2010/main" xmlns="" id="{6CE291FC-B980-49A8-9A26-75B179337021}"/>
              </a:ext>
            </a:extLst>
          </p:cNvPr>
          <p:cNvSpPr txBox="1">
            <a:spLocks/>
          </p:cNvSpPr>
          <p:nvPr/>
        </p:nvSpPr>
        <p:spPr>
          <a:xfrm>
            <a:off x="5949950" y="2225675"/>
            <a:ext cx="6088063" cy="2665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不同的体质选择不同的食物养生</a:t>
            </a:r>
          </a:p>
          <a:p>
            <a:pPr fontAlgn="auto">
              <a:spcAft>
                <a:spcPts val="0"/>
              </a:spcAft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不同的年龄选择不同的食物养生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fontAlgn="auto">
              <a:spcAft>
                <a:spcPts val="0"/>
              </a:spcAft>
              <a:defRPr/>
            </a:pPr>
            <a:endParaRPr lang="zh-CN" altLang="en-US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   儿童：处于生长发育阶段</a:t>
            </a: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   中年：脾胃强健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solidFill>
                  <a:srgbClr val="3F3024"/>
                </a:solidFill>
                <a:cs typeface="+mn-ea"/>
                <a:sym typeface="+mn-lt"/>
              </a:rPr>
              <a:t>      老年人：脾胃功能减弱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zh-CN" sz="2400" b="1" noProof="1">
              <a:solidFill>
                <a:srgbClr val="3F302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5299" name="文本占位符 26625"/>
          <p:cNvSpPr txBox="1">
            <a:spLocks noChangeArrowheads="1"/>
          </p:cNvSpPr>
          <p:nvPr/>
        </p:nvSpPr>
        <p:spPr bwMode="auto">
          <a:xfrm>
            <a:off x="2174875" y="2841625"/>
            <a:ext cx="28114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饮食有节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8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特点（四）</a:t>
            </a:r>
          </a:p>
        </p:txBody>
      </p:sp>
      <p:sp>
        <p:nvSpPr>
          <p:cNvPr id="55300" name="文本占位符 20482"/>
          <p:cNvSpPr txBox="1">
            <a:spLocks noChangeArrowheads="1"/>
          </p:cNvSpPr>
          <p:nvPr/>
        </p:nvSpPr>
        <p:spPr bwMode="auto">
          <a:xfrm>
            <a:off x="6451600" y="2536825"/>
            <a:ext cx="60880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饮食养生方法：</a:t>
            </a:r>
            <a:endParaRPr lang="zh-CN" altLang="zh-CN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endParaRPr lang="zh-CN" altLang="en-US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zh-CN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1. </a:t>
            </a:r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平补法：性味平和</a:t>
            </a:r>
          </a:p>
          <a:p>
            <a:pPr eaLnBrk="1" hangingPunct="1"/>
            <a:r>
              <a:rPr lang="zh-CN" altLang="zh-CN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2. </a:t>
            </a:r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清补法：</a:t>
            </a:r>
          </a:p>
          <a:p>
            <a:pPr eaLnBrk="1" hangingPunct="1"/>
            <a:r>
              <a:rPr lang="zh-CN" altLang="zh-CN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3. </a:t>
            </a:r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温补法：</a:t>
            </a:r>
          </a:p>
        </p:txBody>
      </p:sp>
    </p:spTree>
  </p:cSld>
  <p:clrMapOvr>
    <a:masterClrMapping/>
  </p:clrMapOvr>
  <p:transition spd="slow" advTm="3000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传统饮食养生方法的特点</a:t>
            </a:r>
          </a:p>
        </p:txBody>
      </p:sp>
      <p:sp>
        <p:nvSpPr>
          <p:cNvPr id="57347" name="文本占位符 26625"/>
          <p:cNvSpPr txBox="1">
            <a:spLocks noChangeArrowheads="1"/>
          </p:cNvSpPr>
          <p:nvPr/>
        </p:nvSpPr>
        <p:spPr bwMode="auto">
          <a:xfrm>
            <a:off x="2087563" y="2805113"/>
            <a:ext cx="281146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zh-CN" altLang="en-US" sz="40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饮食卫生</a:t>
            </a:r>
            <a:endParaRPr lang="zh-CN" altLang="zh-CN" sz="40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endParaRPr lang="zh-CN" altLang="zh-CN" sz="7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zh-CN" altLang="en-US" sz="1800" b="1" u="sng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特点（五）</a:t>
            </a:r>
          </a:p>
        </p:txBody>
      </p:sp>
      <p:sp>
        <p:nvSpPr>
          <p:cNvPr id="57348" name="文本占位符 20482"/>
          <p:cNvSpPr txBox="1">
            <a:spLocks noChangeArrowheads="1"/>
          </p:cNvSpPr>
          <p:nvPr/>
        </p:nvSpPr>
        <p:spPr bwMode="auto">
          <a:xfrm>
            <a:off x="6211888" y="2849563"/>
            <a:ext cx="60880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不吃剩菜剩饭</a:t>
            </a:r>
            <a:endParaRPr lang="zh-CN" altLang="zh-CN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endParaRPr lang="zh-CN" altLang="en-US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/>
            <a:r>
              <a:rPr lang="zh-CN" altLang="en-US" sz="2400" b="1" noProof="1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不吃腐败变质的食物</a:t>
            </a:r>
          </a:p>
          <a:p>
            <a:pPr eaLnBrk="1" hangingPunct="1">
              <a:buFont typeface="Wingdings" pitchFamily="2" charset="2"/>
              <a:buNone/>
            </a:pPr>
            <a:endParaRPr lang="zh-CN" altLang="zh-CN" sz="2400" b="1" noProof="1">
              <a:solidFill>
                <a:srgbClr val="3F302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smtClean="0">
                <a:latin typeface="+mn-lt"/>
                <a:ea typeface="+mn-ea"/>
                <a:cs typeface="+mn-ea"/>
                <a:sym typeface="+mn-lt"/>
              </a:rPr>
              <a:t>第四章节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1277938" y="2835275"/>
            <a:ext cx="9640887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11500" smtClean="0">
                <a:solidFill>
                  <a:srgbClr val="3F3024"/>
                </a:solidFill>
                <a:cs typeface="+mn-ea"/>
                <a:sym typeface="+mn-lt"/>
              </a:rPr>
              <a:t>中医辨证虚实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占位符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grpSp>
        <p:nvGrpSpPr>
          <p:cNvPr id="61443" name="组合 27"/>
          <p:cNvGrpSpPr>
            <a:grpSpLocks/>
          </p:cNvGrpSpPr>
          <p:nvPr/>
        </p:nvGrpSpPr>
        <p:grpSpPr bwMode="auto">
          <a:xfrm>
            <a:off x="2351088" y="1665288"/>
            <a:ext cx="7489825" cy="3854450"/>
            <a:chOff x="1727240" y="1376772"/>
            <a:chExt cx="8797888" cy="4526235"/>
          </a:xfrm>
        </p:grpSpPr>
        <p:sp>
          <p:nvSpPr>
            <p:cNvPr id="5" name="iS1ide-Freeform: Shape 1">
              <a:extLst>
                <a:ext uri="{FF2B5EF4-FFF2-40B4-BE49-F238E27FC236}">
                  <a16:creationId xmlns:a16="http://schemas.microsoft.com/office/drawing/2014/main" xmlns="" id="{9484A1C3-71BA-4CAA-91D7-B2E6E5604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799" y="3639890"/>
              <a:ext cx="2718805" cy="2263118"/>
            </a:xfrm>
            <a:custGeom>
              <a:avLst/>
              <a:gdLst>
                <a:gd name="T0" fmla="*/ 2914 w 3407"/>
                <a:gd name="T1" fmla="*/ 65 h 2837"/>
                <a:gd name="T2" fmla="*/ 2785 w 3407"/>
                <a:gd name="T3" fmla="*/ 183 h 2837"/>
                <a:gd name="T4" fmla="*/ 2642 w 3407"/>
                <a:gd name="T5" fmla="*/ 287 h 2837"/>
                <a:gd name="T6" fmla="*/ 2491 w 3407"/>
                <a:gd name="T7" fmla="*/ 378 h 2837"/>
                <a:gd name="T8" fmla="*/ 2329 w 3407"/>
                <a:gd name="T9" fmla="*/ 453 h 2837"/>
                <a:gd name="T10" fmla="*/ 2159 w 3407"/>
                <a:gd name="T11" fmla="*/ 508 h 2837"/>
                <a:gd name="T12" fmla="*/ 1981 w 3407"/>
                <a:gd name="T13" fmla="*/ 548 h 2837"/>
                <a:gd name="T14" fmla="*/ 1798 w 3407"/>
                <a:gd name="T15" fmla="*/ 567 h 2837"/>
                <a:gd name="T16" fmla="*/ 1656 w 3407"/>
                <a:gd name="T17" fmla="*/ 569 h 2837"/>
                <a:gd name="T18" fmla="*/ 1471 w 3407"/>
                <a:gd name="T19" fmla="*/ 555 h 2837"/>
                <a:gd name="T20" fmla="*/ 1292 w 3407"/>
                <a:gd name="T21" fmla="*/ 520 h 2837"/>
                <a:gd name="T22" fmla="*/ 1119 w 3407"/>
                <a:gd name="T23" fmla="*/ 468 h 2837"/>
                <a:gd name="T24" fmla="*/ 954 w 3407"/>
                <a:gd name="T25" fmla="*/ 399 h 2837"/>
                <a:gd name="T26" fmla="*/ 801 w 3407"/>
                <a:gd name="T27" fmla="*/ 312 h 2837"/>
                <a:gd name="T28" fmla="*/ 657 w 3407"/>
                <a:gd name="T29" fmla="*/ 211 h 2837"/>
                <a:gd name="T30" fmla="*/ 524 w 3407"/>
                <a:gd name="T31" fmla="*/ 96 h 2837"/>
                <a:gd name="T32" fmla="*/ 432 w 3407"/>
                <a:gd name="T33" fmla="*/ 0 h 2837"/>
                <a:gd name="T34" fmla="*/ 336 w 3407"/>
                <a:gd name="T35" fmla="*/ 118 h 2837"/>
                <a:gd name="T36" fmla="*/ 178 w 3407"/>
                <a:gd name="T37" fmla="*/ 378 h 2837"/>
                <a:gd name="T38" fmla="*/ 66 w 3407"/>
                <a:gd name="T39" fmla="*/ 663 h 2837"/>
                <a:gd name="T40" fmla="*/ 7 w 3407"/>
                <a:gd name="T41" fmla="*/ 973 h 2837"/>
                <a:gd name="T42" fmla="*/ 2 w 3407"/>
                <a:gd name="T43" fmla="*/ 1215 h 2837"/>
                <a:gd name="T44" fmla="*/ 46 w 3407"/>
                <a:gd name="T45" fmla="*/ 1528 h 2837"/>
                <a:gd name="T46" fmla="*/ 145 w 3407"/>
                <a:gd name="T47" fmla="*/ 1822 h 2837"/>
                <a:gd name="T48" fmla="*/ 293 w 3407"/>
                <a:gd name="T49" fmla="*/ 2088 h 2837"/>
                <a:gd name="T50" fmla="*/ 432 w 3407"/>
                <a:gd name="T51" fmla="*/ 2266 h 2837"/>
                <a:gd name="T52" fmla="*/ 556 w 3407"/>
                <a:gd name="T53" fmla="*/ 2391 h 2837"/>
                <a:gd name="T54" fmla="*/ 691 w 3407"/>
                <a:gd name="T55" fmla="*/ 2502 h 2837"/>
                <a:gd name="T56" fmla="*/ 838 w 3407"/>
                <a:gd name="T57" fmla="*/ 2600 h 2837"/>
                <a:gd name="T58" fmla="*/ 994 w 3407"/>
                <a:gd name="T59" fmla="*/ 2683 h 2837"/>
                <a:gd name="T60" fmla="*/ 1161 w 3407"/>
                <a:gd name="T61" fmla="*/ 2748 h 2837"/>
                <a:gd name="T62" fmla="*/ 1335 w 3407"/>
                <a:gd name="T63" fmla="*/ 2796 h 2837"/>
                <a:gd name="T64" fmla="*/ 1516 w 3407"/>
                <a:gd name="T65" fmla="*/ 2826 h 2837"/>
                <a:gd name="T66" fmla="*/ 1703 w 3407"/>
                <a:gd name="T67" fmla="*/ 2837 h 2837"/>
                <a:gd name="T68" fmla="*/ 1835 w 3407"/>
                <a:gd name="T69" fmla="*/ 2831 h 2837"/>
                <a:gd name="T70" fmla="*/ 2005 w 3407"/>
                <a:gd name="T71" fmla="*/ 2810 h 2837"/>
                <a:gd name="T72" fmla="*/ 2169 w 3407"/>
                <a:gd name="T73" fmla="*/ 2772 h 2837"/>
                <a:gd name="T74" fmla="*/ 2442 w 3407"/>
                <a:gd name="T75" fmla="*/ 2668 h 2837"/>
                <a:gd name="T76" fmla="*/ 2723 w 3407"/>
                <a:gd name="T77" fmla="*/ 2499 h 2837"/>
                <a:gd name="T78" fmla="*/ 2964 w 3407"/>
                <a:gd name="T79" fmla="*/ 2278 h 2837"/>
                <a:gd name="T80" fmla="*/ 3159 w 3407"/>
                <a:gd name="T81" fmla="*/ 2017 h 2837"/>
                <a:gd name="T82" fmla="*/ 3304 w 3407"/>
                <a:gd name="T83" fmla="*/ 1719 h 2837"/>
                <a:gd name="T84" fmla="*/ 3363 w 3407"/>
                <a:gd name="T85" fmla="*/ 1518 h 2837"/>
                <a:gd name="T86" fmla="*/ 3393 w 3407"/>
                <a:gd name="T87" fmla="*/ 1350 h 2837"/>
                <a:gd name="T88" fmla="*/ 3407 w 3407"/>
                <a:gd name="T89" fmla="*/ 1178 h 2837"/>
                <a:gd name="T90" fmla="*/ 3400 w 3407"/>
                <a:gd name="T91" fmla="*/ 973 h 2837"/>
                <a:gd name="T92" fmla="*/ 3340 w 3407"/>
                <a:gd name="T93" fmla="*/ 663 h 2837"/>
                <a:gd name="T94" fmla="*/ 3229 w 3407"/>
                <a:gd name="T95" fmla="*/ 376 h 2837"/>
                <a:gd name="T96" fmla="*/ 3071 w 3407"/>
                <a:gd name="T97" fmla="*/ 118 h 2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407" h="2837">
                  <a:moveTo>
                    <a:pt x="2975" y="0"/>
                  </a:moveTo>
                  <a:lnTo>
                    <a:pt x="2975" y="0"/>
                  </a:lnTo>
                  <a:lnTo>
                    <a:pt x="2945" y="33"/>
                  </a:lnTo>
                  <a:lnTo>
                    <a:pt x="2914" y="65"/>
                  </a:lnTo>
                  <a:lnTo>
                    <a:pt x="2883" y="96"/>
                  </a:lnTo>
                  <a:lnTo>
                    <a:pt x="2851" y="125"/>
                  </a:lnTo>
                  <a:lnTo>
                    <a:pt x="2818" y="155"/>
                  </a:lnTo>
                  <a:lnTo>
                    <a:pt x="2785" y="183"/>
                  </a:lnTo>
                  <a:lnTo>
                    <a:pt x="2750" y="211"/>
                  </a:lnTo>
                  <a:lnTo>
                    <a:pt x="2716" y="237"/>
                  </a:lnTo>
                  <a:lnTo>
                    <a:pt x="2679" y="263"/>
                  </a:lnTo>
                  <a:lnTo>
                    <a:pt x="2642" y="287"/>
                  </a:lnTo>
                  <a:lnTo>
                    <a:pt x="2606" y="312"/>
                  </a:lnTo>
                  <a:lnTo>
                    <a:pt x="2569" y="334"/>
                  </a:lnTo>
                  <a:lnTo>
                    <a:pt x="2529" y="357"/>
                  </a:lnTo>
                  <a:lnTo>
                    <a:pt x="2491" y="378"/>
                  </a:lnTo>
                  <a:lnTo>
                    <a:pt x="2451" y="399"/>
                  </a:lnTo>
                  <a:lnTo>
                    <a:pt x="2411" y="416"/>
                  </a:lnTo>
                  <a:lnTo>
                    <a:pt x="2371" y="435"/>
                  </a:lnTo>
                  <a:lnTo>
                    <a:pt x="2329" y="453"/>
                  </a:lnTo>
                  <a:lnTo>
                    <a:pt x="2287" y="468"/>
                  </a:lnTo>
                  <a:lnTo>
                    <a:pt x="2246" y="482"/>
                  </a:lnTo>
                  <a:lnTo>
                    <a:pt x="2202" y="496"/>
                  </a:lnTo>
                  <a:lnTo>
                    <a:pt x="2159" y="508"/>
                  </a:lnTo>
                  <a:lnTo>
                    <a:pt x="2115" y="520"/>
                  </a:lnTo>
                  <a:lnTo>
                    <a:pt x="2072" y="531"/>
                  </a:lnTo>
                  <a:lnTo>
                    <a:pt x="2026" y="540"/>
                  </a:lnTo>
                  <a:lnTo>
                    <a:pt x="1981" y="548"/>
                  </a:lnTo>
                  <a:lnTo>
                    <a:pt x="1936" y="555"/>
                  </a:lnTo>
                  <a:lnTo>
                    <a:pt x="1891" y="560"/>
                  </a:lnTo>
                  <a:lnTo>
                    <a:pt x="1844" y="566"/>
                  </a:lnTo>
                  <a:lnTo>
                    <a:pt x="1798" y="567"/>
                  </a:lnTo>
                  <a:lnTo>
                    <a:pt x="1751" y="569"/>
                  </a:lnTo>
                  <a:lnTo>
                    <a:pt x="1703" y="571"/>
                  </a:lnTo>
                  <a:lnTo>
                    <a:pt x="1703" y="571"/>
                  </a:lnTo>
                  <a:lnTo>
                    <a:pt x="1656" y="569"/>
                  </a:lnTo>
                  <a:lnTo>
                    <a:pt x="1609" y="567"/>
                  </a:lnTo>
                  <a:lnTo>
                    <a:pt x="1563" y="566"/>
                  </a:lnTo>
                  <a:lnTo>
                    <a:pt x="1516" y="560"/>
                  </a:lnTo>
                  <a:lnTo>
                    <a:pt x="1471" y="555"/>
                  </a:lnTo>
                  <a:lnTo>
                    <a:pt x="1426" y="548"/>
                  </a:lnTo>
                  <a:lnTo>
                    <a:pt x="1381" y="540"/>
                  </a:lnTo>
                  <a:lnTo>
                    <a:pt x="1335" y="531"/>
                  </a:lnTo>
                  <a:lnTo>
                    <a:pt x="1292" y="520"/>
                  </a:lnTo>
                  <a:lnTo>
                    <a:pt x="1247" y="508"/>
                  </a:lnTo>
                  <a:lnTo>
                    <a:pt x="1205" y="496"/>
                  </a:lnTo>
                  <a:lnTo>
                    <a:pt x="1161" y="482"/>
                  </a:lnTo>
                  <a:lnTo>
                    <a:pt x="1119" y="468"/>
                  </a:lnTo>
                  <a:lnTo>
                    <a:pt x="1078" y="453"/>
                  </a:lnTo>
                  <a:lnTo>
                    <a:pt x="1036" y="435"/>
                  </a:lnTo>
                  <a:lnTo>
                    <a:pt x="996" y="416"/>
                  </a:lnTo>
                  <a:lnTo>
                    <a:pt x="954" y="399"/>
                  </a:lnTo>
                  <a:lnTo>
                    <a:pt x="916" y="378"/>
                  </a:lnTo>
                  <a:lnTo>
                    <a:pt x="876" y="357"/>
                  </a:lnTo>
                  <a:lnTo>
                    <a:pt x="838" y="334"/>
                  </a:lnTo>
                  <a:lnTo>
                    <a:pt x="801" y="312"/>
                  </a:lnTo>
                  <a:lnTo>
                    <a:pt x="763" y="287"/>
                  </a:lnTo>
                  <a:lnTo>
                    <a:pt x="726" y="263"/>
                  </a:lnTo>
                  <a:lnTo>
                    <a:pt x="691" y="237"/>
                  </a:lnTo>
                  <a:lnTo>
                    <a:pt x="657" y="211"/>
                  </a:lnTo>
                  <a:lnTo>
                    <a:pt x="622" y="183"/>
                  </a:lnTo>
                  <a:lnTo>
                    <a:pt x="589" y="155"/>
                  </a:lnTo>
                  <a:lnTo>
                    <a:pt x="556" y="125"/>
                  </a:lnTo>
                  <a:lnTo>
                    <a:pt x="524" y="96"/>
                  </a:lnTo>
                  <a:lnTo>
                    <a:pt x="493" y="65"/>
                  </a:lnTo>
                  <a:lnTo>
                    <a:pt x="462" y="33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383" y="59"/>
                  </a:lnTo>
                  <a:lnTo>
                    <a:pt x="336" y="118"/>
                  </a:lnTo>
                  <a:lnTo>
                    <a:pt x="293" y="179"/>
                  </a:lnTo>
                  <a:lnTo>
                    <a:pt x="251" y="244"/>
                  </a:lnTo>
                  <a:lnTo>
                    <a:pt x="213" y="310"/>
                  </a:lnTo>
                  <a:lnTo>
                    <a:pt x="178" y="378"/>
                  </a:lnTo>
                  <a:lnTo>
                    <a:pt x="145" y="446"/>
                  </a:lnTo>
                  <a:lnTo>
                    <a:pt x="115" y="517"/>
                  </a:lnTo>
                  <a:lnTo>
                    <a:pt x="89" y="590"/>
                  </a:lnTo>
                  <a:lnTo>
                    <a:pt x="66" y="663"/>
                  </a:lnTo>
                  <a:lnTo>
                    <a:pt x="46" y="740"/>
                  </a:lnTo>
                  <a:lnTo>
                    <a:pt x="30" y="816"/>
                  </a:lnTo>
                  <a:lnTo>
                    <a:pt x="18" y="893"/>
                  </a:lnTo>
                  <a:lnTo>
                    <a:pt x="7" y="973"/>
                  </a:lnTo>
                  <a:lnTo>
                    <a:pt x="2" y="1053"/>
                  </a:lnTo>
                  <a:lnTo>
                    <a:pt x="0" y="1133"/>
                  </a:lnTo>
                  <a:lnTo>
                    <a:pt x="0" y="1133"/>
                  </a:lnTo>
                  <a:lnTo>
                    <a:pt x="2" y="1215"/>
                  </a:lnTo>
                  <a:lnTo>
                    <a:pt x="7" y="1295"/>
                  </a:lnTo>
                  <a:lnTo>
                    <a:pt x="18" y="1375"/>
                  </a:lnTo>
                  <a:lnTo>
                    <a:pt x="30" y="1451"/>
                  </a:lnTo>
                  <a:lnTo>
                    <a:pt x="46" y="1528"/>
                  </a:lnTo>
                  <a:lnTo>
                    <a:pt x="66" y="1605"/>
                  </a:lnTo>
                  <a:lnTo>
                    <a:pt x="89" y="1678"/>
                  </a:lnTo>
                  <a:lnTo>
                    <a:pt x="115" y="1751"/>
                  </a:lnTo>
                  <a:lnTo>
                    <a:pt x="145" y="1822"/>
                  </a:lnTo>
                  <a:lnTo>
                    <a:pt x="178" y="1890"/>
                  </a:lnTo>
                  <a:lnTo>
                    <a:pt x="213" y="1958"/>
                  </a:lnTo>
                  <a:lnTo>
                    <a:pt x="251" y="2024"/>
                  </a:lnTo>
                  <a:lnTo>
                    <a:pt x="293" y="2088"/>
                  </a:lnTo>
                  <a:lnTo>
                    <a:pt x="336" y="2149"/>
                  </a:lnTo>
                  <a:lnTo>
                    <a:pt x="383" y="2208"/>
                  </a:lnTo>
                  <a:lnTo>
                    <a:pt x="432" y="2266"/>
                  </a:lnTo>
                  <a:lnTo>
                    <a:pt x="432" y="2266"/>
                  </a:lnTo>
                  <a:lnTo>
                    <a:pt x="462" y="2299"/>
                  </a:lnTo>
                  <a:lnTo>
                    <a:pt x="493" y="2330"/>
                  </a:lnTo>
                  <a:lnTo>
                    <a:pt x="523" y="2361"/>
                  </a:lnTo>
                  <a:lnTo>
                    <a:pt x="556" y="2391"/>
                  </a:lnTo>
                  <a:lnTo>
                    <a:pt x="589" y="2421"/>
                  </a:lnTo>
                  <a:lnTo>
                    <a:pt x="622" y="2448"/>
                  </a:lnTo>
                  <a:lnTo>
                    <a:pt x="657" y="2476"/>
                  </a:lnTo>
                  <a:lnTo>
                    <a:pt x="691" y="2502"/>
                  </a:lnTo>
                  <a:lnTo>
                    <a:pt x="726" y="2529"/>
                  </a:lnTo>
                  <a:lnTo>
                    <a:pt x="763" y="2553"/>
                  </a:lnTo>
                  <a:lnTo>
                    <a:pt x="801" y="2577"/>
                  </a:lnTo>
                  <a:lnTo>
                    <a:pt x="838" y="2600"/>
                  </a:lnTo>
                  <a:lnTo>
                    <a:pt x="876" y="2622"/>
                  </a:lnTo>
                  <a:lnTo>
                    <a:pt x="916" y="2643"/>
                  </a:lnTo>
                  <a:lnTo>
                    <a:pt x="954" y="2664"/>
                  </a:lnTo>
                  <a:lnTo>
                    <a:pt x="994" y="2683"/>
                  </a:lnTo>
                  <a:lnTo>
                    <a:pt x="1036" y="2701"/>
                  </a:lnTo>
                  <a:lnTo>
                    <a:pt x="1078" y="2718"/>
                  </a:lnTo>
                  <a:lnTo>
                    <a:pt x="1119" y="2734"/>
                  </a:lnTo>
                  <a:lnTo>
                    <a:pt x="1161" y="2748"/>
                  </a:lnTo>
                  <a:lnTo>
                    <a:pt x="1205" y="2762"/>
                  </a:lnTo>
                  <a:lnTo>
                    <a:pt x="1247" y="2774"/>
                  </a:lnTo>
                  <a:lnTo>
                    <a:pt x="1292" y="2786"/>
                  </a:lnTo>
                  <a:lnTo>
                    <a:pt x="1335" y="2796"/>
                  </a:lnTo>
                  <a:lnTo>
                    <a:pt x="1381" y="2805"/>
                  </a:lnTo>
                  <a:lnTo>
                    <a:pt x="1426" y="2814"/>
                  </a:lnTo>
                  <a:lnTo>
                    <a:pt x="1471" y="2821"/>
                  </a:lnTo>
                  <a:lnTo>
                    <a:pt x="1516" y="2826"/>
                  </a:lnTo>
                  <a:lnTo>
                    <a:pt x="1563" y="2831"/>
                  </a:lnTo>
                  <a:lnTo>
                    <a:pt x="1609" y="2833"/>
                  </a:lnTo>
                  <a:lnTo>
                    <a:pt x="1656" y="2837"/>
                  </a:lnTo>
                  <a:lnTo>
                    <a:pt x="1703" y="2837"/>
                  </a:lnTo>
                  <a:lnTo>
                    <a:pt x="1703" y="2837"/>
                  </a:lnTo>
                  <a:lnTo>
                    <a:pt x="1748" y="2837"/>
                  </a:lnTo>
                  <a:lnTo>
                    <a:pt x="1791" y="2835"/>
                  </a:lnTo>
                  <a:lnTo>
                    <a:pt x="1835" y="2831"/>
                  </a:lnTo>
                  <a:lnTo>
                    <a:pt x="1877" y="2828"/>
                  </a:lnTo>
                  <a:lnTo>
                    <a:pt x="1920" y="2823"/>
                  </a:lnTo>
                  <a:lnTo>
                    <a:pt x="1962" y="2817"/>
                  </a:lnTo>
                  <a:lnTo>
                    <a:pt x="2005" y="2810"/>
                  </a:lnTo>
                  <a:lnTo>
                    <a:pt x="2047" y="2802"/>
                  </a:lnTo>
                  <a:lnTo>
                    <a:pt x="2087" y="2793"/>
                  </a:lnTo>
                  <a:lnTo>
                    <a:pt x="2129" y="2783"/>
                  </a:lnTo>
                  <a:lnTo>
                    <a:pt x="2169" y="2772"/>
                  </a:lnTo>
                  <a:lnTo>
                    <a:pt x="2209" y="2760"/>
                  </a:lnTo>
                  <a:lnTo>
                    <a:pt x="2289" y="2734"/>
                  </a:lnTo>
                  <a:lnTo>
                    <a:pt x="2366" y="2703"/>
                  </a:lnTo>
                  <a:lnTo>
                    <a:pt x="2442" y="2668"/>
                  </a:lnTo>
                  <a:lnTo>
                    <a:pt x="2515" y="2631"/>
                  </a:lnTo>
                  <a:lnTo>
                    <a:pt x="2587" y="2589"/>
                  </a:lnTo>
                  <a:lnTo>
                    <a:pt x="2656" y="2546"/>
                  </a:lnTo>
                  <a:lnTo>
                    <a:pt x="2723" y="2499"/>
                  </a:lnTo>
                  <a:lnTo>
                    <a:pt x="2787" y="2448"/>
                  </a:lnTo>
                  <a:lnTo>
                    <a:pt x="2848" y="2395"/>
                  </a:lnTo>
                  <a:lnTo>
                    <a:pt x="2907" y="2337"/>
                  </a:lnTo>
                  <a:lnTo>
                    <a:pt x="2964" y="2278"/>
                  </a:lnTo>
                  <a:lnTo>
                    <a:pt x="3017" y="2217"/>
                  </a:lnTo>
                  <a:lnTo>
                    <a:pt x="3069" y="2153"/>
                  </a:lnTo>
                  <a:lnTo>
                    <a:pt x="3116" y="2087"/>
                  </a:lnTo>
                  <a:lnTo>
                    <a:pt x="3159" y="2017"/>
                  </a:lnTo>
                  <a:lnTo>
                    <a:pt x="3201" y="1946"/>
                  </a:lnTo>
                  <a:lnTo>
                    <a:pt x="3238" y="1872"/>
                  </a:lnTo>
                  <a:lnTo>
                    <a:pt x="3273" y="1796"/>
                  </a:lnTo>
                  <a:lnTo>
                    <a:pt x="3304" y="1719"/>
                  </a:lnTo>
                  <a:lnTo>
                    <a:pt x="3330" y="1639"/>
                  </a:lnTo>
                  <a:lnTo>
                    <a:pt x="3342" y="1599"/>
                  </a:lnTo>
                  <a:lnTo>
                    <a:pt x="3353" y="1559"/>
                  </a:lnTo>
                  <a:lnTo>
                    <a:pt x="3363" y="1518"/>
                  </a:lnTo>
                  <a:lnTo>
                    <a:pt x="3372" y="1477"/>
                  </a:lnTo>
                  <a:lnTo>
                    <a:pt x="3380" y="1436"/>
                  </a:lnTo>
                  <a:lnTo>
                    <a:pt x="3387" y="1392"/>
                  </a:lnTo>
                  <a:lnTo>
                    <a:pt x="3393" y="1350"/>
                  </a:lnTo>
                  <a:lnTo>
                    <a:pt x="3398" y="1307"/>
                  </a:lnTo>
                  <a:lnTo>
                    <a:pt x="3401" y="1265"/>
                  </a:lnTo>
                  <a:lnTo>
                    <a:pt x="3405" y="1222"/>
                  </a:lnTo>
                  <a:lnTo>
                    <a:pt x="3407" y="1178"/>
                  </a:lnTo>
                  <a:lnTo>
                    <a:pt x="3407" y="1133"/>
                  </a:lnTo>
                  <a:lnTo>
                    <a:pt x="3407" y="1133"/>
                  </a:lnTo>
                  <a:lnTo>
                    <a:pt x="3405" y="1053"/>
                  </a:lnTo>
                  <a:lnTo>
                    <a:pt x="3400" y="973"/>
                  </a:lnTo>
                  <a:lnTo>
                    <a:pt x="3389" y="893"/>
                  </a:lnTo>
                  <a:lnTo>
                    <a:pt x="3377" y="816"/>
                  </a:lnTo>
                  <a:lnTo>
                    <a:pt x="3360" y="740"/>
                  </a:lnTo>
                  <a:lnTo>
                    <a:pt x="3340" y="663"/>
                  </a:lnTo>
                  <a:lnTo>
                    <a:pt x="3318" y="590"/>
                  </a:lnTo>
                  <a:lnTo>
                    <a:pt x="3292" y="517"/>
                  </a:lnTo>
                  <a:lnTo>
                    <a:pt x="3262" y="446"/>
                  </a:lnTo>
                  <a:lnTo>
                    <a:pt x="3229" y="376"/>
                  </a:lnTo>
                  <a:lnTo>
                    <a:pt x="3194" y="310"/>
                  </a:lnTo>
                  <a:lnTo>
                    <a:pt x="3156" y="244"/>
                  </a:lnTo>
                  <a:lnTo>
                    <a:pt x="3114" y="179"/>
                  </a:lnTo>
                  <a:lnTo>
                    <a:pt x="3071" y="118"/>
                  </a:lnTo>
                  <a:lnTo>
                    <a:pt x="3024" y="58"/>
                  </a:lnTo>
                  <a:lnTo>
                    <a:pt x="2975" y="0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360000" tIns="1080000" rIns="360000" bIns="60960" anchorCtr="1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iS1ide-Freeform: Shape 2">
              <a:extLst>
                <a:ext uri="{FF2B5EF4-FFF2-40B4-BE49-F238E27FC236}">
                  <a16:creationId xmlns:a16="http://schemas.microsoft.com/office/drawing/2014/main" xmlns="" id="{BC9C5AC6-DFF2-4FC7-B8CC-29127A4A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952" y="3185029"/>
              <a:ext cx="2373827" cy="2717978"/>
            </a:xfrm>
            <a:custGeom>
              <a:avLst/>
              <a:gdLst>
                <a:gd name="T0" fmla="*/ 2975 w 2975"/>
                <a:gd name="T1" fmla="*/ 569 h 3406"/>
                <a:gd name="T2" fmla="*/ 2851 w 2975"/>
                <a:gd name="T3" fmla="*/ 446 h 3406"/>
                <a:gd name="T4" fmla="*/ 2716 w 2975"/>
                <a:gd name="T5" fmla="*/ 332 h 3406"/>
                <a:gd name="T6" fmla="*/ 2569 w 2975"/>
                <a:gd name="T7" fmla="*/ 237 h 3406"/>
                <a:gd name="T8" fmla="*/ 2411 w 2975"/>
                <a:gd name="T9" fmla="*/ 153 h 3406"/>
                <a:gd name="T10" fmla="*/ 2246 w 2975"/>
                <a:gd name="T11" fmla="*/ 89 h 3406"/>
                <a:gd name="T12" fmla="*/ 2072 w 2975"/>
                <a:gd name="T13" fmla="*/ 40 h 3406"/>
                <a:gd name="T14" fmla="*/ 1891 w 2975"/>
                <a:gd name="T15" fmla="*/ 11 h 3406"/>
                <a:gd name="T16" fmla="*/ 1703 w 2975"/>
                <a:gd name="T17" fmla="*/ 0 h 3406"/>
                <a:gd name="T18" fmla="*/ 1563 w 2975"/>
                <a:gd name="T19" fmla="*/ 5 h 3406"/>
                <a:gd name="T20" fmla="*/ 1381 w 2975"/>
                <a:gd name="T21" fmla="*/ 31 h 3406"/>
                <a:gd name="T22" fmla="*/ 1205 w 2975"/>
                <a:gd name="T23" fmla="*/ 75 h 3406"/>
                <a:gd name="T24" fmla="*/ 1036 w 2975"/>
                <a:gd name="T25" fmla="*/ 136 h 3406"/>
                <a:gd name="T26" fmla="*/ 876 w 2975"/>
                <a:gd name="T27" fmla="*/ 214 h 3406"/>
                <a:gd name="T28" fmla="*/ 728 w 2975"/>
                <a:gd name="T29" fmla="*/ 308 h 3406"/>
                <a:gd name="T30" fmla="*/ 589 w 2975"/>
                <a:gd name="T31" fmla="*/ 416 h 3406"/>
                <a:gd name="T32" fmla="*/ 462 w 2975"/>
                <a:gd name="T33" fmla="*/ 538 h 3406"/>
                <a:gd name="T34" fmla="*/ 336 w 2975"/>
                <a:gd name="T35" fmla="*/ 687 h 3406"/>
                <a:gd name="T36" fmla="*/ 178 w 2975"/>
                <a:gd name="T37" fmla="*/ 945 h 3406"/>
                <a:gd name="T38" fmla="*/ 67 w 2975"/>
                <a:gd name="T39" fmla="*/ 1232 h 3406"/>
                <a:gd name="T40" fmla="*/ 7 w 2975"/>
                <a:gd name="T41" fmla="*/ 1542 h 3406"/>
                <a:gd name="T42" fmla="*/ 0 w 2975"/>
                <a:gd name="T43" fmla="*/ 1747 h 3406"/>
                <a:gd name="T44" fmla="*/ 14 w 2975"/>
                <a:gd name="T45" fmla="*/ 1919 h 3406"/>
                <a:gd name="T46" fmla="*/ 44 w 2975"/>
                <a:gd name="T47" fmla="*/ 2087 h 3406"/>
                <a:gd name="T48" fmla="*/ 103 w 2975"/>
                <a:gd name="T49" fmla="*/ 2288 h 3406"/>
                <a:gd name="T50" fmla="*/ 248 w 2975"/>
                <a:gd name="T51" fmla="*/ 2586 h 3406"/>
                <a:gd name="T52" fmla="*/ 443 w 2975"/>
                <a:gd name="T53" fmla="*/ 2847 h 3406"/>
                <a:gd name="T54" fmla="*/ 684 w 2975"/>
                <a:gd name="T55" fmla="*/ 3068 h 3406"/>
                <a:gd name="T56" fmla="*/ 965 w 2975"/>
                <a:gd name="T57" fmla="*/ 3237 h 3406"/>
                <a:gd name="T58" fmla="*/ 1238 w 2975"/>
                <a:gd name="T59" fmla="*/ 3341 h 3406"/>
                <a:gd name="T60" fmla="*/ 1402 w 2975"/>
                <a:gd name="T61" fmla="*/ 3379 h 3406"/>
                <a:gd name="T62" fmla="*/ 1572 w 2975"/>
                <a:gd name="T63" fmla="*/ 3400 h 3406"/>
                <a:gd name="T64" fmla="*/ 1703 w 2975"/>
                <a:gd name="T65" fmla="*/ 3406 h 3406"/>
                <a:gd name="T66" fmla="*/ 1891 w 2975"/>
                <a:gd name="T67" fmla="*/ 3395 h 3406"/>
                <a:gd name="T68" fmla="*/ 2072 w 2975"/>
                <a:gd name="T69" fmla="*/ 3365 h 3406"/>
                <a:gd name="T70" fmla="*/ 2246 w 2975"/>
                <a:gd name="T71" fmla="*/ 3317 h 3406"/>
                <a:gd name="T72" fmla="*/ 2411 w 2975"/>
                <a:gd name="T73" fmla="*/ 3252 h 3406"/>
                <a:gd name="T74" fmla="*/ 2569 w 2975"/>
                <a:gd name="T75" fmla="*/ 3169 h 3406"/>
                <a:gd name="T76" fmla="*/ 2716 w 2975"/>
                <a:gd name="T77" fmla="*/ 3071 h 3406"/>
                <a:gd name="T78" fmla="*/ 2851 w 2975"/>
                <a:gd name="T79" fmla="*/ 2960 h 3406"/>
                <a:gd name="T80" fmla="*/ 2975 w 2975"/>
                <a:gd name="T81" fmla="*/ 2835 h 3406"/>
                <a:gd name="T82" fmla="*/ 2836 w 2975"/>
                <a:gd name="T83" fmla="*/ 2657 h 3406"/>
                <a:gd name="T84" fmla="*/ 2688 w 2975"/>
                <a:gd name="T85" fmla="*/ 2391 h 3406"/>
                <a:gd name="T86" fmla="*/ 2589 w 2975"/>
                <a:gd name="T87" fmla="*/ 2097 h 3406"/>
                <a:gd name="T88" fmla="*/ 2545 w 2975"/>
                <a:gd name="T89" fmla="*/ 1784 h 3406"/>
                <a:gd name="T90" fmla="*/ 2550 w 2975"/>
                <a:gd name="T91" fmla="*/ 1542 h 3406"/>
                <a:gd name="T92" fmla="*/ 2609 w 2975"/>
                <a:gd name="T93" fmla="*/ 1232 h 3406"/>
                <a:gd name="T94" fmla="*/ 2721 w 2975"/>
                <a:gd name="T95" fmla="*/ 947 h 3406"/>
                <a:gd name="T96" fmla="*/ 2879 w 2975"/>
                <a:gd name="T97" fmla="*/ 687 h 3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5" h="3406">
                  <a:moveTo>
                    <a:pt x="2975" y="569"/>
                  </a:moveTo>
                  <a:lnTo>
                    <a:pt x="2975" y="569"/>
                  </a:lnTo>
                  <a:lnTo>
                    <a:pt x="2975" y="569"/>
                  </a:lnTo>
                  <a:lnTo>
                    <a:pt x="2975" y="569"/>
                  </a:lnTo>
                  <a:lnTo>
                    <a:pt x="2945" y="538"/>
                  </a:lnTo>
                  <a:lnTo>
                    <a:pt x="2914" y="506"/>
                  </a:lnTo>
                  <a:lnTo>
                    <a:pt x="2883" y="475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8"/>
                  </a:lnTo>
                  <a:lnTo>
                    <a:pt x="2750" y="360"/>
                  </a:lnTo>
                  <a:lnTo>
                    <a:pt x="2716" y="332"/>
                  </a:lnTo>
                  <a:lnTo>
                    <a:pt x="2679" y="308"/>
                  </a:lnTo>
                  <a:lnTo>
                    <a:pt x="2644" y="282"/>
                  </a:lnTo>
                  <a:lnTo>
                    <a:pt x="2606" y="259"/>
                  </a:lnTo>
                  <a:lnTo>
                    <a:pt x="2569" y="237"/>
                  </a:lnTo>
                  <a:lnTo>
                    <a:pt x="2531" y="214"/>
                  </a:lnTo>
                  <a:lnTo>
                    <a:pt x="2491" y="193"/>
                  </a:lnTo>
                  <a:lnTo>
                    <a:pt x="2451" y="172"/>
                  </a:lnTo>
                  <a:lnTo>
                    <a:pt x="2411" y="153"/>
                  </a:lnTo>
                  <a:lnTo>
                    <a:pt x="2371" y="136"/>
                  </a:lnTo>
                  <a:lnTo>
                    <a:pt x="2329" y="118"/>
                  </a:lnTo>
                  <a:lnTo>
                    <a:pt x="2288" y="103"/>
                  </a:lnTo>
                  <a:lnTo>
                    <a:pt x="2246" y="89"/>
                  </a:lnTo>
                  <a:lnTo>
                    <a:pt x="2202" y="75"/>
                  </a:lnTo>
                  <a:lnTo>
                    <a:pt x="2159" y="61"/>
                  </a:lnTo>
                  <a:lnTo>
                    <a:pt x="2115" y="51"/>
                  </a:lnTo>
                  <a:lnTo>
                    <a:pt x="2072" y="40"/>
                  </a:lnTo>
                  <a:lnTo>
                    <a:pt x="2026" y="31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5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703" y="0"/>
                  </a:lnTo>
                  <a:lnTo>
                    <a:pt x="1656" y="0"/>
                  </a:lnTo>
                  <a:lnTo>
                    <a:pt x="1609" y="2"/>
                  </a:lnTo>
                  <a:lnTo>
                    <a:pt x="1563" y="5"/>
                  </a:lnTo>
                  <a:lnTo>
                    <a:pt x="1516" y="11"/>
                  </a:lnTo>
                  <a:lnTo>
                    <a:pt x="1471" y="16"/>
                  </a:lnTo>
                  <a:lnTo>
                    <a:pt x="1426" y="23"/>
                  </a:lnTo>
                  <a:lnTo>
                    <a:pt x="1381" y="31"/>
                  </a:lnTo>
                  <a:lnTo>
                    <a:pt x="1335" y="40"/>
                  </a:lnTo>
                  <a:lnTo>
                    <a:pt x="1292" y="51"/>
                  </a:lnTo>
                  <a:lnTo>
                    <a:pt x="1248" y="61"/>
                  </a:lnTo>
                  <a:lnTo>
                    <a:pt x="1205" y="75"/>
                  </a:lnTo>
                  <a:lnTo>
                    <a:pt x="1161" y="89"/>
                  </a:lnTo>
                  <a:lnTo>
                    <a:pt x="1120" y="103"/>
                  </a:lnTo>
                  <a:lnTo>
                    <a:pt x="1078" y="118"/>
                  </a:lnTo>
                  <a:lnTo>
                    <a:pt x="1036" y="136"/>
                  </a:lnTo>
                  <a:lnTo>
                    <a:pt x="996" y="153"/>
                  </a:lnTo>
                  <a:lnTo>
                    <a:pt x="956" y="172"/>
                  </a:lnTo>
                  <a:lnTo>
                    <a:pt x="916" y="193"/>
                  </a:lnTo>
                  <a:lnTo>
                    <a:pt x="876" y="214"/>
                  </a:lnTo>
                  <a:lnTo>
                    <a:pt x="838" y="237"/>
                  </a:lnTo>
                  <a:lnTo>
                    <a:pt x="801" y="259"/>
                  </a:lnTo>
                  <a:lnTo>
                    <a:pt x="763" y="282"/>
                  </a:lnTo>
                  <a:lnTo>
                    <a:pt x="728" y="308"/>
                  </a:lnTo>
                  <a:lnTo>
                    <a:pt x="691" y="332"/>
                  </a:lnTo>
                  <a:lnTo>
                    <a:pt x="657" y="360"/>
                  </a:lnTo>
                  <a:lnTo>
                    <a:pt x="622" y="388"/>
                  </a:lnTo>
                  <a:lnTo>
                    <a:pt x="589" y="416"/>
                  </a:lnTo>
                  <a:lnTo>
                    <a:pt x="556" y="446"/>
                  </a:lnTo>
                  <a:lnTo>
                    <a:pt x="524" y="475"/>
                  </a:lnTo>
                  <a:lnTo>
                    <a:pt x="493" y="506"/>
                  </a:lnTo>
                  <a:lnTo>
                    <a:pt x="462" y="538"/>
                  </a:lnTo>
                  <a:lnTo>
                    <a:pt x="432" y="569"/>
                  </a:lnTo>
                  <a:lnTo>
                    <a:pt x="432" y="569"/>
                  </a:lnTo>
                  <a:lnTo>
                    <a:pt x="383" y="627"/>
                  </a:lnTo>
                  <a:lnTo>
                    <a:pt x="336" y="687"/>
                  </a:lnTo>
                  <a:lnTo>
                    <a:pt x="293" y="748"/>
                  </a:lnTo>
                  <a:lnTo>
                    <a:pt x="251" y="813"/>
                  </a:lnTo>
                  <a:lnTo>
                    <a:pt x="213" y="879"/>
                  </a:lnTo>
                  <a:lnTo>
                    <a:pt x="178" y="945"/>
                  </a:lnTo>
                  <a:lnTo>
                    <a:pt x="145" y="1015"/>
                  </a:lnTo>
                  <a:lnTo>
                    <a:pt x="115" y="1086"/>
                  </a:lnTo>
                  <a:lnTo>
                    <a:pt x="89" y="1159"/>
                  </a:lnTo>
                  <a:lnTo>
                    <a:pt x="67" y="1232"/>
                  </a:lnTo>
                  <a:lnTo>
                    <a:pt x="46" y="1309"/>
                  </a:lnTo>
                  <a:lnTo>
                    <a:pt x="30" y="1385"/>
                  </a:lnTo>
                  <a:lnTo>
                    <a:pt x="18" y="1462"/>
                  </a:lnTo>
                  <a:lnTo>
                    <a:pt x="7" y="1542"/>
                  </a:lnTo>
                  <a:lnTo>
                    <a:pt x="2" y="1622"/>
                  </a:lnTo>
                  <a:lnTo>
                    <a:pt x="0" y="1702"/>
                  </a:lnTo>
                  <a:lnTo>
                    <a:pt x="0" y="1702"/>
                  </a:lnTo>
                  <a:lnTo>
                    <a:pt x="0" y="1747"/>
                  </a:lnTo>
                  <a:lnTo>
                    <a:pt x="2" y="1791"/>
                  </a:lnTo>
                  <a:lnTo>
                    <a:pt x="6" y="1834"/>
                  </a:lnTo>
                  <a:lnTo>
                    <a:pt x="9" y="1876"/>
                  </a:lnTo>
                  <a:lnTo>
                    <a:pt x="14" y="1919"/>
                  </a:lnTo>
                  <a:lnTo>
                    <a:pt x="20" y="1961"/>
                  </a:lnTo>
                  <a:lnTo>
                    <a:pt x="27" y="2005"/>
                  </a:lnTo>
                  <a:lnTo>
                    <a:pt x="35" y="2046"/>
                  </a:lnTo>
                  <a:lnTo>
                    <a:pt x="44" y="2087"/>
                  </a:lnTo>
                  <a:lnTo>
                    <a:pt x="54" y="2128"/>
                  </a:lnTo>
                  <a:lnTo>
                    <a:pt x="65" y="2168"/>
                  </a:lnTo>
                  <a:lnTo>
                    <a:pt x="77" y="2208"/>
                  </a:lnTo>
                  <a:lnTo>
                    <a:pt x="103" y="2288"/>
                  </a:lnTo>
                  <a:lnTo>
                    <a:pt x="134" y="2365"/>
                  </a:lnTo>
                  <a:lnTo>
                    <a:pt x="168" y="2441"/>
                  </a:lnTo>
                  <a:lnTo>
                    <a:pt x="206" y="2515"/>
                  </a:lnTo>
                  <a:lnTo>
                    <a:pt x="248" y="2586"/>
                  </a:lnTo>
                  <a:lnTo>
                    <a:pt x="291" y="2656"/>
                  </a:lnTo>
                  <a:lnTo>
                    <a:pt x="338" y="2722"/>
                  </a:lnTo>
                  <a:lnTo>
                    <a:pt x="389" y="2786"/>
                  </a:lnTo>
                  <a:lnTo>
                    <a:pt x="443" y="2847"/>
                  </a:lnTo>
                  <a:lnTo>
                    <a:pt x="500" y="2906"/>
                  </a:lnTo>
                  <a:lnTo>
                    <a:pt x="559" y="2964"/>
                  </a:lnTo>
                  <a:lnTo>
                    <a:pt x="620" y="3017"/>
                  </a:lnTo>
                  <a:lnTo>
                    <a:pt x="684" y="3068"/>
                  </a:lnTo>
                  <a:lnTo>
                    <a:pt x="751" y="3115"/>
                  </a:lnTo>
                  <a:lnTo>
                    <a:pt x="820" y="3158"/>
                  </a:lnTo>
                  <a:lnTo>
                    <a:pt x="892" y="3200"/>
                  </a:lnTo>
                  <a:lnTo>
                    <a:pt x="965" y="3237"/>
                  </a:lnTo>
                  <a:lnTo>
                    <a:pt x="1041" y="3272"/>
                  </a:lnTo>
                  <a:lnTo>
                    <a:pt x="1118" y="3303"/>
                  </a:lnTo>
                  <a:lnTo>
                    <a:pt x="1198" y="3329"/>
                  </a:lnTo>
                  <a:lnTo>
                    <a:pt x="1238" y="3341"/>
                  </a:lnTo>
                  <a:lnTo>
                    <a:pt x="1278" y="3352"/>
                  </a:lnTo>
                  <a:lnTo>
                    <a:pt x="1320" y="3362"/>
                  </a:lnTo>
                  <a:lnTo>
                    <a:pt x="1360" y="3371"/>
                  </a:lnTo>
                  <a:lnTo>
                    <a:pt x="1402" y="3379"/>
                  </a:lnTo>
                  <a:lnTo>
                    <a:pt x="1443" y="3386"/>
                  </a:lnTo>
                  <a:lnTo>
                    <a:pt x="1487" y="3392"/>
                  </a:lnTo>
                  <a:lnTo>
                    <a:pt x="1529" y="3397"/>
                  </a:lnTo>
                  <a:lnTo>
                    <a:pt x="1572" y="3400"/>
                  </a:lnTo>
                  <a:lnTo>
                    <a:pt x="1616" y="3404"/>
                  </a:lnTo>
                  <a:lnTo>
                    <a:pt x="1659" y="3406"/>
                  </a:lnTo>
                  <a:lnTo>
                    <a:pt x="1703" y="3406"/>
                  </a:lnTo>
                  <a:lnTo>
                    <a:pt x="1703" y="3406"/>
                  </a:lnTo>
                  <a:lnTo>
                    <a:pt x="1751" y="3406"/>
                  </a:lnTo>
                  <a:lnTo>
                    <a:pt x="1798" y="3402"/>
                  </a:lnTo>
                  <a:lnTo>
                    <a:pt x="1844" y="3400"/>
                  </a:lnTo>
                  <a:lnTo>
                    <a:pt x="1891" y="3395"/>
                  </a:lnTo>
                  <a:lnTo>
                    <a:pt x="1936" y="3390"/>
                  </a:lnTo>
                  <a:lnTo>
                    <a:pt x="1981" y="3383"/>
                  </a:lnTo>
                  <a:lnTo>
                    <a:pt x="2026" y="3374"/>
                  </a:lnTo>
                  <a:lnTo>
                    <a:pt x="2072" y="3365"/>
                  </a:lnTo>
                  <a:lnTo>
                    <a:pt x="2115" y="3355"/>
                  </a:lnTo>
                  <a:lnTo>
                    <a:pt x="2160" y="3343"/>
                  </a:lnTo>
                  <a:lnTo>
                    <a:pt x="2202" y="3331"/>
                  </a:lnTo>
                  <a:lnTo>
                    <a:pt x="2246" y="3317"/>
                  </a:lnTo>
                  <a:lnTo>
                    <a:pt x="2288" y="3303"/>
                  </a:lnTo>
                  <a:lnTo>
                    <a:pt x="2329" y="3287"/>
                  </a:lnTo>
                  <a:lnTo>
                    <a:pt x="2371" y="3270"/>
                  </a:lnTo>
                  <a:lnTo>
                    <a:pt x="2411" y="3252"/>
                  </a:lnTo>
                  <a:lnTo>
                    <a:pt x="2453" y="3233"/>
                  </a:lnTo>
                  <a:lnTo>
                    <a:pt x="2491" y="3212"/>
                  </a:lnTo>
                  <a:lnTo>
                    <a:pt x="2531" y="3191"/>
                  </a:lnTo>
                  <a:lnTo>
                    <a:pt x="2569" y="3169"/>
                  </a:lnTo>
                  <a:lnTo>
                    <a:pt x="2606" y="3146"/>
                  </a:lnTo>
                  <a:lnTo>
                    <a:pt x="2644" y="3122"/>
                  </a:lnTo>
                  <a:lnTo>
                    <a:pt x="2681" y="3098"/>
                  </a:lnTo>
                  <a:lnTo>
                    <a:pt x="2716" y="3071"/>
                  </a:lnTo>
                  <a:lnTo>
                    <a:pt x="2750" y="3045"/>
                  </a:lnTo>
                  <a:lnTo>
                    <a:pt x="2785" y="3017"/>
                  </a:lnTo>
                  <a:lnTo>
                    <a:pt x="2818" y="2990"/>
                  </a:lnTo>
                  <a:lnTo>
                    <a:pt x="2851" y="2960"/>
                  </a:lnTo>
                  <a:lnTo>
                    <a:pt x="2883" y="2930"/>
                  </a:lnTo>
                  <a:lnTo>
                    <a:pt x="2914" y="2899"/>
                  </a:lnTo>
                  <a:lnTo>
                    <a:pt x="2945" y="2868"/>
                  </a:lnTo>
                  <a:lnTo>
                    <a:pt x="2975" y="2835"/>
                  </a:lnTo>
                  <a:lnTo>
                    <a:pt x="2975" y="2835"/>
                  </a:lnTo>
                  <a:lnTo>
                    <a:pt x="2926" y="2777"/>
                  </a:lnTo>
                  <a:lnTo>
                    <a:pt x="2879" y="2718"/>
                  </a:lnTo>
                  <a:lnTo>
                    <a:pt x="2836" y="2657"/>
                  </a:lnTo>
                  <a:lnTo>
                    <a:pt x="2794" y="2593"/>
                  </a:lnTo>
                  <a:lnTo>
                    <a:pt x="2756" y="2527"/>
                  </a:lnTo>
                  <a:lnTo>
                    <a:pt x="2721" y="2459"/>
                  </a:lnTo>
                  <a:lnTo>
                    <a:pt x="2688" y="2391"/>
                  </a:lnTo>
                  <a:lnTo>
                    <a:pt x="2658" y="2320"/>
                  </a:lnTo>
                  <a:lnTo>
                    <a:pt x="2632" y="2247"/>
                  </a:lnTo>
                  <a:lnTo>
                    <a:pt x="2609" y="2174"/>
                  </a:lnTo>
                  <a:lnTo>
                    <a:pt x="2589" y="2097"/>
                  </a:lnTo>
                  <a:lnTo>
                    <a:pt x="2573" y="2020"/>
                  </a:lnTo>
                  <a:lnTo>
                    <a:pt x="2561" y="1944"/>
                  </a:lnTo>
                  <a:lnTo>
                    <a:pt x="2550" y="1864"/>
                  </a:lnTo>
                  <a:lnTo>
                    <a:pt x="2545" y="1784"/>
                  </a:lnTo>
                  <a:lnTo>
                    <a:pt x="2543" y="1702"/>
                  </a:lnTo>
                  <a:lnTo>
                    <a:pt x="2543" y="1702"/>
                  </a:lnTo>
                  <a:lnTo>
                    <a:pt x="2545" y="1622"/>
                  </a:lnTo>
                  <a:lnTo>
                    <a:pt x="2550" y="1542"/>
                  </a:lnTo>
                  <a:lnTo>
                    <a:pt x="2561" y="1462"/>
                  </a:lnTo>
                  <a:lnTo>
                    <a:pt x="2573" y="1385"/>
                  </a:lnTo>
                  <a:lnTo>
                    <a:pt x="2589" y="1309"/>
                  </a:lnTo>
                  <a:lnTo>
                    <a:pt x="2609" y="1232"/>
                  </a:lnTo>
                  <a:lnTo>
                    <a:pt x="2632" y="1159"/>
                  </a:lnTo>
                  <a:lnTo>
                    <a:pt x="2658" y="1086"/>
                  </a:lnTo>
                  <a:lnTo>
                    <a:pt x="2688" y="1015"/>
                  </a:lnTo>
                  <a:lnTo>
                    <a:pt x="2721" y="947"/>
                  </a:lnTo>
                  <a:lnTo>
                    <a:pt x="2756" y="879"/>
                  </a:lnTo>
                  <a:lnTo>
                    <a:pt x="2794" y="813"/>
                  </a:lnTo>
                  <a:lnTo>
                    <a:pt x="2836" y="748"/>
                  </a:lnTo>
                  <a:lnTo>
                    <a:pt x="2879" y="687"/>
                  </a:lnTo>
                  <a:lnTo>
                    <a:pt x="2926" y="628"/>
                  </a:lnTo>
                  <a:lnTo>
                    <a:pt x="2975" y="569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216000" tIns="1260000" rIns="540000" bIns="60960" anchorCtr="1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46" name="iS1ide-Freeform: Shape 3"/>
            <p:cNvSpPr>
              <a:spLocks/>
            </p:cNvSpPr>
            <p:nvPr/>
          </p:nvSpPr>
          <p:spPr bwMode="auto">
            <a:xfrm>
              <a:off x="6132004" y="1376772"/>
              <a:ext cx="2374079" cy="2717337"/>
            </a:xfrm>
            <a:custGeom>
              <a:avLst/>
              <a:gdLst>
                <a:gd name="T0" fmla="*/ 2147483646 w 2975"/>
                <a:gd name="T1" fmla="*/ 2147483646 h 3406"/>
                <a:gd name="T2" fmla="*/ 2147483646 w 2975"/>
                <a:gd name="T3" fmla="*/ 2147483646 h 3406"/>
                <a:gd name="T4" fmla="*/ 2147483646 w 2975"/>
                <a:gd name="T5" fmla="*/ 2147483646 h 3406"/>
                <a:gd name="T6" fmla="*/ 2147483646 w 2975"/>
                <a:gd name="T7" fmla="*/ 2147483646 h 3406"/>
                <a:gd name="T8" fmla="*/ 2147483646 w 2975"/>
                <a:gd name="T9" fmla="*/ 2147483646 h 3406"/>
                <a:gd name="T10" fmla="*/ 2147483646 w 2975"/>
                <a:gd name="T11" fmla="*/ 2147483646 h 3406"/>
                <a:gd name="T12" fmla="*/ 2147483646 w 2975"/>
                <a:gd name="T13" fmla="*/ 2147483646 h 3406"/>
                <a:gd name="T14" fmla="*/ 2147483646 w 2975"/>
                <a:gd name="T15" fmla="*/ 2147483646 h 3406"/>
                <a:gd name="T16" fmla="*/ 2147483646 w 2975"/>
                <a:gd name="T17" fmla="*/ 2147483646 h 3406"/>
                <a:gd name="T18" fmla="*/ 2147483646 w 2975"/>
                <a:gd name="T19" fmla="*/ 2147483646 h 3406"/>
                <a:gd name="T20" fmla="*/ 2147483646 w 2975"/>
                <a:gd name="T21" fmla="*/ 2147483646 h 3406"/>
                <a:gd name="T22" fmla="*/ 2147483646 w 2975"/>
                <a:gd name="T23" fmla="*/ 2147483646 h 3406"/>
                <a:gd name="T24" fmla="*/ 2147483646 w 2975"/>
                <a:gd name="T25" fmla="*/ 2147483646 h 3406"/>
                <a:gd name="T26" fmla="*/ 2147483646 w 2975"/>
                <a:gd name="T27" fmla="*/ 2147483646 h 3406"/>
                <a:gd name="T28" fmla="*/ 2147483646 w 2975"/>
                <a:gd name="T29" fmla="*/ 2147483646 h 3406"/>
                <a:gd name="T30" fmla="*/ 2147483646 w 2975"/>
                <a:gd name="T31" fmla="*/ 2147483646 h 3406"/>
                <a:gd name="T32" fmla="*/ 0 w 2975"/>
                <a:gd name="T33" fmla="*/ 2147483646 h 3406"/>
                <a:gd name="T34" fmla="*/ 2147483646 w 2975"/>
                <a:gd name="T35" fmla="*/ 2147483646 h 3406"/>
                <a:gd name="T36" fmla="*/ 2147483646 w 2975"/>
                <a:gd name="T37" fmla="*/ 2147483646 h 3406"/>
                <a:gd name="T38" fmla="*/ 2147483646 w 2975"/>
                <a:gd name="T39" fmla="*/ 2147483646 h 3406"/>
                <a:gd name="T40" fmla="*/ 2147483646 w 2975"/>
                <a:gd name="T41" fmla="*/ 2147483646 h 3406"/>
                <a:gd name="T42" fmla="*/ 2147483646 w 2975"/>
                <a:gd name="T43" fmla="*/ 2147483646 h 3406"/>
                <a:gd name="T44" fmla="*/ 2147483646 w 2975"/>
                <a:gd name="T45" fmla="*/ 2147483646 h 3406"/>
                <a:gd name="T46" fmla="*/ 2147483646 w 2975"/>
                <a:gd name="T47" fmla="*/ 2147483646 h 3406"/>
                <a:gd name="T48" fmla="*/ 2147483646 w 2975"/>
                <a:gd name="T49" fmla="*/ 2147483646 h 3406"/>
                <a:gd name="T50" fmla="*/ 2147483646 w 2975"/>
                <a:gd name="T51" fmla="*/ 2147483646 h 3406"/>
                <a:gd name="T52" fmla="*/ 2147483646 w 2975"/>
                <a:gd name="T53" fmla="*/ 2147483646 h 3406"/>
                <a:gd name="T54" fmla="*/ 2147483646 w 2975"/>
                <a:gd name="T55" fmla="*/ 2147483646 h 3406"/>
                <a:gd name="T56" fmla="*/ 2147483646 w 2975"/>
                <a:gd name="T57" fmla="*/ 2147483646 h 3406"/>
                <a:gd name="T58" fmla="*/ 2147483646 w 2975"/>
                <a:gd name="T59" fmla="*/ 2147483646 h 3406"/>
                <a:gd name="T60" fmla="*/ 2147483646 w 2975"/>
                <a:gd name="T61" fmla="*/ 2147483646 h 3406"/>
                <a:gd name="T62" fmla="*/ 2147483646 w 2975"/>
                <a:gd name="T63" fmla="*/ 2147483646 h 3406"/>
                <a:gd name="T64" fmla="*/ 2147483646 w 2975"/>
                <a:gd name="T65" fmla="*/ 2147483646 h 3406"/>
                <a:gd name="T66" fmla="*/ 2147483646 w 2975"/>
                <a:gd name="T67" fmla="*/ 2147483646 h 3406"/>
                <a:gd name="T68" fmla="*/ 2147483646 w 2975"/>
                <a:gd name="T69" fmla="*/ 2147483646 h 3406"/>
                <a:gd name="T70" fmla="*/ 2147483646 w 2975"/>
                <a:gd name="T71" fmla="*/ 2147483646 h 3406"/>
                <a:gd name="T72" fmla="*/ 2147483646 w 2975"/>
                <a:gd name="T73" fmla="*/ 2147483646 h 3406"/>
                <a:gd name="T74" fmla="*/ 2147483646 w 2975"/>
                <a:gd name="T75" fmla="*/ 2147483646 h 3406"/>
                <a:gd name="T76" fmla="*/ 2147483646 w 2975"/>
                <a:gd name="T77" fmla="*/ 2147483646 h 3406"/>
                <a:gd name="T78" fmla="*/ 2147483646 w 2975"/>
                <a:gd name="T79" fmla="*/ 2147483646 h 3406"/>
                <a:gd name="T80" fmla="*/ 2147483646 w 2975"/>
                <a:gd name="T81" fmla="*/ 2147483646 h 3406"/>
                <a:gd name="T82" fmla="*/ 2147483646 w 2975"/>
                <a:gd name="T83" fmla="*/ 2147483646 h 3406"/>
                <a:gd name="T84" fmla="*/ 2147483646 w 2975"/>
                <a:gd name="T85" fmla="*/ 2147483646 h 3406"/>
                <a:gd name="T86" fmla="*/ 2147483646 w 2975"/>
                <a:gd name="T87" fmla="*/ 2147483646 h 3406"/>
                <a:gd name="T88" fmla="*/ 2147483646 w 2975"/>
                <a:gd name="T89" fmla="*/ 2147483646 h 3406"/>
                <a:gd name="T90" fmla="*/ 2147483646 w 2975"/>
                <a:gd name="T91" fmla="*/ 2147483646 h 3406"/>
                <a:gd name="T92" fmla="*/ 2147483646 w 2975"/>
                <a:gd name="T93" fmla="*/ 2147483646 h 3406"/>
                <a:gd name="T94" fmla="*/ 2147483646 w 2975"/>
                <a:gd name="T95" fmla="*/ 2147483646 h 3406"/>
                <a:gd name="T96" fmla="*/ 2147483646 w 2975"/>
                <a:gd name="T97" fmla="*/ 2147483646 h 34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75" h="3406">
                  <a:moveTo>
                    <a:pt x="1271" y="0"/>
                  </a:moveTo>
                  <a:lnTo>
                    <a:pt x="1271" y="0"/>
                  </a:lnTo>
                  <a:lnTo>
                    <a:pt x="1224" y="0"/>
                  </a:lnTo>
                  <a:lnTo>
                    <a:pt x="1177" y="2"/>
                  </a:lnTo>
                  <a:lnTo>
                    <a:pt x="1131" y="6"/>
                  </a:lnTo>
                  <a:lnTo>
                    <a:pt x="1084" y="11"/>
                  </a:lnTo>
                  <a:lnTo>
                    <a:pt x="1039" y="16"/>
                  </a:lnTo>
                  <a:lnTo>
                    <a:pt x="994" y="23"/>
                  </a:lnTo>
                  <a:lnTo>
                    <a:pt x="949" y="30"/>
                  </a:lnTo>
                  <a:lnTo>
                    <a:pt x="903" y="41"/>
                  </a:lnTo>
                  <a:lnTo>
                    <a:pt x="860" y="51"/>
                  </a:lnTo>
                  <a:lnTo>
                    <a:pt x="815" y="61"/>
                  </a:lnTo>
                  <a:lnTo>
                    <a:pt x="773" y="75"/>
                  </a:lnTo>
                  <a:lnTo>
                    <a:pt x="729" y="87"/>
                  </a:lnTo>
                  <a:lnTo>
                    <a:pt x="687" y="103"/>
                  </a:lnTo>
                  <a:lnTo>
                    <a:pt x="646" y="119"/>
                  </a:lnTo>
                  <a:lnTo>
                    <a:pt x="604" y="136"/>
                  </a:lnTo>
                  <a:lnTo>
                    <a:pt x="562" y="154"/>
                  </a:lnTo>
                  <a:lnTo>
                    <a:pt x="522" y="173"/>
                  </a:lnTo>
                  <a:lnTo>
                    <a:pt x="484" y="194"/>
                  </a:lnTo>
                  <a:lnTo>
                    <a:pt x="444" y="215"/>
                  </a:lnTo>
                  <a:lnTo>
                    <a:pt x="406" y="235"/>
                  </a:lnTo>
                  <a:lnTo>
                    <a:pt x="369" y="260"/>
                  </a:lnTo>
                  <a:lnTo>
                    <a:pt x="331" y="282"/>
                  </a:lnTo>
                  <a:lnTo>
                    <a:pt x="294" y="308"/>
                  </a:lnTo>
                  <a:lnTo>
                    <a:pt x="259" y="333"/>
                  </a:lnTo>
                  <a:lnTo>
                    <a:pt x="225" y="361"/>
                  </a:lnTo>
                  <a:lnTo>
                    <a:pt x="190" y="389"/>
                  </a:lnTo>
                  <a:lnTo>
                    <a:pt x="157" y="416"/>
                  </a:lnTo>
                  <a:lnTo>
                    <a:pt x="124" y="446"/>
                  </a:lnTo>
                  <a:lnTo>
                    <a:pt x="91" y="476"/>
                  </a:lnTo>
                  <a:lnTo>
                    <a:pt x="61" y="507"/>
                  </a:lnTo>
                  <a:lnTo>
                    <a:pt x="30" y="538"/>
                  </a:lnTo>
                  <a:lnTo>
                    <a:pt x="0" y="569"/>
                  </a:lnTo>
                  <a:lnTo>
                    <a:pt x="49" y="627"/>
                  </a:lnTo>
                  <a:lnTo>
                    <a:pt x="96" y="688"/>
                  </a:lnTo>
                  <a:lnTo>
                    <a:pt x="139" y="749"/>
                  </a:lnTo>
                  <a:lnTo>
                    <a:pt x="181" y="813"/>
                  </a:lnTo>
                  <a:lnTo>
                    <a:pt x="219" y="879"/>
                  </a:lnTo>
                  <a:lnTo>
                    <a:pt x="254" y="945"/>
                  </a:lnTo>
                  <a:lnTo>
                    <a:pt x="287" y="1015"/>
                  </a:lnTo>
                  <a:lnTo>
                    <a:pt x="317" y="1086"/>
                  </a:lnTo>
                  <a:lnTo>
                    <a:pt x="343" y="1159"/>
                  </a:lnTo>
                  <a:lnTo>
                    <a:pt x="366" y="1232"/>
                  </a:lnTo>
                  <a:lnTo>
                    <a:pt x="386" y="1307"/>
                  </a:lnTo>
                  <a:lnTo>
                    <a:pt x="402" y="1384"/>
                  </a:lnTo>
                  <a:lnTo>
                    <a:pt x="414" y="1462"/>
                  </a:lnTo>
                  <a:lnTo>
                    <a:pt x="425" y="1542"/>
                  </a:lnTo>
                  <a:lnTo>
                    <a:pt x="430" y="1622"/>
                  </a:lnTo>
                  <a:lnTo>
                    <a:pt x="432" y="1702"/>
                  </a:lnTo>
                  <a:lnTo>
                    <a:pt x="430" y="1784"/>
                  </a:lnTo>
                  <a:lnTo>
                    <a:pt x="425" y="1864"/>
                  </a:lnTo>
                  <a:lnTo>
                    <a:pt x="414" y="1942"/>
                  </a:lnTo>
                  <a:lnTo>
                    <a:pt x="402" y="2021"/>
                  </a:lnTo>
                  <a:lnTo>
                    <a:pt x="386" y="2097"/>
                  </a:lnTo>
                  <a:lnTo>
                    <a:pt x="366" y="2174"/>
                  </a:lnTo>
                  <a:lnTo>
                    <a:pt x="343" y="2247"/>
                  </a:lnTo>
                  <a:lnTo>
                    <a:pt x="317" y="2320"/>
                  </a:lnTo>
                  <a:lnTo>
                    <a:pt x="287" y="2390"/>
                  </a:lnTo>
                  <a:lnTo>
                    <a:pt x="254" y="2459"/>
                  </a:lnTo>
                  <a:lnTo>
                    <a:pt x="219" y="2527"/>
                  </a:lnTo>
                  <a:lnTo>
                    <a:pt x="181" y="2593"/>
                  </a:lnTo>
                  <a:lnTo>
                    <a:pt x="139" y="2656"/>
                  </a:lnTo>
                  <a:lnTo>
                    <a:pt x="96" y="2719"/>
                  </a:lnTo>
                  <a:lnTo>
                    <a:pt x="49" y="2778"/>
                  </a:lnTo>
                  <a:lnTo>
                    <a:pt x="0" y="2835"/>
                  </a:lnTo>
                  <a:lnTo>
                    <a:pt x="30" y="2868"/>
                  </a:lnTo>
                  <a:lnTo>
                    <a:pt x="61" y="2900"/>
                  </a:lnTo>
                  <a:lnTo>
                    <a:pt x="92" y="2931"/>
                  </a:lnTo>
                  <a:lnTo>
                    <a:pt x="124" y="2960"/>
                  </a:lnTo>
                  <a:lnTo>
                    <a:pt x="157" y="2990"/>
                  </a:lnTo>
                  <a:lnTo>
                    <a:pt x="190" y="3018"/>
                  </a:lnTo>
                  <a:lnTo>
                    <a:pt x="225" y="3046"/>
                  </a:lnTo>
                  <a:lnTo>
                    <a:pt x="259" y="3072"/>
                  </a:lnTo>
                  <a:lnTo>
                    <a:pt x="294" y="3098"/>
                  </a:lnTo>
                  <a:lnTo>
                    <a:pt x="331" y="3122"/>
                  </a:lnTo>
                  <a:lnTo>
                    <a:pt x="369" y="3147"/>
                  </a:lnTo>
                  <a:lnTo>
                    <a:pt x="406" y="3169"/>
                  </a:lnTo>
                  <a:lnTo>
                    <a:pt x="444" y="3192"/>
                  </a:lnTo>
                  <a:lnTo>
                    <a:pt x="484" y="3213"/>
                  </a:lnTo>
                  <a:lnTo>
                    <a:pt x="522" y="3234"/>
                  </a:lnTo>
                  <a:lnTo>
                    <a:pt x="564" y="3251"/>
                  </a:lnTo>
                  <a:lnTo>
                    <a:pt x="604" y="3270"/>
                  </a:lnTo>
                  <a:lnTo>
                    <a:pt x="646" y="3288"/>
                  </a:lnTo>
                  <a:lnTo>
                    <a:pt x="687" y="3303"/>
                  </a:lnTo>
                  <a:lnTo>
                    <a:pt x="729" y="3317"/>
                  </a:lnTo>
                  <a:lnTo>
                    <a:pt x="773" y="3331"/>
                  </a:lnTo>
                  <a:lnTo>
                    <a:pt x="815" y="3343"/>
                  </a:lnTo>
                  <a:lnTo>
                    <a:pt x="860" y="3355"/>
                  </a:lnTo>
                  <a:lnTo>
                    <a:pt x="903" y="3366"/>
                  </a:lnTo>
                  <a:lnTo>
                    <a:pt x="949" y="3375"/>
                  </a:lnTo>
                  <a:lnTo>
                    <a:pt x="994" y="3383"/>
                  </a:lnTo>
                  <a:lnTo>
                    <a:pt x="1039" y="3390"/>
                  </a:lnTo>
                  <a:lnTo>
                    <a:pt x="1084" y="3395"/>
                  </a:lnTo>
                  <a:lnTo>
                    <a:pt x="1131" y="3401"/>
                  </a:lnTo>
                  <a:lnTo>
                    <a:pt x="1177" y="3402"/>
                  </a:lnTo>
                  <a:lnTo>
                    <a:pt x="1224" y="3404"/>
                  </a:lnTo>
                  <a:lnTo>
                    <a:pt x="1271" y="3406"/>
                  </a:lnTo>
                  <a:lnTo>
                    <a:pt x="1319" y="3404"/>
                  </a:lnTo>
                  <a:lnTo>
                    <a:pt x="1366" y="3402"/>
                  </a:lnTo>
                  <a:lnTo>
                    <a:pt x="1412" y="3401"/>
                  </a:lnTo>
                  <a:lnTo>
                    <a:pt x="1459" y="3395"/>
                  </a:lnTo>
                  <a:lnTo>
                    <a:pt x="1504" y="3390"/>
                  </a:lnTo>
                  <a:lnTo>
                    <a:pt x="1549" y="3383"/>
                  </a:lnTo>
                  <a:lnTo>
                    <a:pt x="1594" y="3375"/>
                  </a:lnTo>
                  <a:lnTo>
                    <a:pt x="1640" y="3366"/>
                  </a:lnTo>
                  <a:lnTo>
                    <a:pt x="1683" y="3355"/>
                  </a:lnTo>
                  <a:lnTo>
                    <a:pt x="1727" y="3343"/>
                  </a:lnTo>
                  <a:lnTo>
                    <a:pt x="1770" y="3331"/>
                  </a:lnTo>
                  <a:lnTo>
                    <a:pt x="1814" y="3317"/>
                  </a:lnTo>
                  <a:lnTo>
                    <a:pt x="1855" y="3303"/>
                  </a:lnTo>
                  <a:lnTo>
                    <a:pt x="1897" y="3288"/>
                  </a:lnTo>
                  <a:lnTo>
                    <a:pt x="1939" y="3270"/>
                  </a:lnTo>
                  <a:lnTo>
                    <a:pt x="1979" y="3251"/>
                  </a:lnTo>
                  <a:lnTo>
                    <a:pt x="2019" y="3234"/>
                  </a:lnTo>
                  <a:lnTo>
                    <a:pt x="2059" y="3213"/>
                  </a:lnTo>
                  <a:lnTo>
                    <a:pt x="2097" y="3192"/>
                  </a:lnTo>
                  <a:lnTo>
                    <a:pt x="2137" y="3169"/>
                  </a:lnTo>
                  <a:lnTo>
                    <a:pt x="2174" y="3147"/>
                  </a:lnTo>
                  <a:lnTo>
                    <a:pt x="2210" y="3122"/>
                  </a:lnTo>
                  <a:lnTo>
                    <a:pt x="2247" y="3098"/>
                  </a:lnTo>
                  <a:lnTo>
                    <a:pt x="2284" y="3072"/>
                  </a:lnTo>
                  <a:lnTo>
                    <a:pt x="2318" y="3046"/>
                  </a:lnTo>
                  <a:lnTo>
                    <a:pt x="2353" y="3018"/>
                  </a:lnTo>
                  <a:lnTo>
                    <a:pt x="2386" y="2990"/>
                  </a:lnTo>
                  <a:lnTo>
                    <a:pt x="2419" y="2960"/>
                  </a:lnTo>
                  <a:lnTo>
                    <a:pt x="2451" y="2931"/>
                  </a:lnTo>
                  <a:lnTo>
                    <a:pt x="2482" y="2900"/>
                  </a:lnTo>
                  <a:lnTo>
                    <a:pt x="2513" y="2868"/>
                  </a:lnTo>
                  <a:lnTo>
                    <a:pt x="2543" y="2835"/>
                  </a:lnTo>
                  <a:lnTo>
                    <a:pt x="2592" y="2778"/>
                  </a:lnTo>
                  <a:lnTo>
                    <a:pt x="2639" y="2719"/>
                  </a:lnTo>
                  <a:lnTo>
                    <a:pt x="2682" y="2658"/>
                  </a:lnTo>
                  <a:lnTo>
                    <a:pt x="2724" y="2593"/>
                  </a:lnTo>
                  <a:lnTo>
                    <a:pt x="2762" y="2527"/>
                  </a:lnTo>
                  <a:lnTo>
                    <a:pt x="2797" y="2459"/>
                  </a:lnTo>
                  <a:lnTo>
                    <a:pt x="2830" y="2391"/>
                  </a:lnTo>
                  <a:lnTo>
                    <a:pt x="2860" y="2320"/>
                  </a:lnTo>
                  <a:lnTo>
                    <a:pt x="2886" y="2247"/>
                  </a:lnTo>
                  <a:lnTo>
                    <a:pt x="2908" y="2174"/>
                  </a:lnTo>
                  <a:lnTo>
                    <a:pt x="2928" y="2097"/>
                  </a:lnTo>
                  <a:lnTo>
                    <a:pt x="2945" y="2021"/>
                  </a:lnTo>
                  <a:lnTo>
                    <a:pt x="2957" y="1942"/>
                  </a:lnTo>
                  <a:lnTo>
                    <a:pt x="2968" y="1864"/>
                  </a:lnTo>
                  <a:lnTo>
                    <a:pt x="2973" y="1784"/>
                  </a:lnTo>
                  <a:lnTo>
                    <a:pt x="2975" y="1702"/>
                  </a:lnTo>
                  <a:lnTo>
                    <a:pt x="2975" y="1659"/>
                  </a:lnTo>
                  <a:lnTo>
                    <a:pt x="2973" y="1615"/>
                  </a:lnTo>
                  <a:lnTo>
                    <a:pt x="2969" y="1572"/>
                  </a:lnTo>
                  <a:lnTo>
                    <a:pt x="2966" y="1528"/>
                  </a:lnTo>
                  <a:lnTo>
                    <a:pt x="2961" y="1487"/>
                  </a:lnTo>
                  <a:lnTo>
                    <a:pt x="2955" y="1443"/>
                  </a:lnTo>
                  <a:lnTo>
                    <a:pt x="2948" y="1401"/>
                  </a:lnTo>
                  <a:lnTo>
                    <a:pt x="2940" y="1360"/>
                  </a:lnTo>
                  <a:lnTo>
                    <a:pt x="2931" y="1318"/>
                  </a:lnTo>
                  <a:lnTo>
                    <a:pt x="2921" y="1278"/>
                  </a:lnTo>
                  <a:lnTo>
                    <a:pt x="2910" y="1236"/>
                  </a:lnTo>
                  <a:lnTo>
                    <a:pt x="2898" y="1196"/>
                  </a:lnTo>
                  <a:lnTo>
                    <a:pt x="2872" y="1118"/>
                  </a:lnTo>
                  <a:lnTo>
                    <a:pt x="2841" y="1039"/>
                  </a:lnTo>
                  <a:lnTo>
                    <a:pt x="2806" y="965"/>
                  </a:lnTo>
                  <a:lnTo>
                    <a:pt x="2769" y="891"/>
                  </a:lnTo>
                  <a:lnTo>
                    <a:pt x="2727" y="820"/>
                  </a:lnTo>
                  <a:lnTo>
                    <a:pt x="2684" y="750"/>
                  </a:lnTo>
                  <a:lnTo>
                    <a:pt x="2637" y="684"/>
                  </a:lnTo>
                  <a:lnTo>
                    <a:pt x="2585" y="620"/>
                  </a:lnTo>
                  <a:lnTo>
                    <a:pt x="2532" y="557"/>
                  </a:lnTo>
                  <a:lnTo>
                    <a:pt x="2475" y="498"/>
                  </a:lnTo>
                  <a:lnTo>
                    <a:pt x="2416" y="442"/>
                  </a:lnTo>
                  <a:lnTo>
                    <a:pt x="2355" y="389"/>
                  </a:lnTo>
                  <a:lnTo>
                    <a:pt x="2291" y="338"/>
                  </a:lnTo>
                  <a:lnTo>
                    <a:pt x="2224" y="291"/>
                  </a:lnTo>
                  <a:lnTo>
                    <a:pt x="2155" y="248"/>
                  </a:lnTo>
                  <a:lnTo>
                    <a:pt x="2083" y="206"/>
                  </a:lnTo>
                  <a:lnTo>
                    <a:pt x="2010" y="168"/>
                  </a:lnTo>
                  <a:lnTo>
                    <a:pt x="1934" y="134"/>
                  </a:lnTo>
                  <a:lnTo>
                    <a:pt x="1857" y="103"/>
                  </a:lnTo>
                  <a:lnTo>
                    <a:pt x="1777" y="77"/>
                  </a:lnTo>
                  <a:lnTo>
                    <a:pt x="1737" y="65"/>
                  </a:lnTo>
                  <a:lnTo>
                    <a:pt x="1697" y="54"/>
                  </a:lnTo>
                  <a:lnTo>
                    <a:pt x="1655" y="44"/>
                  </a:lnTo>
                  <a:lnTo>
                    <a:pt x="1615" y="35"/>
                  </a:lnTo>
                  <a:lnTo>
                    <a:pt x="1573" y="27"/>
                  </a:lnTo>
                  <a:lnTo>
                    <a:pt x="1530" y="20"/>
                  </a:lnTo>
                  <a:lnTo>
                    <a:pt x="1488" y="14"/>
                  </a:lnTo>
                  <a:lnTo>
                    <a:pt x="1445" y="9"/>
                  </a:lnTo>
                  <a:lnTo>
                    <a:pt x="1403" y="6"/>
                  </a:lnTo>
                  <a:lnTo>
                    <a:pt x="1359" y="2"/>
                  </a:lnTo>
                  <a:lnTo>
                    <a:pt x="1316" y="0"/>
                  </a:lnTo>
                  <a:lnTo>
                    <a:pt x="1271" y="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540000" tIns="1260000" rIns="216000" bIns="0" anchorCtr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447" name="iS1ide-Freeform: Shape 4"/>
            <p:cNvSpPr>
              <a:spLocks/>
            </p:cNvSpPr>
            <p:nvPr/>
          </p:nvSpPr>
          <p:spPr bwMode="auto">
            <a:xfrm>
              <a:off x="3757926" y="1376772"/>
              <a:ext cx="2718935" cy="2262319"/>
            </a:xfrm>
            <a:custGeom>
              <a:avLst/>
              <a:gdLst>
                <a:gd name="T0" fmla="*/ 2147483646 w 3407"/>
                <a:gd name="T1" fmla="*/ 2147483646 h 2835"/>
                <a:gd name="T2" fmla="*/ 2147483646 w 3407"/>
                <a:gd name="T3" fmla="*/ 2147483646 h 2835"/>
                <a:gd name="T4" fmla="*/ 2147483646 w 3407"/>
                <a:gd name="T5" fmla="*/ 2147483646 h 2835"/>
                <a:gd name="T6" fmla="*/ 2147483646 w 3407"/>
                <a:gd name="T7" fmla="*/ 2147483646 h 2835"/>
                <a:gd name="T8" fmla="*/ 2147483646 w 3407"/>
                <a:gd name="T9" fmla="*/ 2147483646 h 2835"/>
                <a:gd name="T10" fmla="*/ 2147483646 w 3407"/>
                <a:gd name="T11" fmla="*/ 2147483646 h 2835"/>
                <a:gd name="T12" fmla="*/ 2147483646 w 3407"/>
                <a:gd name="T13" fmla="*/ 2147483646 h 2835"/>
                <a:gd name="T14" fmla="*/ 2147483646 w 3407"/>
                <a:gd name="T15" fmla="*/ 2147483646 h 2835"/>
                <a:gd name="T16" fmla="*/ 2147483646 w 3407"/>
                <a:gd name="T17" fmla="*/ 0 h 2835"/>
                <a:gd name="T18" fmla="*/ 2147483646 w 3407"/>
                <a:gd name="T19" fmla="*/ 2147483646 h 2835"/>
                <a:gd name="T20" fmla="*/ 2147483646 w 3407"/>
                <a:gd name="T21" fmla="*/ 2147483646 h 2835"/>
                <a:gd name="T22" fmla="*/ 2147483646 w 3407"/>
                <a:gd name="T23" fmla="*/ 2147483646 h 2835"/>
                <a:gd name="T24" fmla="*/ 2147483646 w 3407"/>
                <a:gd name="T25" fmla="*/ 2147483646 h 2835"/>
                <a:gd name="T26" fmla="*/ 2147483646 w 3407"/>
                <a:gd name="T27" fmla="*/ 2147483646 h 2835"/>
                <a:gd name="T28" fmla="*/ 2147483646 w 3407"/>
                <a:gd name="T29" fmla="*/ 2147483646 h 2835"/>
                <a:gd name="T30" fmla="*/ 2147483646 w 3407"/>
                <a:gd name="T31" fmla="*/ 2147483646 h 2835"/>
                <a:gd name="T32" fmla="*/ 2147483646 w 3407"/>
                <a:gd name="T33" fmla="*/ 2147483646 h 2835"/>
                <a:gd name="T34" fmla="*/ 2147483646 w 3407"/>
                <a:gd name="T35" fmla="*/ 2147483646 h 2835"/>
                <a:gd name="T36" fmla="*/ 2147483646 w 3407"/>
                <a:gd name="T37" fmla="*/ 2147483646 h 2835"/>
                <a:gd name="T38" fmla="*/ 0 w 3407"/>
                <a:gd name="T39" fmla="*/ 2147483646 h 2835"/>
                <a:gd name="T40" fmla="*/ 2147483646 w 3407"/>
                <a:gd name="T41" fmla="*/ 2147483646 h 2835"/>
                <a:gd name="T42" fmla="*/ 2147483646 w 3407"/>
                <a:gd name="T43" fmla="*/ 2147483646 h 2835"/>
                <a:gd name="T44" fmla="*/ 2147483646 w 3407"/>
                <a:gd name="T45" fmla="*/ 2147483646 h 2835"/>
                <a:gd name="T46" fmla="*/ 2147483646 w 3407"/>
                <a:gd name="T47" fmla="*/ 2147483646 h 2835"/>
                <a:gd name="T48" fmla="*/ 2147483646 w 3407"/>
                <a:gd name="T49" fmla="*/ 2147483646 h 2835"/>
                <a:gd name="T50" fmla="*/ 2147483646 w 3407"/>
                <a:gd name="T51" fmla="*/ 2147483646 h 2835"/>
                <a:gd name="T52" fmla="*/ 2147483646 w 3407"/>
                <a:gd name="T53" fmla="*/ 2147483646 h 2835"/>
                <a:gd name="T54" fmla="*/ 2147483646 w 3407"/>
                <a:gd name="T55" fmla="*/ 2147483646 h 2835"/>
                <a:gd name="T56" fmla="*/ 2147483646 w 3407"/>
                <a:gd name="T57" fmla="*/ 2147483646 h 2835"/>
                <a:gd name="T58" fmla="*/ 2147483646 w 3407"/>
                <a:gd name="T59" fmla="*/ 2147483646 h 2835"/>
                <a:gd name="T60" fmla="*/ 2147483646 w 3407"/>
                <a:gd name="T61" fmla="*/ 2147483646 h 2835"/>
                <a:gd name="T62" fmla="*/ 2147483646 w 3407"/>
                <a:gd name="T63" fmla="*/ 2147483646 h 2835"/>
                <a:gd name="T64" fmla="*/ 2147483646 w 3407"/>
                <a:gd name="T65" fmla="*/ 2147483646 h 2835"/>
                <a:gd name="T66" fmla="*/ 2147483646 w 3407"/>
                <a:gd name="T67" fmla="*/ 2147483646 h 2835"/>
                <a:gd name="T68" fmla="*/ 2147483646 w 3407"/>
                <a:gd name="T69" fmla="*/ 2147483646 h 2835"/>
                <a:gd name="T70" fmla="*/ 2147483646 w 3407"/>
                <a:gd name="T71" fmla="*/ 2147483646 h 2835"/>
                <a:gd name="T72" fmla="*/ 2147483646 w 3407"/>
                <a:gd name="T73" fmla="*/ 2147483646 h 2835"/>
                <a:gd name="T74" fmla="*/ 2147483646 w 3407"/>
                <a:gd name="T75" fmla="*/ 2147483646 h 2835"/>
                <a:gd name="T76" fmla="*/ 2147483646 w 3407"/>
                <a:gd name="T77" fmla="*/ 2147483646 h 2835"/>
                <a:gd name="T78" fmla="*/ 2147483646 w 3407"/>
                <a:gd name="T79" fmla="*/ 2147483646 h 2835"/>
                <a:gd name="T80" fmla="*/ 2147483646 w 3407"/>
                <a:gd name="T81" fmla="*/ 2147483646 h 2835"/>
                <a:gd name="T82" fmla="*/ 2147483646 w 3407"/>
                <a:gd name="T83" fmla="*/ 2147483646 h 2835"/>
                <a:gd name="T84" fmla="*/ 2147483646 w 3407"/>
                <a:gd name="T85" fmla="*/ 2147483646 h 2835"/>
                <a:gd name="T86" fmla="*/ 2147483646 w 3407"/>
                <a:gd name="T87" fmla="*/ 2147483646 h 2835"/>
                <a:gd name="T88" fmla="*/ 2147483646 w 3407"/>
                <a:gd name="T89" fmla="*/ 2147483646 h 2835"/>
                <a:gd name="T90" fmla="*/ 2147483646 w 3407"/>
                <a:gd name="T91" fmla="*/ 2147483646 h 2835"/>
                <a:gd name="T92" fmla="*/ 2147483646 w 3407"/>
                <a:gd name="T93" fmla="*/ 2147483646 h 2835"/>
                <a:gd name="T94" fmla="*/ 2147483646 w 3407"/>
                <a:gd name="T95" fmla="*/ 2147483646 h 2835"/>
                <a:gd name="T96" fmla="*/ 2147483646 w 3407"/>
                <a:gd name="T97" fmla="*/ 2147483646 h 28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407" h="2835">
                  <a:moveTo>
                    <a:pt x="2975" y="569"/>
                  </a:moveTo>
                  <a:lnTo>
                    <a:pt x="2975" y="569"/>
                  </a:lnTo>
                  <a:lnTo>
                    <a:pt x="2945" y="538"/>
                  </a:lnTo>
                  <a:lnTo>
                    <a:pt x="2914" y="507"/>
                  </a:lnTo>
                  <a:lnTo>
                    <a:pt x="2883" y="476"/>
                  </a:lnTo>
                  <a:lnTo>
                    <a:pt x="2851" y="446"/>
                  </a:lnTo>
                  <a:lnTo>
                    <a:pt x="2818" y="416"/>
                  </a:lnTo>
                  <a:lnTo>
                    <a:pt x="2785" y="389"/>
                  </a:lnTo>
                  <a:lnTo>
                    <a:pt x="2750" y="361"/>
                  </a:lnTo>
                  <a:lnTo>
                    <a:pt x="2716" y="333"/>
                  </a:lnTo>
                  <a:lnTo>
                    <a:pt x="2681" y="308"/>
                  </a:lnTo>
                  <a:lnTo>
                    <a:pt x="2644" y="282"/>
                  </a:lnTo>
                  <a:lnTo>
                    <a:pt x="2606" y="260"/>
                  </a:lnTo>
                  <a:lnTo>
                    <a:pt x="2569" y="235"/>
                  </a:lnTo>
                  <a:lnTo>
                    <a:pt x="2531" y="215"/>
                  </a:lnTo>
                  <a:lnTo>
                    <a:pt x="2491" y="194"/>
                  </a:lnTo>
                  <a:lnTo>
                    <a:pt x="2453" y="173"/>
                  </a:lnTo>
                  <a:lnTo>
                    <a:pt x="2411" y="154"/>
                  </a:lnTo>
                  <a:lnTo>
                    <a:pt x="2371" y="136"/>
                  </a:lnTo>
                  <a:lnTo>
                    <a:pt x="2329" y="119"/>
                  </a:lnTo>
                  <a:lnTo>
                    <a:pt x="2288" y="103"/>
                  </a:lnTo>
                  <a:lnTo>
                    <a:pt x="2246" y="87"/>
                  </a:lnTo>
                  <a:lnTo>
                    <a:pt x="2202" y="75"/>
                  </a:lnTo>
                  <a:lnTo>
                    <a:pt x="2160" y="61"/>
                  </a:lnTo>
                  <a:lnTo>
                    <a:pt x="2115" y="51"/>
                  </a:lnTo>
                  <a:lnTo>
                    <a:pt x="2072" y="41"/>
                  </a:lnTo>
                  <a:lnTo>
                    <a:pt x="2026" y="30"/>
                  </a:lnTo>
                  <a:lnTo>
                    <a:pt x="1981" y="23"/>
                  </a:lnTo>
                  <a:lnTo>
                    <a:pt x="1936" y="16"/>
                  </a:lnTo>
                  <a:lnTo>
                    <a:pt x="1891" y="11"/>
                  </a:lnTo>
                  <a:lnTo>
                    <a:pt x="1844" y="6"/>
                  </a:lnTo>
                  <a:lnTo>
                    <a:pt x="1798" y="2"/>
                  </a:lnTo>
                  <a:lnTo>
                    <a:pt x="1751" y="0"/>
                  </a:lnTo>
                  <a:lnTo>
                    <a:pt x="1703" y="0"/>
                  </a:lnTo>
                  <a:lnTo>
                    <a:pt x="1659" y="0"/>
                  </a:lnTo>
                  <a:lnTo>
                    <a:pt x="1616" y="2"/>
                  </a:lnTo>
                  <a:lnTo>
                    <a:pt x="1572" y="6"/>
                  </a:lnTo>
                  <a:lnTo>
                    <a:pt x="1529" y="9"/>
                  </a:lnTo>
                  <a:lnTo>
                    <a:pt x="1487" y="14"/>
                  </a:lnTo>
                  <a:lnTo>
                    <a:pt x="1443" y="20"/>
                  </a:lnTo>
                  <a:lnTo>
                    <a:pt x="1402" y="27"/>
                  </a:lnTo>
                  <a:lnTo>
                    <a:pt x="1360" y="35"/>
                  </a:lnTo>
                  <a:lnTo>
                    <a:pt x="1320" y="44"/>
                  </a:lnTo>
                  <a:lnTo>
                    <a:pt x="1278" y="54"/>
                  </a:lnTo>
                  <a:lnTo>
                    <a:pt x="1238" y="65"/>
                  </a:lnTo>
                  <a:lnTo>
                    <a:pt x="1198" y="77"/>
                  </a:lnTo>
                  <a:lnTo>
                    <a:pt x="1118" y="103"/>
                  </a:lnTo>
                  <a:lnTo>
                    <a:pt x="1041" y="134"/>
                  </a:lnTo>
                  <a:lnTo>
                    <a:pt x="965" y="168"/>
                  </a:lnTo>
                  <a:lnTo>
                    <a:pt x="892" y="206"/>
                  </a:lnTo>
                  <a:lnTo>
                    <a:pt x="820" y="248"/>
                  </a:lnTo>
                  <a:lnTo>
                    <a:pt x="751" y="291"/>
                  </a:lnTo>
                  <a:lnTo>
                    <a:pt x="684" y="338"/>
                  </a:lnTo>
                  <a:lnTo>
                    <a:pt x="620" y="389"/>
                  </a:lnTo>
                  <a:lnTo>
                    <a:pt x="559" y="442"/>
                  </a:lnTo>
                  <a:lnTo>
                    <a:pt x="500" y="498"/>
                  </a:lnTo>
                  <a:lnTo>
                    <a:pt x="443" y="557"/>
                  </a:lnTo>
                  <a:lnTo>
                    <a:pt x="389" y="620"/>
                  </a:lnTo>
                  <a:lnTo>
                    <a:pt x="338" y="684"/>
                  </a:lnTo>
                  <a:lnTo>
                    <a:pt x="291" y="750"/>
                  </a:lnTo>
                  <a:lnTo>
                    <a:pt x="248" y="820"/>
                  </a:lnTo>
                  <a:lnTo>
                    <a:pt x="206" y="891"/>
                  </a:lnTo>
                  <a:lnTo>
                    <a:pt x="168" y="965"/>
                  </a:lnTo>
                  <a:lnTo>
                    <a:pt x="134" y="1039"/>
                  </a:lnTo>
                  <a:lnTo>
                    <a:pt x="103" y="1118"/>
                  </a:lnTo>
                  <a:lnTo>
                    <a:pt x="77" y="1196"/>
                  </a:lnTo>
                  <a:lnTo>
                    <a:pt x="65" y="1236"/>
                  </a:lnTo>
                  <a:lnTo>
                    <a:pt x="54" y="1278"/>
                  </a:lnTo>
                  <a:lnTo>
                    <a:pt x="44" y="1318"/>
                  </a:lnTo>
                  <a:lnTo>
                    <a:pt x="35" y="1360"/>
                  </a:lnTo>
                  <a:lnTo>
                    <a:pt x="27" y="1401"/>
                  </a:lnTo>
                  <a:lnTo>
                    <a:pt x="20" y="1443"/>
                  </a:lnTo>
                  <a:lnTo>
                    <a:pt x="14" y="1487"/>
                  </a:lnTo>
                  <a:lnTo>
                    <a:pt x="9" y="1528"/>
                  </a:lnTo>
                  <a:lnTo>
                    <a:pt x="6" y="1572"/>
                  </a:lnTo>
                  <a:lnTo>
                    <a:pt x="2" y="1615"/>
                  </a:lnTo>
                  <a:lnTo>
                    <a:pt x="0" y="1659"/>
                  </a:lnTo>
                  <a:lnTo>
                    <a:pt x="0" y="1702"/>
                  </a:lnTo>
                  <a:lnTo>
                    <a:pt x="2" y="1784"/>
                  </a:lnTo>
                  <a:lnTo>
                    <a:pt x="7" y="1864"/>
                  </a:lnTo>
                  <a:lnTo>
                    <a:pt x="18" y="1942"/>
                  </a:lnTo>
                  <a:lnTo>
                    <a:pt x="30" y="2021"/>
                  </a:lnTo>
                  <a:lnTo>
                    <a:pt x="46" y="2097"/>
                  </a:lnTo>
                  <a:lnTo>
                    <a:pt x="67" y="2174"/>
                  </a:lnTo>
                  <a:lnTo>
                    <a:pt x="89" y="2247"/>
                  </a:lnTo>
                  <a:lnTo>
                    <a:pt x="115" y="2320"/>
                  </a:lnTo>
                  <a:lnTo>
                    <a:pt x="145" y="2391"/>
                  </a:lnTo>
                  <a:lnTo>
                    <a:pt x="178" y="2459"/>
                  </a:lnTo>
                  <a:lnTo>
                    <a:pt x="213" y="2527"/>
                  </a:lnTo>
                  <a:lnTo>
                    <a:pt x="251" y="2593"/>
                  </a:lnTo>
                  <a:lnTo>
                    <a:pt x="293" y="2658"/>
                  </a:lnTo>
                  <a:lnTo>
                    <a:pt x="336" y="2719"/>
                  </a:lnTo>
                  <a:lnTo>
                    <a:pt x="383" y="2778"/>
                  </a:lnTo>
                  <a:lnTo>
                    <a:pt x="432" y="2835"/>
                  </a:lnTo>
                  <a:lnTo>
                    <a:pt x="462" y="2804"/>
                  </a:lnTo>
                  <a:lnTo>
                    <a:pt x="493" y="2772"/>
                  </a:lnTo>
                  <a:lnTo>
                    <a:pt x="524" y="2741"/>
                  </a:lnTo>
                  <a:lnTo>
                    <a:pt x="556" y="2712"/>
                  </a:lnTo>
                  <a:lnTo>
                    <a:pt x="589" y="2682"/>
                  </a:lnTo>
                  <a:lnTo>
                    <a:pt x="622" y="2654"/>
                  </a:lnTo>
                  <a:lnTo>
                    <a:pt x="657" y="2626"/>
                  </a:lnTo>
                  <a:lnTo>
                    <a:pt x="691" y="2598"/>
                  </a:lnTo>
                  <a:lnTo>
                    <a:pt x="728" y="2574"/>
                  </a:lnTo>
                  <a:lnTo>
                    <a:pt x="763" y="2548"/>
                  </a:lnTo>
                  <a:lnTo>
                    <a:pt x="801" y="2525"/>
                  </a:lnTo>
                  <a:lnTo>
                    <a:pt x="838" y="2503"/>
                  </a:lnTo>
                  <a:lnTo>
                    <a:pt x="876" y="2480"/>
                  </a:lnTo>
                  <a:lnTo>
                    <a:pt x="916" y="2459"/>
                  </a:lnTo>
                  <a:lnTo>
                    <a:pt x="956" y="2438"/>
                  </a:lnTo>
                  <a:lnTo>
                    <a:pt x="996" y="2419"/>
                  </a:lnTo>
                  <a:lnTo>
                    <a:pt x="1036" y="2402"/>
                  </a:lnTo>
                  <a:lnTo>
                    <a:pt x="1078" y="2384"/>
                  </a:lnTo>
                  <a:lnTo>
                    <a:pt x="1120" y="2369"/>
                  </a:lnTo>
                  <a:lnTo>
                    <a:pt x="1161" y="2355"/>
                  </a:lnTo>
                  <a:lnTo>
                    <a:pt x="1205" y="2341"/>
                  </a:lnTo>
                  <a:lnTo>
                    <a:pt x="1248" y="2327"/>
                  </a:lnTo>
                  <a:lnTo>
                    <a:pt x="1292" y="2317"/>
                  </a:lnTo>
                  <a:lnTo>
                    <a:pt x="1335" y="2306"/>
                  </a:lnTo>
                  <a:lnTo>
                    <a:pt x="1381" y="2297"/>
                  </a:lnTo>
                  <a:lnTo>
                    <a:pt x="1426" y="2289"/>
                  </a:lnTo>
                  <a:lnTo>
                    <a:pt x="1471" y="2282"/>
                  </a:lnTo>
                  <a:lnTo>
                    <a:pt x="1516" y="2277"/>
                  </a:lnTo>
                  <a:lnTo>
                    <a:pt x="1563" y="2271"/>
                  </a:lnTo>
                  <a:lnTo>
                    <a:pt x="1609" y="2268"/>
                  </a:lnTo>
                  <a:lnTo>
                    <a:pt x="1656" y="2266"/>
                  </a:lnTo>
                  <a:lnTo>
                    <a:pt x="1703" y="2266"/>
                  </a:lnTo>
                  <a:lnTo>
                    <a:pt x="1751" y="2266"/>
                  </a:lnTo>
                  <a:lnTo>
                    <a:pt x="1798" y="2268"/>
                  </a:lnTo>
                  <a:lnTo>
                    <a:pt x="1844" y="2271"/>
                  </a:lnTo>
                  <a:lnTo>
                    <a:pt x="1891" y="2277"/>
                  </a:lnTo>
                  <a:lnTo>
                    <a:pt x="1936" y="2282"/>
                  </a:lnTo>
                  <a:lnTo>
                    <a:pt x="1981" y="2289"/>
                  </a:lnTo>
                  <a:lnTo>
                    <a:pt x="2026" y="2297"/>
                  </a:lnTo>
                  <a:lnTo>
                    <a:pt x="2072" y="2306"/>
                  </a:lnTo>
                  <a:lnTo>
                    <a:pt x="2115" y="2317"/>
                  </a:lnTo>
                  <a:lnTo>
                    <a:pt x="2159" y="2327"/>
                  </a:lnTo>
                  <a:lnTo>
                    <a:pt x="2202" y="2341"/>
                  </a:lnTo>
                  <a:lnTo>
                    <a:pt x="2246" y="2355"/>
                  </a:lnTo>
                  <a:lnTo>
                    <a:pt x="2288" y="2369"/>
                  </a:lnTo>
                  <a:lnTo>
                    <a:pt x="2329" y="2384"/>
                  </a:lnTo>
                  <a:lnTo>
                    <a:pt x="2371" y="2402"/>
                  </a:lnTo>
                  <a:lnTo>
                    <a:pt x="2411" y="2419"/>
                  </a:lnTo>
                  <a:lnTo>
                    <a:pt x="2451" y="2438"/>
                  </a:lnTo>
                  <a:lnTo>
                    <a:pt x="2491" y="2459"/>
                  </a:lnTo>
                  <a:lnTo>
                    <a:pt x="2531" y="2480"/>
                  </a:lnTo>
                  <a:lnTo>
                    <a:pt x="2569" y="2503"/>
                  </a:lnTo>
                  <a:lnTo>
                    <a:pt x="2606" y="2525"/>
                  </a:lnTo>
                  <a:lnTo>
                    <a:pt x="2644" y="2548"/>
                  </a:lnTo>
                  <a:lnTo>
                    <a:pt x="2679" y="2574"/>
                  </a:lnTo>
                  <a:lnTo>
                    <a:pt x="2716" y="2598"/>
                  </a:lnTo>
                  <a:lnTo>
                    <a:pt x="2750" y="2626"/>
                  </a:lnTo>
                  <a:lnTo>
                    <a:pt x="2785" y="2654"/>
                  </a:lnTo>
                  <a:lnTo>
                    <a:pt x="2818" y="2682"/>
                  </a:lnTo>
                  <a:lnTo>
                    <a:pt x="2851" y="2712"/>
                  </a:lnTo>
                  <a:lnTo>
                    <a:pt x="2883" y="2741"/>
                  </a:lnTo>
                  <a:lnTo>
                    <a:pt x="2914" y="2772"/>
                  </a:lnTo>
                  <a:lnTo>
                    <a:pt x="2945" y="2804"/>
                  </a:lnTo>
                  <a:lnTo>
                    <a:pt x="2975" y="2835"/>
                  </a:lnTo>
                  <a:lnTo>
                    <a:pt x="3024" y="2778"/>
                  </a:lnTo>
                  <a:lnTo>
                    <a:pt x="3071" y="2719"/>
                  </a:lnTo>
                  <a:lnTo>
                    <a:pt x="3114" y="2656"/>
                  </a:lnTo>
                  <a:lnTo>
                    <a:pt x="3156" y="2593"/>
                  </a:lnTo>
                  <a:lnTo>
                    <a:pt x="3194" y="2527"/>
                  </a:lnTo>
                  <a:lnTo>
                    <a:pt x="3229" y="2459"/>
                  </a:lnTo>
                  <a:lnTo>
                    <a:pt x="3262" y="2390"/>
                  </a:lnTo>
                  <a:lnTo>
                    <a:pt x="3292" y="2320"/>
                  </a:lnTo>
                  <a:lnTo>
                    <a:pt x="3318" y="2247"/>
                  </a:lnTo>
                  <a:lnTo>
                    <a:pt x="3341" y="2174"/>
                  </a:lnTo>
                  <a:lnTo>
                    <a:pt x="3361" y="2097"/>
                  </a:lnTo>
                  <a:lnTo>
                    <a:pt x="3377" y="2021"/>
                  </a:lnTo>
                  <a:lnTo>
                    <a:pt x="3389" y="1942"/>
                  </a:lnTo>
                  <a:lnTo>
                    <a:pt x="3400" y="1864"/>
                  </a:lnTo>
                  <a:lnTo>
                    <a:pt x="3405" y="1784"/>
                  </a:lnTo>
                  <a:lnTo>
                    <a:pt x="3407" y="1702"/>
                  </a:lnTo>
                  <a:lnTo>
                    <a:pt x="3405" y="1622"/>
                  </a:lnTo>
                  <a:lnTo>
                    <a:pt x="3400" y="1542"/>
                  </a:lnTo>
                  <a:lnTo>
                    <a:pt x="3389" y="1462"/>
                  </a:lnTo>
                  <a:lnTo>
                    <a:pt x="3377" y="1384"/>
                  </a:lnTo>
                  <a:lnTo>
                    <a:pt x="3361" y="1307"/>
                  </a:lnTo>
                  <a:lnTo>
                    <a:pt x="3341" y="1232"/>
                  </a:lnTo>
                  <a:lnTo>
                    <a:pt x="3318" y="1159"/>
                  </a:lnTo>
                  <a:lnTo>
                    <a:pt x="3292" y="1086"/>
                  </a:lnTo>
                  <a:lnTo>
                    <a:pt x="3262" y="1015"/>
                  </a:lnTo>
                  <a:lnTo>
                    <a:pt x="3229" y="945"/>
                  </a:lnTo>
                  <a:lnTo>
                    <a:pt x="3194" y="879"/>
                  </a:lnTo>
                  <a:lnTo>
                    <a:pt x="3156" y="813"/>
                  </a:lnTo>
                  <a:lnTo>
                    <a:pt x="3114" y="749"/>
                  </a:lnTo>
                  <a:lnTo>
                    <a:pt x="3071" y="688"/>
                  </a:lnTo>
                  <a:lnTo>
                    <a:pt x="3024" y="627"/>
                  </a:lnTo>
                  <a:lnTo>
                    <a:pt x="2975" y="569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lIns="121920" tIns="1080000" rIns="121920" bIns="60960" anchorCtr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1448" name="Group 5"/>
            <p:cNvGrpSpPr>
              <a:grpSpLocks/>
            </p:cNvGrpSpPr>
            <p:nvPr/>
          </p:nvGrpSpPr>
          <p:grpSpPr bwMode="auto">
            <a:xfrm>
              <a:off x="1727240" y="2103364"/>
              <a:ext cx="1825090" cy="695035"/>
              <a:chOff x="523935" y="2908277"/>
              <a:chExt cx="1717441" cy="695035"/>
            </a:xfrm>
          </p:grpSpPr>
          <p:cxnSp>
            <p:nvCxnSpPr>
              <p:cNvPr id="10" name="iS1ide-Straight Connector 6">
                <a:extLst>
                  <a:ext uri="{FF2B5EF4-FFF2-40B4-BE49-F238E27FC236}">
                    <a16:creationId xmlns:a16="http://schemas.microsoft.com/office/drawing/2014/main" xmlns="" id="{38C84F27-ACC0-406B-99D7-E18CF9CD3A5B}"/>
                  </a:ext>
                </a:extLst>
              </p:cNvPr>
              <p:cNvCxnSpPr/>
              <p:nvPr/>
            </p:nvCxnSpPr>
            <p:spPr>
              <a:xfrm>
                <a:off x="1327616" y="3214442"/>
                <a:ext cx="914230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iS1ide-TextBox 7">
                <a:extLst>
                  <a:ext uri="{FF2B5EF4-FFF2-40B4-BE49-F238E27FC236}">
                    <a16:creationId xmlns:a16="http://schemas.microsoft.com/office/drawing/2014/main" xmlns="" id="{CF921F22-C894-46D3-9407-FC0F7263A29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5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61449" name="Group 8"/>
            <p:cNvGrpSpPr>
              <a:grpSpLocks/>
            </p:cNvGrpSpPr>
            <p:nvPr/>
          </p:nvGrpSpPr>
          <p:grpSpPr bwMode="auto">
            <a:xfrm>
              <a:off x="1727240" y="4038248"/>
              <a:ext cx="1825090" cy="695035"/>
              <a:chOff x="523935" y="2908277"/>
              <a:chExt cx="1717441" cy="695035"/>
            </a:xfrm>
          </p:grpSpPr>
          <p:cxnSp>
            <p:nvCxnSpPr>
              <p:cNvPr id="13" name="iS1ide-Straight Connector 9">
                <a:extLst>
                  <a:ext uri="{FF2B5EF4-FFF2-40B4-BE49-F238E27FC236}">
                    <a16:creationId xmlns:a16="http://schemas.microsoft.com/office/drawing/2014/main" xmlns="" id="{37453F5D-5F1D-4B78-9A25-5AEF600AB95A}"/>
                  </a:ext>
                </a:extLst>
              </p:cNvPr>
              <p:cNvCxnSpPr/>
              <p:nvPr/>
            </p:nvCxnSpPr>
            <p:spPr>
              <a:xfrm>
                <a:off x="1327616" y="3214579"/>
                <a:ext cx="914230" cy="0"/>
              </a:xfrm>
              <a:prstGeom prst="line">
                <a:avLst/>
              </a:prstGeom>
              <a:ln>
                <a:solidFill>
                  <a:schemeClr val="accent4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iS1ide-TextBox 10">
                <a:extLst>
                  <a:ext uri="{FF2B5EF4-FFF2-40B4-BE49-F238E27FC236}">
                    <a16:creationId xmlns:a16="http://schemas.microsoft.com/office/drawing/2014/main" xmlns="" id="{0A1474C2-2510-4D24-99E5-254F638F8C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5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61450" name="Group 11"/>
            <p:cNvGrpSpPr>
              <a:grpSpLocks/>
            </p:cNvGrpSpPr>
            <p:nvPr/>
          </p:nvGrpSpPr>
          <p:grpSpPr bwMode="auto">
            <a:xfrm flipH="1">
              <a:off x="8700039" y="2103364"/>
              <a:ext cx="1825089" cy="695035"/>
              <a:chOff x="523936" y="2908277"/>
              <a:chExt cx="1717440" cy="695035"/>
            </a:xfrm>
          </p:grpSpPr>
          <p:cxnSp>
            <p:nvCxnSpPr>
              <p:cNvPr id="16" name="iS1ide-Straight Connector 12">
                <a:extLst>
                  <a:ext uri="{FF2B5EF4-FFF2-40B4-BE49-F238E27FC236}">
                    <a16:creationId xmlns:a16="http://schemas.microsoft.com/office/drawing/2014/main" xmlns="" id="{3181C6AA-0A6D-45EC-997C-107EACF38305}"/>
                  </a:ext>
                </a:extLst>
              </p:cNvPr>
              <p:cNvCxnSpPr/>
              <p:nvPr/>
            </p:nvCxnSpPr>
            <p:spPr>
              <a:xfrm>
                <a:off x="1327617" y="3214442"/>
                <a:ext cx="914231" cy="0"/>
              </a:xfrm>
              <a:prstGeom prst="line">
                <a:avLst/>
              </a:prstGeom>
              <a:ln>
                <a:solidFill>
                  <a:schemeClr val="accent2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1ide-TextBox 13">
                <a:extLst>
                  <a:ext uri="{FF2B5EF4-FFF2-40B4-BE49-F238E27FC236}">
                    <a16:creationId xmlns:a16="http://schemas.microsoft.com/office/drawing/2014/main" xmlns="" id="{D2C3A055-0631-4779-88D5-DC0833886EC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6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61451" name="Group 14"/>
            <p:cNvGrpSpPr>
              <a:grpSpLocks/>
            </p:cNvGrpSpPr>
            <p:nvPr/>
          </p:nvGrpSpPr>
          <p:grpSpPr bwMode="auto">
            <a:xfrm flipH="1">
              <a:off x="8700039" y="4038248"/>
              <a:ext cx="1825089" cy="695035"/>
              <a:chOff x="523936" y="2908277"/>
              <a:chExt cx="1717440" cy="695035"/>
            </a:xfrm>
          </p:grpSpPr>
          <p:cxnSp>
            <p:nvCxnSpPr>
              <p:cNvPr id="19" name="iS1ide-Straight Connector 15">
                <a:extLst>
                  <a:ext uri="{FF2B5EF4-FFF2-40B4-BE49-F238E27FC236}">
                    <a16:creationId xmlns:a16="http://schemas.microsoft.com/office/drawing/2014/main" xmlns="" id="{0EF22BA4-C2FB-4422-AECC-FFAC152B146F}"/>
                  </a:ext>
                </a:extLst>
              </p:cNvPr>
              <p:cNvCxnSpPr/>
              <p:nvPr/>
            </p:nvCxnSpPr>
            <p:spPr>
              <a:xfrm>
                <a:off x="1327617" y="3214579"/>
                <a:ext cx="914231" cy="0"/>
              </a:xfrm>
              <a:prstGeom prst="line">
                <a:avLst/>
              </a:prstGeom>
              <a:ln>
                <a:solidFill>
                  <a:schemeClr val="accent3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1ide-TextBox 16">
                <a:extLst>
                  <a:ext uri="{FF2B5EF4-FFF2-40B4-BE49-F238E27FC236}">
                    <a16:creationId xmlns:a16="http://schemas.microsoft.com/office/drawing/2014/main" xmlns="" id="{F6B4A18A-5CCC-49D5-8C66-93BEF50007D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3936" y="2908277"/>
                <a:ext cx="715006" cy="69503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  <a:sp3d prstMaterial="matte">
                <a:bevelT w="1270" h="1270"/>
              </a:sp3d>
            </p:spPr>
            <p:txBody>
              <a:bodyPr wrap="none" lIns="0" tIns="0" rIns="0" bIns="0">
                <a:normAutofit fontScale="85000" lnSpcReduction="20000"/>
                <a:sp3d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US" altLang="ko-KR" sz="5333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21" name="iS1ide-TextBox 19">
              <a:extLst>
                <a:ext uri="{FF2B5EF4-FFF2-40B4-BE49-F238E27FC236}">
                  <a16:creationId xmlns:a16="http://schemas.microsoft.com/office/drawing/2014/main" xmlns="" id="{463BA1C6-04CC-4DB8-89A3-0A1F8889F58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95051" y="2096773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气虚</a:t>
              </a:r>
            </a:p>
          </p:txBody>
        </p:sp>
        <p:sp>
          <p:nvSpPr>
            <p:cNvPr id="25" name="iS1ide-TextBox 19">
              <a:extLst>
                <a:ext uri="{FF2B5EF4-FFF2-40B4-BE49-F238E27FC236}">
                  <a16:creationId xmlns:a16="http://schemas.microsoft.com/office/drawing/2014/main" xmlns="" id="{730AAA5D-6768-43A7-816B-1A6533A970F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376613" y="2469469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血虚</a:t>
              </a:r>
            </a:p>
          </p:txBody>
        </p:sp>
        <p:sp>
          <p:nvSpPr>
            <p:cNvPr id="26" name="iS1ide-TextBox 19">
              <a:extLst>
                <a:ext uri="{FF2B5EF4-FFF2-40B4-BE49-F238E27FC236}">
                  <a16:creationId xmlns:a16="http://schemas.microsoft.com/office/drawing/2014/main" xmlns="" id="{B5EE931E-5C6D-4E4E-BAFF-BAAE2B7F3F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79983" y="4121538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阴虚</a:t>
              </a:r>
            </a:p>
          </p:txBody>
        </p:sp>
        <p:sp>
          <p:nvSpPr>
            <p:cNvPr id="27" name="iS1ide-TextBox 19">
              <a:extLst>
                <a:ext uri="{FF2B5EF4-FFF2-40B4-BE49-F238E27FC236}">
                  <a16:creationId xmlns:a16="http://schemas.microsoft.com/office/drawing/2014/main" xmlns="" id="{CBC235E5-6E58-4636-8A14-6BFD6D3132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26058" y="4430934"/>
              <a:ext cx="1644681" cy="84560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阳虚</a:t>
              </a:r>
            </a:p>
          </p:txBody>
        </p: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" name="iS1ide-Freeform: Shape 1">
            <a:extLst>
              <a:ext uri="{FF2B5EF4-FFF2-40B4-BE49-F238E27FC236}">
                <a16:creationId xmlns:a16="http://schemas.microsoft.com/office/drawing/2014/main" xmlns:a14="http://schemas.microsoft.com/office/drawing/2010/main" xmlns="" id="{9AF1B8BC-D1D6-47A4-BB0A-88DA2BDE9BF5}"/>
              </a:ext>
            </a:extLst>
          </p:cNvPr>
          <p:cNvSpPr>
            <a:spLocks/>
          </p:cNvSpPr>
          <p:nvPr/>
        </p:nvSpPr>
        <p:spPr bwMode="auto">
          <a:xfrm>
            <a:off x="8501063" y="3429000"/>
            <a:ext cx="1701800" cy="1416050"/>
          </a:xfrm>
          <a:custGeom>
            <a:avLst/>
            <a:gdLst>
              <a:gd name="T0" fmla="*/ 2914 w 3407"/>
              <a:gd name="T1" fmla="*/ 65 h 2837"/>
              <a:gd name="T2" fmla="*/ 2785 w 3407"/>
              <a:gd name="T3" fmla="*/ 183 h 2837"/>
              <a:gd name="T4" fmla="*/ 2642 w 3407"/>
              <a:gd name="T5" fmla="*/ 287 h 2837"/>
              <a:gd name="T6" fmla="*/ 2491 w 3407"/>
              <a:gd name="T7" fmla="*/ 378 h 2837"/>
              <a:gd name="T8" fmla="*/ 2329 w 3407"/>
              <a:gd name="T9" fmla="*/ 453 h 2837"/>
              <a:gd name="T10" fmla="*/ 2159 w 3407"/>
              <a:gd name="T11" fmla="*/ 508 h 2837"/>
              <a:gd name="T12" fmla="*/ 1981 w 3407"/>
              <a:gd name="T13" fmla="*/ 548 h 2837"/>
              <a:gd name="T14" fmla="*/ 1798 w 3407"/>
              <a:gd name="T15" fmla="*/ 567 h 2837"/>
              <a:gd name="T16" fmla="*/ 1656 w 3407"/>
              <a:gd name="T17" fmla="*/ 569 h 2837"/>
              <a:gd name="T18" fmla="*/ 1471 w 3407"/>
              <a:gd name="T19" fmla="*/ 555 h 2837"/>
              <a:gd name="T20" fmla="*/ 1292 w 3407"/>
              <a:gd name="T21" fmla="*/ 520 h 2837"/>
              <a:gd name="T22" fmla="*/ 1119 w 3407"/>
              <a:gd name="T23" fmla="*/ 468 h 2837"/>
              <a:gd name="T24" fmla="*/ 954 w 3407"/>
              <a:gd name="T25" fmla="*/ 399 h 2837"/>
              <a:gd name="T26" fmla="*/ 801 w 3407"/>
              <a:gd name="T27" fmla="*/ 312 h 2837"/>
              <a:gd name="T28" fmla="*/ 657 w 3407"/>
              <a:gd name="T29" fmla="*/ 211 h 2837"/>
              <a:gd name="T30" fmla="*/ 524 w 3407"/>
              <a:gd name="T31" fmla="*/ 96 h 2837"/>
              <a:gd name="T32" fmla="*/ 432 w 3407"/>
              <a:gd name="T33" fmla="*/ 0 h 2837"/>
              <a:gd name="T34" fmla="*/ 336 w 3407"/>
              <a:gd name="T35" fmla="*/ 118 h 2837"/>
              <a:gd name="T36" fmla="*/ 178 w 3407"/>
              <a:gd name="T37" fmla="*/ 378 h 2837"/>
              <a:gd name="T38" fmla="*/ 66 w 3407"/>
              <a:gd name="T39" fmla="*/ 663 h 2837"/>
              <a:gd name="T40" fmla="*/ 7 w 3407"/>
              <a:gd name="T41" fmla="*/ 973 h 2837"/>
              <a:gd name="T42" fmla="*/ 2 w 3407"/>
              <a:gd name="T43" fmla="*/ 1215 h 2837"/>
              <a:gd name="T44" fmla="*/ 46 w 3407"/>
              <a:gd name="T45" fmla="*/ 1528 h 2837"/>
              <a:gd name="T46" fmla="*/ 145 w 3407"/>
              <a:gd name="T47" fmla="*/ 1822 h 2837"/>
              <a:gd name="T48" fmla="*/ 293 w 3407"/>
              <a:gd name="T49" fmla="*/ 2088 h 2837"/>
              <a:gd name="T50" fmla="*/ 432 w 3407"/>
              <a:gd name="T51" fmla="*/ 2266 h 2837"/>
              <a:gd name="T52" fmla="*/ 556 w 3407"/>
              <a:gd name="T53" fmla="*/ 2391 h 2837"/>
              <a:gd name="T54" fmla="*/ 691 w 3407"/>
              <a:gd name="T55" fmla="*/ 2502 h 2837"/>
              <a:gd name="T56" fmla="*/ 838 w 3407"/>
              <a:gd name="T57" fmla="*/ 2600 h 2837"/>
              <a:gd name="T58" fmla="*/ 994 w 3407"/>
              <a:gd name="T59" fmla="*/ 2683 h 2837"/>
              <a:gd name="T60" fmla="*/ 1161 w 3407"/>
              <a:gd name="T61" fmla="*/ 2748 h 2837"/>
              <a:gd name="T62" fmla="*/ 1335 w 3407"/>
              <a:gd name="T63" fmla="*/ 2796 h 2837"/>
              <a:gd name="T64" fmla="*/ 1516 w 3407"/>
              <a:gd name="T65" fmla="*/ 2826 h 2837"/>
              <a:gd name="T66" fmla="*/ 1703 w 3407"/>
              <a:gd name="T67" fmla="*/ 2837 h 2837"/>
              <a:gd name="T68" fmla="*/ 1835 w 3407"/>
              <a:gd name="T69" fmla="*/ 2831 h 2837"/>
              <a:gd name="T70" fmla="*/ 2005 w 3407"/>
              <a:gd name="T71" fmla="*/ 2810 h 2837"/>
              <a:gd name="T72" fmla="*/ 2169 w 3407"/>
              <a:gd name="T73" fmla="*/ 2772 h 2837"/>
              <a:gd name="T74" fmla="*/ 2442 w 3407"/>
              <a:gd name="T75" fmla="*/ 2668 h 2837"/>
              <a:gd name="T76" fmla="*/ 2723 w 3407"/>
              <a:gd name="T77" fmla="*/ 2499 h 2837"/>
              <a:gd name="T78" fmla="*/ 2964 w 3407"/>
              <a:gd name="T79" fmla="*/ 2278 h 2837"/>
              <a:gd name="T80" fmla="*/ 3159 w 3407"/>
              <a:gd name="T81" fmla="*/ 2017 h 2837"/>
              <a:gd name="T82" fmla="*/ 3304 w 3407"/>
              <a:gd name="T83" fmla="*/ 1719 h 2837"/>
              <a:gd name="T84" fmla="*/ 3363 w 3407"/>
              <a:gd name="T85" fmla="*/ 1518 h 2837"/>
              <a:gd name="T86" fmla="*/ 3393 w 3407"/>
              <a:gd name="T87" fmla="*/ 1350 h 2837"/>
              <a:gd name="T88" fmla="*/ 3407 w 3407"/>
              <a:gd name="T89" fmla="*/ 1178 h 2837"/>
              <a:gd name="T90" fmla="*/ 3400 w 3407"/>
              <a:gd name="T91" fmla="*/ 973 h 2837"/>
              <a:gd name="T92" fmla="*/ 3340 w 3407"/>
              <a:gd name="T93" fmla="*/ 663 h 2837"/>
              <a:gd name="T94" fmla="*/ 3229 w 3407"/>
              <a:gd name="T95" fmla="*/ 376 h 2837"/>
              <a:gd name="T96" fmla="*/ 3071 w 3407"/>
              <a:gd name="T97" fmla="*/ 118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lnTo>
                  <a:pt x="297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S1ide-Freeform: Shape 2">
            <a:extLst>
              <a:ext uri="{FF2B5EF4-FFF2-40B4-BE49-F238E27FC236}">
                <a16:creationId xmlns:a16="http://schemas.microsoft.com/office/drawing/2014/main" xmlns:a14="http://schemas.microsoft.com/office/drawing/2010/main" xmlns="" id="{84071757-204F-4744-8AB6-305447D96E95}"/>
              </a:ext>
            </a:extLst>
          </p:cNvPr>
          <p:cNvSpPr>
            <a:spLocks/>
          </p:cNvSpPr>
          <p:nvPr/>
        </p:nvSpPr>
        <p:spPr bwMode="auto">
          <a:xfrm>
            <a:off x="7231063" y="3144838"/>
            <a:ext cx="1485900" cy="1700212"/>
          </a:xfrm>
          <a:custGeom>
            <a:avLst/>
            <a:gdLst>
              <a:gd name="T0" fmla="*/ 2975 w 2975"/>
              <a:gd name="T1" fmla="*/ 569 h 3406"/>
              <a:gd name="T2" fmla="*/ 2851 w 2975"/>
              <a:gd name="T3" fmla="*/ 446 h 3406"/>
              <a:gd name="T4" fmla="*/ 2716 w 2975"/>
              <a:gd name="T5" fmla="*/ 332 h 3406"/>
              <a:gd name="T6" fmla="*/ 2569 w 2975"/>
              <a:gd name="T7" fmla="*/ 237 h 3406"/>
              <a:gd name="T8" fmla="*/ 2411 w 2975"/>
              <a:gd name="T9" fmla="*/ 153 h 3406"/>
              <a:gd name="T10" fmla="*/ 2246 w 2975"/>
              <a:gd name="T11" fmla="*/ 89 h 3406"/>
              <a:gd name="T12" fmla="*/ 2072 w 2975"/>
              <a:gd name="T13" fmla="*/ 40 h 3406"/>
              <a:gd name="T14" fmla="*/ 1891 w 2975"/>
              <a:gd name="T15" fmla="*/ 11 h 3406"/>
              <a:gd name="T16" fmla="*/ 1703 w 2975"/>
              <a:gd name="T17" fmla="*/ 0 h 3406"/>
              <a:gd name="T18" fmla="*/ 1563 w 2975"/>
              <a:gd name="T19" fmla="*/ 5 h 3406"/>
              <a:gd name="T20" fmla="*/ 1381 w 2975"/>
              <a:gd name="T21" fmla="*/ 31 h 3406"/>
              <a:gd name="T22" fmla="*/ 1205 w 2975"/>
              <a:gd name="T23" fmla="*/ 75 h 3406"/>
              <a:gd name="T24" fmla="*/ 1036 w 2975"/>
              <a:gd name="T25" fmla="*/ 136 h 3406"/>
              <a:gd name="T26" fmla="*/ 876 w 2975"/>
              <a:gd name="T27" fmla="*/ 214 h 3406"/>
              <a:gd name="T28" fmla="*/ 728 w 2975"/>
              <a:gd name="T29" fmla="*/ 308 h 3406"/>
              <a:gd name="T30" fmla="*/ 589 w 2975"/>
              <a:gd name="T31" fmla="*/ 416 h 3406"/>
              <a:gd name="T32" fmla="*/ 462 w 2975"/>
              <a:gd name="T33" fmla="*/ 538 h 3406"/>
              <a:gd name="T34" fmla="*/ 336 w 2975"/>
              <a:gd name="T35" fmla="*/ 687 h 3406"/>
              <a:gd name="T36" fmla="*/ 178 w 2975"/>
              <a:gd name="T37" fmla="*/ 945 h 3406"/>
              <a:gd name="T38" fmla="*/ 67 w 2975"/>
              <a:gd name="T39" fmla="*/ 1232 h 3406"/>
              <a:gd name="T40" fmla="*/ 7 w 2975"/>
              <a:gd name="T41" fmla="*/ 1542 h 3406"/>
              <a:gd name="T42" fmla="*/ 0 w 2975"/>
              <a:gd name="T43" fmla="*/ 1747 h 3406"/>
              <a:gd name="T44" fmla="*/ 14 w 2975"/>
              <a:gd name="T45" fmla="*/ 1919 h 3406"/>
              <a:gd name="T46" fmla="*/ 44 w 2975"/>
              <a:gd name="T47" fmla="*/ 2087 h 3406"/>
              <a:gd name="T48" fmla="*/ 103 w 2975"/>
              <a:gd name="T49" fmla="*/ 2288 h 3406"/>
              <a:gd name="T50" fmla="*/ 248 w 2975"/>
              <a:gd name="T51" fmla="*/ 2586 h 3406"/>
              <a:gd name="T52" fmla="*/ 443 w 2975"/>
              <a:gd name="T53" fmla="*/ 2847 h 3406"/>
              <a:gd name="T54" fmla="*/ 684 w 2975"/>
              <a:gd name="T55" fmla="*/ 3068 h 3406"/>
              <a:gd name="T56" fmla="*/ 965 w 2975"/>
              <a:gd name="T57" fmla="*/ 3237 h 3406"/>
              <a:gd name="T58" fmla="*/ 1238 w 2975"/>
              <a:gd name="T59" fmla="*/ 3341 h 3406"/>
              <a:gd name="T60" fmla="*/ 1402 w 2975"/>
              <a:gd name="T61" fmla="*/ 3379 h 3406"/>
              <a:gd name="T62" fmla="*/ 1572 w 2975"/>
              <a:gd name="T63" fmla="*/ 3400 h 3406"/>
              <a:gd name="T64" fmla="*/ 1703 w 2975"/>
              <a:gd name="T65" fmla="*/ 3406 h 3406"/>
              <a:gd name="T66" fmla="*/ 1891 w 2975"/>
              <a:gd name="T67" fmla="*/ 3395 h 3406"/>
              <a:gd name="T68" fmla="*/ 2072 w 2975"/>
              <a:gd name="T69" fmla="*/ 3365 h 3406"/>
              <a:gd name="T70" fmla="*/ 2246 w 2975"/>
              <a:gd name="T71" fmla="*/ 3317 h 3406"/>
              <a:gd name="T72" fmla="*/ 2411 w 2975"/>
              <a:gd name="T73" fmla="*/ 3252 h 3406"/>
              <a:gd name="T74" fmla="*/ 2569 w 2975"/>
              <a:gd name="T75" fmla="*/ 3169 h 3406"/>
              <a:gd name="T76" fmla="*/ 2716 w 2975"/>
              <a:gd name="T77" fmla="*/ 3071 h 3406"/>
              <a:gd name="T78" fmla="*/ 2851 w 2975"/>
              <a:gd name="T79" fmla="*/ 2960 h 3406"/>
              <a:gd name="T80" fmla="*/ 2975 w 2975"/>
              <a:gd name="T81" fmla="*/ 2835 h 3406"/>
              <a:gd name="T82" fmla="*/ 2836 w 2975"/>
              <a:gd name="T83" fmla="*/ 2657 h 3406"/>
              <a:gd name="T84" fmla="*/ 2688 w 2975"/>
              <a:gd name="T85" fmla="*/ 2391 h 3406"/>
              <a:gd name="T86" fmla="*/ 2589 w 2975"/>
              <a:gd name="T87" fmla="*/ 2097 h 3406"/>
              <a:gd name="T88" fmla="*/ 2545 w 2975"/>
              <a:gd name="T89" fmla="*/ 1784 h 3406"/>
              <a:gd name="T90" fmla="*/ 2550 w 2975"/>
              <a:gd name="T91" fmla="*/ 1542 h 3406"/>
              <a:gd name="T92" fmla="*/ 2609 w 2975"/>
              <a:gd name="T93" fmla="*/ 1232 h 3406"/>
              <a:gd name="T94" fmla="*/ 2721 w 2975"/>
              <a:gd name="T95" fmla="*/ 947 h 3406"/>
              <a:gd name="T96" fmla="*/ 2879 w 2975"/>
              <a:gd name="T97" fmla="*/ 687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75" y="569"/>
                </a:ln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iS1ide-Freeform: Shape 3">
            <a:extLst>
              <a:ext uri="{FF2B5EF4-FFF2-40B4-BE49-F238E27FC236}">
                <a16:creationId xmlns:a16="http://schemas.microsoft.com/office/drawing/2014/main" xmlns:a14="http://schemas.microsoft.com/office/drawing/2010/main" xmlns="" id="{BA2C05A7-8BA2-4677-82D4-5CA3EB782352}"/>
              </a:ext>
            </a:extLst>
          </p:cNvPr>
          <p:cNvSpPr>
            <a:spLocks/>
          </p:cNvSpPr>
          <p:nvPr/>
        </p:nvSpPr>
        <p:spPr bwMode="auto">
          <a:xfrm>
            <a:off x="8716963" y="2012950"/>
            <a:ext cx="1485900" cy="1700213"/>
          </a:xfrm>
          <a:custGeom>
            <a:avLst/>
            <a:gdLst>
              <a:gd name="T0" fmla="*/ 1177 w 2975"/>
              <a:gd name="T1" fmla="*/ 2 h 3406"/>
              <a:gd name="T2" fmla="*/ 994 w 2975"/>
              <a:gd name="T3" fmla="*/ 23 h 3406"/>
              <a:gd name="T4" fmla="*/ 815 w 2975"/>
              <a:gd name="T5" fmla="*/ 61 h 3406"/>
              <a:gd name="T6" fmla="*/ 646 w 2975"/>
              <a:gd name="T7" fmla="*/ 119 h 3406"/>
              <a:gd name="T8" fmla="*/ 484 w 2975"/>
              <a:gd name="T9" fmla="*/ 194 h 3406"/>
              <a:gd name="T10" fmla="*/ 331 w 2975"/>
              <a:gd name="T11" fmla="*/ 282 h 3406"/>
              <a:gd name="T12" fmla="*/ 190 w 2975"/>
              <a:gd name="T13" fmla="*/ 389 h 3406"/>
              <a:gd name="T14" fmla="*/ 61 w 2975"/>
              <a:gd name="T15" fmla="*/ 507 h 3406"/>
              <a:gd name="T16" fmla="*/ 49 w 2975"/>
              <a:gd name="T17" fmla="*/ 627 h 3406"/>
              <a:gd name="T18" fmla="*/ 219 w 2975"/>
              <a:gd name="T19" fmla="*/ 879 h 3406"/>
              <a:gd name="T20" fmla="*/ 343 w 2975"/>
              <a:gd name="T21" fmla="*/ 1159 h 3406"/>
              <a:gd name="T22" fmla="*/ 414 w 2975"/>
              <a:gd name="T23" fmla="*/ 1462 h 3406"/>
              <a:gd name="T24" fmla="*/ 432 w 2975"/>
              <a:gd name="T25" fmla="*/ 1702 h 3406"/>
              <a:gd name="T26" fmla="*/ 402 w 2975"/>
              <a:gd name="T27" fmla="*/ 2021 h 3406"/>
              <a:gd name="T28" fmla="*/ 317 w 2975"/>
              <a:gd name="T29" fmla="*/ 2320 h 3406"/>
              <a:gd name="T30" fmla="*/ 181 w 2975"/>
              <a:gd name="T31" fmla="*/ 2593 h 3406"/>
              <a:gd name="T32" fmla="*/ 0 w 2975"/>
              <a:gd name="T33" fmla="*/ 2835 h 3406"/>
              <a:gd name="T34" fmla="*/ 30 w 2975"/>
              <a:gd name="T35" fmla="*/ 2868 h 3406"/>
              <a:gd name="T36" fmla="*/ 157 w 2975"/>
              <a:gd name="T37" fmla="*/ 2990 h 3406"/>
              <a:gd name="T38" fmla="*/ 294 w 2975"/>
              <a:gd name="T39" fmla="*/ 3098 h 3406"/>
              <a:gd name="T40" fmla="*/ 444 w 2975"/>
              <a:gd name="T41" fmla="*/ 3192 h 3406"/>
              <a:gd name="T42" fmla="*/ 604 w 2975"/>
              <a:gd name="T43" fmla="*/ 3270 h 3406"/>
              <a:gd name="T44" fmla="*/ 773 w 2975"/>
              <a:gd name="T45" fmla="*/ 3331 h 3406"/>
              <a:gd name="T46" fmla="*/ 949 w 2975"/>
              <a:gd name="T47" fmla="*/ 3375 h 3406"/>
              <a:gd name="T48" fmla="*/ 1131 w 2975"/>
              <a:gd name="T49" fmla="*/ 3401 h 3406"/>
              <a:gd name="T50" fmla="*/ 1271 w 2975"/>
              <a:gd name="T51" fmla="*/ 3406 h 3406"/>
              <a:gd name="T52" fmla="*/ 1459 w 2975"/>
              <a:gd name="T53" fmla="*/ 3395 h 3406"/>
              <a:gd name="T54" fmla="*/ 1640 w 2975"/>
              <a:gd name="T55" fmla="*/ 3366 h 3406"/>
              <a:gd name="T56" fmla="*/ 1814 w 2975"/>
              <a:gd name="T57" fmla="*/ 3317 h 3406"/>
              <a:gd name="T58" fmla="*/ 1979 w 2975"/>
              <a:gd name="T59" fmla="*/ 3251 h 3406"/>
              <a:gd name="T60" fmla="*/ 2137 w 2975"/>
              <a:gd name="T61" fmla="*/ 3169 h 3406"/>
              <a:gd name="T62" fmla="*/ 2284 w 2975"/>
              <a:gd name="T63" fmla="*/ 3072 h 3406"/>
              <a:gd name="T64" fmla="*/ 2419 w 2975"/>
              <a:gd name="T65" fmla="*/ 2960 h 3406"/>
              <a:gd name="T66" fmla="*/ 2543 w 2975"/>
              <a:gd name="T67" fmla="*/ 2835 h 3406"/>
              <a:gd name="T68" fmla="*/ 2682 w 2975"/>
              <a:gd name="T69" fmla="*/ 2658 h 3406"/>
              <a:gd name="T70" fmla="*/ 2830 w 2975"/>
              <a:gd name="T71" fmla="*/ 2391 h 3406"/>
              <a:gd name="T72" fmla="*/ 2928 w 2975"/>
              <a:gd name="T73" fmla="*/ 2097 h 3406"/>
              <a:gd name="T74" fmla="*/ 2973 w 2975"/>
              <a:gd name="T75" fmla="*/ 1784 h 3406"/>
              <a:gd name="T76" fmla="*/ 2973 w 2975"/>
              <a:gd name="T77" fmla="*/ 1615 h 3406"/>
              <a:gd name="T78" fmla="*/ 2955 w 2975"/>
              <a:gd name="T79" fmla="*/ 1443 h 3406"/>
              <a:gd name="T80" fmla="*/ 2921 w 2975"/>
              <a:gd name="T81" fmla="*/ 1278 h 3406"/>
              <a:gd name="T82" fmla="*/ 2841 w 2975"/>
              <a:gd name="T83" fmla="*/ 1039 h 3406"/>
              <a:gd name="T84" fmla="*/ 2684 w 2975"/>
              <a:gd name="T85" fmla="*/ 750 h 3406"/>
              <a:gd name="T86" fmla="*/ 2475 w 2975"/>
              <a:gd name="T87" fmla="*/ 498 h 3406"/>
              <a:gd name="T88" fmla="*/ 2224 w 2975"/>
              <a:gd name="T89" fmla="*/ 291 h 3406"/>
              <a:gd name="T90" fmla="*/ 1934 w 2975"/>
              <a:gd name="T91" fmla="*/ 134 h 3406"/>
              <a:gd name="T92" fmla="*/ 1697 w 2975"/>
              <a:gd name="T93" fmla="*/ 54 h 3406"/>
              <a:gd name="T94" fmla="*/ 1530 w 2975"/>
              <a:gd name="T95" fmla="*/ 20 h 3406"/>
              <a:gd name="T96" fmla="*/ 1359 w 2975"/>
              <a:gd name="T97" fmla="*/ 2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lnTo>
                  <a:pt x="12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494" name="iS1ide-Freeform: Shape 4"/>
          <p:cNvSpPr>
            <a:spLocks/>
          </p:cNvSpPr>
          <p:nvPr/>
        </p:nvSpPr>
        <p:spPr bwMode="auto">
          <a:xfrm>
            <a:off x="7231063" y="2012950"/>
            <a:ext cx="1701800" cy="1416050"/>
          </a:xfrm>
          <a:custGeom>
            <a:avLst/>
            <a:gdLst>
              <a:gd name="T0" fmla="*/ 2147483646 w 3407"/>
              <a:gd name="T1" fmla="*/ 2147483646 h 2835"/>
              <a:gd name="T2" fmla="*/ 2147483646 w 3407"/>
              <a:gd name="T3" fmla="*/ 2147483646 h 2835"/>
              <a:gd name="T4" fmla="*/ 2147483646 w 3407"/>
              <a:gd name="T5" fmla="*/ 2147483646 h 2835"/>
              <a:gd name="T6" fmla="*/ 2147483646 w 3407"/>
              <a:gd name="T7" fmla="*/ 2147483646 h 2835"/>
              <a:gd name="T8" fmla="*/ 2147483646 w 3407"/>
              <a:gd name="T9" fmla="*/ 2147483646 h 2835"/>
              <a:gd name="T10" fmla="*/ 2147483646 w 3407"/>
              <a:gd name="T11" fmla="*/ 2147483646 h 2835"/>
              <a:gd name="T12" fmla="*/ 2147483646 w 3407"/>
              <a:gd name="T13" fmla="*/ 2147483646 h 2835"/>
              <a:gd name="T14" fmla="*/ 2147483646 w 3407"/>
              <a:gd name="T15" fmla="*/ 2147483646 h 2835"/>
              <a:gd name="T16" fmla="*/ 2147483646 w 3407"/>
              <a:gd name="T17" fmla="*/ 0 h 2835"/>
              <a:gd name="T18" fmla="*/ 2147483646 w 3407"/>
              <a:gd name="T19" fmla="*/ 2147483646 h 2835"/>
              <a:gd name="T20" fmla="*/ 2147483646 w 3407"/>
              <a:gd name="T21" fmla="*/ 2147483646 h 2835"/>
              <a:gd name="T22" fmla="*/ 2147483646 w 3407"/>
              <a:gd name="T23" fmla="*/ 2147483646 h 2835"/>
              <a:gd name="T24" fmla="*/ 2147483646 w 3407"/>
              <a:gd name="T25" fmla="*/ 2147483646 h 2835"/>
              <a:gd name="T26" fmla="*/ 2147483646 w 3407"/>
              <a:gd name="T27" fmla="*/ 2147483646 h 2835"/>
              <a:gd name="T28" fmla="*/ 2147483646 w 3407"/>
              <a:gd name="T29" fmla="*/ 2147483646 h 2835"/>
              <a:gd name="T30" fmla="*/ 2147483646 w 3407"/>
              <a:gd name="T31" fmla="*/ 2147483646 h 2835"/>
              <a:gd name="T32" fmla="*/ 2147483646 w 3407"/>
              <a:gd name="T33" fmla="*/ 2147483646 h 2835"/>
              <a:gd name="T34" fmla="*/ 2147483646 w 3407"/>
              <a:gd name="T35" fmla="*/ 2147483646 h 2835"/>
              <a:gd name="T36" fmla="*/ 2147483646 w 3407"/>
              <a:gd name="T37" fmla="*/ 2147483646 h 2835"/>
              <a:gd name="T38" fmla="*/ 0 w 3407"/>
              <a:gd name="T39" fmla="*/ 2147483646 h 2835"/>
              <a:gd name="T40" fmla="*/ 2147483646 w 3407"/>
              <a:gd name="T41" fmla="*/ 2147483646 h 2835"/>
              <a:gd name="T42" fmla="*/ 2147483646 w 3407"/>
              <a:gd name="T43" fmla="*/ 2147483646 h 2835"/>
              <a:gd name="T44" fmla="*/ 2147483646 w 3407"/>
              <a:gd name="T45" fmla="*/ 2147483646 h 2835"/>
              <a:gd name="T46" fmla="*/ 2147483646 w 3407"/>
              <a:gd name="T47" fmla="*/ 2147483646 h 2835"/>
              <a:gd name="T48" fmla="*/ 2147483646 w 3407"/>
              <a:gd name="T49" fmla="*/ 2147483646 h 2835"/>
              <a:gd name="T50" fmla="*/ 2147483646 w 3407"/>
              <a:gd name="T51" fmla="*/ 2147483646 h 2835"/>
              <a:gd name="T52" fmla="*/ 2147483646 w 3407"/>
              <a:gd name="T53" fmla="*/ 2147483646 h 2835"/>
              <a:gd name="T54" fmla="*/ 2147483646 w 3407"/>
              <a:gd name="T55" fmla="*/ 2147483646 h 2835"/>
              <a:gd name="T56" fmla="*/ 2147483646 w 3407"/>
              <a:gd name="T57" fmla="*/ 2147483646 h 2835"/>
              <a:gd name="T58" fmla="*/ 2147483646 w 3407"/>
              <a:gd name="T59" fmla="*/ 2147483646 h 2835"/>
              <a:gd name="T60" fmla="*/ 2147483646 w 3407"/>
              <a:gd name="T61" fmla="*/ 2147483646 h 2835"/>
              <a:gd name="T62" fmla="*/ 2147483646 w 3407"/>
              <a:gd name="T63" fmla="*/ 2147483646 h 2835"/>
              <a:gd name="T64" fmla="*/ 2147483646 w 3407"/>
              <a:gd name="T65" fmla="*/ 2147483646 h 2835"/>
              <a:gd name="T66" fmla="*/ 2147483646 w 3407"/>
              <a:gd name="T67" fmla="*/ 2147483646 h 2835"/>
              <a:gd name="T68" fmla="*/ 2147483646 w 3407"/>
              <a:gd name="T69" fmla="*/ 2147483646 h 2835"/>
              <a:gd name="T70" fmla="*/ 2147483646 w 3407"/>
              <a:gd name="T71" fmla="*/ 2147483646 h 2835"/>
              <a:gd name="T72" fmla="*/ 2147483646 w 3407"/>
              <a:gd name="T73" fmla="*/ 2147483646 h 2835"/>
              <a:gd name="T74" fmla="*/ 2147483646 w 3407"/>
              <a:gd name="T75" fmla="*/ 2147483646 h 2835"/>
              <a:gd name="T76" fmla="*/ 2147483646 w 3407"/>
              <a:gd name="T77" fmla="*/ 2147483646 h 2835"/>
              <a:gd name="T78" fmla="*/ 2147483646 w 3407"/>
              <a:gd name="T79" fmla="*/ 2147483646 h 2835"/>
              <a:gd name="T80" fmla="*/ 2147483646 w 3407"/>
              <a:gd name="T81" fmla="*/ 2147483646 h 2835"/>
              <a:gd name="T82" fmla="*/ 2147483646 w 3407"/>
              <a:gd name="T83" fmla="*/ 2147483646 h 2835"/>
              <a:gd name="T84" fmla="*/ 2147483646 w 3407"/>
              <a:gd name="T85" fmla="*/ 2147483646 h 2835"/>
              <a:gd name="T86" fmla="*/ 2147483646 w 3407"/>
              <a:gd name="T87" fmla="*/ 2147483646 h 2835"/>
              <a:gd name="T88" fmla="*/ 2147483646 w 3407"/>
              <a:gd name="T89" fmla="*/ 2147483646 h 2835"/>
              <a:gd name="T90" fmla="*/ 2147483646 w 3407"/>
              <a:gd name="T91" fmla="*/ 2147483646 h 2835"/>
              <a:gd name="T92" fmla="*/ 2147483646 w 3407"/>
              <a:gd name="T93" fmla="*/ 2147483646 h 2835"/>
              <a:gd name="T94" fmla="*/ 2147483646 w 3407"/>
              <a:gd name="T95" fmla="*/ 2147483646 h 2835"/>
              <a:gd name="T96" fmla="*/ 2147483646 w 3407"/>
              <a:gd name="T97" fmla="*/ 2147483646 h 28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close/>
              </a:path>
            </a:pathLst>
          </a:custGeom>
          <a:solidFill>
            <a:schemeClr val="accent1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3495" name="Group 5"/>
          <p:cNvGrpSpPr>
            <a:grpSpLocks/>
          </p:cNvGrpSpPr>
          <p:nvPr/>
        </p:nvGrpSpPr>
        <p:grpSpPr bwMode="auto">
          <a:xfrm>
            <a:off x="5959475" y="2466975"/>
            <a:ext cx="1143000" cy="434975"/>
            <a:chOff x="523935" y="2908277"/>
            <a:chExt cx="1717441" cy="695035"/>
          </a:xfrm>
        </p:grpSpPr>
        <p:cxnSp>
          <p:nvCxnSpPr>
            <p:cNvPr id="24" name="iS1ide-Straight Connector 6">
              <a:extLst>
                <a:ext uri="{FF2B5EF4-FFF2-40B4-BE49-F238E27FC236}">
                  <a16:creationId xmlns:a16="http://schemas.microsoft.com/office/drawing/2014/main" xmlns:a14="http://schemas.microsoft.com/office/drawing/2010/main" xmlns="" id="{2EB71529-6E9E-4DEF-98F0-F43DEA79D23A}"/>
                </a:ext>
              </a:extLst>
            </p:cNvPr>
            <p:cNvCxnSpPr/>
            <p:nvPr/>
          </p:nvCxnSpPr>
          <p:spPr>
            <a:xfrm>
              <a:off x="1327794" y="3212672"/>
              <a:ext cx="913582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1ide-TextBox 7">
              <a:extLst>
                <a:ext uri="{FF2B5EF4-FFF2-40B4-BE49-F238E27FC236}">
                  <a16:creationId xmlns:a16="http://schemas.microsoft.com/office/drawing/2014/main" xmlns:a14="http://schemas.microsoft.com/office/drawing/2010/main" xmlns="" id="{1A6AB60B-9C26-42C2-BC16-1FD224F183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3935" y="2908277"/>
              <a:ext cx="715006" cy="6950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fontScale="62500" lnSpcReduction="20000"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altLang="ko-KR" sz="5333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4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7567533" y="2463081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8870493" y="269637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7558101" y="3730490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8776253" y="3924157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335088" y="2005013"/>
            <a:ext cx="4321175" cy="3206750"/>
            <a:chOff x="1334405" y="2004384"/>
            <a:chExt cx="4322342" cy="320769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a14="http://schemas.microsoft.com/office/drawing/2010/main" xmlns="" id="{95ADCEB3-834F-49AE-906C-C4B48C5A14E3}"/>
                </a:ext>
              </a:extLst>
            </p:cNvPr>
            <p:cNvSpPr/>
            <p:nvPr/>
          </p:nvSpPr>
          <p:spPr>
            <a:xfrm>
              <a:off x="2066440" y="2140949"/>
              <a:ext cx="3590307" cy="30711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xmlns:a14="http://schemas.microsoft.com/office/drawing/2010/main" xmlns="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2803239" y="2304510"/>
              <a:ext cx="2312024" cy="281546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浑身无力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无精打采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食欲不振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3503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736" cy="1673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506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气</a:t>
                </a:r>
                <a:endParaRPr lang="zh-CN" altLang="zh-CN" sz="4400" b="1" noProof="1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a14="http://schemas.microsoft.com/office/drawing/2010/main" xmlns="" id="{4B18BFD5-D35A-4B78-A9FD-28C86613F3EC}"/>
                </a:ext>
              </a:extLst>
            </p:cNvPr>
            <p:cNvSpPr/>
            <p:nvPr/>
          </p:nvSpPr>
          <p:spPr>
            <a:xfrm>
              <a:off x="2249052" y="2283866"/>
              <a:ext cx="3229847" cy="2782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" name="iS1ide-Freeform: Shape 1">
            <a:extLst>
              <a:ext uri="{FF2B5EF4-FFF2-40B4-BE49-F238E27FC236}">
                <a16:creationId xmlns:a16="http://schemas.microsoft.com/office/drawing/2014/main" xmlns:a14="http://schemas.microsoft.com/office/drawing/2010/main" xmlns="" id="{9AF1B8BC-D1D6-47A4-BB0A-88DA2BDE9BF5}"/>
              </a:ext>
            </a:extLst>
          </p:cNvPr>
          <p:cNvSpPr>
            <a:spLocks/>
          </p:cNvSpPr>
          <p:nvPr/>
        </p:nvSpPr>
        <p:spPr bwMode="auto">
          <a:xfrm>
            <a:off x="2882900" y="3702050"/>
            <a:ext cx="1701800" cy="1417638"/>
          </a:xfrm>
          <a:custGeom>
            <a:avLst/>
            <a:gdLst>
              <a:gd name="T0" fmla="*/ 2914 w 3407"/>
              <a:gd name="T1" fmla="*/ 65 h 2837"/>
              <a:gd name="T2" fmla="*/ 2785 w 3407"/>
              <a:gd name="T3" fmla="*/ 183 h 2837"/>
              <a:gd name="T4" fmla="*/ 2642 w 3407"/>
              <a:gd name="T5" fmla="*/ 287 h 2837"/>
              <a:gd name="T6" fmla="*/ 2491 w 3407"/>
              <a:gd name="T7" fmla="*/ 378 h 2837"/>
              <a:gd name="T8" fmla="*/ 2329 w 3407"/>
              <a:gd name="T9" fmla="*/ 453 h 2837"/>
              <a:gd name="T10" fmla="*/ 2159 w 3407"/>
              <a:gd name="T11" fmla="*/ 508 h 2837"/>
              <a:gd name="T12" fmla="*/ 1981 w 3407"/>
              <a:gd name="T13" fmla="*/ 548 h 2837"/>
              <a:gd name="T14" fmla="*/ 1798 w 3407"/>
              <a:gd name="T15" fmla="*/ 567 h 2837"/>
              <a:gd name="T16" fmla="*/ 1656 w 3407"/>
              <a:gd name="T17" fmla="*/ 569 h 2837"/>
              <a:gd name="T18" fmla="*/ 1471 w 3407"/>
              <a:gd name="T19" fmla="*/ 555 h 2837"/>
              <a:gd name="T20" fmla="*/ 1292 w 3407"/>
              <a:gd name="T21" fmla="*/ 520 h 2837"/>
              <a:gd name="T22" fmla="*/ 1119 w 3407"/>
              <a:gd name="T23" fmla="*/ 468 h 2837"/>
              <a:gd name="T24" fmla="*/ 954 w 3407"/>
              <a:gd name="T25" fmla="*/ 399 h 2837"/>
              <a:gd name="T26" fmla="*/ 801 w 3407"/>
              <a:gd name="T27" fmla="*/ 312 h 2837"/>
              <a:gd name="T28" fmla="*/ 657 w 3407"/>
              <a:gd name="T29" fmla="*/ 211 h 2837"/>
              <a:gd name="T30" fmla="*/ 524 w 3407"/>
              <a:gd name="T31" fmla="*/ 96 h 2837"/>
              <a:gd name="T32" fmla="*/ 432 w 3407"/>
              <a:gd name="T33" fmla="*/ 0 h 2837"/>
              <a:gd name="T34" fmla="*/ 336 w 3407"/>
              <a:gd name="T35" fmla="*/ 118 h 2837"/>
              <a:gd name="T36" fmla="*/ 178 w 3407"/>
              <a:gd name="T37" fmla="*/ 378 h 2837"/>
              <a:gd name="T38" fmla="*/ 66 w 3407"/>
              <a:gd name="T39" fmla="*/ 663 h 2837"/>
              <a:gd name="T40" fmla="*/ 7 w 3407"/>
              <a:gd name="T41" fmla="*/ 973 h 2837"/>
              <a:gd name="T42" fmla="*/ 2 w 3407"/>
              <a:gd name="T43" fmla="*/ 1215 h 2837"/>
              <a:gd name="T44" fmla="*/ 46 w 3407"/>
              <a:gd name="T45" fmla="*/ 1528 h 2837"/>
              <a:gd name="T46" fmla="*/ 145 w 3407"/>
              <a:gd name="T47" fmla="*/ 1822 h 2837"/>
              <a:gd name="T48" fmla="*/ 293 w 3407"/>
              <a:gd name="T49" fmla="*/ 2088 h 2837"/>
              <a:gd name="T50" fmla="*/ 432 w 3407"/>
              <a:gd name="T51" fmla="*/ 2266 h 2837"/>
              <a:gd name="T52" fmla="*/ 556 w 3407"/>
              <a:gd name="T53" fmla="*/ 2391 h 2837"/>
              <a:gd name="T54" fmla="*/ 691 w 3407"/>
              <a:gd name="T55" fmla="*/ 2502 h 2837"/>
              <a:gd name="T56" fmla="*/ 838 w 3407"/>
              <a:gd name="T57" fmla="*/ 2600 h 2837"/>
              <a:gd name="T58" fmla="*/ 994 w 3407"/>
              <a:gd name="T59" fmla="*/ 2683 h 2837"/>
              <a:gd name="T60" fmla="*/ 1161 w 3407"/>
              <a:gd name="T61" fmla="*/ 2748 h 2837"/>
              <a:gd name="T62" fmla="*/ 1335 w 3407"/>
              <a:gd name="T63" fmla="*/ 2796 h 2837"/>
              <a:gd name="T64" fmla="*/ 1516 w 3407"/>
              <a:gd name="T65" fmla="*/ 2826 h 2837"/>
              <a:gd name="T66" fmla="*/ 1703 w 3407"/>
              <a:gd name="T67" fmla="*/ 2837 h 2837"/>
              <a:gd name="T68" fmla="*/ 1835 w 3407"/>
              <a:gd name="T69" fmla="*/ 2831 h 2837"/>
              <a:gd name="T70" fmla="*/ 2005 w 3407"/>
              <a:gd name="T71" fmla="*/ 2810 h 2837"/>
              <a:gd name="T72" fmla="*/ 2169 w 3407"/>
              <a:gd name="T73" fmla="*/ 2772 h 2837"/>
              <a:gd name="T74" fmla="*/ 2442 w 3407"/>
              <a:gd name="T75" fmla="*/ 2668 h 2837"/>
              <a:gd name="T76" fmla="*/ 2723 w 3407"/>
              <a:gd name="T77" fmla="*/ 2499 h 2837"/>
              <a:gd name="T78" fmla="*/ 2964 w 3407"/>
              <a:gd name="T79" fmla="*/ 2278 h 2837"/>
              <a:gd name="T80" fmla="*/ 3159 w 3407"/>
              <a:gd name="T81" fmla="*/ 2017 h 2837"/>
              <a:gd name="T82" fmla="*/ 3304 w 3407"/>
              <a:gd name="T83" fmla="*/ 1719 h 2837"/>
              <a:gd name="T84" fmla="*/ 3363 w 3407"/>
              <a:gd name="T85" fmla="*/ 1518 h 2837"/>
              <a:gd name="T86" fmla="*/ 3393 w 3407"/>
              <a:gd name="T87" fmla="*/ 1350 h 2837"/>
              <a:gd name="T88" fmla="*/ 3407 w 3407"/>
              <a:gd name="T89" fmla="*/ 1178 h 2837"/>
              <a:gd name="T90" fmla="*/ 3400 w 3407"/>
              <a:gd name="T91" fmla="*/ 973 h 2837"/>
              <a:gd name="T92" fmla="*/ 3340 w 3407"/>
              <a:gd name="T93" fmla="*/ 663 h 2837"/>
              <a:gd name="T94" fmla="*/ 3229 w 3407"/>
              <a:gd name="T95" fmla="*/ 376 h 2837"/>
              <a:gd name="T96" fmla="*/ 3071 w 3407"/>
              <a:gd name="T97" fmla="*/ 118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lnTo>
                  <a:pt x="297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S1ide-Freeform: Shape 2">
            <a:extLst>
              <a:ext uri="{FF2B5EF4-FFF2-40B4-BE49-F238E27FC236}">
                <a16:creationId xmlns:a16="http://schemas.microsoft.com/office/drawing/2014/main" xmlns:a14="http://schemas.microsoft.com/office/drawing/2010/main" xmlns="" id="{84071757-204F-4744-8AB6-305447D96E95}"/>
              </a:ext>
            </a:extLst>
          </p:cNvPr>
          <p:cNvSpPr>
            <a:spLocks/>
          </p:cNvSpPr>
          <p:nvPr/>
        </p:nvSpPr>
        <p:spPr bwMode="auto">
          <a:xfrm>
            <a:off x="1611313" y="3419475"/>
            <a:ext cx="1487487" cy="1700213"/>
          </a:xfrm>
          <a:custGeom>
            <a:avLst/>
            <a:gdLst>
              <a:gd name="T0" fmla="*/ 2975 w 2975"/>
              <a:gd name="T1" fmla="*/ 569 h 3406"/>
              <a:gd name="T2" fmla="*/ 2851 w 2975"/>
              <a:gd name="T3" fmla="*/ 446 h 3406"/>
              <a:gd name="T4" fmla="*/ 2716 w 2975"/>
              <a:gd name="T5" fmla="*/ 332 h 3406"/>
              <a:gd name="T6" fmla="*/ 2569 w 2975"/>
              <a:gd name="T7" fmla="*/ 237 h 3406"/>
              <a:gd name="T8" fmla="*/ 2411 w 2975"/>
              <a:gd name="T9" fmla="*/ 153 h 3406"/>
              <a:gd name="T10" fmla="*/ 2246 w 2975"/>
              <a:gd name="T11" fmla="*/ 89 h 3406"/>
              <a:gd name="T12" fmla="*/ 2072 w 2975"/>
              <a:gd name="T13" fmla="*/ 40 h 3406"/>
              <a:gd name="T14" fmla="*/ 1891 w 2975"/>
              <a:gd name="T15" fmla="*/ 11 h 3406"/>
              <a:gd name="T16" fmla="*/ 1703 w 2975"/>
              <a:gd name="T17" fmla="*/ 0 h 3406"/>
              <a:gd name="T18" fmla="*/ 1563 w 2975"/>
              <a:gd name="T19" fmla="*/ 5 h 3406"/>
              <a:gd name="T20" fmla="*/ 1381 w 2975"/>
              <a:gd name="T21" fmla="*/ 31 h 3406"/>
              <a:gd name="T22" fmla="*/ 1205 w 2975"/>
              <a:gd name="T23" fmla="*/ 75 h 3406"/>
              <a:gd name="T24" fmla="*/ 1036 w 2975"/>
              <a:gd name="T25" fmla="*/ 136 h 3406"/>
              <a:gd name="T26" fmla="*/ 876 w 2975"/>
              <a:gd name="T27" fmla="*/ 214 h 3406"/>
              <a:gd name="T28" fmla="*/ 728 w 2975"/>
              <a:gd name="T29" fmla="*/ 308 h 3406"/>
              <a:gd name="T30" fmla="*/ 589 w 2975"/>
              <a:gd name="T31" fmla="*/ 416 h 3406"/>
              <a:gd name="T32" fmla="*/ 462 w 2975"/>
              <a:gd name="T33" fmla="*/ 538 h 3406"/>
              <a:gd name="T34" fmla="*/ 336 w 2975"/>
              <a:gd name="T35" fmla="*/ 687 h 3406"/>
              <a:gd name="T36" fmla="*/ 178 w 2975"/>
              <a:gd name="T37" fmla="*/ 945 h 3406"/>
              <a:gd name="T38" fmla="*/ 67 w 2975"/>
              <a:gd name="T39" fmla="*/ 1232 h 3406"/>
              <a:gd name="T40" fmla="*/ 7 w 2975"/>
              <a:gd name="T41" fmla="*/ 1542 h 3406"/>
              <a:gd name="T42" fmla="*/ 0 w 2975"/>
              <a:gd name="T43" fmla="*/ 1747 h 3406"/>
              <a:gd name="T44" fmla="*/ 14 w 2975"/>
              <a:gd name="T45" fmla="*/ 1919 h 3406"/>
              <a:gd name="T46" fmla="*/ 44 w 2975"/>
              <a:gd name="T47" fmla="*/ 2087 h 3406"/>
              <a:gd name="T48" fmla="*/ 103 w 2975"/>
              <a:gd name="T49" fmla="*/ 2288 h 3406"/>
              <a:gd name="T50" fmla="*/ 248 w 2975"/>
              <a:gd name="T51" fmla="*/ 2586 h 3406"/>
              <a:gd name="T52" fmla="*/ 443 w 2975"/>
              <a:gd name="T53" fmla="*/ 2847 h 3406"/>
              <a:gd name="T54" fmla="*/ 684 w 2975"/>
              <a:gd name="T55" fmla="*/ 3068 h 3406"/>
              <a:gd name="T56" fmla="*/ 965 w 2975"/>
              <a:gd name="T57" fmla="*/ 3237 h 3406"/>
              <a:gd name="T58" fmla="*/ 1238 w 2975"/>
              <a:gd name="T59" fmla="*/ 3341 h 3406"/>
              <a:gd name="T60" fmla="*/ 1402 w 2975"/>
              <a:gd name="T61" fmla="*/ 3379 h 3406"/>
              <a:gd name="T62" fmla="*/ 1572 w 2975"/>
              <a:gd name="T63" fmla="*/ 3400 h 3406"/>
              <a:gd name="T64" fmla="*/ 1703 w 2975"/>
              <a:gd name="T65" fmla="*/ 3406 h 3406"/>
              <a:gd name="T66" fmla="*/ 1891 w 2975"/>
              <a:gd name="T67" fmla="*/ 3395 h 3406"/>
              <a:gd name="T68" fmla="*/ 2072 w 2975"/>
              <a:gd name="T69" fmla="*/ 3365 h 3406"/>
              <a:gd name="T70" fmla="*/ 2246 w 2975"/>
              <a:gd name="T71" fmla="*/ 3317 h 3406"/>
              <a:gd name="T72" fmla="*/ 2411 w 2975"/>
              <a:gd name="T73" fmla="*/ 3252 h 3406"/>
              <a:gd name="T74" fmla="*/ 2569 w 2975"/>
              <a:gd name="T75" fmla="*/ 3169 h 3406"/>
              <a:gd name="T76" fmla="*/ 2716 w 2975"/>
              <a:gd name="T77" fmla="*/ 3071 h 3406"/>
              <a:gd name="T78" fmla="*/ 2851 w 2975"/>
              <a:gd name="T79" fmla="*/ 2960 h 3406"/>
              <a:gd name="T80" fmla="*/ 2975 w 2975"/>
              <a:gd name="T81" fmla="*/ 2835 h 3406"/>
              <a:gd name="T82" fmla="*/ 2836 w 2975"/>
              <a:gd name="T83" fmla="*/ 2657 h 3406"/>
              <a:gd name="T84" fmla="*/ 2688 w 2975"/>
              <a:gd name="T85" fmla="*/ 2391 h 3406"/>
              <a:gd name="T86" fmla="*/ 2589 w 2975"/>
              <a:gd name="T87" fmla="*/ 2097 h 3406"/>
              <a:gd name="T88" fmla="*/ 2545 w 2975"/>
              <a:gd name="T89" fmla="*/ 1784 h 3406"/>
              <a:gd name="T90" fmla="*/ 2550 w 2975"/>
              <a:gd name="T91" fmla="*/ 1542 h 3406"/>
              <a:gd name="T92" fmla="*/ 2609 w 2975"/>
              <a:gd name="T93" fmla="*/ 1232 h 3406"/>
              <a:gd name="T94" fmla="*/ 2721 w 2975"/>
              <a:gd name="T95" fmla="*/ 947 h 3406"/>
              <a:gd name="T96" fmla="*/ 2879 w 2975"/>
              <a:gd name="T97" fmla="*/ 687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75" y="569"/>
                </a:ln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541" name="iS1ide-Freeform: Shape 3"/>
          <p:cNvSpPr>
            <a:spLocks/>
          </p:cNvSpPr>
          <p:nvPr/>
        </p:nvSpPr>
        <p:spPr bwMode="auto">
          <a:xfrm>
            <a:off x="3098800" y="2286000"/>
            <a:ext cx="1485900" cy="1701800"/>
          </a:xfrm>
          <a:custGeom>
            <a:avLst/>
            <a:gdLst>
              <a:gd name="T0" fmla="*/ 2147483646 w 2975"/>
              <a:gd name="T1" fmla="*/ 2147483646 h 3406"/>
              <a:gd name="T2" fmla="*/ 2147483646 w 2975"/>
              <a:gd name="T3" fmla="*/ 2147483646 h 3406"/>
              <a:gd name="T4" fmla="*/ 2147483646 w 2975"/>
              <a:gd name="T5" fmla="*/ 2147483646 h 3406"/>
              <a:gd name="T6" fmla="*/ 2147483646 w 2975"/>
              <a:gd name="T7" fmla="*/ 2147483646 h 3406"/>
              <a:gd name="T8" fmla="*/ 2147483646 w 2975"/>
              <a:gd name="T9" fmla="*/ 2147483646 h 3406"/>
              <a:gd name="T10" fmla="*/ 2147483646 w 2975"/>
              <a:gd name="T11" fmla="*/ 2147483646 h 3406"/>
              <a:gd name="T12" fmla="*/ 2147483646 w 2975"/>
              <a:gd name="T13" fmla="*/ 2147483646 h 3406"/>
              <a:gd name="T14" fmla="*/ 2147483646 w 2975"/>
              <a:gd name="T15" fmla="*/ 2147483646 h 3406"/>
              <a:gd name="T16" fmla="*/ 2147483646 w 2975"/>
              <a:gd name="T17" fmla="*/ 2147483646 h 3406"/>
              <a:gd name="T18" fmla="*/ 2147483646 w 2975"/>
              <a:gd name="T19" fmla="*/ 2147483646 h 3406"/>
              <a:gd name="T20" fmla="*/ 2147483646 w 2975"/>
              <a:gd name="T21" fmla="*/ 2147483646 h 3406"/>
              <a:gd name="T22" fmla="*/ 2147483646 w 2975"/>
              <a:gd name="T23" fmla="*/ 2147483646 h 3406"/>
              <a:gd name="T24" fmla="*/ 2147483646 w 2975"/>
              <a:gd name="T25" fmla="*/ 2147483646 h 3406"/>
              <a:gd name="T26" fmla="*/ 2147483646 w 2975"/>
              <a:gd name="T27" fmla="*/ 2147483646 h 3406"/>
              <a:gd name="T28" fmla="*/ 2147483646 w 2975"/>
              <a:gd name="T29" fmla="*/ 2147483646 h 3406"/>
              <a:gd name="T30" fmla="*/ 2147483646 w 2975"/>
              <a:gd name="T31" fmla="*/ 2147483646 h 3406"/>
              <a:gd name="T32" fmla="*/ 0 w 2975"/>
              <a:gd name="T33" fmla="*/ 2147483646 h 3406"/>
              <a:gd name="T34" fmla="*/ 2147483646 w 2975"/>
              <a:gd name="T35" fmla="*/ 2147483646 h 3406"/>
              <a:gd name="T36" fmla="*/ 2147483646 w 2975"/>
              <a:gd name="T37" fmla="*/ 2147483646 h 3406"/>
              <a:gd name="T38" fmla="*/ 2147483646 w 2975"/>
              <a:gd name="T39" fmla="*/ 2147483646 h 3406"/>
              <a:gd name="T40" fmla="*/ 2147483646 w 2975"/>
              <a:gd name="T41" fmla="*/ 2147483646 h 3406"/>
              <a:gd name="T42" fmla="*/ 2147483646 w 2975"/>
              <a:gd name="T43" fmla="*/ 2147483646 h 3406"/>
              <a:gd name="T44" fmla="*/ 2147483646 w 2975"/>
              <a:gd name="T45" fmla="*/ 2147483646 h 3406"/>
              <a:gd name="T46" fmla="*/ 2147483646 w 2975"/>
              <a:gd name="T47" fmla="*/ 2147483646 h 3406"/>
              <a:gd name="T48" fmla="*/ 2147483646 w 2975"/>
              <a:gd name="T49" fmla="*/ 2147483646 h 3406"/>
              <a:gd name="T50" fmla="*/ 2147483646 w 2975"/>
              <a:gd name="T51" fmla="*/ 2147483646 h 3406"/>
              <a:gd name="T52" fmla="*/ 2147483646 w 2975"/>
              <a:gd name="T53" fmla="*/ 2147483646 h 3406"/>
              <a:gd name="T54" fmla="*/ 2147483646 w 2975"/>
              <a:gd name="T55" fmla="*/ 2147483646 h 3406"/>
              <a:gd name="T56" fmla="*/ 2147483646 w 2975"/>
              <a:gd name="T57" fmla="*/ 2147483646 h 3406"/>
              <a:gd name="T58" fmla="*/ 2147483646 w 2975"/>
              <a:gd name="T59" fmla="*/ 2147483646 h 3406"/>
              <a:gd name="T60" fmla="*/ 2147483646 w 2975"/>
              <a:gd name="T61" fmla="*/ 2147483646 h 3406"/>
              <a:gd name="T62" fmla="*/ 2147483646 w 2975"/>
              <a:gd name="T63" fmla="*/ 2147483646 h 3406"/>
              <a:gd name="T64" fmla="*/ 2147483646 w 2975"/>
              <a:gd name="T65" fmla="*/ 2147483646 h 3406"/>
              <a:gd name="T66" fmla="*/ 2147483646 w 2975"/>
              <a:gd name="T67" fmla="*/ 2147483646 h 3406"/>
              <a:gd name="T68" fmla="*/ 2147483646 w 2975"/>
              <a:gd name="T69" fmla="*/ 2147483646 h 3406"/>
              <a:gd name="T70" fmla="*/ 2147483646 w 2975"/>
              <a:gd name="T71" fmla="*/ 2147483646 h 3406"/>
              <a:gd name="T72" fmla="*/ 2147483646 w 2975"/>
              <a:gd name="T73" fmla="*/ 2147483646 h 3406"/>
              <a:gd name="T74" fmla="*/ 2147483646 w 2975"/>
              <a:gd name="T75" fmla="*/ 2147483646 h 3406"/>
              <a:gd name="T76" fmla="*/ 2147483646 w 2975"/>
              <a:gd name="T77" fmla="*/ 2147483646 h 3406"/>
              <a:gd name="T78" fmla="*/ 2147483646 w 2975"/>
              <a:gd name="T79" fmla="*/ 2147483646 h 3406"/>
              <a:gd name="T80" fmla="*/ 2147483646 w 2975"/>
              <a:gd name="T81" fmla="*/ 2147483646 h 3406"/>
              <a:gd name="T82" fmla="*/ 2147483646 w 2975"/>
              <a:gd name="T83" fmla="*/ 2147483646 h 3406"/>
              <a:gd name="T84" fmla="*/ 2147483646 w 2975"/>
              <a:gd name="T85" fmla="*/ 2147483646 h 3406"/>
              <a:gd name="T86" fmla="*/ 2147483646 w 2975"/>
              <a:gd name="T87" fmla="*/ 2147483646 h 3406"/>
              <a:gd name="T88" fmla="*/ 2147483646 w 2975"/>
              <a:gd name="T89" fmla="*/ 2147483646 h 3406"/>
              <a:gd name="T90" fmla="*/ 2147483646 w 2975"/>
              <a:gd name="T91" fmla="*/ 2147483646 h 3406"/>
              <a:gd name="T92" fmla="*/ 2147483646 w 2975"/>
              <a:gd name="T93" fmla="*/ 2147483646 h 3406"/>
              <a:gd name="T94" fmla="*/ 2147483646 w 2975"/>
              <a:gd name="T95" fmla="*/ 2147483646 h 3406"/>
              <a:gd name="T96" fmla="*/ 2147483646 w 2975"/>
              <a:gd name="T97" fmla="*/ 2147483646 h 34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close/>
              </a:path>
            </a:pathLst>
          </a:custGeom>
          <a:solidFill>
            <a:srgbClr val="3F3024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iS1ide-Freeform: Shape 4">
            <a:extLst>
              <a:ext uri="{FF2B5EF4-FFF2-40B4-BE49-F238E27FC236}">
                <a16:creationId xmlns:a16="http://schemas.microsoft.com/office/drawing/2014/main" xmlns:a14="http://schemas.microsoft.com/office/drawing/2010/main" xmlns="" id="{AD11EF22-1A40-47D4-A166-79D30510F0ED}"/>
              </a:ext>
            </a:extLst>
          </p:cNvPr>
          <p:cNvSpPr>
            <a:spLocks/>
          </p:cNvSpPr>
          <p:nvPr/>
        </p:nvSpPr>
        <p:spPr bwMode="auto">
          <a:xfrm>
            <a:off x="1611313" y="2286000"/>
            <a:ext cx="1703387" cy="1416050"/>
          </a:xfrm>
          <a:custGeom>
            <a:avLst/>
            <a:gdLst>
              <a:gd name="T0" fmla="*/ 2914 w 3407"/>
              <a:gd name="T1" fmla="*/ 507 h 2835"/>
              <a:gd name="T2" fmla="*/ 2785 w 3407"/>
              <a:gd name="T3" fmla="*/ 389 h 2835"/>
              <a:gd name="T4" fmla="*/ 2644 w 3407"/>
              <a:gd name="T5" fmla="*/ 282 h 2835"/>
              <a:gd name="T6" fmla="*/ 2491 w 3407"/>
              <a:gd name="T7" fmla="*/ 194 h 2835"/>
              <a:gd name="T8" fmla="*/ 2329 w 3407"/>
              <a:gd name="T9" fmla="*/ 119 h 2835"/>
              <a:gd name="T10" fmla="*/ 2160 w 3407"/>
              <a:gd name="T11" fmla="*/ 61 h 2835"/>
              <a:gd name="T12" fmla="*/ 1981 w 3407"/>
              <a:gd name="T13" fmla="*/ 23 h 2835"/>
              <a:gd name="T14" fmla="*/ 1798 w 3407"/>
              <a:gd name="T15" fmla="*/ 2 h 2835"/>
              <a:gd name="T16" fmla="*/ 1659 w 3407"/>
              <a:gd name="T17" fmla="*/ 0 h 2835"/>
              <a:gd name="T18" fmla="*/ 1487 w 3407"/>
              <a:gd name="T19" fmla="*/ 14 h 2835"/>
              <a:gd name="T20" fmla="*/ 1320 w 3407"/>
              <a:gd name="T21" fmla="*/ 44 h 2835"/>
              <a:gd name="T22" fmla="*/ 1118 w 3407"/>
              <a:gd name="T23" fmla="*/ 103 h 2835"/>
              <a:gd name="T24" fmla="*/ 820 w 3407"/>
              <a:gd name="T25" fmla="*/ 248 h 2835"/>
              <a:gd name="T26" fmla="*/ 559 w 3407"/>
              <a:gd name="T27" fmla="*/ 442 h 2835"/>
              <a:gd name="T28" fmla="*/ 338 w 3407"/>
              <a:gd name="T29" fmla="*/ 684 h 2835"/>
              <a:gd name="T30" fmla="*/ 168 w 3407"/>
              <a:gd name="T31" fmla="*/ 965 h 2835"/>
              <a:gd name="T32" fmla="*/ 65 w 3407"/>
              <a:gd name="T33" fmla="*/ 1236 h 2835"/>
              <a:gd name="T34" fmla="*/ 27 w 3407"/>
              <a:gd name="T35" fmla="*/ 1401 h 2835"/>
              <a:gd name="T36" fmla="*/ 6 w 3407"/>
              <a:gd name="T37" fmla="*/ 1572 h 2835"/>
              <a:gd name="T38" fmla="*/ 0 w 3407"/>
              <a:gd name="T39" fmla="*/ 1702 h 2835"/>
              <a:gd name="T40" fmla="*/ 30 w 3407"/>
              <a:gd name="T41" fmla="*/ 2021 h 2835"/>
              <a:gd name="T42" fmla="*/ 115 w 3407"/>
              <a:gd name="T43" fmla="*/ 2320 h 2835"/>
              <a:gd name="T44" fmla="*/ 251 w 3407"/>
              <a:gd name="T45" fmla="*/ 2593 h 2835"/>
              <a:gd name="T46" fmla="*/ 432 w 3407"/>
              <a:gd name="T47" fmla="*/ 2835 h 2835"/>
              <a:gd name="T48" fmla="*/ 524 w 3407"/>
              <a:gd name="T49" fmla="*/ 2741 h 2835"/>
              <a:gd name="T50" fmla="*/ 657 w 3407"/>
              <a:gd name="T51" fmla="*/ 2626 h 2835"/>
              <a:gd name="T52" fmla="*/ 801 w 3407"/>
              <a:gd name="T53" fmla="*/ 2525 h 2835"/>
              <a:gd name="T54" fmla="*/ 956 w 3407"/>
              <a:gd name="T55" fmla="*/ 2438 h 2835"/>
              <a:gd name="T56" fmla="*/ 1120 w 3407"/>
              <a:gd name="T57" fmla="*/ 2369 h 2835"/>
              <a:gd name="T58" fmla="*/ 1292 w 3407"/>
              <a:gd name="T59" fmla="*/ 2317 h 2835"/>
              <a:gd name="T60" fmla="*/ 1471 w 3407"/>
              <a:gd name="T61" fmla="*/ 2282 h 2835"/>
              <a:gd name="T62" fmla="*/ 1656 w 3407"/>
              <a:gd name="T63" fmla="*/ 2266 h 2835"/>
              <a:gd name="T64" fmla="*/ 1798 w 3407"/>
              <a:gd name="T65" fmla="*/ 2268 h 2835"/>
              <a:gd name="T66" fmla="*/ 1981 w 3407"/>
              <a:gd name="T67" fmla="*/ 2289 h 2835"/>
              <a:gd name="T68" fmla="*/ 2159 w 3407"/>
              <a:gd name="T69" fmla="*/ 2327 h 2835"/>
              <a:gd name="T70" fmla="*/ 2329 w 3407"/>
              <a:gd name="T71" fmla="*/ 2384 h 2835"/>
              <a:gd name="T72" fmla="*/ 2491 w 3407"/>
              <a:gd name="T73" fmla="*/ 2459 h 2835"/>
              <a:gd name="T74" fmla="*/ 2644 w 3407"/>
              <a:gd name="T75" fmla="*/ 2548 h 2835"/>
              <a:gd name="T76" fmla="*/ 2785 w 3407"/>
              <a:gd name="T77" fmla="*/ 2654 h 2835"/>
              <a:gd name="T78" fmla="*/ 2914 w 3407"/>
              <a:gd name="T79" fmla="*/ 2772 h 2835"/>
              <a:gd name="T80" fmla="*/ 2975 w 3407"/>
              <a:gd name="T81" fmla="*/ 2835 h 2835"/>
              <a:gd name="T82" fmla="*/ 3114 w 3407"/>
              <a:gd name="T83" fmla="*/ 2656 h 2835"/>
              <a:gd name="T84" fmla="*/ 3262 w 3407"/>
              <a:gd name="T85" fmla="*/ 2390 h 2835"/>
              <a:gd name="T86" fmla="*/ 3361 w 3407"/>
              <a:gd name="T87" fmla="*/ 2097 h 2835"/>
              <a:gd name="T88" fmla="*/ 3405 w 3407"/>
              <a:gd name="T89" fmla="*/ 1784 h 2835"/>
              <a:gd name="T90" fmla="*/ 3400 w 3407"/>
              <a:gd name="T91" fmla="*/ 1542 h 2835"/>
              <a:gd name="T92" fmla="*/ 3341 w 3407"/>
              <a:gd name="T93" fmla="*/ 1232 h 2835"/>
              <a:gd name="T94" fmla="*/ 3229 w 3407"/>
              <a:gd name="T95" fmla="*/ 945 h 2835"/>
              <a:gd name="T96" fmla="*/ 3071 w 3407"/>
              <a:gd name="T97" fmla="*/ 688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1948237" y="2737333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3251197" y="2970624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1938805" y="400474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3156957" y="4198409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218238" y="2085975"/>
            <a:ext cx="4322762" cy="3206750"/>
            <a:chOff x="1334405" y="2004384"/>
            <a:chExt cx="4322342" cy="320769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a14="http://schemas.microsoft.com/office/drawing/2010/main" xmlns="" id="{95ADCEB3-834F-49AE-906C-C4B48C5A14E3}"/>
                </a:ext>
              </a:extLst>
            </p:cNvPr>
            <p:cNvSpPr/>
            <p:nvPr/>
          </p:nvSpPr>
          <p:spPr>
            <a:xfrm>
              <a:off x="2066171" y="2140949"/>
              <a:ext cx="3590576" cy="30711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xmlns:a14="http://schemas.microsoft.com/office/drawing/2010/main" xmlns="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2802699" y="2304511"/>
              <a:ext cx="2312763" cy="281546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脸色、嘴唇、指甲颜色浅淡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5552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347" cy="1673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555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血虚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a14="http://schemas.microsoft.com/office/drawing/2010/main" xmlns="" id="{4B18BFD5-D35A-4B78-A9FD-28C86613F3EC}"/>
                </a:ext>
              </a:extLst>
            </p:cNvPr>
            <p:cNvSpPr/>
            <p:nvPr/>
          </p:nvSpPr>
          <p:spPr>
            <a:xfrm>
              <a:off x="2248716" y="2283866"/>
              <a:ext cx="3230248" cy="2782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iS1ide-Straight Connector 12">
            <a:extLst>
              <a:ext uri="{FF2B5EF4-FFF2-40B4-BE49-F238E27FC236}">
                <a16:creationId xmlns:a16="http://schemas.microsoft.com/office/drawing/2014/main" xmlns:a14="http://schemas.microsoft.com/office/drawing/2010/main" xmlns="" id="{A64C7437-785B-4CA4-A48A-AE515BAD4845}"/>
              </a:ext>
            </a:extLst>
          </p:cNvPr>
          <p:cNvCxnSpPr/>
          <p:nvPr/>
        </p:nvCxnSpPr>
        <p:spPr>
          <a:xfrm flipH="1">
            <a:off x="4460875" y="2806700"/>
            <a:ext cx="8255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1ide-TextBox 13">
            <a:extLst>
              <a:ext uri="{FF2B5EF4-FFF2-40B4-BE49-F238E27FC236}">
                <a16:creationId xmlns:a16="http://schemas.microsoft.com/office/drawing/2014/main" xmlns:a14="http://schemas.microsoft.com/office/drawing/2010/main" xmlns="" id="{B12481E4-4097-41CA-83C6-7A745830323D}"/>
              </a:ext>
            </a:extLst>
          </p:cNvPr>
          <p:cNvSpPr txBox="1">
            <a:spLocks/>
          </p:cNvSpPr>
          <p:nvPr/>
        </p:nvSpPr>
        <p:spPr bwMode="auto">
          <a:xfrm flipH="1">
            <a:off x="5367213" y="2547677"/>
            <a:ext cx="646860" cy="59170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85000" lnSpcReduction="2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en-US" altLang="ko-KR" sz="5333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" name="iS1ide-Freeform: Shape 1">
            <a:extLst>
              <a:ext uri="{FF2B5EF4-FFF2-40B4-BE49-F238E27FC236}">
                <a16:creationId xmlns:a16="http://schemas.microsoft.com/office/drawing/2014/main" xmlns:a14="http://schemas.microsoft.com/office/drawing/2010/main" xmlns="" id="{9AF1B8BC-D1D6-47A4-BB0A-88DA2BDE9BF5}"/>
              </a:ext>
            </a:extLst>
          </p:cNvPr>
          <p:cNvSpPr>
            <a:spLocks/>
          </p:cNvSpPr>
          <p:nvPr/>
        </p:nvSpPr>
        <p:spPr bwMode="auto">
          <a:xfrm>
            <a:off x="8501063" y="3429000"/>
            <a:ext cx="1701800" cy="1416050"/>
          </a:xfrm>
          <a:custGeom>
            <a:avLst/>
            <a:gdLst>
              <a:gd name="T0" fmla="*/ 2914 w 3407"/>
              <a:gd name="T1" fmla="*/ 65 h 2837"/>
              <a:gd name="T2" fmla="*/ 2785 w 3407"/>
              <a:gd name="T3" fmla="*/ 183 h 2837"/>
              <a:gd name="T4" fmla="*/ 2642 w 3407"/>
              <a:gd name="T5" fmla="*/ 287 h 2837"/>
              <a:gd name="T6" fmla="*/ 2491 w 3407"/>
              <a:gd name="T7" fmla="*/ 378 h 2837"/>
              <a:gd name="T8" fmla="*/ 2329 w 3407"/>
              <a:gd name="T9" fmla="*/ 453 h 2837"/>
              <a:gd name="T10" fmla="*/ 2159 w 3407"/>
              <a:gd name="T11" fmla="*/ 508 h 2837"/>
              <a:gd name="T12" fmla="*/ 1981 w 3407"/>
              <a:gd name="T13" fmla="*/ 548 h 2837"/>
              <a:gd name="T14" fmla="*/ 1798 w 3407"/>
              <a:gd name="T15" fmla="*/ 567 h 2837"/>
              <a:gd name="T16" fmla="*/ 1656 w 3407"/>
              <a:gd name="T17" fmla="*/ 569 h 2837"/>
              <a:gd name="T18" fmla="*/ 1471 w 3407"/>
              <a:gd name="T19" fmla="*/ 555 h 2837"/>
              <a:gd name="T20" fmla="*/ 1292 w 3407"/>
              <a:gd name="T21" fmla="*/ 520 h 2837"/>
              <a:gd name="T22" fmla="*/ 1119 w 3407"/>
              <a:gd name="T23" fmla="*/ 468 h 2837"/>
              <a:gd name="T24" fmla="*/ 954 w 3407"/>
              <a:gd name="T25" fmla="*/ 399 h 2837"/>
              <a:gd name="T26" fmla="*/ 801 w 3407"/>
              <a:gd name="T27" fmla="*/ 312 h 2837"/>
              <a:gd name="T28" fmla="*/ 657 w 3407"/>
              <a:gd name="T29" fmla="*/ 211 h 2837"/>
              <a:gd name="T30" fmla="*/ 524 w 3407"/>
              <a:gd name="T31" fmla="*/ 96 h 2837"/>
              <a:gd name="T32" fmla="*/ 432 w 3407"/>
              <a:gd name="T33" fmla="*/ 0 h 2837"/>
              <a:gd name="T34" fmla="*/ 336 w 3407"/>
              <a:gd name="T35" fmla="*/ 118 h 2837"/>
              <a:gd name="T36" fmla="*/ 178 w 3407"/>
              <a:gd name="T37" fmla="*/ 378 h 2837"/>
              <a:gd name="T38" fmla="*/ 66 w 3407"/>
              <a:gd name="T39" fmla="*/ 663 h 2837"/>
              <a:gd name="T40" fmla="*/ 7 w 3407"/>
              <a:gd name="T41" fmla="*/ 973 h 2837"/>
              <a:gd name="T42" fmla="*/ 2 w 3407"/>
              <a:gd name="T43" fmla="*/ 1215 h 2837"/>
              <a:gd name="T44" fmla="*/ 46 w 3407"/>
              <a:gd name="T45" fmla="*/ 1528 h 2837"/>
              <a:gd name="T46" fmla="*/ 145 w 3407"/>
              <a:gd name="T47" fmla="*/ 1822 h 2837"/>
              <a:gd name="T48" fmla="*/ 293 w 3407"/>
              <a:gd name="T49" fmla="*/ 2088 h 2837"/>
              <a:gd name="T50" fmla="*/ 432 w 3407"/>
              <a:gd name="T51" fmla="*/ 2266 h 2837"/>
              <a:gd name="T52" fmla="*/ 556 w 3407"/>
              <a:gd name="T53" fmla="*/ 2391 h 2837"/>
              <a:gd name="T54" fmla="*/ 691 w 3407"/>
              <a:gd name="T55" fmla="*/ 2502 h 2837"/>
              <a:gd name="T56" fmla="*/ 838 w 3407"/>
              <a:gd name="T57" fmla="*/ 2600 h 2837"/>
              <a:gd name="T58" fmla="*/ 994 w 3407"/>
              <a:gd name="T59" fmla="*/ 2683 h 2837"/>
              <a:gd name="T60" fmla="*/ 1161 w 3407"/>
              <a:gd name="T61" fmla="*/ 2748 h 2837"/>
              <a:gd name="T62" fmla="*/ 1335 w 3407"/>
              <a:gd name="T63" fmla="*/ 2796 h 2837"/>
              <a:gd name="T64" fmla="*/ 1516 w 3407"/>
              <a:gd name="T65" fmla="*/ 2826 h 2837"/>
              <a:gd name="T66" fmla="*/ 1703 w 3407"/>
              <a:gd name="T67" fmla="*/ 2837 h 2837"/>
              <a:gd name="T68" fmla="*/ 1835 w 3407"/>
              <a:gd name="T69" fmla="*/ 2831 h 2837"/>
              <a:gd name="T70" fmla="*/ 2005 w 3407"/>
              <a:gd name="T71" fmla="*/ 2810 h 2837"/>
              <a:gd name="T72" fmla="*/ 2169 w 3407"/>
              <a:gd name="T73" fmla="*/ 2772 h 2837"/>
              <a:gd name="T74" fmla="*/ 2442 w 3407"/>
              <a:gd name="T75" fmla="*/ 2668 h 2837"/>
              <a:gd name="T76" fmla="*/ 2723 w 3407"/>
              <a:gd name="T77" fmla="*/ 2499 h 2837"/>
              <a:gd name="T78" fmla="*/ 2964 w 3407"/>
              <a:gd name="T79" fmla="*/ 2278 h 2837"/>
              <a:gd name="T80" fmla="*/ 3159 w 3407"/>
              <a:gd name="T81" fmla="*/ 2017 h 2837"/>
              <a:gd name="T82" fmla="*/ 3304 w 3407"/>
              <a:gd name="T83" fmla="*/ 1719 h 2837"/>
              <a:gd name="T84" fmla="*/ 3363 w 3407"/>
              <a:gd name="T85" fmla="*/ 1518 h 2837"/>
              <a:gd name="T86" fmla="*/ 3393 w 3407"/>
              <a:gd name="T87" fmla="*/ 1350 h 2837"/>
              <a:gd name="T88" fmla="*/ 3407 w 3407"/>
              <a:gd name="T89" fmla="*/ 1178 h 2837"/>
              <a:gd name="T90" fmla="*/ 3400 w 3407"/>
              <a:gd name="T91" fmla="*/ 973 h 2837"/>
              <a:gd name="T92" fmla="*/ 3340 w 3407"/>
              <a:gd name="T93" fmla="*/ 663 h 2837"/>
              <a:gd name="T94" fmla="*/ 3229 w 3407"/>
              <a:gd name="T95" fmla="*/ 376 h 2837"/>
              <a:gd name="T96" fmla="*/ 3071 w 3407"/>
              <a:gd name="T97" fmla="*/ 118 h 2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lnTo>
                  <a:pt x="297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588" name="iS1ide-Freeform: Shape 2"/>
          <p:cNvSpPr>
            <a:spLocks/>
          </p:cNvSpPr>
          <p:nvPr/>
        </p:nvSpPr>
        <p:spPr bwMode="auto">
          <a:xfrm>
            <a:off x="7231063" y="3144838"/>
            <a:ext cx="1485900" cy="1700212"/>
          </a:xfrm>
          <a:custGeom>
            <a:avLst/>
            <a:gdLst>
              <a:gd name="T0" fmla="*/ 2147483646 w 2975"/>
              <a:gd name="T1" fmla="*/ 2147483646 h 3406"/>
              <a:gd name="T2" fmla="*/ 2147483646 w 2975"/>
              <a:gd name="T3" fmla="*/ 2147483646 h 3406"/>
              <a:gd name="T4" fmla="*/ 2147483646 w 2975"/>
              <a:gd name="T5" fmla="*/ 2147483646 h 3406"/>
              <a:gd name="T6" fmla="*/ 2147483646 w 2975"/>
              <a:gd name="T7" fmla="*/ 2147483646 h 3406"/>
              <a:gd name="T8" fmla="*/ 2147483646 w 2975"/>
              <a:gd name="T9" fmla="*/ 2147483646 h 3406"/>
              <a:gd name="T10" fmla="*/ 2147483646 w 2975"/>
              <a:gd name="T11" fmla="*/ 2147483646 h 3406"/>
              <a:gd name="T12" fmla="*/ 2147483646 w 2975"/>
              <a:gd name="T13" fmla="*/ 2147483646 h 3406"/>
              <a:gd name="T14" fmla="*/ 2147483646 w 2975"/>
              <a:gd name="T15" fmla="*/ 2147483646 h 3406"/>
              <a:gd name="T16" fmla="*/ 2147483646 w 2975"/>
              <a:gd name="T17" fmla="*/ 0 h 3406"/>
              <a:gd name="T18" fmla="*/ 2147483646 w 2975"/>
              <a:gd name="T19" fmla="*/ 2147483646 h 3406"/>
              <a:gd name="T20" fmla="*/ 2147483646 w 2975"/>
              <a:gd name="T21" fmla="*/ 2147483646 h 3406"/>
              <a:gd name="T22" fmla="*/ 2147483646 w 2975"/>
              <a:gd name="T23" fmla="*/ 2147483646 h 3406"/>
              <a:gd name="T24" fmla="*/ 2147483646 w 2975"/>
              <a:gd name="T25" fmla="*/ 2147483646 h 3406"/>
              <a:gd name="T26" fmla="*/ 2147483646 w 2975"/>
              <a:gd name="T27" fmla="*/ 2147483646 h 3406"/>
              <a:gd name="T28" fmla="*/ 2147483646 w 2975"/>
              <a:gd name="T29" fmla="*/ 2147483646 h 3406"/>
              <a:gd name="T30" fmla="*/ 2147483646 w 2975"/>
              <a:gd name="T31" fmla="*/ 2147483646 h 3406"/>
              <a:gd name="T32" fmla="*/ 2147483646 w 2975"/>
              <a:gd name="T33" fmla="*/ 2147483646 h 3406"/>
              <a:gd name="T34" fmla="*/ 2147483646 w 2975"/>
              <a:gd name="T35" fmla="*/ 2147483646 h 3406"/>
              <a:gd name="T36" fmla="*/ 2147483646 w 2975"/>
              <a:gd name="T37" fmla="*/ 2147483646 h 3406"/>
              <a:gd name="T38" fmla="*/ 2147483646 w 2975"/>
              <a:gd name="T39" fmla="*/ 2147483646 h 3406"/>
              <a:gd name="T40" fmla="*/ 2147483646 w 2975"/>
              <a:gd name="T41" fmla="*/ 2147483646 h 3406"/>
              <a:gd name="T42" fmla="*/ 0 w 2975"/>
              <a:gd name="T43" fmla="*/ 2147483646 h 3406"/>
              <a:gd name="T44" fmla="*/ 2147483646 w 2975"/>
              <a:gd name="T45" fmla="*/ 2147483646 h 3406"/>
              <a:gd name="T46" fmla="*/ 2147483646 w 2975"/>
              <a:gd name="T47" fmla="*/ 2147483646 h 3406"/>
              <a:gd name="T48" fmla="*/ 2147483646 w 2975"/>
              <a:gd name="T49" fmla="*/ 2147483646 h 3406"/>
              <a:gd name="T50" fmla="*/ 2147483646 w 2975"/>
              <a:gd name="T51" fmla="*/ 2147483646 h 3406"/>
              <a:gd name="T52" fmla="*/ 2147483646 w 2975"/>
              <a:gd name="T53" fmla="*/ 2147483646 h 3406"/>
              <a:gd name="T54" fmla="*/ 2147483646 w 2975"/>
              <a:gd name="T55" fmla="*/ 2147483646 h 3406"/>
              <a:gd name="T56" fmla="*/ 2147483646 w 2975"/>
              <a:gd name="T57" fmla="*/ 2147483646 h 3406"/>
              <a:gd name="T58" fmla="*/ 2147483646 w 2975"/>
              <a:gd name="T59" fmla="*/ 2147483646 h 3406"/>
              <a:gd name="T60" fmla="*/ 2147483646 w 2975"/>
              <a:gd name="T61" fmla="*/ 2147483646 h 3406"/>
              <a:gd name="T62" fmla="*/ 2147483646 w 2975"/>
              <a:gd name="T63" fmla="*/ 2147483646 h 3406"/>
              <a:gd name="T64" fmla="*/ 2147483646 w 2975"/>
              <a:gd name="T65" fmla="*/ 2147483646 h 3406"/>
              <a:gd name="T66" fmla="*/ 2147483646 w 2975"/>
              <a:gd name="T67" fmla="*/ 2147483646 h 3406"/>
              <a:gd name="T68" fmla="*/ 2147483646 w 2975"/>
              <a:gd name="T69" fmla="*/ 2147483646 h 3406"/>
              <a:gd name="T70" fmla="*/ 2147483646 w 2975"/>
              <a:gd name="T71" fmla="*/ 2147483646 h 3406"/>
              <a:gd name="T72" fmla="*/ 2147483646 w 2975"/>
              <a:gd name="T73" fmla="*/ 2147483646 h 3406"/>
              <a:gd name="T74" fmla="*/ 2147483646 w 2975"/>
              <a:gd name="T75" fmla="*/ 2147483646 h 3406"/>
              <a:gd name="T76" fmla="*/ 2147483646 w 2975"/>
              <a:gd name="T77" fmla="*/ 2147483646 h 3406"/>
              <a:gd name="T78" fmla="*/ 2147483646 w 2975"/>
              <a:gd name="T79" fmla="*/ 2147483646 h 3406"/>
              <a:gd name="T80" fmla="*/ 2147483646 w 2975"/>
              <a:gd name="T81" fmla="*/ 2147483646 h 3406"/>
              <a:gd name="T82" fmla="*/ 2147483646 w 2975"/>
              <a:gd name="T83" fmla="*/ 2147483646 h 3406"/>
              <a:gd name="T84" fmla="*/ 2147483646 w 2975"/>
              <a:gd name="T85" fmla="*/ 2147483646 h 3406"/>
              <a:gd name="T86" fmla="*/ 2147483646 w 2975"/>
              <a:gd name="T87" fmla="*/ 2147483646 h 3406"/>
              <a:gd name="T88" fmla="*/ 2147483646 w 2975"/>
              <a:gd name="T89" fmla="*/ 2147483646 h 3406"/>
              <a:gd name="T90" fmla="*/ 2147483646 w 2975"/>
              <a:gd name="T91" fmla="*/ 2147483646 h 3406"/>
              <a:gd name="T92" fmla="*/ 2147483646 w 2975"/>
              <a:gd name="T93" fmla="*/ 2147483646 h 3406"/>
              <a:gd name="T94" fmla="*/ 2147483646 w 2975"/>
              <a:gd name="T95" fmla="*/ 2147483646 h 3406"/>
              <a:gd name="T96" fmla="*/ 2147483646 w 2975"/>
              <a:gd name="T97" fmla="*/ 2147483646 h 34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close/>
              </a:path>
            </a:pathLst>
          </a:custGeom>
          <a:solidFill>
            <a:srgbClr val="3F3024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iS1ide-Freeform: Shape 3">
            <a:extLst>
              <a:ext uri="{FF2B5EF4-FFF2-40B4-BE49-F238E27FC236}">
                <a16:creationId xmlns:a16="http://schemas.microsoft.com/office/drawing/2014/main" xmlns:a14="http://schemas.microsoft.com/office/drawing/2010/main" xmlns="" id="{BA2C05A7-8BA2-4677-82D4-5CA3EB782352}"/>
              </a:ext>
            </a:extLst>
          </p:cNvPr>
          <p:cNvSpPr>
            <a:spLocks/>
          </p:cNvSpPr>
          <p:nvPr/>
        </p:nvSpPr>
        <p:spPr bwMode="auto">
          <a:xfrm>
            <a:off x="8716963" y="2012950"/>
            <a:ext cx="1485900" cy="1700213"/>
          </a:xfrm>
          <a:custGeom>
            <a:avLst/>
            <a:gdLst>
              <a:gd name="T0" fmla="*/ 1177 w 2975"/>
              <a:gd name="T1" fmla="*/ 2 h 3406"/>
              <a:gd name="T2" fmla="*/ 994 w 2975"/>
              <a:gd name="T3" fmla="*/ 23 h 3406"/>
              <a:gd name="T4" fmla="*/ 815 w 2975"/>
              <a:gd name="T5" fmla="*/ 61 h 3406"/>
              <a:gd name="T6" fmla="*/ 646 w 2975"/>
              <a:gd name="T7" fmla="*/ 119 h 3406"/>
              <a:gd name="T8" fmla="*/ 484 w 2975"/>
              <a:gd name="T9" fmla="*/ 194 h 3406"/>
              <a:gd name="T10" fmla="*/ 331 w 2975"/>
              <a:gd name="T11" fmla="*/ 282 h 3406"/>
              <a:gd name="T12" fmla="*/ 190 w 2975"/>
              <a:gd name="T13" fmla="*/ 389 h 3406"/>
              <a:gd name="T14" fmla="*/ 61 w 2975"/>
              <a:gd name="T15" fmla="*/ 507 h 3406"/>
              <a:gd name="T16" fmla="*/ 49 w 2975"/>
              <a:gd name="T17" fmla="*/ 627 h 3406"/>
              <a:gd name="T18" fmla="*/ 219 w 2975"/>
              <a:gd name="T19" fmla="*/ 879 h 3406"/>
              <a:gd name="T20" fmla="*/ 343 w 2975"/>
              <a:gd name="T21" fmla="*/ 1159 h 3406"/>
              <a:gd name="T22" fmla="*/ 414 w 2975"/>
              <a:gd name="T23" fmla="*/ 1462 h 3406"/>
              <a:gd name="T24" fmla="*/ 432 w 2975"/>
              <a:gd name="T25" fmla="*/ 1702 h 3406"/>
              <a:gd name="T26" fmla="*/ 402 w 2975"/>
              <a:gd name="T27" fmla="*/ 2021 h 3406"/>
              <a:gd name="T28" fmla="*/ 317 w 2975"/>
              <a:gd name="T29" fmla="*/ 2320 h 3406"/>
              <a:gd name="T30" fmla="*/ 181 w 2975"/>
              <a:gd name="T31" fmla="*/ 2593 h 3406"/>
              <a:gd name="T32" fmla="*/ 0 w 2975"/>
              <a:gd name="T33" fmla="*/ 2835 h 3406"/>
              <a:gd name="T34" fmla="*/ 30 w 2975"/>
              <a:gd name="T35" fmla="*/ 2868 h 3406"/>
              <a:gd name="T36" fmla="*/ 157 w 2975"/>
              <a:gd name="T37" fmla="*/ 2990 h 3406"/>
              <a:gd name="T38" fmla="*/ 294 w 2975"/>
              <a:gd name="T39" fmla="*/ 3098 h 3406"/>
              <a:gd name="T40" fmla="*/ 444 w 2975"/>
              <a:gd name="T41" fmla="*/ 3192 h 3406"/>
              <a:gd name="T42" fmla="*/ 604 w 2975"/>
              <a:gd name="T43" fmla="*/ 3270 h 3406"/>
              <a:gd name="T44" fmla="*/ 773 w 2975"/>
              <a:gd name="T45" fmla="*/ 3331 h 3406"/>
              <a:gd name="T46" fmla="*/ 949 w 2975"/>
              <a:gd name="T47" fmla="*/ 3375 h 3406"/>
              <a:gd name="T48" fmla="*/ 1131 w 2975"/>
              <a:gd name="T49" fmla="*/ 3401 h 3406"/>
              <a:gd name="T50" fmla="*/ 1271 w 2975"/>
              <a:gd name="T51" fmla="*/ 3406 h 3406"/>
              <a:gd name="T52" fmla="*/ 1459 w 2975"/>
              <a:gd name="T53" fmla="*/ 3395 h 3406"/>
              <a:gd name="T54" fmla="*/ 1640 w 2975"/>
              <a:gd name="T55" fmla="*/ 3366 h 3406"/>
              <a:gd name="T56" fmla="*/ 1814 w 2975"/>
              <a:gd name="T57" fmla="*/ 3317 h 3406"/>
              <a:gd name="T58" fmla="*/ 1979 w 2975"/>
              <a:gd name="T59" fmla="*/ 3251 h 3406"/>
              <a:gd name="T60" fmla="*/ 2137 w 2975"/>
              <a:gd name="T61" fmla="*/ 3169 h 3406"/>
              <a:gd name="T62" fmla="*/ 2284 w 2975"/>
              <a:gd name="T63" fmla="*/ 3072 h 3406"/>
              <a:gd name="T64" fmla="*/ 2419 w 2975"/>
              <a:gd name="T65" fmla="*/ 2960 h 3406"/>
              <a:gd name="T66" fmla="*/ 2543 w 2975"/>
              <a:gd name="T67" fmla="*/ 2835 h 3406"/>
              <a:gd name="T68" fmla="*/ 2682 w 2975"/>
              <a:gd name="T69" fmla="*/ 2658 h 3406"/>
              <a:gd name="T70" fmla="*/ 2830 w 2975"/>
              <a:gd name="T71" fmla="*/ 2391 h 3406"/>
              <a:gd name="T72" fmla="*/ 2928 w 2975"/>
              <a:gd name="T73" fmla="*/ 2097 h 3406"/>
              <a:gd name="T74" fmla="*/ 2973 w 2975"/>
              <a:gd name="T75" fmla="*/ 1784 h 3406"/>
              <a:gd name="T76" fmla="*/ 2973 w 2975"/>
              <a:gd name="T77" fmla="*/ 1615 h 3406"/>
              <a:gd name="T78" fmla="*/ 2955 w 2975"/>
              <a:gd name="T79" fmla="*/ 1443 h 3406"/>
              <a:gd name="T80" fmla="*/ 2921 w 2975"/>
              <a:gd name="T81" fmla="*/ 1278 h 3406"/>
              <a:gd name="T82" fmla="*/ 2841 w 2975"/>
              <a:gd name="T83" fmla="*/ 1039 h 3406"/>
              <a:gd name="T84" fmla="*/ 2684 w 2975"/>
              <a:gd name="T85" fmla="*/ 750 h 3406"/>
              <a:gd name="T86" fmla="*/ 2475 w 2975"/>
              <a:gd name="T87" fmla="*/ 498 h 3406"/>
              <a:gd name="T88" fmla="*/ 2224 w 2975"/>
              <a:gd name="T89" fmla="*/ 291 h 3406"/>
              <a:gd name="T90" fmla="*/ 1934 w 2975"/>
              <a:gd name="T91" fmla="*/ 134 h 3406"/>
              <a:gd name="T92" fmla="*/ 1697 w 2975"/>
              <a:gd name="T93" fmla="*/ 54 h 3406"/>
              <a:gd name="T94" fmla="*/ 1530 w 2975"/>
              <a:gd name="T95" fmla="*/ 20 h 3406"/>
              <a:gd name="T96" fmla="*/ 1359 w 2975"/>
              <a:gd name="T97" fmla="*/ 2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lnTo>
                  <a:pt x="12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iS1ide-Freeform: Shape 4">
            <a:extLst>
              <a:ext uri="{FF2B5EF4-FFF2-40B4-BE49-F238E27FC236}">
                <a16:creationId xmlns:a16="http://schemas.microsoft.com/office/drawing/2014/main" xmlns:a14="http://schemas.microsoft.com/office/drawing/2010/main" xmlns="" id="{AD11EF22-1A40-47D4-A166-79D30510F0ED}"/>
              </a:ext>
            </a:extLst>
          </p:cNvPr>
          <p:cNvSpPr>
            <a:spLocks/>
          </p:cNvSpPr>
          <p:nvPr/>
        </p:nvSpPr>
        <p:spPr bwMode="auto">
          <a:xfrm>
            <a:off x="7231063" y="2012950"/>
            <a:ext cx="1701800" cy="1416050"/>
          </a:xfrm>
          <a:custGeom>
            <a:avLst/>
            <a:gdLst>
              <a:gd name="T0" fmla="*/ 2914 w 3407"/>
              <a:gd name="T1" fmla="*/ 507 h 2835"/>
              <a:gd name="T2" fmla="*/ 2785 w 3407"/>
              <a:gd name="T3" fmla="*/ 389 h 2835"/>
              <a:gd name="T4" fmla="*/ 2644 w 3407"/>
              <a:gd name="T5" fmla="*/ 282 h 2835"/>
              <a:gd name="T6" fmla="*/ 2491 w 3407"/>
              <a:gd name="T7" fmla="*/ 194 h 2835"/>
              <a:gd name="T8" fmla="*/ 2329 w 3407"/>
              <a:gd name="T9" fmla="*/ 119 h 2835"/>
              <a:gd name="T10" fmla="*/ 2160 w 3407"/>
              <a:gd name="T11" fmla="*/ 61 h 2835"/>
              <a:gd name="T12" fmla="*/ 1981 w 3407"/>
              <a:gd name="T13" fmla="*/ 23 h 2835"/>
              <a:gd name="T14" fmla="*/ 1798 w 3407"/>
              <a:gd name="T15" fmla="*/ 2 h 2835"/>
              <a:gd name="T16" fmla="*/ 1659 w 3407"/>
              <a:gd name="T17" fmla="*/ 0 h 2835"/>
              <a:gd name="T18" fmla="*/ 1487 w 3407"/>
              <a:gd name="T19" fmla="*/ 14 h 2835"/>
              <a:gd name="T20" fmla="*/ 1320 w 3407"/>
              <a:gd name="T21" fmla="*/ 44 h 2835"/>
              <a:gd name="T22" fmla="*/ 1118 w 3407"/>
              <a:gd name="T23" fmla="*/ 103 h 2835"/>
              <a:gd name="T24" fmla="*/ 820 w 3407"/>
              <a:gd name="T25" fmla="*/ 248 h 2835"/>
              <a:gd name="T26" fmla="*/ 559 w 3407"/>
              <a:gd name="T27" fmla="*/ 442 h 2835"/>
              <a:gd name="T28" fmla="*/ 338 w 3407"/>
              <a:gd name="T29" fmla="*/ 684 h 2835"/>
              <a:gd name="T30" fmla="*/ 168 w 3407"/>
              <a:gd name="T31" fmla="*/ 965 h 2835"/>
              <a:gd name="T32" fmla="*/ 65 w 3407"/>
              <a:gd name="T33" fmla="*/ 1236 h 2835"/>
              <a:gd name="T34" fmla="*/ 27 w 3407"/>
              <a:gd name="T35" fmla="*/ 1401 h 2835"/>
              <a:gd name="T36" fmla="*/ 6 w 3407"/>
              <a:gd name="T37" fmla="*/ 1572 h 2835"/>
              <a:gd name="T38" fmla="*/ 0 w 3407"/>
              <a:gd name="T39" fmla="*/ 1702 h 2835"/>
              <a:gd name="T40" fmla="*/ 30 w 3407"/>
              <a:gd name="T41" fmla="*/ 2021 h 2835"/>
              <a:gd name="T42" fmla="*/ 115 w 3407"/>
              <a:gd name="T43" fmla="*/ 2320 h 2835"/>
              <a:gd name="T44" fmla="*/ 251 w 3407"/>
              <a:gd name="T45" fmla="*/ 2593 h 2835"/>
              <a:gd name="T46" fmla="*/ 432 w 3407"/>
              <a:gd name="T47" fmla="*/ 2835 h 2835"/>
              <a:gd name="T48" fmla="*/ 524 w 3407"/>
              <a:gd name="T49" fmla="*/ 2741 h 2835"/>
              <a:gd name="T50" fmla="*/ 657 w 3407"/>
              <a:gd name="T51" fmla="*/ 2626 h 2835"/>
              <a:gd name="T52" fmla="*/ 801 w 3407"/>
              <a:gd name="T53" fmla="*/ 2525 h 2835"/>
              <a:gd name="T54" fmla="*/ 956 w 3407"/>
              <a:gd name="T55" fmla="*/ 2438 h 2835"/>
              <a:gd name="T56" fmla="*/ 1120 w 3407"/>
              <a:gd name="T57" fmla="*/ 2369 h 2835"/>
              <a:gd name="T58" fmla="*/ 1292 w 3407"/>
              <a:gd name="T59" fmla="*/ 2317 h 2835"/>
              <a:gd name="T60" fmla="*/ 1471 w 3407"/>
              <a:gd name="T61" fmla="*/ 2282 h 2835"/>
              <a:gd name="T62" fmla="*/ 1656 w 3407"/>
              <a:gd name="T63" fmla="*/ 2266 h 2835"/>
              <a:gd name="T64" fmla="*/ 1798 w 3407"/>
              <a:gd name="T65" fmla="*/ 2268 h 2835"/>
              <a:gd name="T66" fmla="*/ 1981 w 3407"/>
              <a:gd name="T67" fmla="*/ 2289 h 2835"/>
              <a:gd name="T68" fmla="*/ 2159 w 3407"/>
              <a:gd name="T69" fmla="*/ 2327 h 2835"/>
              <a:gd name="T70" fmla="*/ 2329 w 3407"/>
              <a:gd name="T71" fmla="*/ 2384 h 2835"/>
              <a:gd name="T72" fmla="*/ 2491 w 3407"/>
              <a:gd name="T73" fmla="*/ 2459 h 2835"/>
              <a:gd name="T74" fmla="*/ 2644 w 3407"/>
              <a:gd name="T75" fmla="*/ 2548 h 2835"/>
              <a:gd name="T76" fmla="*/ 2785 w 3407"/>
              <a:gd name="T77" fmla="*/ 2654 h 2835"/>
              <a:gd name="T78" fmla="*/ 2914 w 3407"/>
              <a:gd name="T79" fmla="*/ 2772 h 2835"/>
              <a:gd name="T80" fmla="*/ 2975 w 3407"/>
              <a:gd name="T81" fmla="*/ 2835 h 2835"/>
              <a:gd name="T82" fmla="*/ 3114 w 3407"/>
              <a:gd name="T83" fmla="*/ 2656 h 2835"/>
              <a:gd name="T84" fmla="*/ 3262 w 3407"/>
              <a:gd name="T85" fmla="*/ 2390 h 2835"/>
              <a:gd name="T86" fmla="*/ 3361 w 3407"/>
              <a:gd name="T87" fmla="*/ 2097 h 2835"/>
              <a:gd name="T88" fmla="*/ 3405 w 3407"/>
              <a:gd name="T89" fmla="*/ 1784 h 2835"/>
              <a:gd name="T90" fmla="*/ 3400 w 3407"/>
              <a:gd name="T91" fmla="*/ 1542 h 2835"/>
              <a:gd name="T92" fmla="*/ 3341 w 3407"/>
              <a:gd name="T93" fmla="*/ 1232 h 2835"/>
              <a:gd name="T94" fmla="*/ 3229 w 3407"/>
              <a:gd name="T95" fmla="*/ 945 h 2835"/>
              <a:gd name="T96" fmla="*/ 3071 w 3407"/>
              <a:gd name="T97" fmla="*/ 688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7591" name="Group 5"/>
          <p:cNvGrpSpPr>
            <a:grpSpLocks/>
          </p:cNvGrpSpPr>
          <p:nvPr/>
        </p:nvGrpSpPr>
        <p:grpSpPr bwMode="auto">
          <a:xfrm>
            <a:off x="6032500" y="4070350"/>
            <a:ext cx="1141413" cy="434975"/>
            <a:chOff x="523935" y="2908277"/>
            <a:chExt cx="1717441" cy="695035"/>
          </a:xfrm>
        </p:grpSpPr>
        <p:cxnSp>
          <p:nvCxnSpPr>
            <p:cNvPr id="24" name="iS1ide-Straight Connector 6">
              <a:extLst>
                <a:ext uri="{FF2B5EF4-FFF2-40B4-BE49-F238E27FC236}">
                  <a16:creationId xmlns:a16="http://schemas.microsoft.com/office/drawing/2014/main" xmlns:a14="http://schemas.microsoft.com/office/drawing/2010/main" xmlns="" id="{2EB71529-6E9E-4DEF-98F0-F43DEA79D23A}"/>
                </a:ext>
              </a:extLst>
            </p:cNvPr>
            <p:cNvCxnSpPr/>
            <p:nvPr/>
          </p:nvCxnSpPr>
          <p:spPr>
            <a:xfrm>
              <a:off x="1326522" y="3212672"/>
              <a:ext cx="914854" cy="0"/>
            </a:xfrm>
            <a:prstGeom prst="line">
              <a:avLst/>
            </a:prstGeom>
            <a:ln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iS1ide-TextBox 7">
              <a:extLst>
                <a:ext uri="{FF2B5EF4-FFF2-40B4-BE49-F238E27FC236}">
                  <a16:creationId xmlns:a16="http://schemas.microsoft.com/office/drawing/2014/main" xmlns:a14="http://schemas.microsoft.com/office/drawing/2010/main" xmlns="" id="{1A6AB60B-9C26-42C2-BC16-1FD224F183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3935" y="2908277"/>
              <a:ext cx="715006" cy="69503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>
              <a:normAutofit fontScale="62500" lnSpcReduction="20000"/>
              <a:sp3d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US" altLang="ko-KR" sz="5333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4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7567533" y="2463081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8870493" y="269637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7558101" y="3730490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8776253" y="3924157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335088" y="2005013"/>
            <a:ext cx="4321175" cy="3206750"/>
            <a:chOff x="1334405" y="2004384"/>
            <a:chExt cx="4322342" cy="320769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a14="http://schemas.microsoft.com/office/drawing/2010/main" xmlns="" id="{95ADCEB3-834F-49AE-906C-C4B48C5A14E3}"/>
                </a:ext>
              </a:extLst>
            </p:cNvPr>
            <p:cNvSpPr/>
            <p:nvPr/>
          </p:nvSpPr>
          <p:spPr>
            <a:xfrm>
              <a:off x="2066440" y="2140949"/>
              <a:ext cx="3590307" cy="30711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xmlns:a14="http://schemas.microsoft.com/office/drawing/2010/main" xmlns="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2803239" y="2304510"/>
              <a:ext cx="2312024" cy="281546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五心烦热</a:t>
              </a: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手脚心发烫、</a:t>
              </a:r>
              <a:endParaRPr lang="en-US" altLang="zh-CN" sz="2000" b="1" noProof="1">
                <a:solidFill>
                  <a:srgbClr val="3F3024"/>
                </a:solidFill>
                <a:cs typeface="+mn-ea"/>
                <a:sym typeface="+mn-lt"/>
              </a:endParaRP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心口烦热、</a:t>
              </a:r>
              <a:endParaRPr lang="en-US" altLang="zh-CN" sz="2000" b="1" noProof="1">
                <a:solidFill>
                  <a:srgbClr val="3F3024"/>
                </a:solidFill>
                <a:cs typeface="+mn-ea"/>
                <a:sym typeface="+mn-lt"/>
              </a:endParaRP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口燥咽干、</a:t>
              </a:r>
            </a:p>
            <a:p>
              <a:pPr marL="0" indent="0" fontAlgn="auto">
                <a:lnSpc>
                  <a:spcPct val="10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2000" b="1" noProof="1">
                  <a:solidFill>
                    <a:srgbClr val="3F3024"/>
                  </a:solidFill>
                  <a:cs typeface="+mn-ea"/>
                  <a:sym typeface="+mn-lt"/>
                </a:rPr>
                <a:t>大便秘结。</a:t>
              </a:r>
            </a:p>
            <a:p>
              <a:pPr fontAlgn="auto">
                <a:lnSpc>
                  <a:spcPct val="10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buFont typeface="Wingdings" panose="05000000000000000000" pitchFamily="2" charset="2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        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7599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736" cy="16737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602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阴虚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a14="http://schemas.microsoft.com/office/drawing/2010/main" xmlns="" id="{4B18BFD5-D35A-4B78-A9FD-28C86613F3EC}"/>
                </a:ext>
              </a:extLst>
            </p:cNvPr>
            <p:cNvSpPr/>
            <p:nvPr/>
          </p:nvSpPr>
          <p:spPr>
            <a:xfrm>
              <a:off x="2249052" y="2283866"/>
              <a:ext cx="3229847" cy="2782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中医虚症</a:t>
            </a:r>
          </a:p>
        </p:txBody>
      </p:sp>
      <p:sp>
        <p:nvSpPr>
          <p:cNvPr id="69635" name="iS1ide-Freeform: Shape 1"/>
          <p:cNvSpPr>
            <a:spLocks/>
          </p:cNvSpPr>
          <p:nvPr/>
        </p:nvSpPr>
        <p:spPr bwMode="auto">
          <a:xfrm>
            <a:off x="2882900" y="3702050"/>
            <a:ext cx="1701800" cy="1417638"/>
          </a:xfrm>
          <a:custGeom>
            <a:avLst/>
            <a:gdLst>
              <a:gd name="T0" fmla="*/ 2147483646 w 3407"/>
              <a:gd name="T1" fmla="*/ 2147483646 h 2837"/>
              <a:gd name="T2" fmla="*/ 2147483646 w 3407"/>
              <a:gd name="T3" fmla="*/ 2147483646 h 2837"/>
              <a:gd name="T4" fmla="*/ 2147483646 w 3407"/>
              <a:gd name="T5" fmla="*/ 2147483646 h 2837"/>
              <a:gd name="T6" fmla="*/ 2147483646 w 3407"/>
              <a:gd name="T7" fmla="*/ 2147483646 h 2837"/>
              <a:gd name="T8" fmla="*/ 2147483646 w 3407"/>
              <a:gd name="T9" fmla="*/ 2147483646 h 2837"/>
              <a:gd name="T10" fmla="*/ 2147483646 w 3407"/>
              <a:gd name="T11" fmla="*/ 2147483646 h 2837"/>
              <a:gd name="T12" fmla="*/ 2147483646 w 3407"/>
              <a:gd name="T13" fmla="*/ 2147483646 h 2837"/>
              <a:gd name="T14" fmla="*/ 2147483646 w 3407"/>
              <a:gd name="T15" fmla="*/ 2147483646 h 2837"/>
              <a:gd name="T16" fmla="*/ 2147483646 w 3407"/>
              <a:gd name="T17" fmla="*/ 2147483646 h 2837"/>
              <a:gd name="T18" fmla="*/ 2147483646 w 3407"/>
              <a:gd name="T19" fmla="*/ 2147483646 h 2837"/>
              <a:gd name="T20" fmla="*/ 2147483646 w 3407"/>
              <a:gd name="T21" fmla="*/ 2147483646 h 2837"/>
              <a:gd name="T22" fmla="*/ 2147483646 w 3407"/>
              <a:gd name="T23" fmla="*/ 2147483646 h 2837"/>
              <a:gd name="T24" fmla="*/ 2147483646 w 3407"/>
              <a:gd name="T25" fmla="*/ 2147483646 h 2837"/>
              <a:gd name="T26" fmla="*/ 2147483646 w 3407"/>
              <a:gd name="T27" fmla="*/ 2147483646 h 2837"/>
              <a:gd name="T28" fmla="*/ 2147483646 w 3407"/>
              <a:gd name="T29" fmla="*/ 2147483646 h 2837"/>
              <a:gd name="T30" fmla="*/ 2147483646 w 3407"/>
              <a:gd name="T31" fmla="*/ 2147483646 h 2837"/>
              <a:gd name="T32" fmla="*/ 2147483646 w 3407"/>
              <a:gd name="T33" fmla="*/ 0 h 2837"/>
              <a:gd name="T34" fmla="*/ 2147483646 w 3407"/>
              <a:gd name="T35" fmla="*/ 2147483646 h 2837"/>
              <a:gd name="T36" fmla="*/ 2147483646 w 3407"/>
              <a:gd name="T37" fmla="*/ 2147483646 h 2837"/>
              <a:gd name="T38" fmla="*/ 2147483646 w 3407"/>
              <a:gd name="T39" fmla="*/ 2147483646 h 2837"/>
              <a:gd name="T40" fmla="*/ 2147483646 w 3407"/>
              <a:gd name="T41" fmla="*/ 2147483646 h 2837"/>
              <a:gd name="T42" fmla="*/ 2147483646 w 3407"/>
              <a:gd name="T43" fmla="*/ 2147483646 h 2837"/>
              <a:gd name="T44" fmla="*/ 2147483646 w 3407"/>
              <a:gd name="T45" fmla="*/ 2147483646 h 2837"/>
              <a:gd name="T46" fmla="*/ 2147483646 w 3407"/>
              <a:gd name="T47" fmla="*/ 2147483646 h 2837"/>
              <a:gd name="T48" fmla="*/ 2147483646 w 3407"/>
              <a:gd name="T49" fmla="*/ 2147483646 h 2837"/>
              <a:gd name="T50" fmla="*/ 2147483646 w 3407"/>
              <a:gd name="T51" fmla="*/ 2147483646 h 2837"/>
              <a:gd name="T52" fmla="*/ 2147483646 w 3407"/>
              <a:gd name="T53" fmla="*/ 2147483646 h 2837"/>
              <a:gd name="T54" fmla="*/ 2147483646 w 3407"/>
              <a:gd name="T55" fmla="*/ 2147483646 h 2837"/>
              <a:gd name="T56" fmla="*/ 2147483646 w 3407"/>
              <a:gd name="T57" fmla="*/ 2147483646 h 2837"/>
              <a:gd name="T58" fmla="*/ 2147483646 w 3407"/>
              <a:gd name="T59" fmla="*/ 2147483646 h 2837"/>
              <a:gd name="T60" fmla="*/ 2147483646 w 3407"/>
              <a:gd name="T61" fmla="*/ 2147483646 h 2837"/>
              <a:gd name="T62" fmla="*/ 2147483646 w 3407"/>
              <a:gd name="T63" fmla="*/ 2147483646 h 2837"/>
              <a:gd name="T64" fmla="*/ 2147483646 w 3407"/>
              <a:gd name="T65" fmla="*/ 2147483646 h 2837"/>
              <a:gd name="T66" fmla="*/ 2147483646 w 3407"/>
              <a:gd name="T67" fmla="*/ 2147483646 h 2837"/>
              <a:gd name="T68" fmla="*/ 2147483646 w 3407"/>
              <a:gd name="T69" fmla="*/ 2147483646 h 2837"/>
              <a:gd name="T70" fmla="*/ 2147483646 w 3407"/>
              <a:gd name="T71" fmla="*/ 2147483646 h 2837"/>
              <a:gd name="T72" fmla="*/ 2147483646 w 3407"/>
              <a:gd name="T73" fmla="*/ 2147483646 h 2837"/>
              <a:gd name="T74" fmla="*/ 2147483646 w 3407"/>
              <a:gd name="T75" fmla="*/ 2147483646 h 2837"/>
              <a:gd name="T76" fmla="*/ 2147483646 w 3407"/>
              <a:gd name="T77" fmla="*/ 2147483646 h 2837"/>
              <a:gd name="T78" fmla="*/ 2147483646 w 3407"/>
              <a:gd name="T79" fmla="*/ 2147483646 h 2837"/>
              <a:gd name="T80" fmla="*/ 2147483646 w 3407"/>
              <a:gd name="T81" fmla="*/ 2147483646 h 2837"/>
              <a:gd name="T82" fmla="*/ 2147483646 w 3407"/>
              <a:gd name="T83" fmla="*/ 2147483646 h 2837"/>
              <a:gd name="T84" fmla="*/ 2147483646 w 3407"/>
              <a:gd name="T85" fmla="*/ 2147483646 h 2837"/>
              <a:gd name="T86" fmla="*/ 2147483646 w 3407"/>
              <a:gd name="T87" fmla="*/ 2147483646 h 2837"/>
              <a:gd name="T88" fmla="*/ 2147483646 w 3407"/>
              <a:gd name="T89" fmla="*/ 2147483646 h 2837"/>
              <a:gd name="T90" fmla="*/ 2147483646 w 3407"/>
              <a:gd name="T91" fmla="*/ 2147483646 h 2837"/>
              <a:gd name="T92" fmla="*/ 2147483646 w 3407"/>
              <a:gd name="T93" fmla="*/ 2147483646 h 2837"/>
              <a:gd name="T94" fmla="*/ 2147483646 w 3407"/>
              <a:gd name="T95" fmla="*/ 2147483646 h 2837"/>
              <a:gd name="T96" fmla="*/ 2147483646 w 3407"/>
              <a:gd name="T97" fmla="*/ 2147483646 h 283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407" h="2837">
                <a:moveTo>
                  <a:pt x="2975" y="0"/>
                </a:moveTo>
                <a:lnTo>
                  <a:pt x="2975" y="0"/>
                </a:lnTo>
                <a:lnTo>
                  <a:pt x="2945" y="33"/>
                </a:lnTo>
                <a:lnTo>
                  <a:pt x="2914" y="65"/>
                </a:lnTo>
                <a:lnTo>
                  <a:pt x="2883" y="96"/>
                </a:lnTo>
                <a:lnTo>
                  <a:pt x="2851" y="125"/>
                </a:lnTo>
                <a:lnTo>
                  <a:pt x="2818" y="155"/>
                </a:lnTo>
                <a:lnTo>
                  <a:pt x="2785" y="183"/>
                </a:lnTo>
                <a:lnTo>
                  <a:pt x="2750" y="211"/>
                </a:lnTo>
                <a:lnTo>
                  <a:pt x="2716" y="237"/>
                </a:lnTo>
                <a:lnTo>
                  <a:pt x="2679" y="263"/>
                </a:lnTo>
                <a:lnTo>
                  <a:pt x="2642" y="287"/>
                </a:lnTo>
                <a:lnTo>
                  <a:pt x="2606" y="312"/>
                </a:lnTo>
                <a:lnTo>
                  <a:pt x="2569" y="334"/>
                </a:lnTo>
                <a:lnTo>
                  <a:pt x="2529" y="357"/>
                </a:lnTo>
                <a:lnTo>
                  <a:pt x="2491" y="378"/>
                </a:lnTo>
                <a:lnTo>
                  <a:pt x="2451" y="399"/>
                </a:lnTo>
                <a:lnTo>
                  <a:pt x="2411" y="416"/>
                </a:lnTo>
                <a:lnTo>
                  <a:pt x="2371" y="435"/>
                </a:lnTo>
                <a:lnTo>
                  <a:pt x="2329" y="453"/>
                </a:lnTo>
                <a:lnTo>
                  <a:pt x="2287" y="468"/>
                </a:lnTo>
                <a:lnTo>
                  <a:pt x="2246" y="482"/>
                </a:lnTo>
                <a:lnTo>
                  <a:pt x="2202" y="496"/>
                </a:lnTo>
                <a:lnTo>
                  <a:pt x="2159" y="508"/>
                </a:lnTo>
                <a:lnTo>
                  <a:pt x="2115" y="520"/>
                </a:lnTo>
                <a:lnTo>
                  <a:pt x="2072" y="531"/>
                </a:lnTo>
                <a:lnTo>
                  <a:pt x="2026" y="540"/>
                </a:lnTo>
                <a:lnTo>
                  <a:pt x="1981" y="548"/>
                </a:lnTo>
                <a:lnTo>
                  <a:pt x="1936" y="555"/>
                </a:lnTo>
                <a:lnTo>
                  <a:pt x="1891" y="560"/>
                </a:lnTo>
                <a:lnTo>
                  <a:pt x="1844" y="566"/>
                </a:lnTo>
                <a:lnTo>
                  <a:pt x="1798" y="567"/>
                </a:lnTo>
                <a:lnTo>
                  <a:pt x="1751" y="569"/>
                </a:lnTo>
                <a:lnTo>
                  <a:pt x="1703" y="571"/>
                </a:lnTo>
                <a:lnTo>
                  <a:pt x="1656" y="569"/>
                </a:lnTo>
                <a:lnTo>
                  <a:pt x="1609" y="567"/>
                </a:lnTo>
                <a:lnTo>
                  <a:pt x="1563" y="566"/>
                </a:lnTo>
                <a:lnTo>
                  <a:pt x="1516" y="560"/>
                </a:lnTo>
                <a:lnTo>
                  <a:pt x="1471" y="555"/>
                </a:lnTo>
                <a:lnTo>
                  <a:pt x="1426" y="548"/>
                </a:lnTo>
                <a:lnTo>
                  <a:pt x="1381" y="540"/>
                </a:lnTo>
                <a:lnTo>
                  <a:pt x="1335" y="531"/>
                </a:lnTo>
                <a:lnTo>
                  <a:pt x="1292" y="520"/>
                </a:lnTo>
                <a:lnTo>
                  <a:pt x="1247" y="508"/>
                </a:lnTo>
                <a:lnTo>
                  <a:pt x="1205" y="496"/>
                </a:lnTo>
                <a:lnTo>
                  <a:pt x="1161" y="482"/>
                </a:lnTo>
                <a:lnTo>
                  <a:pt x="1119" y="468"/>
                </a:lnTo>
                <a:lnTo>
                  <a:pt x="1078" y="453"/>
                </a:lnTo>
                <a:lnTo>
                  <a:pt x="1036" y="435"/>
                </a:lnTo>
                <a:lnTo>
                  <a:pt x="996" y="416"/>
                </a:lnTo>
                <a:lnTo>
                  <a:pt x="954" y="399"/>
                </a:lnTo>
                <a:lnTo>
                  <a:pt x="916" y="378"/>
                </a:lnTo>
                <a:lnTo>
                  <a:pt x="876" y="357"/>
                </a:lnTo>
                <a:lnTo>
                  <a:pt x="838" y="334"/>
                </a:lnTo>
                <a:lnTo>
                  <a:pt x="801" y="312"/>
                </a:lnTo>
                <a:lnTo>
                  <a:pt x="763" y="287"/>
                </a:lnTo>
                <a:lnTo>
                  <a:pt x="726" y="263"/>
                </a:lnTo>
                <a:lnTo>
                  <a:pt x="691" y="237"/>
                </a:lnTo>
                <a:lnTo>
                  <a:pt x="657" y="211"/>
                </a:lnTo>
                <a:lnTo>
                  <a:pt x="622" y="183"/>
                </a:lnTo>
                <a:lnTo>
                  <a:pt x="589" y="155"/>
                </a:lnTo>
                <a:lnTo>
                  <a:pt x="556" y="125"/>
                </a:lnTo>
                <a:lnTo>
                  <a:pt x="524" y="96"/>
                </a:lnTo>
                <a:lnTo>
                  <a:pt x="493" y="65"/>
                </a:lnTo>
                <a:lnTo>
                  <a:pt x="462" y="33"/>
                </a:lnTo>
                <a:lnTo>
                  <a:pt x="432" y="0"/>
                </a:lnTo>
                <a:lnTo>
                  <a:pt x="383" y="59"/>
                </a:lnTo>
                <a:lnTo>
                  <a:pt x="336" y="118"/>
                </a:lnTo>
                <a:lnTo>
                  <a:pt x="293" y="179"/>
                </a:lnTo>
                <a:lnTo>
                  <a:pt x="251" y="244"/>
                </a:lnTo>
                <a:lnTo>
                  <a:pt x="213" y="310"/>
                </a:lnTo>
                <a:lnTo>
                  <a:pt x="178" y="378"/>
                </a:lnTo>
                <a:lnTo>
                  <a:pt x="145" y="446"/>
                </a:lnTo>
                <a:lnTo>
                  <a:pt x="115" y="517"/>
                </a:lnTo>
                <a:lnTo>
                  <a:pt x="89" y="590"/>
                </a:lnTo>
                <a:lnTo>
                  <a:pt x="66" y="663"/>
                </a:lnTo>
                <a:lnTo>
                  <a:pt x="46" y="740"/>
                </a:lnTo>
                <a:lnTo>
                  <a:pt x="30" y="816"/>
                </a:lnTo>
                <a:lnTo>
                  <a:pt x="18" y="893"/>
                </a:lnTo>
                <a:lnTo>
                  <a:pt x="7" y="973"/>
                </a:lnTo>
                <a:lnTo>
                  <a:pt x="2" y="1053"/>
                </a:lnTo>
                <a:lnTo>
                  <a:pt x="0" y="1133"/>
                </a:lnTo>
                <a:lnTo>
                  <a:pt x="2" y="1215"/>
                </a:lnTo>
                <a:lnTo>
                  <a:pt x="7" y="1295"/>
                </a:lnTo>
                <a:lnTo>
                  <a:pt x="18" y="1375"/>
                </a:lnTo>
                <a:lnTo>
                  <a:pt x="30" y="1451"/>
                </a:lnTo>
                <a:lnTo>
                  <a:pt x="46" y="1528"/>
                </a:lnTo>
                <a:lnTo>
                  <a:pt x="66" y="1605"/>
                </a:lnTo>
                <a:lnTo>
                  <a:pt x="89" y="1678"/>
                </a:lnTo>
                <a:lnTo>
                  <a:pt x="115" y="1751"/>
                </a:lnTo>
                <a:lnTo>
                  <a:pt x="145" y="1822"/>
                </a:lnTo>
                <a:lnTo>
                  <a:pt x="178" y="1890"/>
                </a:lnTo>
                <a:lnTo>
                  <a:pt x="213" y="1958"/>
                </a:lnTo>
                <a:lnTo>
                  <a:pt x="251" y="2024"/>
                </a:lnTo>
                <a:lnTo>
                  <a:pt x="293" y="2088"/>
                </a:lnTo>
                <a:lnTo>
                  <a:pt x="336" y="2149"/>
                </a:lnTo>
                <a:lnTo>
                  <a:pt x="383" y="2208"/>
                </a:lnTo>
                <a:lnTo>
                  <a:pt x="432" y="2266"/>
                </a:lnTo>
                <a:lnTo>
                  <a:pt x="462" y="2299"/>
                </a:lnTo>
                <a:lnTo>
                  <a:pt x="493" y="2330"/>
                </a:lnTo>
                <a:lnTo>
                  <a:pt x="523" y="2361"/>
                </a:lnTo>
                <a:lnTo>
                  <a:pt x="556" y="2391"/>
                </a:lnTo>
                <a:lnTo>
                  <a:pt x="589" y="2421"/>
                </a:lnTo>
                <a:lnTo>
                  <a:pt x="622" y="2448"/>
                </a:lnTo>
                <a:lnTo>
                  <a:pt x="657" y="2476"/>
                </a:lnTo>
                <a:lnTo>
                  <a:pt x="691" y="2502"/>
                </a:lnTo>
                <a:lnTo>
                  <a:pt x="726" y="2529"/>
                </a:lnTo>
                <a:lnTo>
                  <a:pt x="763" y="2553"/>
                </a:lnTo>
                <a:lnTo>
                  <a:pt x="801" y="2577"/>
                </a:lnTo>
                <a:lnTo>
                  <a:pt x="838" y="2600"/>
                </a:lnTo>
                <a:lnTo>
                  <a:pt x="876" y="2622"/>
                </a:lnTo>
                <a:lnTo>
                  <a:pt x="916" y="2643"/>
                </a:lnTo>
                <a:lnTo>
                  <a:pt x="954" y="2664"/>
                </a:lnTo>
                <a:lnTo>
                  <a:pt x="994" y="2683"/>
                </a:lnTo>
                <a:lnTo>
                  <a:pt x="1036" y="2701"/>
                </a:lnTo>
                <a:lnTo>
                  <a:pt x="1078" y="2718"/>
                </a:lnTo>
                <a:lnTo>
                  <a:pt x="1119" y="2734"/>
                </a:lnTo>
                <a:lnTo>
                  <a:pt x="1161" y="2748"/>
                </a:lnTo>
                <a:lnTo>
                  <a:pt x="1205" y="2762"/>
                </a:lnTo>
                <a:lnTo>
                  <a:pt x="1247" y="2774"/>
                </a:lnTo>
                <a:lnTo>
                  <a:pt x="1292" y="2786"/>
                </a:lnTo>
                <a:lnTo>
                  <a:pt x="1335" y="2796"/>
                </a:lnTo>
                <a:lnTo>
                  <a:pt x="1381" y="2805"/>
                </a:lnTo>
                <a:lnTo>
                  <a:pt x="1426" y="2814"/>
                </a:lnTo>
                <a:lnTo>
                  <a:pt x="1471" y="2821"/>
                </a:lnTo>
                <a:lnTo>
                  <a:pt x="1516" y="2826"/>
                </a:lnTo>
                <a:lnTo>
                  <a:pt x="1563" y="2831"/>
                </a:lnTo>
                <a:lnTo>
                  <a:pt x="1609" y="2833"/>
                </a:lnTo>
                <a:lnTo>
                  <a:pt x="1656" y="2837"/>
                </a:lnTo>
                <a:lnTo>
                  <a:pt x="1703" y="2837"/>
                </a:lnTo>
                <a:lnTo>
                  <a:pt x="1748" y="2837"/>
                </a:lnTo>
                <a:lnTo>
                  <a:pt x="1791" y="2835"/>
                </a:lnTo>
                <a:lnTo>
                  <a:pt x="1835" y="2831"/>
                </a:lnTo>
                <a:lnTo>
                  <a:pt x="1877" y="2828"/>
                </a:lnTo>
                <a:lnTo>
                  <a:pt x="1920" y="2823"/>
                </a:lnTo>
                <a:lnTo>
                  <a:pt x="1962" y="2817"/>
                </a:lnTo>
                <a:lnTo>
                  <a:pt x="2005" y="2810"/>
                </a:lnTo>
                <a:lnTo>
                  <a:pt x="2047" y="2802"/>
                </a:lnTo>
                <a:lnTo>
                  <a:pt x="2087" y="2793"/>
                </a:lnTo>
                <a:lnTo>
                  <a:pt x="2129" y="2783"/>
                </a:lnTo>
                <a:lnTo>
                  <a:pt x="2169" y="2772"/>
                </a:lnTo>
                <a:lnTo>
                  <a:pt x="2209" y="2760"/>
                </a:lnTo>
                <a:lnTo>
                  <a:pt x="2289" y="2734"/>
                </a:lnTo>
                <a:lnTo>
                  <a:pt x="2366" y="2703"/>
                </a:lnTo>
                <a:lnTo>
                  <a:pt x="2442" y="2668"/>
                </a:lnTo>
                <a:lnTo>
                  <a:pt x="2515" y="2631"/>
                </a:lnTo>
                <a:lnTo>
                  <a:pt x="2587" y="2589"/>
                </a:lnTo>
                <a:lnTo>
                  <a:pt x="2656" y="2546"/>
                </a:lnTo>
                <a:lnTo>
                  <a:pt x="2723" y="2499"/>
                </a:lnTo>
                <a:lnTo>
                  <a:pt x="2787" y="2448"/>
                </a:lnTo>
                <a:lnTo>
                  <a:pt x="2848" y="2395"/>
                </a:lnTo>
                <a:lnTo>
                  <a:pt x="2907" y="2337"/>
                </a:lnTo>
                <a:lnTo>
                  <a:pt x="2964" y="2278"/>
                </a:lnTo>
                <a:lnTo>
                  <a:pt x="3017" y="2217"/>
                </a:lnTo>
                <a:lnTo>
                  <a:pt x="3069" y="2153"/>
                </a:lnTo>
                <a:lnTo>
                  <a:pt x="3116" y="2087"/>
                </a:lnTo>
                <a:lnTo>
                  <a:pt x="3159" y="2017"/>
                </a:lnTo>
                <a:lnTo>
                  <a:pt x="3201" y="1946"/>
                </a:lnTo>
                <a:lnTo>
                  <a:pt x="3238" y="1872"/>
                </a:lnTo>
                <a:lnTo>
                  <a:pt x="3273" y="1796"/>
                </a:lnTo>
                <a:lnTo>
                  <a:pt x="3304" y="1719"/>
                </a:lnTo>
                <a:lnTo>
                  <a:pt x="3330" y="1639"/>
                </a:lnTo>
                <a:lnTo>
                  <a:pt x="3342" y="1599"/>
                </a:lnTo>
                <a:lnTo>
                  <a:pt x="3353" y="1559"/>
                </a:lnTo>
                <a:lnTo>
                  <a:pt x="3363" y="1518"/>
                </a:lnTo>
                <a:lnTo>
                  <a:pt x="3372" y="1477"/>
                </a:lnTo>
                <a:lnTo>
                  <a:pt x="3380" y="1436"/>
                </a:lnTo>
                <a:lnTo>
                  <a:pt x="3387" y="1392"/>
                </a:lnTo>
                <a:lnTo>
                  <a:pt x="3393" y="1350"/>
                </a:lnTo>
                <a:lnTo>
                  <a:pt x="3398" y="1307"/>
                </a:lnTo>
                <a:lnTo>
                  <a:pt x="3401" y="1265"/>
                </a:lnTo>
                <a:lnTo>
                  <a:pt x="3405" y="1222"/>
                </a:lnTo>
                <a:lnTo>
                  <a:pt x="3407" y="1178"/>
                </a:lnTo>
                <a:lnTo>
                  <a:pt x="3407" y="1133"/>
                </a:lnTo>
                <a:lnTo>
                  <a:pt x="3405" y="1053"/>
                </a:lnTo>
                <a:lnTo>
                  <a:pt x="3400" y="973"/>
                </a:lnTo>
                <a:lnTo>
                  <a:pt x="3389" y="893"/>
                </a:lnTo>
                <a:lnTo>
                  <a:pt x="3377" y="816"/>
                </a:lnTo>
                <a:lnTo>
                  <a:pt x="3360" y="740"/>
                </a:lnTo>
                <a:lnTo>
                  <a:pt x="3340" y="663"/>
                </a:lnTo>
                <a:lnTo>
                  <a:pt x="3318" y="590"/>
                </a:lnTo>
                <a:lnTo>
                  <a:pt x="3292" y="517"/>
                </a:lnTo>
                <a:lnTo>
                  <a:pt x="3262" y="446"/>
                </a:lnTo>
                <a:lnTo>
                  <a:pt x="3229" y="376"/>
                </a:lnTo>
                <a:lnTo>
                  <a:pt x="3194" y="310"/>
                </a:lnTo>
                <a:lnTo>
                  <a:pt x="3156" y="244"/>
                </a:lnTo>
                <a:lnTo>
                  <a:pt x="3114" y="179"/>
                </a:lnTo>
                <a:lnTo>
                  <a:pt x="3071" y="118"/>
                </a:lnTo>
                <a:lnTo>
                  <a:pt x="3024" y="58"/>
                </a:lnTo>
                <a:lnTo>
                  <a:pt x="2975" y="0"/>
                </a:lnTo>
                <a:close/>
              </a:path>
            </a:pathLst>
          </a:custGeom>
          <a:solidFill>
            <a:srgbClr val="3F3024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360000" tIns="1080000" rIns="360000" bIns="60960" anchorCtr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iS1ide-Freeform: Shape 2">
            <a:extLst>
              <a:ext uri="{FF2B5EF4-FFF2-40B4-BE49-F238E27FC236}">
                <a16:creationId xmlns:a16="http://schemas.microsoft.com/office/drawing/2014/main" xmlns:a14="http://schemas.microsoft.com/office/drawing/2010/main" xmlns="" id="{84071757-204F-4744-8AB6-305447D96E95}"/>
              </a:ext>
            </a:extLst>
          </p:cNvPr>
          <p:cNvSpPr>
            <a:spLocks/>
          </p:cNvSpPr>
          <p:nvPr/>
        </p:nvSpPr>
        <p:spPr bwMode="auto">
          <a:xfrm>
            <a:off x="1611313" y="3419475"/>
            <a:ext cx="1487487" cy="1700213"/>
          </a:xfrm>
          <a:custGeom>
            <a:avLst/>
            <a:gdLst>
              <a:gd name="T0" fmla="*/ 2975 w 2975"/>
              <a:gd name="T1" fmla="*/ 569 h 3406"/>
              <a:gd name="T2" fmla="*/ 2851 w 2975"/>
              <a:gd name="T3" fmla="*/ 446 h 3406"/>
              <a:gd name="T4" fmla="*/ 2716 w 2975"/>
              <a:gd name="T5" fmla="*/ 332 h 3406"/>
              <a:gd name="T6" fmla="*/ 2569 w 2975"/>
              <a:gd name="T7" fmla="*/ 237 h 3406"/>
              <a:gd name="T8" fmla="*/ 2411 w 2975"/>
              <a:gd name="T9" fmla="*/ 153 h 3406"/>
              <a:gd name="T10" fmla="*/ 2246 w 2975"/>
              <a:gd name="T11" fmla="*/ 89 h 3406"/>
              <a:gd name="T12" fmla="*/ 2072 w 2975"/>
              <a:gd name="T13" fmla="*/ 40 h 3406"/>
              <a:gd name="T14" fmla="*/ 1891 w 2975"/>
              <a:gd name="T15" fmla="*/ 11 h 3406"/>
              <a:gd name="T16" fmla="*/ 1703 w 2975"/>
              <a:gd name="T17" fmla="*/ 0 h 3406"/>
              <a:gd name="T18" fmla="*/ 1563 w 2975"/>
              <a:gd name="T19" fmla="*/ 5 h 3406"/>
              <a:gd name="T20" fmla="*/ 1381 w 2975"/>
              <a:gd name="T21" fmla="*/ 31 h 3406"/>
              <a:gd name="T22" fmla="*/ 1205 w 2975"/>
              <a:gd name="T23" fmla="*/ 75 h 3406"/>
              <a:gd name="T24" fmla="*/ 1036 w 2975"/>
              <a:gd name="T25" fmla="*/ 136 h 3406"/>
              <a:gd name="T26" fmla="*/ 876 w 2975"/>
              <a:gd name="T27" fmla="*/ 214 h 3406"/>
              <a:gd name="T28" fmla="*/ 728 w 2975"/>
              <a:gd name="T29" fmla="*/ 308 h 3406"/>
              <a:gd name="T30" fmla="*/ 589 w 2975"/>
              <a:gd name="T31" fmla="*/ 416 h 3406"/>
              <a:gd name="T32" fmla="*/ 462 w 2975"/>
              <a:gd name="T33" fmla="*/ 538 h 3406"/>
              <a:gd name="T34" fmla="*/ 336 w 2975"/>
              <a:gd name="T35" fmla="*/ 687 h 3406"/>
              <a:gd name="T36" fmla="*/ 178 w 2975"/>
              <a:gd name="T37" fmla="*/ 945 h 3406"/>
              <a:gd name="T38" fmla="*/ 67 w 2975"/>
              <a:gd name="T39" fmla="*/ 1232 h 3406"/>
              <a:gd name="T40" fmla="*/ 7 w 2975"/>
              <a:gd name="T41" fmla="*/ 1542 h 3406"/>
              <a:gd name="T42" fmla="*/ 0 w 2975"/>
              <a:gd name="T43" fmla="*/ 1747 h 3406"/>
              <a:gd name="T44" fmla="*/ 14 w 2975"/>
              <a:gd name="T45" fmla="*/ 1919 h 3406"/>
              <a:gd name="T46" fmla="*/ 44 w 2975"/>
              <a:gd name="T47" fmla="*/ 2087 h 3406"/>
              <a:gd name="T48" fmla="*/ 103 w 2975"/>
              <a:gd name="T49" fmla="*/ 2288 h 3406"/>
              <a:gd name="T50" fmla="*/ 248 w 2975"/>
              <a:gd name="T51" fmla="*/ 2586 h 3406"/>
              <a:gd name="T52" fmla="*/ 443 w 2975"/>
              <a:gd name="T53" fmla="*/ 2847 h 3406"/>
              <a:gd name="T54" fmla="*/ 684 w 2975"/>
              <a:gd name="T55" fmla="*/ 3068 h 3406"/>
              <a:gd name="T56" fmla="*/ 965 w 2975"/>
              <a:gd name="T57" fmla="*/ 3237 h 3406"/>
              <a:gd name="T58" fmla="*/ 1238 w 2975"/>
              <a:gd name="T59" fmla="*/ 3341 h 3406"/>
              <a:gd name="T60" fmla="*/ 1402 w 2975"/>
              <a:gd name="T61" fmla="*/ 3379 h 3406"/>
              <a:gd name="T62" fmla="*/ 1572 w 2975"/>
              <a:gd name="T63" fmla="*/ 3400 h 3406"/>
              <a:gd name="T64" fmla="*/ 1703 w 2975"/>
              <a:gd name="T65" fmla="*/ 3406 h 3406"/>
              <a:gd name="T66" fmla="*/ 1891 w 2975"/>
              <a:gd name="T67" fmla="*/ 3395 h 3406"/>
              <a:gd name="T68" fmla="*/ 2072 w 2975"/>
              <a:gd name="T69" fmla="*/ 3365 h 3406"/>
              <a:gd name="T70" fmla="*/ 2246 w 2975"/>
              <a:gd name="T71" fmla="*/ 3317 h 3406"/>
              <a:gd name="T72" fmla="*/ 2411 w 2975"/>
              <a:gd name="T73" fmla="*/ 3252 h 3406"/>
              <a:gd name="T74" fmla="*/ 2569 w 2975"/>
              <a:gd name="T75" fmla="*/ 3169 h 3406"/>
              <a:gd name="T76" fmla="*/ 2716 w 2975"/>
              <a:gd name="T77" fmla="*/ 3071 h 3406"/>
              <a:gd name="T78" fmla="*/ 2851 w 2975"/>
              <a:gd name="T79" fmla="*/ 2960 h 3406"/>
              <a:gd name="T80" fmla="*/ 2975 w 2975"/>
              <a:gd name="T81" fmla="*/ 2835 h 3406"/>
              <a:gd name="T82" fmla="*/ 2836 w 2975"/>
              <a:gd name="T83" fmla="*/ 2657 h 3406"/>
              <a:gd name="T84" fmla="*/ 2688 w 2975"/>
              <a:gd name="T85" fmla="*/ 2391 h 3406"/>
              <a:gd name="T86" fmla="*/ 2589 w 2975"/>
              <a:gd name="T87" fmla="*/ 2097 h 3406"/>
              <a:gd name="T88" fmla="*/ 2545 w 2975"/>
              <a:gd name="T89" fmla="*/ 1784 h 3406"/>
              <a:gd name="T90" fmla="*/ 2550 w 2975"/>
              <a:gd name="T91" fmla="*/ 1542 h 3406"/>
              <a:gd name="T92" fmla="*/ 2609 w 2975"/>
              <a:gd name="T93" fmla="*/ 1232 h 3406"/>
              <a:gd name="T94" fmla="*/ 2721 w 2975"/>
              <a:gd name="T95" fmla="*/ 947 h 3406"/>
              <a:gd name="T96" fmla="*/ 2879 w 2975"/>
              <a:gd name="T97" fmla="*/ 687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2975" y="569"/>
                </a:moveTo>
                <a:lnTo>
                  <a:pt x="2975" y="569"/>
                </a:lnTo>
                <a:lnTo>
                  <a:pt x="2975" y="569"/>
                </a:lnTo>
                <a:lnTo>
                  <a:pt x="2975" y="569"/>
                </a:lnTo>
                <a:lnTo>
                  <a:pt x="2945" y="538"/>
                </a:lnTo>
                <a:lnTo>
                  <a:pt x="2914" y="506"/>
                </a:lnTo>
                <a:lnTo>
                  <a:pt x="2883" y="475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8"/>
                </a:lnTo>
                <a:lnTo>
                  <a:pt x="2750" y="360"/>
                </a:lnTo>
                <a:lnTo>
                  <a:pt x="2716" y="332"/>
                </a:lnTo>
                <a:lnTo>
                  <a:pt x="2679" y="308"/>
                </a:lnTo>
                <a:lnTo>
                  <a:pt x="2644" y="282"/>
                </a:lnTo>
                <a:lnTo>
                  <a:pt x="2606" y="259"/>
                </a:lnTo>
                <a:lnTo>
                  <a:pt x="2569" y="237"/>
                </a:lnTo>
                <a:lnTo>
                  <a:pt x="2531" y="214"/>
                </a:lnTo>
                <a:lnTo>
                  <a:pt x="2491" y="193"/>
                </a:lnTo>
                <a:lnTo>
                  <a:pt x="2451" y="172"/>
                </a:lnTo>
                <a:lnTo>
                  <a:pt x="2411" y="153"/>
                </a:lnTo>
                <a:lnTo>
                  <a:pt x="2371" y="136"/>
                </a:lnTo>
                <a:lnTo>
                  <a:pt x="2329" y="118"/>
                </a:lnTo>
                <a:lnTo>
                  <a:pt x="2288" y="103"/>
                </a:lnTo>
                <a:lnTo>
                  <a:pt x="2246" y="89"/>
                </a:lnTo>
                <a:lnTo>
                  <a:pt x="2202" y="75"/>
                </a:lnTo>
                <a:lnTo>
                  <a:pt x="2159" y="61"/>
                </a:lnTo>
                <a:lnTo>
                  <a:pt x="2115" y="51"/>
                </a:lnTo>
                <a:lnTo>
                  <a:pt x="2072" y="40"/>
                </a:lnTo>
                <a:lnTo>
                  <a:pt x="2026" y="31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5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6" y="0"/>
                </a:lnTo>
                <a:lnTo>
                  <a:pt x="1609" y="2"/>
                </a:lnTo>
                <a:lnTo>
                  <a:pt x="1563" y="5"/>
                </a:lnTo>
                <a:lnTo>
                  <a:pt x="1516" y="11"/>
                </a:lnTo>
                <a:lnTo>
                  <a:pt x="1471" y="16"/>
                </a:lnTo>
                <a:lnTo>
                  <a:pt x="1426" y="23"/>
                </a:lnTo>
                <a:lnTo>
                  <a:pt x="1381" y="31"/>
                </a:lnTo>
                <a:lnTo>
                  <a:pt x="1335" y="40"/>
                </a:lnTo>
                <a:lnTo>
                  <a:pt x="1292" y="51"/>
                </a:lnTo>
                <a:lnTo>
                  <a:pt x="1248" y="61"/>
                </a:lnTo>
                <a:lnTo>
                  <a:pt x="1205" y="75"/>
                </a:lnTo>
                <a:lnTo>
                  <a:pt x="1161" y="89"/>
                </a:lnTo>
                <a:lnTo>
                  <a:pt x="1120" y="103"/>
                </a:lnTo>
                <a:lnTo>
                  <a:pt x="1078" y="118"/>
                </a:lnTo>
                <a:lnTo>
                  <a:pt x="1036" y="136"/>
                </a:lnTo>
                <a:lnTo>
                  <a:pt x="996" y="153"/>
                </a:lnTo>
                <a:lnTo>
                  <a:pt x="956" y="172"/>
                </a:lnTo>
                <a:lnTo>
                  <a:pt x="916" y="193"/>
                </a:lnTo>
                <a:lnTo>
                  <a:pt x="876" y="214"/>
                </a:lnTo>
                <a:lnTo>
                  <a:pt x="838" y="237"/>
                </a:lnTo>
                <a:lnTo>
                  <a:pt x="801" y="259"/>
                </a:lnTo>
                <a:lnTo>
                  <a:pt x="763" y="282"/>
                </a:lnTo>
                <a:lnTo>
                  <a:pt x="728" y="308"/>
                </a:lnTo>
                <a:lnTo>
                  <a:pt x="691" y="332"/>
                </a:lnTo>
                <a:lnTo>
                  <a:pt x="657" y="360"/>
                </a:lnTo>
                <a:lnTo>
                  <a:pt x="622" y="388"/>
                </a:lnTo>
                <a:lnTo>
                  <a:pt x="589" y="416"/>
                </a:lnTo>
                <a:lnTo>
                  <a:pt x="556" y="446"/>
                </a:lnTo>
                <a:lnTo>
                  <a:pt x="524" y="475"/>
                </a:lnTo>
                <a:lnTo>
                  <a:pt x="493" y="506"/>
                </a:lnTo>
                <a:lnTo>
                  <a:pt x="462" y="538"/>
                </a:lnTo>
                <a:lnTo>
                  <a:pt x="432" y="569"/>
                </a:lnTo>
                <a:lnTo>
                  <a:pt x="432" y="569"/>
                </a:lnTo>
                <a:lnTo>
                  <a:pt x="383" y="627"/>
                </a:lnTo>
                <a:lnTo>
                  <a:pt x="336" y="687"/>
                </a:lnTo>
                <a:lnTo>
                  <a:pt x="293" y="748"/>
                </a:lnTo>
                <a:lnTo>
                  <a:pt x="251" y="813"/>
                </a:lnTo>
                <a:lnTo>
                  <a:pt x="213" y="879"/>
                </a:lnTo>
                <a:lnTo>
                  <a:pt x="178" y="945"/>
                </a:lnTo>
                <a:lnTo>
                  <a:pt x="145" y="1015"/>
                </a:lnTo>
                <a:lnTo>
                  <a:pt x="115" y="1086"/>
                </a:lnTo>
                <a:lnTo>
                  <a:pt x="89" y="1159"/>
                </a:lnTo>
                <a:lnTo>
                  <a:pt x="67" y="1232"/>
                </a:lnTo>
                <a:lnTo>
                  <a:pt x="46" y="1309"/>
                </a:lnTo>
                <a:lnTo>
                  <a:pt x="30" y="1385"/>
                </a:lnTo>
                <a:lnTo>
                  <a:pt x="18" y="1462"/>
                </a:lnTo>
                <a:lnTo>
                  <a:pt x="7" y="1542"/>
                </a:lnTo>
                <a:lnTo>
                  <a:pt x="2" y="1622"/>
                </a:lnTo>
                <a:lnTo>
                  <a:pt x="0" y="1702"/>
                </a:lnTo>
                <a:lnTo>
                  <a:pt x="0" y="1702"/>
                </a:lnTo>
                <a:lnTo>
                  <a:pt x="0" y="1747"/>
                </a:lnTo>
                <a:lnTo>
                  <a:pt x="2" y="1791"/>
                </a:lnTo>
                <a:lnTo>
                  <a:pt x="6" y="1834"/>
                </a:lnTo>
                <a:lnTo>
                  <a:pt x="9" y="1876"/>
                </a:lnTo>
                <a:lnTo>
                  <a:pt x="14" y="1919"/>
                </a:lnTo>
                <a:lnTo>
                  <a:pt x="20" y="1961"/>
                </a:lnTo>
                <a:lnTo>
                  <a:pt x="27" y="2005"/>
                </a:lnTo>
                <a:lnTo>
                  <a:pt x="35" y="2046"/>
                </a:lnTo>
                <a:lnTo>
                  <a:pt x="44" y="2087"/>
                </a:lnTo>
                <a:lnTo>
                  <a:pt x="54" y="2128"/>
                </a:lnTo>
                <a:lnTo>
                  <a:pt x="65" y="2168"/>
                </a:lnTo>
                <a:lnTo>
                  <a:pt x="77" y="2208"/>
                </a:lnTo>
                <a:lnTo>
                  <a:pt x="103" y="2288"/>
                </a:lnTo>
                <a:lnTo>
                  <a:pt x="134" y="2365"/>
                </a:lnTo>
                <a:lnTo>
                  <a:pt x="168" y="2441"/>
                </a:lnTo>
                <a:lnTo>
                  <a:pt x="206" y="2515"/>
                </a:lnTo>
                <a:lnTo>
                  <a:pt x="248" y="2586"/>
                </a:lnTo>
                <a:lnTo>
                  <a:pt x="291" y="2656"/>
                </a:lnTo>
                <a:lnTo>
                  <a:pt x="338" y="2722"/>
                </a:lnTo>
                <a:lnTo>
                  <a:pt x="389" y="2786"/>
                </a:lnTo>
                <a:lnTo>
                  <a:pt x="443" y="2847"/>
                </a:lnTo>
                <a:lnTo>
                  <a:pt x="500" y="2906"/>
                </a:lnTo>
                <a:lnTo>
                  <a:pt x="559" y="2964"/>
                </a:lnTo>
                <a:lnTo>
                  <a:pt x="620" y="3017"/>
                </a:lnTo>
                <a:lnTo>
                  <a:pt x="684" y="3068"/>
                </a:lnTo>
                <a:lnTo>
                  <a:pt x="751" y="3115"/>
                </a:lnTo>
                <a:lnTo>
                  <a:pt x="820" y="3158"/>
                </a:lnTo>
                <a:lnTo>
                  <a:pt x="892" y="3200"/>
                </a:lnTo>
                <a:lnTo>
                  <a:pt x="965" y="3237"/>
                </a:lnTo>
                <a:lnTo>
                  <a:pt x="1041" y="3272"/>
                </a:lnTo>
                <a:lnTo>
                  <a:pt x="1118" y="3303"/>
                </a:lnTo>
                <a:lnTo>
                  <a:pt x="1198" y="3329"/>
                </a:lnTo>
                <a:lnTo>
                  <a:pt x="1238" y="3341"/>
                </a:lnTo>
                <a:lnTo>
                  <a:pt x="1278" y="3352"/>
                </a:lnTo>
                <a:lnTo>
                  <a:pt x="1320" y="3362"/>
                </a:lnTo>
                <a:lnTo>
                  <a:pt x="1360" y="3371"/>
                </a:lnTo>
                <a:lnTo>
                  <a:pt x="1402" y="3379"/>
                </a:lnTo>
                <a:lnTo>
                  <a:pt x="1443" y="3386"/>
                </a:lnTo>
                <a:lnTo>
                  <a:pt x="1487" y="3392"/>
                </a:lnTo>
                <a:lnTo>
                  <a:pt x="1529" y="3397"/>
                </a:lnTo>
                <a:lnTo>
                  <a:pt x="1572" y="3400"/>
                </a:lnTo>
                <a:lnTo>
                  <a:pt x="1616" y="3404"/>
                </a:lnTo>
                <a:lnTo>
                  <a:pt x="1659" y="3406"/>
                </a:lnTo>
                <a:lnTo>
                  <a:pt x="1703" y="3406"/>
                </a:lnTo>
                <a:lnTo>
                  <a:pt x="1703" y="3406"/>
                </a:lnTo>
                <a:lnTo>
                  <a:pt x="1751" y="3406"/>
                </a:lnTo>
                <a:lnTo>
                  <a:pt x="1798" y="3402"/>
                </a:lnTo>
                <a:lnTo>
                  <a:pt x="1844" y="3400"/>
                </a:lnTo>
                <a:lnTo>
                  <a:pt x="1891" y="3395"/>
                </a:lnTo>
                <a:lnTo>
                  <a:pt x="1936" y="3390"/>
                </a:lnTo>
                <a:lnTo>
                  <a:pt x="1981" y="3383"/>
                </a:lnTo>
                <a:lnTo>
                  <a:pt x="2026" y="3374"/>
                </a:lnTo>
                <a:lnTo>
                  <a:pt x="2072" y="3365"/>
                </a:lnTo>
                <a:lnTo>
                  <a:pt x="2115" y="3355"/>
                </a:lnTo>
                <a:lnTo>
                  <a:pt x="2160" y="3343"/>
                </a:lnTo>
                <a:lnTo>
                  <a:pt x="2202" y="3331"/>
                </a:lnTo>
                <a:lnTo>
                  <a:pt x="2246" y="3317"/>
                </a:lnTo>
                <a:lnTo>
                  <a:pt x="2288" y="3303"/>
                </a:lnTo>
                <a:lnTo>
                  <a:pt x="2329" y="3287"/>
                </a:lnTo>
                <a:lnTo>
                  <a:pt x="2371" y="3270"/>
                </a:lnTo>
                <a:lnTo>
                  <a:pt x="2411" y="3252"/>
                </a:lnTo>
                <a:lnTo>
                  <a:pt x="2453" y="3233"/>
                </a:lnTo>
                <a:lnTo>
                  <a:pt x="2491" y="3212"/>
                </a:lnTo>
                <a:lnTo>
                  <a:pt x="2531" y="3191"/>
                </a:lnTo>
                <a:lnTo>
                  <a:pt x="2569" y="3169"/>
                </a:lnTo>
                <a:lnTo>
                  <a:pt x="2606" y="3146"/>
                </a:lnTo>
                <a:lnTo>
                  <a:pt x="2644" y="3122"/>
                </a:lnTo>
                <a:lnTo>
                  <a:pt x="2681" y="3098"/>
                </a:lnTo>
                <a:lnTo>
                  <a:pt x="2716" y="3071"/>
                </a:lnTo>
                <a:lnTo>
                  <a:pt x="2750" y="3045"/>
                </a:lnTo>
                <a:lnTo>
                  <a:pt x="2785" y="3017"/>
                </a:lnTo>
                <a:lnTo>
                  <a:pt x="2818" y="2990"/>
                </a:lnTo>
                <a:lnTo>
                  <a:pt x="2851" y="2960"/>
                </a:lnTo>
                <a:lnTo>
                  <a:pt x="2883" y="2930"/>
                </a:lnTo>
                <a:lnTo>
                  <a:pt x="2914" y="2899"/>
                </a:lnTo>
                <a:lnTo>
                  <a:pt x="2945" y="2868"/>
                </a:lnTo>
                <a:lnTo>
                  <a:pt x="2975" y="2835"/>
                </a:lnTo>
                <a:lnTo>
                  <a:pt x="2975" y="2835"/>
                </a:lnTo>
                <a:lnTo>
                  <a:pt x="2926" y="2777"/>
                </a:lnTo>
                <a:lnTo>
                  <a:pt x="2879" y="2718"/>
                </a:lnTo>
                <a:lnTo>
                  <a:pt x="2836" y="2657"/>
                </a:lnTo>
                <a:lnTo>
                  <a:pt x="2794" y="2593"/>
                </a:lnTo>
                <a:lnTo>
                  <a:pt x="2756" y="2527"/>
                </a:lnTo>
                <a:lnTo>
                  <a:pt x="2721" y="2459"/>
                </a:lnTo>
                <a:lnTo>
                  <a:pt x="2688" y="2391"/>
                </a:lnTo>
                <a:lnTo>
                  <a:pt x="2658" y="2320"/>
                </a:lnTo>
                <a:lnTo>
                  <a:pt x="2632" y="2247"/>
                </a:lnTo>
                <a:lnTo>
                  <a:pt x="2609" y="2174"/>
                </a:lnTo>
                <a:lnTo>
                  <a:pt x="2589" y="2097"/>
                </a:lnTo>
                <a:lnTo>
                  <a:pt x="2573" y="2020"/>
                </a:lnTo>
                <a:lnTo>
                  <a:pt x="2561" y="1944"/>
                </a:lnTo>
                <a:lnTo>
                  <a:pt x="2550" y="1864"/>
                </a:lnTo>
                <a:lnTo>
                  <a:pt x="2545" y="1784"/>
                </a:lnTo>
                <a:lnTo>
                  <a:pt x="2543" y="1702"/>
                </a:lnTo>
                <a:lnTo>
                  <a:pt x="2543" y="1702"/>
                </a:lnTo>
                <a:lnTo>
                  <a:pt x="2545" y="1622"/>
                </a:lnTo>
                <a:lnTo>
                  <a:pt x="2550" y="1542"/>
                </a:lnTo>
                <a:lnTo>
                  <a:pt x="2561" y="1462"/>
                </a:lnTo>
                <a:lnTo>
                  <a:pt x="2573" y="1385"/>
                </a:lnTo>
                <a:lnTo>
                  <a:pt x="2589" y="1309"/>
                </a:lnTo>
                <a:lnTo>
                  <a:pt x="2609" y="1232"/>
                </a:lnTo>
                <a:lnTo>
                  <a:pt x="2632" y="1159"/>
                </a:lnTo>
                <a:lnTo>
                  <a:pt x="2658" y="1086"/>
                </a:lnTo>
                <a:lnTo>
                  <a:pt x="2688" y="1015"/>
                </a:lnTo>
                <a:lnTo>
                  <a:pt x="2721" y="947"/>
                </a:lnTo>
                <a:lnTo>
                  <a:pt x="2756" y="879"/>
                </a:lnTo>
                <a:lnTo>
                  <a:pt x="2794" y="813"/>
                </a:lnTo>
                <a:lnTo>
                  <a:pt x="2836" y="748"/>
                </a:lnTo>
                <a:lnTo>
                  <a:pt x="2879" y="687"/>
                </a:lnTo>
                <a:lnTo>
                  <a:pt x="2926" y="628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216000" tIns="1260000" rIns="54000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iS1ide-Freeform: Shape 3">
            <a:extLst>
              <a:ext uri="{FF2B5EF4-FFF2-40B4-BE49-F238E27FC236}">
                <a16:creationId xmlns:a16="http://schemas.microsoft.com/office/drawing/2014/main" xmlns:a14="http://schemas.microsoft.com/office/drawing/2010/main" xmlns="" id="{BA2C05A7-8BA2-4677-82D4-5CA3EB782352}"/>
              </a:ext>
            </a:extLst>
          </p:cNvPr>
          <p:cNvSpPr>
            <a:spLocks/>
          </p:cNvSpPr>
          <p:nvPr/>
        </p:nvSpPr>
        <p:spPr bwMode="auto">
          <a:xfrm>
            <a:off x="3098800" y="2286000"/>
            <a:ext cx="1485900" cy="1701800"/>
          </a:xfrm>
          <a:custGeom>
            <a:avLst/>
            <a:gdLst>
              <a:gd name="T0" fmla="*/ 1177 w 2975"/>
              <a:gd name="T1" fmla="*/ 2 h 3406"/>
              <a:gd name="T2" fmla="*/ 994 w 2975"/>
              <a:gd name="T3" fmla="*/ 23 h 3406"/>
              <a:gd name="T4" fmla="*/ 815 w 2975"/>
              <a:gd name="T5" fmla="*/ 61 h 3406"/>
              <a:gd name="T6" fmla="*/ 646 w 2975"/>
              <a:gd name="T7" fmla="*/ 119 h 3406"/>
              <a:gd name="T8" fmla="*/ 484 w 2975"/>
              <a:gd name="T9" fmla="*/ 194 h 3406"/>
              <a:gd name="T10" fmla="*/ 331 w 2975"/>
              <a:gd name="T11" fmla="*/ 282 h 3406"/>
              <a:gd name="T12" fmla="*/ 190 w 2975"/>
              <a:gd name="T13" fmla="*/ 389 h 3406"/>
              <a:gd name="T14" fmla="*/ 61 w 2975"/>
              <a:gd name="T15" fmla="*/ 507 h 3406"/>
              <a:gd name="T16" fmla="*/ 49 w 2975"/>
              <a:gd name="T17" fmla="*/ 627 h 3406"/>
              <a:gd name="T18" fmla="*/ 219 w 2975"/>
              <a:gd name="T19" fmla="*/ 879 h 3406"/>
              <a:gd name="T20" fmla="*/ 343 w 2975"/>
              <a:gd name="T21" fmla="*/ 1159 h 3406"/>
              <a:gd name="T22" fmla="*/ 414 w 2975"/>
              <a:gd name="T23" fmla="*/ 1462 h 3406"/>
              <a:gd name="T24" fmla="*/ 432 w 2975"/>
              <a:gd name="T25" fmla="*/ 1702 h 3406"/>
              <a:gd name="T26" fmla="*/ 402 w 2975"/>
              <a:gd name="T27" fmla="*/ 2021 h 3406"/>
              <a:gd name="T28" fmla="*/ 317 w 2975"/>
              <a:gd name="T29" fmla="*/ 2320 h 3406"/>
              <a:gd name="T30" fmla="*/ 181 w 2975"/>
              <a:gd name="T31" fmla="*/ 2593 h 3406"/>
              <a:gd name="T32" fmla="*/ 0 w 2975"/>
              <a:gd name="T33" fmla="*/ 2835 h 3406"/>
              <a:gd name="T34" fmla="*/ 30 w 2975"/>
              <a:gd name="T35" fmla="*/ 2868 h 3406"/>
              <a:gd name="T36" fmla="*/ 157 w 2975"/>
              <a:gd name="T37" fmla="*/ 2990 h 3406"/>
              <a:gd name="T38" fmla="*/ 294 w 2975"/>
              <a:gd name="T39" fmla="*/ 3098 h 3406"/>
              <a:gd name="T40" fmla="*/ 444 w 2975"/>
              <a:gd name="T41" fmla="*/ 3192 h 3406"/>
              <a:gd name="T42" fmla="*/ 604 w 2975"/>
              <a:gd name="T43" fmla="*/ 3270 h 3406"/>
              <a:gd name="T44" fmla="*/ 773 w 2975"/>
              <a:gd name="T45" fmla="*/ 3331 h 3406"/>
              <a:gd name="T46" fmla="*/ 949 w 2975"/>
              <a:gd name="T47" fmla="*/ 3375 h 3406"/>
              <a:gd name="T48" fmla="*/ 1131 w 2975"/>
              <a:gd name="T49" fmla="*/ 3401 h 3406"/>
              <a:gd name="T50" fmla="*/ 1271 w 2975"/>
              <a:gd name="T51" fmla="*/ 3406 h 3406"/>
              <a:gd name="T52" fmla="*/ 1459 w 2975"/>
              <a:gd name="T53" fmla="*/ 3395 h 3406"/>
              <a:gd name="T54" fmla="*/ 1640 w 2975"/>
              <a:gd name="T55" fmla="*/ 3366 h 3406"/>
              <a:gd name="T56" fmla="*/ 1814 w 2975"/>
              <a:gd name="T57" fmla="*/ 3317 h 3406"/>
              <a:gd name="T58" fmla="*/ 1979 w 2975"/>
              <a:gd name="T59" fmla="*/ 3251 h 3406"/>
              <a:gd name="T60" fmla="*/ 2137 w 2975"/>
              <a:gd name="T61" fmla="*/ 3169 h 3406"/>
              <a:gd name="T62" fmla="*/ 2284 w 2975"/>
              <a:gd name="T63" fmla="*/ 3072 h 3406"/>
              <a:gd name="T64" fmla="*/ 2419 w 2975"/>
              <a:gd name="T65" fmla="*/ 2960 h 3406"/>
              <a:gd name="T66" fmla="*/ 2543 w 2975"/>
              <a:gd name="T67" fmla="*/ 2835 h 3406"/>
              <a:gd name="T68" fmla="*/ 2682 w 2975"/>
              <a:gd name="T69" fmla="*/ 2658 h 3406"/>
              <a:gd name="T70" fmla="*/ 2830 w 2975"/>
              <a:gd name="T71" fmla="*/ 2391 h 3406"/>
              <a:gd name="T72" fmla="*/ 2928 w 2975"/>
              <a:gd name="T73" fmla="*/ 2097 h 3406"/>
              <a:gd name="T74" fmla="*/ 2973 w 2975"/>
              <a:gd name="T75" fmla="*/ 1784 h 3406"/>
              <a:gd name="T76" fmla="*/ 2973 w 2975"/>
              <a:gd name="T77" fmla="*/ 1615 h 3406"/>
              <a:gd name="T78" fmla="*/ 2955 w 2975"/>
              <a:gd name="T79" fmla="*/ 1443 h 3406"/>
              <a:gd name="T80" fmla="*/ 2921 w 2975"/>
              <a:gd name="T81" fmla="*/ 1278 h 3406"/>
              <a:gd name="T82" fmla="*/ 2841 w 2975"/>
              <a:gd name="T83" fmla="*/ 1039 h 3406"/>
              <a:gd name="T84" fmla="*/ 2684 w 2975"/>
              <a:gd name="T85" fmla="*/ 750 h 3406"/>
              <a:gd name="T86" fmla="*/ 2475 w 2975"/>
              <a:gd name="T87" fmla="*/ 498 h 3406"/>
              <a:gd name="T88" fmla="*/ 2224 w 2975"/>
              <a:gd name="T89" fmla="*/ 291 h 3406"/>
              <a:gd name="T90" fmla="*/ 1934 w 2975"/>
              <a:gd name="T91" fmla="*/ 134 h 3406"/>
              <a:gd name="T92" fmla="*/ 1697 w 2975"/>
              <a:gd name="T93" fmla="*/ 54 h 3406"/>
              <a:gd name="T94" fmla="*/ 1530 w 2975"/>
              <a:gd name="T95" fmla="*/ 20 h 3406"/>
              <a:gd name="T96" fmla="*/ 1359 w 2975"/>
              <a:gd name="T97" fmla="*/ 2 h 3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75" h="3406">
                <a:moveTo>
                  <a:pt x="1271" y="0"/>
                </a:moveTo>
                <a:lnTo>
                  <a:pt x="1271" y="0"/>
                </a:lnTo>
                <a:lnTo>
                  <a:pt x="1224" y="0"/>
                </a:lnTo>
                <a:lnTo>
                  <a:pt x="1177" y="2"/>
                </a:lnTo>
                <a:lnTo>
                  <a:pt x="1131" y="6"/>
                </a:lnTo>
                <a:lnTo>
                  <a:pt x="1084" y="11"/>
                </a:lnTo>
                <a:lnTo>
                  <a:pt x="1039" y="16"/>
                </a:lnTo>
                <a:lnTo>
                  <a:pt x="994" y="23"/>
                </a:lnTo>
                <a:lnTo>
                  <a:pt x="949" y="30"/>
                </a:lnTo>
                <a:lnTo>
                  <a:pt x="903" y="41"/>
                </a:lnTo>
                <a:lnTo>
                  <a:pt x="860" y="51"/>
                </a:lnTo>
                <a:lnTo>
                  <a:pt x="815" y="61"/>
                </a:lnTo>
                <a:lnTo>
                  <a:pt x="773" y="75"/>
                </a:lnTo>
                <a:lnTo>
                  <a:pt x="729" y="87"/>
                </a:lnTo>
                <a:lnTo>
                  <a:pt x="687" y="103"/>
                </a:lnTo>
                <a:lnTo>
                  <a:pt x="646" y="119"/>
                </a:lnTo>
                <a:lnTo>
                  <a:pt x="604" y="136"/>
                </a:lnTo>
                <a:lnTo>
                  <a:pt x="562" y="154"/>
                </a:lnTo>
                <a:lnTo>
                  <a:pt x="522" y="173"/>
                </a:lnTo>
                <a:lnTo>
                  <a:pt x="484" y="194"/>
                </a:lnTo>
                <a:lnTo>
                  <a:pt x="444" y="215"/>
                </a:lnTo>
                <a:lnTo>
                  <a:pt x="406" y="235"/>
                </a:lnTo>
                <a:lnTo>
                  <a:pt x="369" y="260"/>
                </a:lnTo>
                <a:lnTo>
                  <a:pt x="331" y="282"/>
                </a:lnTo>
                <a:lnTo>
                  <a:pt x="294" y="308"/>
                </a:lnTo>
                <a:lnTo>
                  <a:pt x="259" y="333"/>
                </a:lnTo>
                <a:lnTo>
                  <a:pt x="225" y="361"/>
                </a:lnTo>
                <a:lnTo>
                  <a:pt x="190" y="389"/>
                </a:lnTo>
                <a:lnTo>
                  <a:pt x="157" y="416"/>
                </a:lnTo>
                <a:lnTo>
                  <a:pt x="124" y="446"/>
                </a:lnTo>
                <a:lnTo>
                  <a:pt x="91" y="476"/>
                </a:lnTo>
                <a:lnTo>
                  <a:pt x="61" y="507"/>
                </a:lnTo>
                <a:lnTo>
                  <a:pt x="30" y="538"/>
                </a:lnTo>
                <a:lnTo>
                  <a:pt x="0" y="569"/>
                </a:lnTo>
                <a:lnTo>
                  <a:pt x="0" y="569"/>
                </a:lnTo>
                <a:lnTo>
                  <a:pt x="49" y="627"/>
                </a:lnTo>
                <a:lnTo>
                  <a:pt x="96" y="688"/>
                </a:lnTo>
                <a:lnTo>
                  <a:pt x="139" y="749"/>
                </a:lnTo>
                <a:lnTo>
                  <a:pt x="181" y="813"/>
                </a:lnTo>
                <a:lnTo>
                  <a:pt x="219" y="879"/>
                </a:lnTo>
                <a:lnTo>
                  <a:pt x="254" y="945"/>
                </a:lnTo>
                <a:lnTo>
                  <a:pt x="287" y="1015"/>
                </a:lnTo>
                <a:lnTo>
                  <a:pt x="317" y="1086"/>
                </a:lnTo>
                <a:lnTo>
                  <a:pt x="343" y="1159"/>
                </a:lnTo>
                <a:lnTo>
                  <a:pt x="366" y="1232"/>
                </a:lnTo>
                <a:lnTo>
                  <a:pt x="386" y="1307"/>
                </a:lnTo>
                <a:lnTo>
                  <a:pt x="402" y="1384"/>
                </a:lnTo>
                <a:lnTo>
                  <a:pt x="414" y="1462"/>
                </a:lnTo>
                <a:lnTo>
                  <a:pt x="425" y="1542"/>
                </a:lnTo>
                <a:lnTo>
                  <a:pt x="430" y="1622"/>
                </a:lnTo>
                <a:lnTo>
                  <a:pt x="432" y="1702"/>
                </a:lnTo>
                <a:lnTo>
                  <a:pt x="432" y="1702"/>
                </a:lnTo>
                <a:lnTo>
                  <a:pt x="430" y="1784"/>
                </a:lnTo>
                <a:lnTo>
                  <a:pt x="425" y="1864"/>
                </a:lnTo>
                <a:lnTo>
                  <a:pt x="414" y="1942"/>
                </a:lnTo>
                <a:lnTo>
                  <a:pt x="402" y="2021"/>
                </a:lnTo>
                <a:lnTo>
                  <a:pt x="386" y="2097"/>
                </a:lnTo>
                <a:lnTo>
                  <a:pt x="366" y="2174"/>
                </a:lnTo>
                <a:lnTo>
                  <a:pt x="343" y="2247"/>
                </a:lnTo>
                <a:lnTo>
                  <a:pt x="317" y="2320"/>
                </a:lnTo>
                <a:lnTo>
                  <a:pt x="287" y="2390"/>
                </a:lnTo>
                <a:lnTo>
                  <a:pt x="254" y="2459"/>
                </a:lnTo>
                <a:lnTo>
                  <a:pt x="219" y="2527"/>
                </a:lnTo>
                <a:lnTo>
                  <a:pt x="181" y="2593"/>
                </a:lnTo>
                <a:lnTo>
                  <a:pt x="139" y="2656"/>
                </a:lnTo>
                <a:lnTo>
                  <a:pt x="96" y="2719"/>
                </a:lnTo>
                <a:lnTo>
                  <a:pt x="49" y="2778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0" y="2835"/>
                </a:lnTo>
                <a:lnTo>
                  <a:pt x="30" y="2868"/>
                </a:lnTo>
                <a:lnTo>
                  <a:pt x="61" y="2900"/>
                </a:lnTo>
                <a:lnTo>
                  <a:pt x="92" y="2931"/>
                </a:lnTo>
                <a:lnTo>
                  <a:pt x="124" y="2960"/>
                </a:lnTo>
                <a:lnTo>
                  <a:pt x="157" y="2990"/>
                </a:lnTo>
                <a:lnTo>
                  <a:pt x="190" y="3018"/>
                </a:lnTo>
                <a:lnTo>
                  <a:pt x="225" y="3046"/>
                </a:lnTo>
                <a:lnTo>
                  <a:pt x="259" y="3072"/>
                </a:lnTo>
                <a:lnTo>
                  <a:pt x="294" y="3098"/>
                </a:lnTo>
                <a:lnTo>
                  <a:pt x="331" y="3122"/>
                </a:lnTo>
                <a:lnTo>
                  <a:pt x="369" y="3147"/>
                </a:lnTo>
                <a:lnTo>
                  <a:pt x="406" y="3169"/>
                </a:lnTo>
                <a:lnTo>
                  <a:pt x="444" y="3192"/>
                </a:lnTo>
                <a:lnTo>
                  <a:pt x="484" y="3213"/>
                </a:lnTo>
                <a:lnTo>
                  <a:pt x="522" y="3234"/>
                </a:lnTo>
                <a:lnTo>
                  <a:pt x="564" y="3251"/>
                </a:lnTo>
                <a:lnTo>
                  <a:pt x="604" y="3270"/>
                </a:lnTo>
                <a:lnTo>
                  <a:pt x="646" y="3288"/>
                </a:lnTo>
                <a:lnTo>
                  <a:pt x="687" y="3303"/>
                </a:lnTo>
                <a:lnTo>
                  <a:pt x="729" y="3317"/>
                </a:lnTo>
                <a:lnTo>
                  <a:pt x="773" y="3331"/>
                </a:lnTo>
                <a:lnTo>
                  <a:pt x="815" y="3343"/>
                </a:lnTo>
                <a:lnTo>
                  <a:pt x="860" y="3355"/>
                </a:lnTo>
                <a:lnTo>
                  <a:pt x="903" y="3366"/>
                </a:lnTo>
                <a:lnTo>
                  <a:pt x="949" y="3375"/>
                </a:lnTo>
                <a:lnTo>
                  <a:pt x="994" y="3383"/>
                </a:lnTo>
                <a:lnTo>
                  <a:pt x="1039" y="3390"/>
                </a:lnTo>
                <a:lnTo>
                  <a:pt x="1084" y="3395"/>
                </a:lnTo>
                <a:lnTo>
                  <a:pt x="1131" y="3401"/>
                </a:lnTo>
                <a:lnTo>
                  <a:pt x="1177" y="3402"/>
                </a:lnTo>
                <a:lnTo>
                  <a:pt x="1224" y="3404"/>
                </a:lnTo>
                <a:lnTo>
                  <a:pt x="1271" y="3406"/>
                </a:lnTo>
                <a:lnTo>
                  <a:pt x="1271" y="3406"/>
                </a:lnTo>
                <a:lnTo>
                  <a:pt x="1319" y="3404"/>
                </a:lnTo>
                <a:lnTo>
                  <a:pt x="1366" y="3402"/>
                </a:lnTo>
                <a:lnTo>
                  <a:pt x="1412" y="3401"/>
                </a:lnTo>
                <a:lnTo>
                  <a:pt x="1459" y="3395"/>
                </a:lnTo>
                <a:lnTo>
                  <a:pt x="1504" y="3390"/>
                </a:lnTo>
                <a:lnTo>
                  <a:pt x="1549" y="3383"/>
                </a:lnTo>
                <a:lnTo>
                  <a:pt x="1594" y="3375"/>
                </a:lnTo>
                <a:lnTo>
                  <a:pt x="1640" y="3366"/>
                </a:lnTo>
                <a:lnTo>
                  <a:pt x="1683" y="3355"/>
                </a:lnTo>
                <a:lnTo>
                  <a:pt x="1727" y="3343"/>
                </a:lnTo>
                <a:lnTo>
                  <a:pt x="1770" y="3331"/>
                </a:lnTo>
                <a:lnTo>
                  <a:pt x="1814" y="3317"/>
                </a:lnTo>
                <a:lnTo>
                  <a:pt x="1855" y="3303"/>
                </a:lnTo>
                <a:lnTo>
                  <a:pt x="1897" y="3288"/>
                </a:lnTo>
                <a:lnTo>
                  <a:pt x="1939" y="3270"/>
                </a:lnTo>
                <a:lnTo>
                  <a:pt x="1979" y="3251"/>
                </a:lnTo>
                <a:lnTo>
                  <a:pt x="2019" y="3234"/>
                </a:lnTo>
                <a:lnTo>
                  <a:pt x="2059" y="3213"/>
                </a:lnTo>
                <a:lnTo>
                  <a:pt x="2097" y="3192"/>
                </a:lnTo>
                <a:lnTo>
                  <a:pt x="2137" y="3169"/>
                </a:lnTo>
                <a:lnTo>
                  <a:pt x="2174" y="3147"/>
                </a:lnTo>
                <a:lnTo>
                  <a:pt x="2210" y="3122"/>
                </a:lnTo>
                <a:lnTo>
                  <a:pt x="2247" y="3098"/>
                </a:lnTo>
                <a:lnTo>
                  <a:pt x="2284" y="3072"/>
                </a:lnTo>
                <a:lnTo>
                  <a:pt x="2318" y="3046"/>
                </a:lnTo>
                <a:lnTo>
                  <a:pt x="2353" y="3018"/>
                </a:lnTo>
                <a:lnTo>
                  <a:pt x="2386" y="2990"/>
                </a:lnTo>
                <a:lnTo>
                  <a:pt x="2419" y="2960"/>
                </a:lnTo>
                <a:lnTo>
                  <a:pt x="2451" y="2931"/>
                </a:lnTo>
                <a:lnTo>
                  <a:pt x="2482" y="2900"/>
                </a:lnTo>
                <a:lnTo>
                  <a:pt x="2513" y="2868"/>
                </a:lnTo>
                <a:lnTo>
                  <a:pt x="2543" y="2835"/>
                </a:lnTo>
                <a:lnTo>
                  <a:pt x="2543" y="2835"/>
                </a:lnTo>
                <a:lnTo>
                  <a:pt x="2592" y="2778"/>
                </a:lnTo>
                <a:lnTo>
                  <a:pt x="2639" y="2719"/>
                </a:lnTo>
                <a:lnTo>
                  <a:pt x="2682" y="2658"/>
                </a:lnTo>
                <a:lnTo>
                  <a:pt x="2724" y="2593"/>
                </a:lnTo>
                <a:lnTo>
                  <a:pt x="2762" y="2527"/>
                </a:lnTo>
                <a:lnTo>
                  <a:pt x="2797" y="2459"/>
                </a:lnTo>
                <a:lnTo>
                  <a:pt x="2830" y="2391"/>
                </a:lnTo>
                <a:lnTo>
                  <a:pt x="2860" y="2320"/>
                </a:lnTo>
                <a:lnTo>
                  <a:pt x="2886" y="2247"/>
                </a:lnTo>
                <a:lnTo>
                  <a:pt x="2908" y="2174"/>
                </a:lnTo>
                <a:lnTo>
                  <a:pt x="2928" y="2097"/>
                </a:lnTo>
                <a:lnTo>
                  <a:pt x="2945" y="2021"/>
                </a:lnTo>
                <a:lnTo>
                  <a:pt x="2957" y="1942"/>
                </a:lnTo>
                <a:lnTo>
                  <a:pt x="2968" y="1864"/>
                </a:lnTo>
                <a:lnTo>
                  <a:pt x="2973" y="1784"/>
                </a:lnTo>
                <a:lnTo>
                  <a:pt x="2975" y="1702"/>
                </a:lnTo>
                <a:lnTo>
                  <a:pt x="2975" y="1702"/>
                </a:lnTo>
                <a:lnTo>
                  <a:pt x="2975" y="1659"/>
                </a:lnTo>
                <a:lnTo>
                  <a:pt x="2973" y="1615"/>
                </a:lnTo>
                <a:lnTo>
                  <a:pt x="2969" y="1572"/>
                </a:lnTo>
                <a:lnTo>
                  <a:pt x="2966" y="1528"/>
                </a:lnTo>
                <a:lnTo>
                  <a:pt x="2961" y="1487"/>
                </a:lnTo>
                <a:lnTo>
                  <a:pt x="2955" y="1443"/>
                </a:lnTo>
                <a:lnTo>
                  <a:pt x="2948" y="1401"/>
                </a:lnTo>
                <a:lnTo>
                  <a:pt x="2940" y="1360"/>
                </a:lnTo>
                <a:lnTo>
                  <a:pt x="2931" y="1318"/>
                </a:lnTo>
                <a:lnTo>
                  <a:pt x="2921" y="1278"/>
                </a:lnTo>
                <a:lnTo>
                  <a:pt x="2910" y="1236"/>
                </a:lnTo>
                <a:lnTo>
                  <a:pt x="2898" y="1196"/>
                </a:lnTo>
                <a:lnTo>
                  <a:pt x="2872" y="1118"/>
                </a:lnTo>
                <a:lnTo>
                  <a:pt x="2841" y="1039"/>
                </a:lnTo>
                <a:lnTo>
                  <a:pt x="2806" y="965"/>
                </a:lnTo>
                <a:lnTo>
                  <a:pt x="2769" y="891"/>
                </a:lnTo>
                <a:lnTo>
                  <a:pt x="2727" y="820"/>
                </a:lnTo>
                <a:lnTo>
                  <a:pt x="2684" y="750"/>
                </a:lnTo>
                <a:lnTo>
                  <a:pt x="2637" y="684"/>
                </a:lnTo>
                <a:lnTo>
                  <a:pt x="2585" y="620"/>
                </a:lnTo>
                <a:lnTo>
                  <a:pt x="2532" y="557"/>
                </a:lnTo>
                <a:lnTo>
                  <a:pt x="2475" y="498"/>
                </a:lnTo>
                <a:lnTo>
                  <a:pt x="2416" y="442"/>
                </a:lnTo>
                <a:lnTo>
                  <a:pt x="2355" y="389"/>
                </a:lnTo>
                <a:lnTo>
                  <a:pt x="2291" y="338"/>
                </a:lnTo>
                <a:lnTo>
                  <a:pt x="2224" y="291"/>
                </a:lnTo>
                <a:lnTo>
                  <a:pt x="2155" y="248"/>
                </a:lnTo>
                <a:lnTo>
                  <a:pt x="2083" y="206"/>
                </a:lnTo>
                <a:lnTo>
                  <a:pt x="2010" y="168"/>
                </a:lnTo>
                <a:lnTo>
                  <a:pt x="1934" y="134"/>
                </a:lnTo>
                <a:lnTo>
                  <a:pt x="1857" y="103"/>
                </a:lnTo>
                <a:lnTo>
                  <a:pt x="1777" y="77"/>
                </a:lnTo>
                <a:lnTo>
                  <a:pt x="1737" y="65"/>
                </a:lnTo>
                <a:lnTo>
                  <a:pt x="1697" y="54"/>
                </a:lnTo>
                <a:lnTo>
                  <a:pt x="1655" y="44"/>
                </a:lnTo>
                <a:lnTo>
                  <a:pt x="1615" y="35"/>
                </a:lnTo>
                <a:lnTo>
                  <a:pt x="1573" y="27"/>
                </a:lnTo>
                <a:lnTo>
                  <a:pt x="1530" y="20"/>
                </a:lnTo>
                <a:lnTo>
                  <a:pt x="1488" y="14"/>
                </a:lnTo>
                <a:lnTo>
                  <a:pt x="1445" y="9"/>
                </a:lnTo>
                <a:lnTo>
                  <a:pt x="1403" y="6"/>
                </a:lnTo>
                <a:lnTo>
                  <a:pt x="1359" y="2"/>
                </a:lnTo>
                <a:lnTo>
                  <a:pt x="1316" y="0"/>
                </a:lnTo>
                <a:lnTo>
                  <a:pt x="1271" y="0"/>
                </a:lnTo>
                <a:lnTo>
                  <a:pt x="127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540000" tIns="1260000" rIns="216000" bIns="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iS1ide-Freeform: Shape 4">
            <a:extLst>
              <a:ext uri="{FF2B5EF4-FFF2-40B4-BE49-F238E27FC236}">
                <a16:creationId xmlns:a16="http://schemas.microsoft.com/office/drawing/2014/main" xmlns:a14="http://schemas.microsoft.com/office/drawing/2010/main" xmlns="" id="{AD11EF22-1A40-47D4-A166-79D30510F0ED}"/>
              </a:ext>
            </a:extLst>
          </p:cNvPr>
          <p:cNvSpPr>
            <a:spLocks/>
          </p:cNvSpPr>
          <p:nvPr/>
        </p:nvSpPr>
        <p:spPr bwMode="auto">
          <a:xfrm>
            <a:off x="1611313" y="2286000"/>
            <a:ext cx="1703387" cy="1416050"/>
          </a:xfrm>
          <a:custGeom>
            <a:avLst/>
            <a:gdLst>
              <a:gd name="T0" fmla="*/ 2914 w 3407"/>
              <a:gd name="T1" fmla="*/ 507 h 2835"/>
              <a:gd name="T2" fmla="*/ 2785 w 3407"/>
              <a:gd name="T3" fmla="*/ 389 h 2835"/>
              <a:gd name="T4" fmla="*/ 2644 w 3407"/>
              <a:gd name="T5" fmla="*/ 282 h 2835"/>
              <a:gd name="T6" fmla="*/ 2491 w 3407"/>
              <a:gd name="T7" fmla="*/ 194 h 2835"/>
              <a:gd name="T8" fmla="*/ 2329 w 3407"/>
              <a:gd name="T9" fmla="*/ 119 h 2835"/>
              <a:gd name="T10" fmla="*/ 2160 w 3407"/>
              <a:gd name="T11" fmla="*/ 61 h 2835"/>
              <a:gd name="T12" fmla="*/ 1981 w 3407"/>
              <a:gd name="T13" fmla="*/ 23 h 2835"/>
              <a:gd name="T14" fmla="*/ 1798 w 3407"/>
              <a:gd name="T15" fmla="*/ 2 h 2835"/>
              <a:gd name="T16" fmla="*/ 1659 w 3407"/>
              <a:gd name="T17" fmla="*/ 0 h 2835"/>
              <a:gd name="T18" fmla="*/ 1487 w 3407"/>
              <a:gd name="T19" fmla="*/ 14 h 2835"/>
              <a:gd name="T20" fmla="*/ 1320 w 3407"/>
              <a:gd name="T21" fmla="*/ 44 h 2835"/>
              <a:gd name="T22" fmla="*/ 1118 w 3407"/>
              <a:gd name="T23" fmla="*/ 103 h 2835"/>
              <a:gd name="T24" fmla="*/ 820 w 3407"/>
              <a:gd name="T25" fmla="*/ 248 h 2835"/>
              <a:gd name="T26" fmla="*/ 559 w 3407"/>
              <a:gd name="T27" fmla="*/ 442 h 2835"/>
              <a:gd name="T28" fmla="*/ 338 w 3407"/>
              <a:gd name="T29" fmla="*/ 684 h 2835"/>
              <a:gd name="T30" fmla="*/ 168 w 3407"/>
              <a:gd name="T31" fmla="*/ 965 h 2835"/>
              <a:gd name="T32" fmla="*/ 65 w 3407"/>
              <a:gd name="T33" fmla="*/ 1236 h 2835"/>
              <a:gd name="T34" fmla="*/ 27 w 3407"/>
              <a:gd name="T35" fmla="*/ 1401 h 2835"/>
              <a:gd name="T36" fmla="*/ 6 w 3407"/>
              <a:gd name="T37" fmla="*/ 1572 h 2835"/>
              <a:gd name="T38" fmla="*/ 0 w 3407"/>
              <a:gd name="T39" fmla="*/ 1702 h 2835"/>
              <a:gd name="T40" fmla="*/ 30 w 3407"/>
              <a:gd name="T41" fmla="*/ 2021 h 2835"/>
              <a:gd name="T42" fmla="*/ 115 w 3407"/>
              <a:gd name="T43" fmla="*/ 2320 h 2835"/>
              <a:gd name="T44" fmla="*/ 251 w 3407"/>
              <a:gd name="T45" fmla="*/ 2593 h 2835"/>
              <a:gd name="T46" fmla="*/ 432 w 3407"/>
              <a:gd name="T47" fmla="*/ 2835 h 2835"/>
              <a:gd name="T48" fmla="*/ 524 w 3407"/>
              <a:gd name="T49" fmla="*/ 2741 h 2835"/>
              <a:gd name="T50" fmla="*/ 657 w 3407"/>
              <a:gd name="T51" fmla="*/ 2626 h 2835"/>
              <a:gd name="T52" fmla="*/ 801 w 3407"/>
              <a:gd name="T53" fmla="*/ 2525 h 2835"/>
              <a:gd name="T54" fmla="*/ 956 w 3407"/>
              <a:gd name="T55" fmla="*/ 2438 h 2835"/>
              <a:gd name="T56" fmla="*/ 1120 w 3407"/>
              <a:gd name="T57" fmla="*/ 2369 h 2835"/>
              <a:gd name="T58" fmla="*/ 1292 w 3407"/>
              <a:gd name="T59" fmla="*/ 2317 h 2835"/>
              <a:gd name="T60" fmla="*/ 1471 w 3407"/>
              <a:gd name="T61" fmla="*/ 2282 h 2835"/>
              <a:gd name="T62" fmla="*/ 1656 w 3407"/>
              <a:gd name="T63" fmla="*/ 2266 h 2835"/>
              <a:gd name="T64" fmla="*/ 1798 w 3407"/>
              <a:gd name="T65" fmla="*/ 2268 h 2835"/>
              <a:gd name="T66" fmla="*/ 1981 w 3407"/>
              <a:gd name="T67" fmla="*/ 2289 h 2835"/>
              <a:gd name="T68" fmla="*/ 2159 w 3407"/>
              <a:gd name="T69" fmla="*/ 2327 h 2835"/>
              <a:gd name="T70" fmla="*/ 2329 w 3407"/>
              <a:gd name="T71" fmla="*/ 2384 h 2835"/>
              <a:gd name="T72" fmla="*/ 2491 w 3407"/>
              <a:gd name="T73" fmla="*/ 2459 h 2835"/>
              <a:gd name="T74" fmla="*/ 2644 w 3407"/>
              <a:gd name="T75" fmla="*/ 2548 h 2835"/>
              <a:gd name="T76" fmla="*/ 2785 w 3407"/>
              <a:gd name="T77" fmla="*/ 2654 h 2835"/>
              <a:gd name="T78" fmla="*/ 2914 w 3407"/>
              <a:gd name="T79" fmla="*/ 2772 h 2835"/>
              <a:gd name="T80" fmla="*/ 2975 w 3407"/>
              <a:gd name="T81" fmla="*/ 2835 h 2835"/>
              <a:gd name="T82" fmla="*/ 3114 w 3407"/>
              <a:gd name="T83" fmla="*/ 2656 h 2835"/>
              <a:gd name="T84" fmla="*/ 3262 w 3407"/>
              <a:gd name="T85" fmla="*/ 2390 h 2835"/>
              <a:gd name="T86" fmla="*/ 3361 w 3407"/>
              <a:gd name="T87" fmla="*/ 2097 h 2835"/>
              <a:gd name="T88" fmla="*/ 3405 w 3407"/>
              <a:gd name="T89" fmla="*/ 1784 h 2835"/>
              <a:gd name="T90" fmla="*/ 3400 w 3407"/>
              <a:gd name="T91" fmla="*/ 1542 h 2835"/>
              <a:gd name="T92" fmla="*/ 3341 w 3407"/>
              <a:gd name="T93" fmla="*/ 1232 h 2835"/>
              <a:gd name="T94" fmla="*/ 3229 w 3407"/>
              <a:gd name="T95" fmla="*/ 945 h 2835"/>
              <a:gd name="T96" fmla="*/ 3071 w 3407"/>
              <a:gd name="T97" fmla="*/ 688 h 2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07" h="2835">
                <a:moveTo>
                  <a:pt x="2975" y="569"/>
                </a:moveTo>
                <a:lnTo>
                  <a:pt x="2975" y="569"/>
                </a:lnTo>
                <a:lnTo>
                  <a:pt x="2945" y="538"/>
                </a:lnTo>
                <a:lnTo>
                  <a:pt x="2914" y="507"/>
                </a:lnTo>
                <a:lnTo>
                  <a:pt x="2883" y="476"/>
                </a:lnTo>
                <a:lnTo>
                  <a:pt x="2851" y="446"/>
                </a:lnTo>
                <a:lnTo>
                  <a:pt x="2818" y="416"/>
                </a:lnTo>
                <a:lnTo>
                  <a:pt x="2785" y="389"/>
                </a:lnTo>
                <a:lnTo>
                  <a:pt x="2750" y="361"/>
                </a:lnTo>
                <a:lnTo>
                  <a:pt x="2716" y="333"/>
                </a:lnTo>
                <a:lnTo>
                  <a:pt x="2681" y="308"/>
                </a:lnTo>
                <a:lnTo>
                  <a:pt x="2644" y="282"/>
                </a:lnTo>
                <a:lnTo>
                  <a:pt x="2606" y="260"/>
                </a:lnTo>
                <a:lnTo>
                  <a:pt x="2569" y="235"/>
                </a:lnTo>
                <a:lnTo>
                  <a:pt x="2531" y="215"/>
                </a:lnTo>
                <a:lnTo>
                  <a:pt x="2491" y="194"/>
                </a:lnTo>
                <a:lnTo>
                  <a:pt x="2453" y="173"/>
                </a:lnTo>
                <a:lnTo>
                  <a:pt x="2411" y="154"/>
                </a:lnTo>
                <a:lnTo>
                  <a:pt x="2371" y="136"/>
                </a:lnTo>
                <a:lnTo>
                  <a:pt x="2329" y="119"/>
                </a:lnTo>
                <a:lnTo>
                  <a:pt x="2288" y="103"/>
                </a:lnTo>
                <a:lnTo>
                  <a:pt x="2246" y="87"/>
                </a:lnTo>
                <a:lnTo>
                  <a:pt x="2202" y="75"/>
                </a:lnTo>
                <a:lnTo>
                  <a:pt x="2160" y="61"/>
                </a:lnTo>
                <a:lnTo>
                  <a:pt x="2115" y="51"/>
                </a:lnTo>
                <a:lnTo>
                  <a:pt x="2072" y="41"/>
                </a:lnTo>
                <a:lnTo>
                  <a:pt x="2026" y="30"/>
                </a:lnTo>
                <a:lnTo>
                  <a:pt x="1981" y="23"/>
                </a:lnTo>
                <a:lnTo>
                  <a:pt x="1936" y="16"/>
                </a:lnTo>
                <a:lnTo>
                  <a:pt x="1891" y="11"/>
                </a:lnTo>
                <a:lnTo>
                  <a:pt x="1844" y="6"/>
                </a:lnTo>
                <a:lnTo>
                  <a:pt x="1798" y="2"/>
                </a:lnTo>
                <a:lnTo>
                  <a:pt x="1751" y="0"/>
                </a:lnTo>
                <a:lnTo>
                  <a:pt x="1703" y="0"/>
                </a:lnTo>
                <a:lnTo>
                  <a:pt x="1703" y="0"/>
                </a:lnTo>
                <a:lnTo>
                  <a:pt x="1659" y="0"/>
                </a:lnTo>
                <a:lnTo>
                  <a:pt x="1616" y="2"/>
                </a:lnTo>
                <a:lnTo>
                  <a:pt x="1572" y="6"/>
                </a:lnTo>
                <a:lnTo>
                  <a:pt x="1529" y="9"/>
                </a:lnTo>
                <a:lnTo>
                  <a:pt x="1487" y="14"/>
                </a:lnTo>
                <a:lnTo>
                  <a:pt x="1443" y="20"/>
                </a:lnTo>
                <a:lnTo>
                  <a:pt x="1402" y="27"/>
                </a:lnTo>
                <a:lnTo>
                  <a:pt x="1360" y="35"/>
                </a:lnTo>
                <a:lnTo>
                  <a:pt x="1320" y="44"/>
                </a:lnTo>
                <a:lnTo>
                  <a:pt x="1278" y="54"/>
                </a:lnTo>
                <a:lnTo>
                  <a:pt x="1238" y="65"/>
                </a:lnTo>
                <a:lnTo>
                  <a:pt x="1198" y="77"/>
                </a:lnTo>
                <a:lnTo>
                  <a:pt x="1118" y="103"/>
                </a:lnTo>
                <a:lnTo>
                  <a:pt x="1041" y="134"/>
                </a:lnTo>
                <a:lnTo>
                  <a:pt x="965" y="168"/>
                </a:lnTo>
                <a:lnTo>
                  <a:pt x="892" y="206"/>
                </a:lnTo>
                <a:lnTo>
                  <a:pt x="820" y="248"/>
                </a:lnTo>
                <a:lnTo>
                  <a:pt x="751" y="291"/>
                </a:lnTo>
                <a:lnTo>
                  <a:pt x="684" y="338"/>
                </a:lnTo>
                <a:lnTo>
                  <a:pt x="620" y="389"/>
                </a:lnTo>
                <a:lnTo>
                  <a:pt x="559" y="442"/>
                </a:lnTo>
                <a:lnTo>
                  <a:pt x="500" y="498"/>
                </a:lnTo>
                <a:lnTo>
                  <a:pt x="443" y="557"/>
                </a:lnTo>
                <a:lnTo>
                  <a:pt x="389" y="620"/>
                </a:lnTo>
                <a:lnTo>
                  <a:pt x="338" y="684"/>
                </a:lnTo>
                <a:lnTo>
                  <a:pt x="291" y="750"/>
                </a:lnTo>
                <a:lnTo>
                  <a:pt x="248" y="820"/>
                </a:lnTo>
                <a:lnTo>
                  <a:pt x="206" y="891"/>
                </a:lnTo>
                <a:lnTo>
                  <a:pt x="168" y="965"/>
                </a:lnTo>
                <a:lnTo>
                  <a:pt x="134" y="1039"/>
                </a:lnTo>
                <a:lnTo>
                  <a:pt x="103" y="1118"/>
                </a:lnTo>
                <a:lnTo>
                  <a:pt x="77" y="1196"/>
                </a:lnTo>
                <a:lnTo>
                  <a:pt x="65" y="1236"/>
                </a:lnTo>
                <a:lnTo>
                  <a:pt x="54" y="1278"/>
                </a:lnTo>
                <a:lnTo>
                  <a:pt x="44" y="1318"/>
                </a:lnTo>
                <a:lnTo>
                  <a:pt x="35" y="1360"/>
                </a:lnTo>
                <a:lnTo>
                  <a:pt x="27" y="1401"/>
                </a:lnTo>
                <a:lnTo>
                  <a:pt x="20" y="1443"/>
                </a:lnTo>
                <a:lnTo>
                  <a:pt x="14" y="1487"/>
                </a:lnTo>
                <a:lnTo>
                  <a:pt x="9" y="1528"/>
                </a:lnTo>
                <a:lnTo>
                  <a:pt x="6" y="1572"/>
                </a:lnTo>
                <a:lnTo>
                  <a:pt x="2" y="1615"/>
                </a:lnTo>
                <a:lnTo>
                  <a:pt x="0" y="1659"/>
                </a:lnTo>
                <a:lnTo>
                  <a:pt x="0" y="1702"/>
                </a:lnTo>
                <a:lnTo>
                  <a:pt x="0" y="1702"/>
                </a:lnTo>
                <a:lnTo>
                  <a:pt x="2" y="1784"/>
                </a:lnTo>
                <a:lnTo>
                  <a:pt x="7" y="1864"/>
                </a:lnTo>
                <a:lnTo>
                  <a:pt x="18" y="1942"/>
                </a:lnTo>
                <a:lnTo>
                  <a:pt x="30" y="2021"/>
                </a:lnTo>
                <a:lnTo>
                  <a:pt x="46" y="2097"/>
                </a:lnTo>
                <a:lnTo>
                  <a:pt x="67" y="2174"/>
                </a:lnTo>
                <a:lnTo>
                  <a:pt x="89" y="2247"/>
                </a:lnTo>
                <a:lnTo>
                  <a:pt x="115" y="2320"/>
                </a:lnTo>
                <a:lnTo>
                  <a:pt x="145" y="2391"/>
                </a:lnTo>
                <a:lnTo>
                  <a:pt x="178" y="2459"/>
                </a:lnTo>
                <a:lnTo>
                  <a:pt x="213" y="2527"/>
                </a:lnTo>
                <a:lnTo>
                  <a:pt x="251" y="2593"/>
                </a:lnTo>
                <a:lnTo>
                  <a:pt x="293" y="2658"/>
                </a:lnTo>
                <a:lnTo>
                  <a:pt x="336" y="2719"/>
                </a:lnTo>
                <a:lnTo>
                  <a:pt x="383" y="2778"/>
                </a:lnTo>
                <a:lnTo>
                  <a:pt x="432" y="2835"/>
                </a:lnTo>
                <a:lnTo>
                  <a:pt x="432" y="2835"/>
                </a:lnTo>
                <a:lnTo>
                  <a:pt x="462" y="2804"/>
                </a:lnTo>
                <a:lnTo>
                  <a:pt x="493" y="2772"/>
                </a:lnTo>
                <a:lnTo>
                  <a:pt x="524" y="2741"/>
                </a:lnTo>
                <a:lnTo>
                  <a:pt x="556" y="2712"/>
                </a:lnTo>
                <a:lnTo>
                  <a:pt x="589" y="2682"/>
                </a:lnTo>
                <a:lnTo>
                  <a:pt x="622" y="2654"/>
                </a:lnTo>
                <a:lnTo>
                  <a:pt x="657" y="2626"/>
                </a:lnTo>
                <a:lnTo>
                  <a:pt x="691" y="2598"/>
                </a:lnTo>
                <a:lnTo>
                  <a:pt x="728" y="2574"/>
                </a:lnTo>
                <a:lnTo>
                  <a:pt x="763" y="2548"/>
                </a:lnTo>
                <a:lnTo>
                  <a:pt x="801" y="2525"/>
                </a:lnTo>
                <a:lnTo>
                  <a:pt x="838" y="2503"/>
                </a:lnTo>
                <a:lnTo>
                  <a:pt x="876" y="2480"/>
                </a:lnTo>
                <a:lnTo>
                  <a:pt x="916" y="2459"/>
                </a:lnTo>
                <a:lnTo>
                  <a:pt x="956" y="2438"/>
                </a:lnTo>
                <a:lnTo>
                  <a:pt x="996" y="2419"/>
                </a:lnTo>
                <a:lnTo>
                  <a:pt x="1036" y="2402"/>
                </a:lnTo>
                <a:lnTo>
                  <a:pt x="1078" y="2384"/>
                </a:lnTo>
                <a:lnTo>
                  <a:pt x="1120" y="2369"/>
                </a:lnTo>
                <a:lnTo>
                  <a:pt x="1161" y="2355"/>
                </a:lnTo>
                <a:lnTo>
                  <a:pt x="1205" y="2341"/>
                </a:lnTo>
                <a:lnTo>
                  <a:pt x="1248" y="2327"/>
                </a:lnTo>
                <a:lnTo>
                  <a:pt x="1292" y="2317"/>
                </a:lnTo>
                <a:lnTo>
                  <a:pt x="1335" y="2306"/>
                </a:lnTo>
                <a:lnTo>
                  <a:pt x="1381" y="2297"/>
                </a:lnTo>
                <a:lnTo>
                  <a:pt x="1426" y="2289"/>
                </a:lnTo>
                <a:lnTo>
                  <a:pt x="1471" y="2282"/>
                </a:lnTo>
                <a:lnTo>
                  <a:pt x="1516" y="2277"/>
                </a:lnTo>
                <a:lnTo>
                  <a:pt x="1563" y="2271"/>
                </a:lnTo>
                <a:lnTo>
                  <a:pt x="1609" y="2268"/>
                </a:lnTo>
                <a:lnTo>
                  <a:pt x="1656" y="2266"/>
                </a:lnTo>
                <a:lnTo>
                  <a:pt x="1703" y="2266"/>
                </a:lnTo>
                <a:lnTo>
                  <a:pt x="1703" y="2266"/>
                </a:lnTo>
                <a:lnTo>
                  <a:pt x="1751" y="2266"/>
                </a:lnTo>
                <a:lnTo>
                  <a:pt x="1798" y="2268"/>
                </a:lnTo>
                <a:lnTo>
                  <a:pt x="1844" y="2271"/>
                </a:lnTo>
                <a:lnTo>
                  <a:pt x="1891" y="2277"/>
                </a:lnTo>
                <a:lnTo>
                  <a:pt x="1936" y="2282"/>
                </a:lnTo>
                <a:lnTo>
                  <a:pt x="1981" y="2289"/>
                </a:lnTo>
                <a:lnTo>
                  <a:pt x="2026" y="2297"/>
                </a:lnTo>
                <a:lnTo>
                  <a:pt x="2072" y="2306"/>
                </a:lnTo>
                <a:lnTo>
                  <a:pt x="2115" y="2317"/>
                </a:lnTo>
                <a:lnTo>
                  <a:pt x="2159" y="2327"/>
                </a:lnTo>
                <a:lnTo>
                  <a:pt x="2202" y="2341"/>
                </a:lnTo>
                <a:lnTo>
                  <a:pt x="2246" y="2355"/>
                </a:lnTo>
                <a:lnTo>
                  <a:pt x="2288" y="2369"/>
                </a:lnTo>
                <a:lnTo>
                  <a:pt x="2329" y="2384"/>
                </a:lnTo>
                <a:lnTo>
                  <a:pt x="2371" y="2402"/>
                </a:lnTo>
                <a:lnTo>
                  <a:pt x="2411" y="2419"/>
                </a:lnTo>
                <a:lnTo>
                  <a:pt x="2451" y="2438"/>
                </a:lnTo>
                <a:lnTo>
                  <a:pt x="2491" y="2459"/>
                </a:lnTo>
                <a:lnTo>
                  <a:pt x="2531" y="2480"/>
                </a:lnTo>
                <a:lnTo>
                  <a:pt x="2569" y="2503"/>
                </a:lnTo>
                <a:lnTo>
                  <a:pt x="2606" y="2525"/>
                </a:lnTo>
                <a:lnTo>
                  <a:pt x="2644" y="2548"/>
                </a:lnTo>
                <a:lnTo>
                  <a:pt x="2679" y="2574"/>
                </a:lnTo>
                <a:lnTo>
                  <a:pt x="2716" y="2598"/>
                </a:lnTo>
                <a:lnTo>
                  <a:pt x="2750" y="2626"/>
                </a:lnTo>
                <a:lnTo>
                  <a:pt x="2785" y="2654"/>
                </a:lnTo>
                <a:lnTo>
                  <a:pt x="2818" y="2682"/>
                </a:lnTo>
                <a:lnTo>
                  <a:pt x="2851" y="2712"/>
                </a:lnTo>
                <a:lnTo>
                  <a:pt x="2883" y="2741"/>
                </a:lnTo>
                <a:lnTo>
                  <a:pt x="2914" y="2772"/>
                </a:lnTo>
                <a:lnTo>
                  <a:pt x="2945" y="2804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2975" y="2835"/>
                </a:lnTo>
                <a:lnTo>
                  <a:pt x="3024" y="2778"/>
                </a:lnTo>
                <a:lnTo>
                  <a:pt x="3071" y="2719"/>
                </a:lnTo>
                <a:lnTo>
                  <a:pt x="3114" y="2656"/>
                </a:lnTo>
                <a:lnTo>
                  <a:pt x="3156" y="2593"/>
                </a:lnTo>
                <a:lnTo>
                  <a:pt x="3194" y="2527"/>
                </a:lnTo>
                <a:lnTo>
                  <a:pt x="3229" y="2459"/>
                </a:lnTo>
                <a:lnTo>
                  <a:pt x="3262" y="2390"/>
                </a:lnTo>
                <a:lnTo>
                  <a:pt x="3292" y="2320"/>
                </a:lnTo>
                <a:lnTo>
                  <a:pt x="3318" y="2247"/>
                </a:lnTo>
                <a:lnTo>
                  <a:pt x="3341" y="2174"/>
                </a:lnTo>
                <a:lnTo>
                  <a:pt x="3361" y="2097"/>
                </a:lnTo>
                <a:lnTo>
                  <a:pt x="3377" y="2021"/>
                </a:lnTo>
                <a:lnTo>
                  <a:pt x="3389" y="1942"/>
                </a:lnTo>
                <a:lnTo>
                  <a:pt x="3400" y="1864"/>
                </a:lnTo>
                <a:lnTo>
                  <a:pt x="3405" y="1784"/>
                </a:lnTo>
                <a:lnTo>
                  <a:pt x="3407" y="1702"/>
                </a:lnTo>
                <a:lnTo>
                  <a:pt x="3407" y="1702"/>
                </a:lnTo>
                <a:lnTo>
                  <a:pt x="3405" y="1622"/>
                </a:lnTo>
                <a:lnTo>
                  <a:pt x="3400" y="1542"/>
                </a:lnTo>
                <a:lnTo>
                  <a:pt x="3389" y="1462"/>
                </a:lnTo>
                <a:lnTo>
                  <a:pt x="3377" y="1384"/>
                </a:lnTo>
                <a:lnTo>
                  <a:pt x="3361" y="1307"/>
                </a:lnTo>
                <a:lnTo>
                  <a:pt x="3341" y="1232"/>
                </a:lnTo>
                <a:lnTo>
                  <a:pt x="3318" y="1159"/>
                </a:lnTo>
                <a:lnTo>
                  <a:pt x="3292" y="1086"/>
                </a:lnTo>
                <a:lnTo>
                  <a:pt x="3262" y="1015"/>
                </a:lnTo>
                <a:lnTo>
                  <a:pt x="3229" y="945"/>
                </a:lnTo>
                <a:lnTo>
                  <a:pt x="3194" y="879"/>
                </a:lnTo>
                <a:lnTo>
                  <a:pt x="3156" y="813"/>
                </a:lnTo>
                <a:lnTo>
                  <a:pt x="3114" y="749"/>
                </a:lnTo>
                <a:lnTo>
                  <a:pt x="3071" y="688"/>
                </a:lnTo>
                <a:lnTo>
                  <a:pt x="3024" y="627"/>
                </a:lnTo>
                <a:lnTo>
                  <a:pt x="2975" y="569"/>
                </a:lnTo>
                <a:lnTo>
                  <a:pt x="2975" y="5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lIns="121920" tIns="1080000" rIns="121920" bIns="60960" anchorCtr="1">
            <a:norm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C4F63888-138D-41D2-9DDE-FC850E836246}"/>
              </a:ext>
            </a:extLst>
          </p:cNvPr>
          <p:cNvSpPr txBox="1">
            <a:spLocks/>
          </p:cNvSpPr>
          <p:nvPr/>
        </p:nvSpPr>
        <p:spPr bwMode="auto">
          <a:xfrm>
            <a:off x="1948237" y="2737333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气虚</a:t>
            </a:r>
          </a:p>
        </p:txBody>
      </p:sp>
      <p:sp>
        <p:nvSpPr>
          <p:cNvPr id="15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3F2098B4-274D-4336-A64F-F112F9C644E8}"/>
              </a:ext>
            </a:extLst>
          </p:cNvPr>
          <p:cNvSpPr txBox="1">
            <a:spLocks/>
          </p:cNvSpPr>
          <p:nvPr/>
        </p:nvSpPr>
        <p:spPr bwMode="auto">
          <a:xfrm>
            <a:off x="3251197" y="2970624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血虚</a:t>
            </a:r>
          </a:p>
        </p:txBody>
      </p:sp>
      <p:sp>
        <p:nvSpPr>
          <p:cNvPr id="16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D18C610A-989A-4B0B-87C4-5BBE7EC83311}"/>
              </a:ext>
            </a:extLst>
          </p:cNvPr>
          <p:cNvSpPr txBox="1">
            <a:spLocks/>
          </p:cNvSpPr>
          <p:nvPr/>
        </p:nvSpPr>
        <p:spPr bwMode="auto">
          <a:xfrm>
            <a:off x="1938805" y="4004742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阴虚</a:t>
            </a:r>
          </a:p>
        </p:txBody>
      </p:sp>
      <p:sp>
        <p:nvSpPr>
          <p:cNvPr id="17" name="iS1ide-TextBox 19">
            <a:extLst>
              <a:ext uri="{FF2B5EF4-FFF2-40B4-BE49-F238E27FC236}">
                <a16:creationId xmlns:a16="http://schemas.microsoft.com/office/drawing/2014/main" xmlns:a14="http://schemas.microsoft.com/office/drawing/2010/main" xmlns="" id="{E2236986-D036-4EF5-B12E-C744CC9341DC}"/>
              </a:ext>
            </a:extLst>
          </p:cNvPr>
          <p:cNvSpPr txBox="1">
            <a:spLocks/>
          </p:cNvSpPr>
          <p:nvPr/>
        </p:nvSpPr>
        <p:spPr bwMode="auto">
          <a:xfrm>
            <a:off x="3156957" y="4198409"/>
            <a:ext cx="1029493" cy="5293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92500" lnSpcReduction="1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阳虚</a:t>
            </a:r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218238" y="2085975"/>
            <a:ext cx="4322762" cy="3521075"/>
            <a:chOff x="1334405" y="2004384"/>
            <a:chExt cx="4322342" cy="352073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a14="http://schemas.microsoft.com/office/drawing/2010/main" xmlns="" id="{95ADCEB3-834F-49AE-906C-C4B48C5A14E3}"/>
                </a:ext>
              </a:extLst>
            </p:cNvPr>
            <p:cNvSpPr/>
            <p:nvPr/>
          </p:nvSpPr>
          <p:spPr>
            <a:xfrm>
              <a:off x="2066171" y="2140896"/>
              <a:ext cx="3590576" cy="30715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文本占位符 23554">
              <a:extLst>
                <a:ext uri="{FF2B5EF4-FFF2-40B4-BE49-F238E27FC236}">
                  <a16:creationId xmlns:a16="http://schemas.microsoft.com/office/drawing/2014/main" xmlns:a14="http://schemas.microsoft.com/office/drawing/2010/main" xmlns="" id="{0334D2FB-3D90-437D-B076-B044469AD039}"/>
                </a:ext>
              </a:extLst>
            </p:cNvPr>
            <p:cNvSpPr txBox="1">
              <a:spLocks/>
            </p:cNvSpPr>
            <p:nvPr/>
          </p:nvSpPr>
          <p:spPr>
            <a:xfrm>
              <a:off x="3155090" y="2709166"/>
              <a:ext cx="2311175" cy="281595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畏寒</a:t>
              </a:r>
              <a:endParaRPr lang="en-US" altLang="zh-CN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  <a:p>
              <a:pPr marL="0" indent="0" fontAlgn="auto">
                <a:lnSpc>
                  <a:spcPct val="130000"/>
                </a:lnSpc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4000" b="1" noProof="1">
                  <a:solidFill>
                    <a:srgbClr val="3F3024"/>
                  </a:solidFill>
                  <a:cs typeface="+mn-ea"/>
                  <a:sym typeface="+mn-lt"/>
                </a:rPr>
                <a:t>肢冷</a:t>
              </a:r>
            </a:p>
            <a:p>
              <a:pPr fontAlgn="auto">
                <a:lnSpc>
                  <a:spcPct val="130000"/>
                </a:lnSpc>
                <a:spcAft>
                  <a:spcPts val="0"/>
                </a:spcAft>
                <a:defRPr/>
              </a:pPr>
              <a:endParaRPr lang="zh-CN" altLang="en-US" sz="4000" b="1" noProof="1">
                <a:solidFill>
                  <a:srgbClr val="3F3024"/>
                </a:solidFill>
                <a:cs typeface="+mn-ea"/>
                <a:sym typeface="+mn-lt"/>
              </a:endParaRPr>
            </a:p>
          </p:txBody>
        </p:sp>
        <p:grpSp>
          <p:nvGrpSpPr>
            <p:cNvPr id="69648" name="组合 29"/>
            <p:cNvGrpSpPr>
              <a:grpSpLocks/>
            </p:cNvGrpSpPr>
            <p:nvPr/>
          </p:nvGrpSpPr>
          <p:grpSpPr bwMode="auto">
            <a:xfrm>
              <a:off x="1334405" y="2004384"/>
              <a:ext cx="1060704" cy="1674138"/>
              <a:chOff x="1253990" y="3141228"/>
              <a:chExt cx="1060704" cy="167413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02293D9-79E4-4CF6-B3FF-E87DD8AAF532}"/>
                  </a:ext>
                </a:extLst>
              </p:cNvPr>
              <p:cNvSpPr/>
              <p:nvPr/>
            </p:nvSpPr>
            <p:spPr>
              <a:xfrm>
                <a:off x="1253990" y="3141228"/>
                <a:ext cx="1060347" cy="16746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651" name="矩形 28"/>
              <p:cNvSpPr>
                <a:spLocks noChangeArrowheads="1"/>
              </p:cNvSpPr>
              <p:nvPr/>
            </p:nvSpPr>
            <p:spPr bwMode="auto">
              <a:xfrm>
                <a:off x="1446935" y="3271732"/>
                <a:ext cx="722140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4400" b="1" noProof="1">
                    <a:solidFill>
                      <a:srgbClr val="EFEBD2"/>
                    </a:solidFill>
                    <a:latin typeface="+mn-lt"/>
                    <a:ea typeface="+mn-ea"/>
                    <a:cs typeface="+mn-ea"/>
                    <a:sym typeface="+mn-lt"/>
                  </a:rPr>
                  <a:t>阳虚</a:t>
                </a:r>
                <a:endParaRPr lang="zh-CN" altLang="en-US" sz="4400">
                  <a:solidFill>
                    <a:srgbClr val="EFEBD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:a14="http://schemas.microsoft.com/office/drawing/2010/main" xmlns="" id="{4B18BFD5-D35A-4B78-A9FD-28C86613F3EC}"/>
                </a:ext>
              </a:extLst>
            </p:cNvPr>
            <p:cNvSpPr/>
            <p:nvPr/>
          </p:nvSpPr>
          <p:spPr>
            <a:xfrm>
              <a:off x="2248716" y="2283757"/>
              <a:ext cx="3230248" cy="27826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1" name="iS1ide-Straight Connector 12">
            <a:extLst>
              <a:ext uri="{FF2B5EF4-FFF2-40B4-BE49-F238E27FC236}">
                <a16:creationId xmlns:a16="http://schemas.microsoft.com/office/drawing/2014/main" xmlns:a14="http://schemas.microsoft.com/office/drawing/2010/main" xmlns="" id="{A64C7437-785B-4CA4-A48A-AE515BAD4845}"/>
              </a:ext>
            </a:extLst>
          </p:cNvPr>
          <p:cNvCxnSpPr/>
          <p:nvPr/>
        </p:nvCxnSpPr>
        <p:spPr>
          <a:xfrm flipH="1">
            <a:off x="4557713" y="4395788"/>
            <a:ext cx="8255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S1ide-TextBox 13">
            <a:extLst>
              <a:ext uri="{FF2B5EF4-FFF2-40B4-BE49-F238E27FC236}">
                <a16:creationId xmlns:a16="http://schemas.microsoft.com/office/drawing/2014/main" xmlns:a14="http://schemas.microsoft.com/office/drawing/2010/main" xmlns="" id="{B12481E4-4097-41CA-83C6-7A745830323D}"/>
              </a:ext>
            </a:extLst>
          </p:cNvPr>
          <p:cNvSpPr txBox="1">
            <a:spLocks/>
          </p:cNvSpPr>
          <p:nvPr/>
        </p:nvSpPr>
        <p:spPr bwMode="auto">
          <a:xfrm flipH="1">
            <a:off x="5463959" y="4136010"/>
            <a:ext cx="646860" cy="59170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>
            <a:normAutofit fontScale="85000" lnSpcReduction="20000"/>
            <a:sp3d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defRPr/>
            </a:pPr>
            <a:r>
              <a:rPr lang="en-US" altLang="ko-KR" sz="5333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3399970"/>
            <a:ext cx="8166100" cy="1763713"/>
          </a:xfrm>
        </p:spPr>
        <p:txBody>
          <a:bodyPr/>
          <a:lstStyle/>
          <a:p>
            <a:pPr eaLnBrk="1" hangingPunct="1"/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中国风古色古香模板</a:t>
            </a:r>
          </a:p>
        </p:txBody>
      </p:sp>
      <p:pic>
        <p:nvPicPr>
          <p:cNvPr id="7172" name="图片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3975" y="2617788"/>
            <a:ext cx="495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xmlns:a14="http://schemas.microsoft.com/office/drawing/2010/main" xmlns="" id="{12C43899-59AE-403D-8D8E-3CD29201110D}"/>
              </a:ext>
            </a:extLst>
          </p:cNvPr>
          <p:cNvSpPr txBox="1">
            <a:spLocks/>
          </p:cNvSpPr>
          <p:nvPr/>
        </p:nvSpPr>
        <p:spPr>
          <a:xfrm>
            <a:off x="2530475" y="1020763"/>
            <a:ext cx="6664325" cy="3360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11500" b="1" dirty="0">
                <a:effectLst>
                  <a:outerShdw blurRad="50800" dist="38100" dir="16200000" rotWithShape="0">
                    <a:srgbClr val="F1EEDD">
                      <a:alpha val="40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感谢聆听</a:t>
            </a: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725" y="1562100"/>
            <a:ext cx="634365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图片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9850"/>
            <a:ext cx="3352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75" y="2622550"/>
            <a:ext cx="39592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12950" y="1403350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z="4800" dirty="0" smtClean="0">
                <a:latin typeface="+mn-lt"/>
                <a:ea typeface="+mn-ea"/>
                <a:cs typeface="+mn-ea"/>
                <a:sym typeface="+mn-lt"/>
              </a:rPr>
              <a:t>第一章节</a:t>
            </a:r>
          </a:p>
        </p:txBody>
      </p:sp>
      <p:sp>
        <p:nvSpPr>
          <p:cNvPr id="17413" name="文本占位符 3"/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3711575" y="2792413"/>
            <a:ext cx="4768850" cy="13589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zh-CN" altLang="en-US" sz="13800" dirty="0" smtClean="0">
                <a:solidFill>
                  <a:srgbClr val="3F3024"/>
                </a:solidFill>
                <a:cs typeface="+mn-ea"/>
                <a:sym typeface="+mn-lt"/>
              </a:rPr>
              <a:t>概述</a:t>
            </a:r>
          </a:p>
        </p:txBody>
      </p:sp>
      <p:pic>
        <p:nvPicPr>
          <p:cNvPr id="17414" name="图片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33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0" y="1473200"/>
            <a:ext cx="514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2024063"/>
            <a:ext cx="25908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71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占位符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西医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食物的七大营养素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57" name="文本框 147"/>
          <p:cNvSpPr txBox="1">
            <a:spLocks noChangeArrowheads="1"/>
          </p:cNvSpPr>
          <p:nvPr/>
        </p:nvSpPr>
        <p:spPr bwMode="auto">
          <a:xfrm>
            <a:off x="1616075" y="2206625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蛋白质</a:t>
            </a:r>
          </a:p>
        </p:txBody>
      </p:sp>
      <p:sp>
        <p:nvSpPr>
          <p:cNvPr id="10258" name="文本框 149"/>
          <p:cNvSpPr txBox="1">
            <a:spLocks noChangeArrowheads="1"/>
          </p:cNvSpPr>
          <p:nvPr/>
        </p:nvSpPr>
        <p:spPr bwMode="auto">
          <a:xfrm>
            <a:off x="1616075" y="306546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脂肪</a:t>
            </a:r>
          </a:p>
        </p:txBody>
      </p:sp>
      <p:sp>
        <p:nvSpPr>
          <p:cNvPr id="10259" name="文本框 150"/>
          <p:cNvSpPr txBox="1">
            <a:spLocks noChangeArrowheads="1"/>
          </p:cNvSpPr>
          <p:nvPr/>
        </p:nvSpPr>
        <p:spPr bwMode="auto">
          <a:xfrm>
            <a:off x="9069388" y="2527300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矿物质</a:t>
            </a:r>
          </a:p>
        </p:txBody>
      </p:sp>
      <p:sp>
        <p:nvSpPr>
          <p:cNvPr id="10260" name="文本框 151"/>
          <p:cNvSpPr txBox="1">
            <a:spLocks noChangeArrowheads="1"/>
          </p:cNvSpPr>
          <p:nvPr/>
        </p:nvSpPr>
        <p:spPr bwMode="auto">
          <a:xfrm>
            <a:off x="1616075" y="392271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糖</a:t>
            </a:r>
          </a:p>
        </p:txBody>
      </p:sp>
      <p:sp>
        <p:nvSpPr>
          <p:cNvPr id="10261" name="文本框 152"/>
          <p:cNvSpPr txBox="1">
            <a:spLocks noChangeArrowheads="1"/>
          </p:cNvSpPr>
          <p:nvPr/>
        </p:nvSpPr>
        <p:spPr bwMode="auto">
          <a:xfrm>
            <a:off x="9069388" y="3514725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膳食纤维</a:t>
            </a:r>
          </a:p>
        </p:txBody>
      </p:sp>
      <p:sp>
        <p:nvSpPr>
          <p:cNvPr id="10262" name="文本框 153"/>
          <p:cNvSpPr txBox="1">
            <a:spLocks noChangeArrowheads="1"/>
          </p:cNvSpPr>
          <p:nvPr/>
        </p:nvSpPr>
        <p:spPr bwMode="auto">
          <a:xfrm>
            <a:off x="1616075" y="477996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维生素</a:t>
            </a:r>
          </a:p>
        </p:txBody>
      </p:sp>
      <p:sp>
        <p:nvSpPr>
          <p:cNvPr id="10263" name="文本框 154"/>
          <p:cNvSpPr txBox="1">
            <a:spLocks noChangeArrowheads="1"/>
          </p:cNvSpPr>
          <p:nvPr/>
        </p:nvSpPr>
        <p:spPr bwMode="auto">
          <a:xfrm>
            <a:off x="9082088" y="4418013"/>
            <a:ext cx="163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水</a:t>
            </a: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5386388" y="3495675"/>
            <a:ext cx="1587500" cy="1427163"/>
            <a:chOff x="5327056" y="3045620"/>
            <a:chExt cx="1586909" cy="1427906"/>
          </a:xfrm>
        </p:grpSpPr>
        <p:sp>
          <p:nvSpPr>
            <p:cNvPr id="20513" name="spicy_205001"/>
            <p:cNvSpPr>
              <a:spLocks noChangeAspect="1"/>
            </p:cNvSpPr>
            <p:nvPr/>
          </p:nvSpPr>
          <p:spPr bwMode="auto">
            <a:xfrm>
              <a:off x="5327056" y="3352113"/>
              <a:ext cx="1586909" cy="1121413"/>
            </a:xfrm>
            <a:custGeom>
              <a:avLst/>
              <a:gdLst/>
              <a:ahLst/>
              <a:cxnLst/>
              <a:rect l="0" t="0" r="r" b="b"/>
              <a:pathLst>
                <a:path w="607639" h="429398">
                  <a:moveTo>
                    <a:pt x="106628" y="349321"/>
                  </a:moveTo>
                  <a:lnTo>
                    <a:pt x="136623" y="383272"/>
                  </a:lnTo>
                  <a:lnTo>
                    <a:pt x="476356" y="383272"/>
                  </a:lnTo>
                  <a:lnTo>
                    <a:pt x="506351" y="349321"/>
                  </a:lnTo>
                  <a:lnTo>
                    <a:pt x="106628" y="349321"/>
                  </a:lnTo>
                  <a:close/>
                  <a:moveTo>
                    <a:pt x="441021" y="176280"/>
                  </a:moveTo>
                  <a:lnTo>
                    <a:pt x="382278" y="231383"/>
                  </a:lnTo>
                  <a:cubicBezTo>
                    <a:pt x="357623" y="254580"/>
                    <a:pt x="325314" y="268444"/>
                    <a:pt x="291492" y="270311"/>
                  </a:cubicBezTo>
                  <a:lnTo>
                    <a:pt x="161011" y="277598"/>
                  </a:lnTo>
                  <a:cubicBezTo>
                    <a:pt x="174450" y="283287"/>
                    <a:pt x="189136" y="286219"/>
                    <a:pt x="204267" y="286219"/>
                  </a:cubicBezTo>
                  <a:lnTo>
                    <a:pt x="300927" y="286219"/>
                  </a:lnTo>
                  <a:cubicBezTo>
                    <a:pt x="367592" y="286219"/>
                    <a:pt x="431498" y="258046"/>
                    <a:pt x="476267" y="208809"/>
                  </a:cubicBezTo>
                  <a:lnTo>
                    <a:pt x="480005" y="204809"/>
                  </a:lnTo>
                  <a:lnTo>
                    <a:pt x="441021" y="176280"/>
                  </a:lnTo>
                  <a:close/>
                  <a:moveTo>
                    <a:pt x="552482" y="103415"/>
                  </a:moveTo>
                  <a:cubicBezTo>
                    <a:pt x="561317" y="104024"/>
                    <a:pt x="570123" y="105868"/>
                    <a:pt x="578623" y="109001"/>
                  </a:cubicBezTo>
                  <a:cubicBezTo>
                    <a:pt x="590639" y="113445"/>
                    <a:pt x="596691" y="126777"/>
                    <a:pt x="592330" y="138686"/>
                  </a:cubicBezTo>
                  <a:cubicBezTo>
                    <a:pt x="587880" y="150684"/>
                    <a:pt x="574529" y="156817"/>
                    <a:pt x="562602" y="152373"/>
                  </a:cubicBezTo>
                  <a:cubicBezTo>
                    <a:pt x="545157" y="145885"/>
                    <a:pt x="525220" y="150062"/>
                    <a:pt x="511869" y="162949"/>
                  </a:cubicBezTo>
                  <a:lnTo>
                    <a:pt x="507241" y="167393"/>
                  </a:lnTo>
                  <a:lnTo>
                    <a:pt x="528157" y="182679"/>
                  </a:lnTo>
                  <a:cubicBezTo>
                    <a:pt x="533409" y="186590"/>
                    <a:pt x="536791" y="192456"/>
                    <a:pt x="537503" y="199032"/>
                  </a:cubicBezTo>
                  <a:cubicBezTo>
                    <a:pt x="538126" y="205520"/>
                    <a:pt x="535990" y="212008"/>
                    <a:pt x="531539" y="216896"/>
                  </a:cubicBezTo>
                  <a:lnTo>
                    <a:pt x="510534" y="240004"/>
                  </a:lnTo>
                  <a:cubicBezTo>
                    <a:pt x="486592" y="266311"/>
                    <a:pt x="458021" y="287641"/>
                    <a:pt x="426602" y="303195"/>
                  </a:cubicBezTo>
                  <a:lnTo>
                    <a:pt x="584498" y="303195"/>
                  </a:lnTo>
                  <a:cubicBezTo>
                    <a:pt x="597225" y="303195"/>
                    <a:pt x="607639" y="313504"/>
                    <a:pt x="607639" y="326213"/>
                  </a:cubicBezTo>
                  <a:cubicBezTo>
                    <a:pt x="607639" y="339012"/>
                    <a:pt x="597225" y="349321"/>
                    <a:pt x="584498" y="349321"/>
                  </a:cubicBezTo>
                  <a:lnTo>
                    <a:pt x="568655" y="349321"/>
                  </a:lnTo>
                  <a:cubicBezTo>
                    <a:pt x="568210" y="349943"/>
                    <a:pt x="567765" y="350743"/>
                    <a:pt x="567231" y="351276"/>
                  </a:cubicBezTo>
                  <a:lnTo>
                    <a:pt x="503770" y="421399"/>
                  </a:lnTo>
                  <a:cubicBezTo>
                    <a:pt x="499409" y="426287"/>
                    <a:pt x="493178" y="429398"/>
                    <a:pt x="486681" y="429398"/>
                  </a:cubicBezTo>
                  <a:lnTo>
                    <a:pt x="126387" y="429398"/>
                  </a:lnTo>
                  <a:cubicBezTo>
                    <a:pt x="119801" y="429398"/>
                    <a:pt x="113571" y="426287"/>
                    <a:pt x="109209" y="421399"/>
                  </a:cubicBezTo>
                  <a:lnTo>
                    <a:pt x="45749" y="351099"/>
                  </a:lnTo>
                  <a:cubicBezTo>
                    <a:pt x="45304" y="350476"/>
                    <a:pt x="44859" y="349943"/>
                    <a:pt x="44414" y="349321"/>
                  </a:cubicBezTo>
                  <a:lnTo>
                    <a:pt x="23141" y="349321"/>
                  </a:lnTo>
                  <a:cubicBezTo>
                    <a:pt x="10325" y="349321"/>
                    <a:pt x="0" y="339012"/>
                    <a:pt x="0" y="326213"/>
                  </a:cubicBezTo>
                  <a:cubicBezTo>
                    <a:pt x="0" y="313504"/>
                    <a:pt x="10325" y="303195"/>
                    <a:pt x="23141" y="303195"/>
                  </a:cubicBezTo>
                  <a:lnTo>
                    <a:pt x="112503" y="303195"/>
                  </a:lnTo>
                  <a:cubicBezTo>
                    <a:pt x="100576" y="294574"/>
                    <a:pt x="89806" y="284175"/>
                    <a:pt x="80461" y="272266"/>
                  </a:cubicBezTo>
                  <a:cubicBezTo>
                    <a:pt x="75209" y="265511"/>
                    <a:pt x="74141" y="256357"/>
                    <a:pt x="77613" y="248536"/>
                  </a:cubicBezTo>
                  <a:cubicBezTo>
                    <a:pt x="81173" y="240715"/>
                    <a:pt x="88827" y="235471"/>
                    <a:pt x="97461" y="235027"/>
                  </a:cubicBezTo>
                  <a:lnTo>
                    <a:pt x="288911" y="224273"/>
                  </a:lnTo>
                  <a:cubicBezTo>
                    <a:pt x="311874" y="222940"/>
                    <a:pt x="333859" y="213519"/>
                    <a:pt x="350592" y="197788"/>
                  </a:cubicBezTo>
                  <a:lnTo>
                    <a:pt x="423309" y="129443"/>
                  </a:lnTo>
                  <a:cubicBezTo>
                    <a:pt x="431409" y="121800"/>
                    <a:pt x="443869" y="121089"/>
                    <a:pt x="452859" y="127665"/>
                  </a:cubicBezTo>
                  <a:lnTo>
                    <a:pt x="469325" y="139752"/>
                  </a:lnTo>
                  <a:lnTo>
                    <a:pt x="479649" y="129798"/>
                  </a:lnTo>
                  <a:cubicBezTo>
                    <a:pt x="499208" y="110868"/>
                    <a:pt x="525977" y="101586"/>
                    <a:pt x="552482" y="103415"/>
                  </a:cubicBezTo>
                  <a:close/>
                  <a:moveTo>
                    <a:pt x="206917" y="39058"/>
                  </a:moveTo>
                  <a:cubicBezTo>
                    <a:pt x="212611" y="37492"/>
                    <a:pt x="218906" y="38092"/>
                    <a:pt x="224467" y="41246"/>
                  </a:cubicBezTo>
                  <a:cubicBezTo>
                    <a:pt x="235589" y="47555"/>
                    <a:pt x="239504" y="61595"/>
                    <a:pt x="233187" y="72702"/>
                  </a:cubicBezTo>
                  <a:lnTo>
                    <a:pt x="225090" y="86920"/>
                  </a:lnTo>
                  <a:cubicBezTo>
                    <a:pt x="220819" y="94384"/>
                    <a:pt x="223311" y="101226"/>
                    <a:pt x="224556" y="103803"/>
                  </a:cubicBezTo>
                  <a:cubicBezTo>
                    <a:pt x="225891" y="106380"/>
                    <a:pt x="229717" y="112511"/>
                    <a:pt x="238259" y="113666"/>
                  </a:cubicBezTo>
                  <a:cubicBezTo>
                    <a:pt x="255520" y="116065"/>
                    <a:pt x="270379" y="126817"/>
                    <a:pt x="278120" y="142368"/>
                  </a:cubicBezTo>
                  <a:cubicBezTo>
                    <a:pt x="285861" y="157918"/>
                    <a:pt x="285416" y="176223"/>
                    <a:pt x="276874" y="191418"/>
                  </a:cubicBezTo>
                  <a:cubicBezTo>
                    <a:pt x="272693" y="198971"/>
                    <a:pt x="264774" y="203236"/>
                    <a:pt x="256677" y="203236"/>
                  </a:cubicBezTo>
                  <a:cubicBezTo>
                    <a:pt x="252851" y="203236"/>
                    <a:pt x="249025" y="202259"/>
                    <a:pt x="245377" y="200304"/>
                  </a:cubicBezTo>
                  <a:cubicBezTo>
                    <a:pt x="234255" y="194084"/>
                    <a:pt x="230251" y="179955"/>
                    <a:pt x="236568" y="168848"/>
                  </a:cubicBezTo>
                  <a:cubicBezTo>
                    <a:pt x="237992" y="166271"/>
                    <a:pt x="237280" y="164049"/>
                    <a:pt x="236657" y="162894"/>
                  </a:cubicBezTo>
                  <a:cubicBezTo>
                    <a:pt x="236123" y="161739"/>
                    <a:pt x="234789" y="159784"/>
                    <a:pt x="231852" y="159429"/>
                  </a:cubicBezTo>
                  <a:cubicBezTo>
                    <a:pt x="210765" y="156407"/>
                    <a:pt x="192525" y="143256"/>
                    <a:pt x="183093" y="124151"/>
                  </a:cubicBezTo>
                  <a:cubicBezTo>
                    <a:pt x="173662" y="105136"/>
                    <a:pt x="174374" y="82654"/>
                    <a:pt x="184873" y="64172"/>
                  </a:cubicBezTo>
                  <a:lnTo>
                    <a:pt x="192970" y="49865"/>
                  </a:lnTo>
                  <a:cubicBezTo>
                    <a:pt x="196129" y="44356"/>
                    <a:pt x="201222" y="40624"/>
                    <a:pt x="206917" y="39058"/>
                  </a:cubicBezTo>
                  <a:close/>
                  <a:moveTo>
                    <a:pt x="298590" y="527"/>
                  </a:moveTo>
                  <a:cubicBezTo>
                    <a:pt x="304378" y="-728"/>
                    <a:pt x="310655" y="227"/>
                    <a:pt x="316042" y="3693"/>
                  </a:cubicBezTo>
                  <a:cubicBezTo>
                    <a:pt x="326816" y="10537"/>
                    <a:pt x="329844" y="24846"/>
                    <a:pt x="322988" y="35601"/>
                  </a:cubicBezTo>
                  <a:lnTo>
                    <a:pt x="314083" y="49377"/>
                  </a:lnTo>
                  <a:cubicBezTo>
                    <a:pt x="309453" y="56576"/>
                    <a:pt x="311501" y="63508"/>
                    <a:pt x="312659" y="66175"/>
                  </a:cubicBezTo>
                  <a:cubicBezTo>
                    <a:pt x="313816" y="68752"/>
                    <a:pt x="317289" y="75151"/>
                    <a:pt x="325748" y="76751"/>
                  </a:cubicBezTo>
                  <a:cubicBezTo>
                    <a:pt x="342844" y="80129"/>
                    <a:pt x="357180" y="91683"/>
                    <a:pt x="364036" y="107681"/>
                  </a:cubicBezTo>
                  <a:cubicBezTo>
                    <a:pt x="370892" y="123590"/>
                    <a:pt x="369378" y="141899"/>
                    <a:pt x="360029" y="156564"/>
                  </a:cubicBezTo>
                  <a:cubicBezTo>
                    <a:pt x="355666" y="163496"/>
                    <a:pt x="348186" y="167318"/>
                    <a:pt x="340529" y="167318"/>
                  </a:cubicBezTo>
                  <a:cubicBezTo>
                    <a:pt x="336255" y="167318"/>
                    <a:pt x="331981" y="166163"/>
                    <a:pt x="328152" y="163674"/>
                  </a:cubicBezTo>
                  <a:cubicBezTo>
                    <a:pt x="317378" y="156830"/>
                    <a:pt x="314173" y="142610"/>
                    <a:pt x="321029" y="131767"/>
                  </a:cubicBezTo>
                  <a:cubicBezTo>
                    <a:pt x="322542" y="129367"/>
                    <a:pt x="322008" y="127056"/>
                    <a:pt x="321474" y="125901"/>
                  </a:cubicBezTo>
                  <a:cubicBezTo>
                    <a:pt x="320940" y="124657"/>
                    <a:pt x="319693" y="122701"/>
                    <a:pt x="316844" y="122079"/>
                  </a:cubicBezTo>
                  <a:cubicBezTo>
                    <a:pt x="295919" y="117991"/>
                    <a:pt x="278467" y="103859"/>
                    <a:pt x="270097" y="84217"/>
                  </a:cubicBezTo>
                  <a:cubicBezTo>
                    <a:pt x="261727" y="64664"/>
                    <a:pt x="263597" y="42267"/>
                    <a:pt x="275172" y="24402"/>
                  </a:cubicBezTo>
                  <a:lnTo>
                    <a:pt x="284076" y="10626"/>
                  </a:lnTo>
                  <a:cubicBezTo>
                    <a:pt x="287504" y="5249"/>
                    <a:pt x="292802" y="1783"/>
                    <a:pt x="298590" y="5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514" name="pear_349769"/>
            <p:cNvSpPr>
              <a:spLocks noChangeAspect="1"/>
            </p:cNvSpPr>
            <p:nvPr/>
          </p:nvSpPr>
          <p:spPr bwMode="auto">
            <a:xfrm>
              <a:off x="5645966" y="3045620"/>
              <a:ext cx="703498" cy="925091"/>
            </a:xfrm>
            <a:custGeom>
              <a:avLst/>
              <a:gdLst>
                <a:gd name="T0" fmla="*/ 585681 w 5171"/>
                <a:gd name="T1" fmla="*/ 467436 h 6810"/>
                <a:gd name="T2" fmla="*/ 494938 w 5171"/>
                <a:gd name="T3" fmla="*/ 314341 h 6810"/>
                <a:gd name="T4" fmla="*/ 369095 w 5171"/>
                <a:gd name="T5" fmla="*/ 240714 h 6810"/>
                <a:gd name="T6" fmla="*/ 533984 w 5171"/>
                <a:gd name="T7" fmla="*/ 94003 h 6810"/>
                <a:gd name="T8" fmla="*/ 549221 w 5171"/>
                <a:gd name="T9" fmla="*/ 78789 h 6810"/>
                <a:gd name="T10" fmla="*/ 533984 w 5171"/>
                <a:gd name="T11" fmla="*/ 63575 h 6810"/>
                <a:gd name="T12" fmla="*/ 377122 w 5171"/>
                <a:gd name="T13" fmla="*/ 148069 h 6810"/>
                <a:gd name="T14" fmla="*/ 219580 w 5171"/>
                <a:gd name="T15" fmla="*/ 5162 h 6810"/>
                <a:gd name="T16" fmla="*/ 185568 w 5171"/>
                <a:gd name="T17" fmla="*/ 11003 h 6810"/>
                <a:gd name="T18" fmla="*/ 183799 w 5171"/>
                <a:gd name="T19" fmla="*/ 18610 h 6810"/>
                <a:gd name="T20" fmla="*/ 348280 w 5171"/>
                <a:gd name="T21" fmla="*/ 200640 h 6810"/>
                <a:gd name="T22" fmla="*/ 338212 w 5171"/>
                <a:gd name="T23" fmla="*/ 241257 h 6810"/>
                <a:gd name="T24" fmla="*/ 209376 w 5171"/>
                <a:gd name="T25" fmla="*/ 314205 h 6810"/>
                <a:gd name="T26" fmla="*/ 118361 w 5171"/>
                <a:gd name="T27" fmla="*/ 467708 h 6810"/>
                <a:gd name="T28" fmla="*/ 160943 w 5171"/>
                <a:gd name="T29" fmla="*/ 832039 h 6810"/>
                <a:gd name="T30" fmla="*/ 185704 w 5171"/>
                <a:gd name="T31" fmla="*/ 863282 h 6810"/>
                <a:gd name="T32" fmla="*/ 277127 w 5171"/>
                <a:gd name="T33" fmla="*/ 915039 h 6810"/>
                <a:gd name="T34" fmla="*/ 313044 w 5171"/>
                <a:gd name="T35" fmla="*/ 909605 h 6810"/>
                <a:gd name="T36" fmla="*/ 352225 w 5171"/>
                <a:gd name="T37" fmla="*/ 890587 h 6810"/>
                <a:gd name="T38" fmla="*/ 390590 w 5171"/>
                <a:gd name="T39" fmla="*/ 908926 h 6810"/>
                <a:gd name="T40" fmla="*/ 518882 w 5171"/>
                <a:gd name="T41" fmla="*/ 863011 h 6810"/>
                <a:gd name="T42" fmla="*/ 545412 w 5171"/>
                <a:gd name="T43" fmla="*/ 827556 h 6810"/>
                <a:gd name="T44" fmla="*/ 585681 w 5171"/>
                <a:gd name="T45" fmla="*/ 467436 h 68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171" h="6810">
                  <a:moveTo>
                    <a:pt x="4305" y="3441"/>
                  </a:moveTo>
                  <a:cubicBezTo>
                    <a:pt x="4046" y="3093"/>
                    <a:pt x="3822" y="2713"/>
                    <a:pt x="3638" y="2314"/>
                  </a:cubicBezTo>
                  <a:cubicBezTo>
                    <a:pt x="3438" y="1877"/>
                    <a:pt x="3113" y="1690"/>
                    <a:pt x="2713" y="1772"/>
                  </a:cubicBezTo>
                  <a:cubicBezTo>
                    <a:pt x="2801" y="1207"/>
                    <a:pt x="3358" y="692"/>
                    <a:pt x="3925" y="692"/>
                  </a:cubicBezTo>
                  <a:cubicBezTo>
                    <a:pt x="3987" y="692"/>
                    <a:pt x="4037" y="642"/>
                    <a:pt x="4037" y="580"/>
                  </a:cubicBezTo>
                  <a:cubicBezTo>
                    <a:pt x="4037" y="518"/>
                    <a:pt x="3987" y="468"/>
                    <a:pt x="3925" y="468"/>
                  </a:cubicBezTo>
                  <a:cubicBezTo>
                    <a:pt x="3478" y="468"/>
                    <a:pt x="3047" y="724"/>
                    <a:pt x="2772" y="1090"/>
                  </a:cubicBezTo>
                  <a:cubicBezTo>
                    <a:pt x="2552" y="296"/>
                    <a:pt x="1904" y="89"/>
                    <a:pt x="1614" y="38"/>
                  </a:cubicBezTo>
                  <a:cubicBezTo>
                    <a:pt x="1488" y="15"/>
                    <a:pt x="1406" y="0"/>
                    <a:pt x="1364" y="81"/>
                  </a:cubicBezTo>
                  <a:cubicBezTo>
                    <a:pt x="1355" y="99"/>
                    <a:pt x="1351" y="118"/>
                    <a:pt x="1351" y="137"/>
                  </a:cubicBezTo>
                  <a:cubicBezTo>
                    <a:pt x="1352" y="149"/>
                    <a:pt x="1409" y="1253"/>
                    <a:pt x="2560" y="1477"/>
                  </a:cubicBezTo>
                  <a:cubicBezTo>
                    <a:pt x="2524" y="1574"/>
                    <a:pt x="2498" y="1674"/>
                    <a:pt x="2486" y="1776"/>
                  </a:cubicBezTo>
                  <a:cubicBezTo>
                    <a:pt x="2076" y="1682"/>
                    <a:pt x="1743" y="1869"/>
                    <a:pt x="1539" y="2313"/>
                  </a:cubicBezTo>
                  <a:cubicBezTo>
                    <a:pt x="1379" y="2662"/>
                    <a:pt x="1173" y="3011"/>
                    <a:pt x="870" y="3443"/>
                  </a:cubicBezTo>
                  <a:cubicBezTo>
                    <a:pt x="0" y="4688"/>
                    <a:pt x="740" y="5588"/>
                    <a:pt x="1183" y="6125"/>
                  </a:cubicBezTo>
                  <a:cubicBezTo>
                    <a:pt x="1256" y="6213"/>
                    <a:pt x="1318" y="6289"/>
                    <a:pt x="1365" y="6355"/>
                  </a:cubicBezTo>
                  <a:cubicBezTo>
                    <a:pt x="1575" y="6656"/>
                    <a:pt x="1828" y="6736"/>
                    <a:pt x="2037" y="6736"/>
                  </a:cubicBezTo>
                  <a:cubicBezTo>
                    <a:pt x="2139" y="6736"/>
                    <a:pt x="2230" y="6717"/>
                    <a:pt x="2301" y="6696"/>
                  </a:cubicBezTo>
                  <a:cubicBezTo>
                    <a:pt x="2352" y="6680"/>
                    <a:pt x="2490" y="6628"/>
                    <a:pt x="2589" y="6556"/>
                  </a:cubicBezTo>
                  <a:cubicBezTo>
                    <a:pt x="2705" y="6637"/>
                    <a:pt x="2869" y="6690"/>
                    <a:pt x="2871" y="6691"/>
                  </a:cubicBezTo>
                  <a:cubicBezTo>
                    <a:pt x="3252" y="6810"/>
                    <a:pt x="3596" y="6686"/>
                    <a:pt x="3814" y="6353"/>
                  </a:cubicBezTo>
                  <a:cubicBezTo>
                    <a:pt x="3863" y="6278"/>
                    <a:pt x="3931" y="6192"/>
                    <a:pt x="4009" y="6092"/>
                  </a:cubicBezTo>
                  <a:cubicBezTo>
                    <a:pt x="4443" y="5535"/>
                    <a:pt x="5171" y="4604"/>
                    <a:pt x="4305" y="34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1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662364" y="2217669"/>
            <a:ext cx="4865822" cy="2960763"/>
            <a:chOff x="3661528" y="1767899"/>
            <a:chExt cx="4865167" cy="2959936"/>
          </a:xfrm>
        </p:grpSpPr>
        <p:grpSp>
          <p:nvGrpSpPr>
            <p:cNvPr id="20492" name="组合 44"/>
            <p:cNvGrpSpPr>
              <a:grpSpLocks/>
            </p:cNvGrpSpPr>
            <p:nvPr/>
          </p:nvGrpSpPr>
          <p:grpSpPr bwMode="auto">
            <a:xfrm rot="-5400000">
              <a:off x="3658054" y="3782244"/>
              <a:ext cx="846621" cy="839674"/>
              <a:chOff x="4911336" y="2199503"/>
              <a:chExt cx="846621" cy="839674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1CF506-DA9D-4C82-B572-0B3D01767FEA}"/>
                  </a:ext>
                </a:extLst>
              </p:cNvPr>
              <p:cNvSpPr/>
              <p:nvPr/>
            </p:nvSpPr>
            <p:spPr>
              <a:xfrm>
                <a:off x="4918403" y="2199503"/>
                <a:ext cx="839554" cy="839674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12" name="文本框 46"/>
              <p:cNvSpPr txBox="1">
                <a:spLocks noChangeArrowheads="1"/>
              </p:cNvSpPr>
              <p:nvPr/>
            </p:nvSpPr>
            <p:spPr bwMode="auto">
              <a:xfrm>
                <a:off x="4911336" y="2350368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3" name="组合 52"/>
            <p:cNvGrpSpPr>
              <a:grpSpLocks/>
            </p:cNvGrpSpPr>
            <p:nvPr/>
          </p:nvGrpSpPr>
          <p:grpSpPr bwMode="auto">
            <a:xfrm rot="-3570718">
              <a:off x="3935773" y="2759604"/>
              <a:ext cx="846423" cy="839674"/>
              <a:chOff x="4911336" y="2198541"/>
              <a:chExt cx="846423" cy="839674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58D049-CF1C-4E6C-B56B-63232EEE9110}"/>
                  </a:ext>
                </a:extLst>
              </p:cNvPr>
              <p:cNvSpPr/>
              <p:nvPr/>
            </p:nvSpPr>
            <p:spPr>
              <a:xfrm>
                <a:off x="4918205" y="2198541"/>
                <a:ext cx="839554" cy="839674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10" name="文本框 54"/>
              <p:cNvSpPr txBox="1">
                <a:spLocks noChangeArrowheads="1"/>
              </p:cNvSpPr>
              <p:nvPr/>
            </p:nvSpPr>
            <p:spPr bwMode="auto">
              <a:xfrm>
                <a:off x="4911336" y="2350368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4" name="组合 55"/>
            <p:cNvGrpSpPr>
              <a:grpSpLocks/>
            </p:cNvGrpSpPr>
            <p:nvPr/>
          </p:nvGrpSpPr>
          <p:grpSpPr bwMode="auto">
            <a:xfrm rot="-1741435">
              <a:off x="4694156" y="2018550"/>
              <a:ext cx="847085" cy="839553"/>
              <a:chOff x="4911336" y="2197498"/>
              <a:chExt cx="847085" cy="839553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99790A1-181D-4A9F-886B-BF4BC17295F7}"/>
                  </a:ext>
                </a:extLst>
              </p:cNvPr>
              <p:cNvSpPr/>
              <p:nvPr/>
            </p:nvSpPr>
            <p:spPr>
              <a:xfrm>
                <a:off x="4917159" y="2197498"/>
                <a:ext cx="841262" cy="839553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8" name="文本框 57"/>
              <p:cNvSpPr txBox="1">
                <a:spLocks noChangeArrowheads="1"/>
              </p:cNvSpPr>
              <p:nvPr/>
            </p:nvSpPr>
            <p:spPr bwMode="auto">
              <a:xfrm>
                <a:off x="4911336" y="2350409"/>
                <a:ext cx="840260" cy="584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03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5" name="组合 58"/>
            <p:cNvGrpSpPr>
              <a:grpSpLocks/>
            </p:cNvGrpSpPr>
            <p:nvPr/>
          </p:nvGrpSpPr>
          <p:grpSpPr bwMode="auto">
            <a:xfrm rot="87847">
              <a:off x="5724172" y="1767899"/>
              <a:ext cx="846851" cy="839552"/>
              <a:chOff x="4911335" y="2199429"/>
              <a:chExt cx="846851" cy="839552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60D2D1-D9BE-4165-8214-B42541EF2F91}"/>
                  </a:ext>
                </a:extLst>
              </p:cNvPr>
              <p:cNvSpPr/>
              <p:nvPr/>
            </p:nvSpPr>
            <p:spPr>
              <a:xfrm>
                <a:off x="4916924" y="2199429"/>
                <a:ext cx="841262" cy="839552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6" name="文本框 60"/>
              <p:cNvSpPr txBox="1">
                <a:spLocks noChangeArrowheads="1"/>
              </p:cNvSpPr>
              <p:nvPr/>
            </p:nvSpPr>
            <p:spPr bwMode="auto">
              <a:xfrm>
                <a:off x="4911335" y="2350411"/>
                <a:ext cx="840260" cy="584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6" name="组合 61"/>
            <p:cNvGrpSpPr>
              <a:grpSpLocks/>
            </p:cNvGrpSpPr>
            <p:nvPr/>
          </p:nvGrpSpPr>
          <p:grpSpPr bwMode="auto">
            <a:xfrm rot="1917129">
              <a:off x="6739504" y="2071387"/>
              <a:ext cx="844576" cy="839552"/>
              <a:chOff x="4911336" y="2198821"/>
              <a:chExt cx="844576" cy="839552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2B8D019-4022-4CA0-A113-EDA742B0BA0E}"/>
                  </a:ext>
                </a:extLst>
              </p:cNvPr>
              <p:cNvSpPr/>
              <p:nvPr/>
            </p:nvSpPr>
            <p:spPr>
              <a:xfrm>
                <a:off x="4916238" y="2198821"/>
                <a:ext cx="839674" cy="839552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4" name="文本框 63"/>
              <p:cNvSpPr txBox="1">
                <a:spLocks noChangeArrowheads="1"/>
              </p:cNvSpPr>
              <p:nvPr/>
            </p:nvSpPr>
            <p:spPr bwMode="auto">
              <a:xfrm>
                <a:off x="4911336" y="2350411"/>
                <a:ext cx="840260" cy="584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7" name="组合 64"/>
            <p:cNvGrpSpPr>
              <a:grpSpLocks/>
            </p:cNvGrpSpPr>
            <p:nvPr/>
          </p:nvGrpSpPr>
          <p:grpSpPr bwMode="auto">
            <a:xfrm rot="3746412">
              <a:off x="7459271" y="2849212"/>
              <a:ext cx="845342" cy="839675"/>
              <a:chOff x="4911334" y="2199504"/>
              <a:chExt cx="845342" cy="839675"/>
            </a:xfrm>
          </p:grpSpPr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3C11495-2443-4A32-B2C0-11D7780CC755}"/>
                  </a:ext>
                </a:extLst>
              </p:cNvPr>
              <p:cNvSpPr/>
              <p:nvPr/>
            </p:nvSpPr>
            <p:spPr>
              <a:xfrm>
                <a:off x="4915535" y="2199504"/>
                <a:ext cx="841141" cy="839675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2" name="文本框 66"/>
              <p:cNvSpPr txBox="1">
                <a:spLocks noChangeArrowheads="1"/>
              </p:cNvSpPr>
              <p:nvPr/>
            </p:nvSpPr>
            <p:spPr bwMode="auto">
              <a:xfrm>
                <a:off x="4911334" y="2350367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06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498" name="组合 67"/>
            <p:cNvGrpSpPr>
              <a:grpSpLocks/>
            </p:cNvGrpSpPr>
            <p:nvPr/>
          </p:nvGrpSpPr>
          <p:grpSpPr bwMode="auto">
            <a:xfrm rot="5575694">
              <a:off x="7683606" y="3884746"/>
              <a:ext cx="846504" cy="839674"/>
              <a:chOff x="4911337" y="2200954"/>
              <a:chExt cx="846504" cy="839674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C1C536A-D629-474D-B543-C30A10088241}"/>
                  </a:ext>
                </a:extLst>
              </p:cNvPr>
              <p:cNvSpPr/>
              <p:nvPr/>
            </p:nvSpPr>
            <p:spPr>
              <a:xfrm>
                <a:off x="4916700" y="2200954"/>
                <a:ext cx="841141" cy="839674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100">
                  <a:cs typeface="+mn-ea"/>
                  <a:sym typeface="+mn-lt"/>
                </a:endParaRPr>
              </a:p>
            </p:txBody>
          </p:sp>
          <p:sp>
            <p:nvSpPr>
              <p:cNvPr id="20500" name="文本框 69"/>
              <p:cNvSpPr txBox="1">
                <a:spLocks noChangeArrowheads="1"/>
              </p:cNvSpPr>
              <p:nvPr/>
            </p:nvSpPr>
            <p:spPr bwMode="auto">
              <a:xfrm>
                <a:off x="4911337" y="2350368"/>
                <a:ext cx="840260" cy="584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sz="32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07</a:t>
                </a:r>
                <a:endParaRPr lang="zh-CN" altLang="en-US" sz="32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/>
      <p:bldP spid="10258" grpId="0"/>
      <p:bldP spid="10259" grpId="0"/>
      <p:bldP spid="10260" grpId="0"/>
      <p:bldP spid="10261" grpId="0"/>
      <p:bldP spid="10262" grpId="0"/>
      <p:bldP spid="102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文本框 28">
            <a:extLst>
              <a:ext uri="{FF2B5EF4-FFF2-40B4-BE49-F238E27FC236}">
                <a16:creationId xmlns:a16="http://schemas.microsoft.com/office/drawing/2014/main" xmlns:a14="http://schemas.microsoft.com/office/drawing/2010/main" xmlns="" id="{98252C3F-3C01-4F70-BF14-318183B5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7163" y="2181225"/>
            <a:ext cx="1638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72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凉</a:t>
            </a:r>
          </a:p>
        </p:txBody>
      </p:sp>
      <p:grpSp>
        <p:nvGrpSpPr>
          <p:cNvPr id="22531" name="组合 4"/>
          <p:cNvGrpSpPr>
            <a:grpSpLocks/>
          </p:cNvGrpSpPr>
          <p:nvPr/>
        </p:nvGrpSpPr>
        <p:grpSpPr bwMode="auto">
          <a:xfrm>
            <a:off x="2235200" y="2157413"/>
            <a:ext cx="2605088" cy="1954212"/>
            <a:chOff x="3980921" y="1028700"/>
            <a:chExt cx="2605617" cy="1954213"/>
          </a:xfrm>
        </p:grpSpPr>
        <p:pic>
          <p:nvPicPr>
            <p:cNvPr id="22547" name="图片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921" y="1028700"/>
              <a:ext cx="2605617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文本框 24">
              <a:extLst>
                <a:ext uri="{FF2B5EF4-FFF2-40B4-BE49-F238E27FC236}">
                  <a16:creationId xmlns:a16="http://schemas.microsoft.com/office/drawing/2014/main" xmlns:a14="http://schemas.microsoft.com/office/drawing/2010/main" xmlns="" id="{CB9523EE-55C5-41F0-815E-4EB8E09EF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774" y="1406525"/>
              <a:ext cx="1638633" cy="120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7200" b="1" dirty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性</a:t>
              </a:r>
            </a:p>
          </p:txBody>
        </p:sp>
      </p:grpSp>
      <p:sp>
        <p:nvSpPr>
          <p:cNvPr id="22532" name="文本占位符 4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中医</a:t>
            </a:r>
            <a:r>
              <a:rPr lang="en-US" altLang="zh-CN" smtClean="0">
                <a:latin typeface="+mn-lt"/>
                <a:ea typeface="+mn-ea"/>
                <a:cs typeface="+mn-ea"/>
                <a:sym typeface="+mn-lt"/>
              </a:rPr>
              <a:t>—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食物的性味</a:t>
            </a:r>
          </a:p>
          <a:p>
            <a:pPr eaLnBrk="1" hangingPunct="1"/>
            <a:endParaRPr lang="zh-CN" altLang="en-US" smtClean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7" name="文本框 27">
            <a:extLst>
              <a:ext uri="{FF2B5EF4-FFF2-40B4-BE49-F238E27FC236}">
                <a16:creationId xmlns:a16="http://schemas.microsoft.com/office/drawing/2014/main" xmlns:a14="http://schemas.microsoft.com/office/drawing/2010/main" xmlns="" id="{27A8D5BA-60C3-4584-945A-D9D71865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46213"/>
            <a:ext cx="163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80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温</a:t>
            </a:r>
          </a:p>
        </p:txBody>
      </p:sp>
      <p:sp>
        <p:nvSpPr>
          <p:cNvPr id="11269" name="文本框 29">
            <a:extLst>
              <a:ext uri="{FF2B5EF4-FFF2-40B4-BE49-F238E27FC236}">
                <a16:creationId xmlns:a16="http://schemas.microsoft.com/office/drawing/2014/main" xmlns:a14="http://schemas.microsoft.com/office/drawing/2010/main" xmlns="" id="{C809FAE4-1094-476F-B6B4-0B23D63D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489200"/>
            <a:ext cx="1639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54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</a:t>
            </a:r>
          </a:p>
        </p:txBody>
      </p:sp>
      <p:sp>
        <p:nvSpPr>
          <p:cNvPr id="11270" name="文本框 30">
            <a:extLst>
              <a:ext uri="{FF2B5EF4-FFF2-40B4-BE49-F238E27FC236}">
                <a16:creationId xmlns:a16="http://schemas.microsoft.com/office/drawing/2014/main" xmlns:a14="http://schemas.microsoft.com/office/drawing/2010/main" xmlns="" id="{953816F2-C394-469F-9DC3-623012ED5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663" y="3132138"/>
            <a:ext cx="163988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15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热</a:t>
            </a:r>
          </a:p>
        </p:txBody>
      </p:sp>
      <p:sp>
        <p:nvSpPr>
          <p:cNvPr id="11273" name="文本框 33">
            <a:extLst>
              <a:ext uri="{FF2B5EF4-FFF2-40B4-BE49-F238E27FC236}">
                <a16:creationId xmlns:a16="http://schemas.microsoft.com/office/drawing/2014/main" xmlns:a14="http://schemas.microsoft.com/office/drawing/2010/main" xmlns="" id="{697F6F8B-E138-4F96-9277-FFF1D193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992438"/>
            <a:ext cx="16383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15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辛</a:t>
            </a:r>
          </a:p>
        </p:txBody>
      </p:sp>
      <p:sp>
        <p:nvSpPr>
          <p:cNvPr id="11274" name="文本框 34">
            <a:extLst>
              <a:ext uri="{FF2B5EF4-FFF2-40B4-BE49-F238E27FC236}">
                <a16:creationId xmlns:a16="http://schemas.microsoft.com/office/drawing/2014/main" xmlns:a14="http://schemas.microsoft.com/office/drawing/2010/main" xmlns="" id="{52B095F9-B89C-4771-8BF7-F9FC00364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2781300"/>
            <a:ext cx="1639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54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酸</a:t>
            </a:r>
          </a:p>
        </p:txBody>
      </p:sp>
      <p:sp>
        <p:nvSpPr>
          <p:cNvPr id="11276" name="文本框 36">
            <a:extLst>
              <a:ext uri="{FF2B5EF4-FFF2-40B4-BE49-F238E27FC236}">
                <a16:creationId xmlns:a16="http://schemas.microsoft.com/office/drawing/2014/main" xmlns:a14="http://schemas.microsoft.com/office/drawing/2010/main" xmlns="" id="{1BFC428C-7199-48AB-B85F-F80EA310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3163" y="1930400"/>
            <a:ext cx="1638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66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苦</a:t>
            </a:r>
          </a:p>
        </p:txBody>
      </p:sp>
      <p:pic>
        <p:nvPicPr>
          <p:cNvPr id="22539" name="图片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7338" y="6072188"/>
            <a:ext cx="12766676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31">
            <a:extLst>
              <a:ext uri="{FF2B5EF4-FFF2-40B4-BE49-F238E27FC236}">
                <a16:creationId xmlns:a16="http://schemas.microsoft.com/office/drawing/2014/main" xmlns:a14="http://schemas.microsoft.com/office/drawing/2010/main" xmlns="" id="{C6F0C8CE-611A-4D13-8118-9BC617FB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3425825"/>
            <a:ext cx="16383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66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平</a:t>
            </a:r>
          </a:p>
        </p:txBody>
      </p:sp>
      <p:grpSp>
        <p:nvGrpSpPr>
          <p:cNvPr id="22541" name="组合 4"/>
          <p:cNvGrpSpPr>
            <a:grpSpLocks/>
          </p:cNvGrpSpPr>
          <p:nvPr/>
        </p:nvGrpSpPr>
        <p:grpSpPr bwMode="auto">
          <a:xfrm>
            <a:off x="7207250" y="2235200"/>
            <a:ext cx="2605088" cy="1954213"/>
            <a:chOff x="3980921" y="1028700"/>
            <a:chExt cx="2605617" cy="1954213"/>
          </a:xfrm>
        </p:grpSpPr>
        <p:pic>
          <p:nvPicPr>
            <p:cNvPr id="22545" name="图片 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921" y="1028700"/>
              <a:ext cx="2605617" cy="1954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24">
              <a:extLst>
                <a:ext uri="{FF2B5EF4-FFF2-40B4-BE49-F238E27FC236}">
                  <a16:creationId xmlns:a16="http://schemas.microsoft.com/office/drawing/2014/main" xmlns:a14="http://schemas.microsoft.com/office/drawing/2010/main" xmlns="" id="{B12EE7D3-4622-4D3C-8166-700E4B8F1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774" y="1406525"/>
              <a:ext cx="163863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7200" b="1" dirty="0">
                  <a:ln w="0"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味</a:t>
              </a:r>
            </a:p>
          </p:txBody>
        </p:sp>
      </p:grpSp>
      <p:sp>
        <p:nvSpPr>
          <p:cNvPr id="11275" name="文本框 35">
            <a:extLst>
              <a:ext uri="{FF2B5EF4-FFF2-40B4-BE49-F238E27FC236}">
                <a16:creationId xmlns:a16="http://schemas.microsoft.com/office/drawing/2014/main" xmlns:a14="http://schemas.microsoft.com/office/drawing/2010/main" xmlns="" id="{558B8C10-7474-48D6-BEFE-9F9C68CB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2025" y="1417638"/>
            <a:ext cx="16383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15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甘</a:t>
            </a:r>
          </a:p>
        </p:txBody>
      </p:sp>
      <p:sp>
        <p:nvSpPr>
          <p:cNvPr id="11272" name="文本框 32">
            <a:extLst>
              <a:ext uri="{FF2B5EF4-FFF2-40B4-BE49-F238E27FC236}">
                <a16:creationId xmlns:a16="http://schemas.microsoft.com/office/drawing/2014/main" xmlns:a14="http://schemas.microsoft.com/office/drawing/2010/main" xmlns="" id="{04A7A655-7F60-4CF8-B6C3-5870A118E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400" y="3425825"/>
            <a:ext cx="163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800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咸</a:t>
            </a:r>
          </a:p>
        </p:txBody>
      </p:sp>
      <p:pic>
        <p:nvPicPr>
          <p:cNvPr id="22544" name="图片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088" y="1404938"/>
            <a:ext cx="43656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7" grpId="0"/>
      <p:bldP spid="11269" grpId="0"/>
      <p:bldP spid="11270" grpId="0"/>
      <p:bldP spid="11273" grpId="0"/>
      <p:bldP spid="11274" grpId="0"/>
      <p:bldP spid="11276" grpId="0"/>
      <p:bldP spid="11271" grpId="0"/>
      <p:bldP spid="11275" grpId="0"/>
      <p:bldP spid="112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温热</a:t>
            </a:r>
            <a:r>
              <a:rPr lang="zh-CN" altLang="en-US" smtClean="0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食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物</a:t>
            </a:r>
          </a:p>
        </p:txBody>
      </p:sp>
      <p:grpSp>
        <p:nvGrpSpPr>
          <p:cNvPr id="12294" name="组合 4"/>
          <p:cNvGrpSpPr>
            <a:grpSpLocks/>
          </p:cNvGrpSpPr>
          <p:nvPr/>
        </p:nvGrpSpPr>
        <p:grpSpPr bwMode="auto">
          <a:xfrm>
            <a:off x="1841500" y="2185988"/>
            <a:ext cx="5156200" cy="2486025"/>
            <a:chOff x="1055440" y="2384884"/>
            <a:chExt cx="5155259" cy="2484737"/>
          </a:xfrm>
        </p:grpSpPr>
        <p:grpSp>
          <p:nvGrpSpPr>
            <p:cNvPr id="24581" name="组合 5"/>
            <p:cNvGrpSpPr>
              <a:grpSpLocks/>
            </p:cNvGrpSpPr>
            <p:nvPr/>
          </p:nvGrpSpPr>
          <p:grpSpPr bwMode="auto">
            <a:xfrm>
              <a:off x="1055440" y="2384884"/>
              <a:ext cx="5144231" cy="700515"/>
              <a:chOff x="5403632" y="1998273"/>
              <a:chExt cx="5144231" cy="700515"/>
            </a:xfrm>
          </p:grpSpPr>
          <p:grpSp>
            <p:nvGrpSpPr>
              <p:cNvPr id="24596" name="组合 20"/>
              <p:cNvGrpSpPr>
                <a:grpSpLocks/>
              </p:cNvGrpSpPr>
              <p:nvPr/>
            </p:nvGrpSpPr>
            <p:grpSpPr bwMode="auto"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24600" name="îṣļîḑé-Freeform 23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601" name="îṣļîḑé-Freeform 24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597" name="组合 21"/>
              <p:cNvGrpSpPr>
                <a:grpSpLocks/>
              </p:cNvGrpSpPr>
              <p:nvPr/>
            </p:nvGrpSpPr>
            <p:grpSpPr bwMode="auto"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4598" name="îṣļîḑé-Rectangle 21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肉鱼类</a:t>
                  </a:r>
                </a:p>
              </p:txBody>
            </p:sp>
            <p:sp>
              <p:nvSpPr>
                <p:cNvPr id="24" name="îṣļîḑé-Rectangle 2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3D3CA3C-CD51-4A8B-A5B8-81B3F9A56AF7}"/>
                    </a:ext>
                  </a:extLst>
                </p:cNvPr>
                <p:cNvSpPr/>
                <p:nvPr/>
              </p:nvSpPr>
              <p:spPr>
                <a:xfrm>
                  <a:off x="6730610" y="4151155"/>
                  <a:ext cx="4744172" cy="483936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狗肉、羊肉、牛肉、鸡肉、虾肉、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鳝鱼、海参、草鱼、鲢鱼</a:t>
                  </a:r>
                </a:p>
              </p:txBody>
            </p:sp>
          </p:grpSp>
        </p:grpSp>
        <p:grpSp>
          <p:nvGrpSpPr>
            <p:cNvPr id="24582" name="组合 6"/>
            <p:cNvGrpSpPr>
              <a:grpSpLocks/>
            </p:cNvGrpSpPr>
            <p:nvPr/>
          </p:nvGrpSpPr>
          <p:grpSpPr bwMode="auto">
            <a:xfrm>
              <a:off x="1055440" y="3276995"/>
              <a:ext cx="5155259" cy="700515"/>
              <a:chOff x="5403632" y="2988092"/>
              <a:chExt cx="5155259" cy="700515"/>
            </a:xfrm>
          </p:grpSpPr>
          <p:grpSp>
            <p:nvGrpSpPr>
              <p:cNvPr id="24590" name="组合 14"/>
              <p:cNvGrpSpPr>
                <a:grpSpLocks/>
              </p:cNvGrpSpPr>
              <p:nvPr/>
            </p:nvGrpSpPr>
            <p:grpSpPr bwMode="auto"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4594" name="îṣļîḑé-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595" name="îṣļîḑé-Freeform 18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591" name="组合 15"/>
              <p:cNvGrpSpPr>
                <a:grpSpLocks/>
              </p:cNvGrpSpPr>
              <p:nvPr/>
            </p:nvGrpSpPr>
            <p:grpSpPr bwMode="auto"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4592" name="îṣļîḑé-Rectangle 15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蔬菜类</a:t>
                  </a:r>
                </a:p>
              </p:txBody>
            </p:sp>
            <p:sp>
              <p:nvSpPr>
                <p:cNvPr id="18" name="îṣļîḑé-Rectangle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91863F-53D6-4875-BD16-F2803BFFDCB0}"/>
                    </a:ext>
                  </a:extLst>
                </p:cNvPr>
                <p:cNvSpPr/>
                <p:nvPr/>
              </p:nvSpPr>
              <p:spPr>
                <a:xfrm>
                  <a:off x="6729105" y="4150757"/>
                  <a:ext cx="4745759" cy="485523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刀豆、葱、姜、蒜、椒、韭菜、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芥菜、香菜等香辣蔬菜</a:t>
                  </a:r>
                </a:p>
              </p:txBody>
            </p:sp>
          </p:grpSp>
        </p:grpSp>
        <p:grpSp>
          <p:nvGrpSpPr>
            <p:cNvPr id="24583" name="组合 7"/>
            <p:cNvGrpSpPr>
              <a:grpSpLocks/>
            </p:cNvGrpSpPr>
            <p:nvPr/>
          </p:nvGrpSpPr>
          <p:grpSpPr bwMode="auto">
            <a:xfrm>
              <a:off x="1055440" y="4169106"/>
              <a:ext cx="5144231" cy="700515"/>
              <a:chOff x="5403632" y="4279235"/>
              <a:chExt cx="5144231" cy="700515"/>
            </a:xfrm>
          </p:grpSpPr>
          <p:grpSp>
            <p:nvGrpSpPr>
              <p:cNvPr id="24584" name="组合 8"/>
              <p:cNvGrpSpPr>
                <a:grpSpLocks/>
              </p:cNvGrpSpPr>
              <p:nvPr/>
            </p:nvGrpSpPr>
            <p:grpSpPr bwMode="auto"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3" name="îṣļîḑé-Freeform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ABDB925-8EC3-4598-88F6-05617FFF549F}"/>
                    </a:ext>
                  </a:extLst>
                </p:cNvPr>
                <p:cNvSpPr/>
                <p:nvPr/>
              </p:nvSpPr>
              <p:spPr>
                <a:xfrm>
                  <a:off x="0" y="1519"/>
                  <a:ext cx="769396" cy="766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589" name="îṣļîḑé-Freeform 12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4585" name="组合 9"/>
              <p:cNvGrpSpPr>
                <a:grpSpLocks/>
              </p:cNvGrpSpPr>
              <p:nvPr/>
            </p:nvGrpSpPr>
            <p:grpSpPr bwMode="auto"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1" name="îṣļîḑé-Rectangle 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B9BE011-A3C2-48BF-AB25-8CE29BD46A15}"/>
                    </a:ext>
                  </a:extLst>
                </p:cNvPr>
                <p:cNvSpPr/>
                <p:nvPr/>
              </p:nvSpPr>
              <p:spPr>
                <a:xfrm>
                  <a:off x="6730610" y="3936157"/>
                  <a:ext cx="4744172" cy="215788"/>
                </a:xfrm>
                <a:prstGeom prst="rect">
                  <a:avLst/>
                </a:prstGeom>
              </p:spPr>
              <p:txBody>
                <a:bodyPr wrap="none" lIns="144000" tIns="0" rIns="14400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果实类</a:t>
                  </a:r>
                </a:p>
              </p:txBody>
            </p:sp>
            <p:sp>
              <p:nvSpPr>
                <p:cNvPr id="12" name="îṣļîḑé-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31CDB66-653B-44E7-BF27-3A6D4BC86E7F}"/>
                    </a:ext>
                  </a:extLst>
                </p:cNvPr>
                <p:cNvSpPr/>
                <p:nvPr/>
              </p:nvSpPr>
              <p:spPr>
                <a:xfrm>
                  <a:off x="6730610" y="4151945"/>
                  <a:ext cx="4744172" cy="483937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桂圆、荔枝、桔子、杏、桃、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核桃、石榴、大枣、板栗</a:t>
                  </a:r>
                </a:p>
              </p:txBody>
            </p:sp>
          </p:grpSp>
        </p:grpSp>
      </p:grpSp>
      <p:pic>
        <p:nvPicPr>
          <p:cNvPr id="24580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825" y="2441575"/>
            <a:ext cx="3514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寒凉食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物</a:t>
            </a:r>
          </a:p>
        </p:txBody>
      </p:sp>
      <p:grpSp>
        <p:nvGrpSpPr>
          <p:cNvPr id="13315" name="组合 4"/>
          <p:cNvGrpSpPr>
            <a:grpSpLocks/>
          </p:cNvGrpSpPr>
          <p:nvPr/>
        </p:nvGrpSpPr>
        <p:grpSpPr bwMode="auto">
          <a:xfrm>
            <a:off x="6399213" y="2185988"/>
            <a:ext cx="5156200" cy="2486025"/>
            <a:chOff x="1055440" y="2384884"/>
            <a:chExt cx="5155259" cy="2484737"/>
          </a:xfrm>
        </p:grpSpPr>
        <p:grpSp>
          <p:nvGrpSpPr>
            <p:cNvPr id="26630" name="组合 5"/>
            <p:cNvGrpSpPr>
              <a:grpSpLocks/>
            </p:cNvGrpSpPr>
            <p:nvPr/>
          </p:nvGrpSpPr>
          <p:grpSpPr bwMode="auto">
            <a:xfrm>
              <a:off x="1055440" y="2384884"/>
              <a:ext cx="5144231" cy="700515"/>
              <a:chOff x="5403632" y="1998273"/>
              <a:chExt cx="5144231" cy="700515"/>
            </a:xfrm>
          </p:grpSpPr>
          <p:grpSp>
            <p:nvGrpSpPr>
              <p:cNvPr id="26645" name="组合 20"/>
              <p:cNvGrpSpPr>
                <a:grpSpLocks/>
              </p:cNvGrpSpPr>
              <p:nvPr/>
            </p:nvGrpSpPr>
            <p:grpSpPr bwMode="auto"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26649" name="îṣļîḑé-Freeform 23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650" name="îṣļîḑé-Freeform 24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646" name="组合 21"/>
              <p:cNvGrpSpPr>
                <a:grpSpLocks/>
              </p:cNvGrpSpPr>
              <p:nvPr/>
            </p:nvGrpSpPr>
            <p:grpSpPr bwMode="auto"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6647" name="îṣļîḑé-Rectangle 21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肉鱼类</a:t>
                  </a:r>
                </a:p>
              </p:txBody>
            </p:sp>
            <p:sp>
              <p:nvSpPr>
                <p:cNvPr id="24" name="îṣļîḑé-Rectangle 2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3D3CA3C-CD51-4A8B-A5B8-81B3F9A56AF7}"/>
                    </a:ext>
                  </a:extLst>
                </p:cNvPr>
                <p:cNvSpPr/>
                <p:nvPr/>
              </p:nvSpPr>
              <p:spPr>
                <a:xfrm>
                  <a:off x="6730610" y="4151155"/>
                  <a:ext cx="4744171" cy="483936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鳖肉、龟、鸭肉、牡蛎肉、螺蛳、蚌、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猪肉皮、兔肉、马肉、青蛙、蚯蚓、蜗牛</a:t>
                  </a:r>
                </a:p>
              </p:txBody>
            </p:sp>
          </p:grpSp>
        </p:grpSp>
        <p:grpSp>
          <p:nvGrpSpPr>
            <p:cNvPr id="26631" name="组合 6"/>
            <p:cNvGrpSpPr>
              <a:grpSpLocks/>
            </p:cNvGrpSpPr>
            <p:nvPr/>
          </p:nvGrpSpPr>
          <p:grpSpPr bwMode="auto">
            <a:xfrm>
              <a:off x="1055440" y="3276995"/>
              <a:ext cx="5155259" cy="700515"/>
              <a:chOff x="5403632" y="2988092"/>
              <a:chExt cx="5155259" cy="700515"/>
            </a:xfrm>
          </p:grpSpPr>
          <p:grpSp>
            <p:nvGrpSpPr>
              <p:cNvPr id="26639" name="组合 14"/>
              <p:cNvGrpSpPr>
                <a:grpSpLocks/>
              </p:cNvGrpSpPr>
              <p:nvPr/>
            </p:nvGrpSpPr>
            <p:grpSpPr bwMode="auto"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6643" name="îṣļîḑé-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644" name="îṣļîḑé-Freeform 18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640" name="组合 15"/>
              <p:cNvGrpSpPr>
                <a:grpSpLocks/>
              </p:cNvGrpSpPr>
              <p:nvPr/>
            </p:nvGrpSpPr>
            <p:grpSpPr bwMode="auto"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6641" name="îṣļîḑé-Rectangle 15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蔬菜类</a:t>
                  </a:r>
                </a:p>
              </p:txBody>
            </p:sp>
            <p:sp>
              <p:nvSpPr>
                <p:cNvPr id="18" name="îṣļîḑé-Rectangle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91863F-53D6-4875-BD16-F2803BFFDCB0}"/>
                    </a:ext>
                  </a:extLst>
                </p:cNvPr>
                <p:cNvSpPr/>
                <p:nvPr/>
              </p:nvSpPr>
              <p:spPr>
                <a:xfrm>
                  <a:off x="6729105" y="4150757"/>
                  <a:ext cx="4745759" cy="485523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菠菜、豆芽、黄瓜、苦瓜、茄子、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冬瓜、葫芦、发菜、莴苣、马兰、荠菜、木耳</a:t>
                  </a:r>
                </a:p>
              </p:txBody>
            </p:sp>
          </p:grpSp>
        </p:grpSp>
        <p:grpSp>
          <p:nvGrpSpPr>
            <p:cNvPr id="26632" name="组合 7"/>
            <p:cNvGrpSpPr>
              <a:grpSpLocks/>
            </p:cNvGrpSpPr>
            <p:nvPr/>
          </p:nvGrpSpPr>
          <p:grpSpPr bwMode="auto">
            <a:xfrm>
              <a:off x="1055440" y="4169106"/>
              <a:ext cx="5144231" cy="700515"/>
              <a:chOff x="5403632" y="4279235"/>
              <a:chExt cx="5144231" cy="700515"/>
            </a:xfrm>
          </p:grpSpPr>
          <p:grpSp>
            <p:nvGrpSpPr>
              <p:cNvPr id="26633" name="组合 8"/>
              <p:cNvGrpSpPr>
                <a:grpSpLocks/>
              </p:cNvGrpSpPr>
              <p:nvPr/>
            </p:nvGrpSpPr>
            <p:grpSpPr bwMode="auto"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3" name="îṣļîḑé-Freeform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ABDB925-8EC3-4598-88F6-05617FFF549F}"/>
                    </a:ext>
                  </a:extLst>
                </p:cNvPr>
                <p:cNvSpPr/>
                <p:nvPr/>
              </p:nvSpPr>
              <p:spPr>
                <a:xfrm>
                  <a:off x="0" y="1519"/>
                  <a:ext cx="769396" cy="766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638" name="îṣļîḑé-Freeform 12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634" name="组合 9"/>
              <p:cNvGrpSpPr>
                <a:grpSpLocks/>
              </p:cNvGrpSpPr>
              <p:nvPr/>
            </p:nvGrpSpPr>
            <p:grpSpPr bwMode="auto"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1" name="îṣļîḑé-Rectangle 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B9BE011-A3C2-48BF-AB25-8CE29BD46A15}"/>
                    </a:ext>
                  </a:extLst>
                </p:cNvPr>
                <p:cNvSpPr/>
                <p:nvPr/>
              </p:nvSpPr>
              <p:spPr>
                <a:xfrm>
                  <a:off x="6730610" y="3936157"/>
                  <a:ext cx="4744171" cy="215788"/>
                </a:xfrm>
                <a:prstGeom prst="rect">
                  <a:avLst/>
                </a:prstGeom>
              </p:spPr>
              <p:txBody>
                <a:bodyPr wrap="none" lIns="144000" tIns="0" rIns="14400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果实类</a:t>
                  </a:r>
                </a:p>
              </p:txBody>
            </p:sp>
            <p:sp>
              <p:nvSpPr>
                <p:cNvPr id="12" name="îṣļîḑé-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31CDB66-653B-44E7-BF27-3A6D4BC86E7F}"/>
                    </a:ext>
                  </a:extLst>
                </p:cNvPr>
                <p:cNvSpPr/>
                <p:nvPr/>
              </p:nvSpPr>
              <p:spPr>
                <a:xfrm>
                  <a:off x="6730610" y="4151945"/>
                  <a:ext cx="4744171" cy="483937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梨、西瓜、柿子、香蕉、橙、柑、柚、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猕猴桃、苹果、枇杷、甘蔗、荸荠、绿豆、</a:t>
                  </a:r>
                </a:p>
              </p:txBody>
            </p:sp>
          </p:grpSp>
        </p:grpSp>
      </p:grpSp>
      <p:pic>
        <p:nvPicPr>
          <p:cNvPr id="26628" name="图片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650" y="1700213"/>
            <a:ext cx="429577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066800"/>
            <a:ext cx="53975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3F3024"/>
                </a:solidFill>
                <a:latin typeface="+mn-lt"/>
                <a:ea typeface="+mn-ea"/>
                <a:cs typeface="+mn-ea"/>
                <a:sym typeface="+mn-lt"/>
              </a:rPr>
              <a:t>平性食</a:t>
            </a:r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物</a:t>
            </a:r>
          </a:p>
        </p:txBody>
      </p:sp>
      <p:grpSp>
        <p:nvGrpSpPr>
          <p:cNvPr id="14339" name="组合 4"/>
          <p:cNvGrpSpPr>
            <a:grpSpLocks/>
          </p:cNvGrpSpPr>
          <p:nvPr/>
        </p:nvGrpSpPr>
        <p:grpSpPr bwMode="auto">
          <a:xfrm>
            <a:off x="1841500" y="2185988"/>
            <a:ext cx="5156200" cy="2486025"/>
            <a:chOff x="1055440" y="2384884"/>
            <a:chExt cx="5155259" cy="2484737"/>
          </a:xfrm>
        </p:grpSpPr>
        <p:grpSp>
          <p:nvGrpSpPr>
            <p:cNvPr id="28677" name="组合 5"/>
            <p:cNvGrpSpPr>
              <a:grpSpLocks/>
            </p:cNvGrpSpPr>
            <p:nvPr/>
          </p:nvGrpSpPr>
          <p:grpSpPr bwMode="auto">
            <a:xfrm>
              <a:off x="1055440" y="2384884"/>
              <a:ext cx="5144231" cy="700515"/>
              <a:chOff x="5403632" y="1998273"/>
              <a:chExt cx="5144231" cy="700515"/>
            </a:xfrm>
          </p:grpSpPr>
          <p:grpSp>
            <p:nvGrpSpPr>
              <p:cNvPr id="28692" name="组合 20"/>
              <p:cNvGrpSpPr>
                <a:grpSpLocks/>
              </p:cNvGrpSpPr>
              <p:nvPr/>
            </p:nvGrpSpPr>
            <p:grpSpPr bwMode="auto">
              <a:xfrm>
                <a:off x="5403632" y="2028913"/>
                <a:ext cx="399214" cy="399214"/>
                <a:chOff x="0" y="0"/>
                <a:chExt cx="767929" cy="767929"/>
              </a:xfrm>
            </p:grpSpPr>
            <p:sp>
              <p:nvSpPr>
                <p:cNvPr id="28696" name="îṣļîḑé-Freeform 23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697" name="îṣļîḑé-Freeform 24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693" name="组合 21"/>
              <p:cNvGrpSpPr>
                <a:grpSpLocks/>
              </p:cNvGrpSpPr>
              <p:nvPr/>
            </p:nvGrpSpPr>
            <p:grpSpPr bwMode="auto">
              <a:xfrm>
                <a:off x="5802845" y="1998273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8694" name="îṣļîḑé-Rectangle 21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肉鱼类</a:t>
                  </a:r>
                </a:p>
              </p:txBody>
            </p:sp>
            <p:sp>
              <p:nvSpPr>
                <p:cNvPr id="24" name="îṣļîḑé-Rectangle 2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3D3CA3C-CD51-4A8B-A5B8-81B3F9A56AF7}"/>
                    </a:ext>
                  </a:extLst>
                </p:cNvPr>
                <p:cNvSpPr/>
                <p:nvPr/>
              </p:nvSpPr>
              <p:spPr>
                <a:xfrm>
                  <a:off x="6730610" y="4151155"/>
                  <a:ext cx="4744172" cy="483936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猪肉、牛乳、鸡蛋、鸽肉、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鹌鹑肉、黄鱼、鲤鱼、鳗鱼等；</a:t>
                  </a:r>
                </a:p>
              </p:txBody>
            </p:sp>
          </p:grpSp>
        </p:grpSp>
        <p:grpSp>
          <p:nvGrpSpPr>
            <p:cNvPr id="28678" name="组合 6"/>
            <p:cNvGrpSpPr>
              <a:grpSpLocks/>
            </p:cNvGrpSpPr>
            <p:nvPr/>
          </p:nvGrpSpPr>
          <p:grpSpPr bwMode="auto">
            <a:xfrm>
              <a:off x="1055440" y="3276995"/>
              <a:ext cx="5155259" cy="700515"/>
              <a:chOff x="5403632" y="2988092"/>
              <a:chExt cx="5155259" cy="700515"/>
            </a:xfrm>
          </p:grpSpPr>
          <p:grpSp>
            <p:nvGrpSpPr>
              <p:cNvPr id="28686" name="组合 14"/>
              <p:cNvGrpSpPr>
                <a:grpSpLocks/>
              </p:cNvGrpSpPr>
              <p:nvPr/>
            </p:nvGrpSpPr>
            <p:grpSpPr bwMode="auto">
              <a:xfrm>
                <a:off x="5403632" y="3066578"/>
                <a:ext cx="399214" cy="399214"/>
                <a:chOff x="0" y="0"/>
                <a:chExt cx="767929" cy="767929"/>
              </a:xfrm>
            </p:grpSpPr>
            <p:sp>
              <p:nvSpPr>
                <p:cNvPr id="28690" name="îṣļîḑé-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767929" cy="767929"/>
                </a:xfrm>
                <a:custGeom>
                  <a:avLst/>
                  <a:gdLst>
                    <a:gd name="T0" fmla="*/ 2147483646 w 19679"/>
                    <a:gd name="T1" fmla="*/ 2147483646 h 19679"/>
                    <a:gd name="T2" fmla="*/ 2147483646 w 19679"/>
                    <a:gd name="T3" fmla="*/ 2147483646 h 19679"/>
                    <a:gd name="T4" fmla="*/ 2147483646 w 19679"/>
                    <a:gd name="T5" fmla="*/ 2147483646 h 19679"/>
                    <a:gd name="T6" fmla="*/ 2147483646 w 19679"/>
                    <a:gd name="T7" fmla="*/ 2147483646 h 19679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691" name="îṣļîḑé-Freeform 18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687" name="组合 15"/>
              <p:cNvGrpSpPr>
                <a:grpSpLocks/>
              </p:cNvGrpSpPr>
              <p:nvPr/>
            </p:nvGrpSpPr>
            <p:grpSpPr bwMode="auto">
              <a:xfrm>
                <a:off x="5813873" y="2988092"/>
                <a:ext cx="4745018" cy="700515"/>
                <a:chOff x="6729846" y="3935367"/>
                <a:chExt cx="4745018" cy="700515"/>
              </a:xfrm>
            </p:grpSpPr>
            <p:sp>
              <p:nvSpPr>
                <p:cNvPr id="28688" name="îṣļîḑé-Rectangle 15"/>
                <p:cNvSpPr>
                  <a:spLocks noChangeArrowheads="1"/>
                </p:cNvSpPr>
                <p:nvPr/>
              </p:nvSpPr>
              <p:spPr bwMode="auto">
                <a:xfrm>
                  <a:off x="6729846" y="3935367"/>
                  <a:ext cx="474501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44000" tIns="0" rIns="144000" bIns="0"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itchFamily="34" charset="0"/>
                    <a:buChar char="•"/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2000" b="1">
                      <a:solidFill>
                        <a:schemeClr val="accent2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蔬菜类</a:t>
                  </a:r>
                </a:p>
              </p:txBody>
            </p:sp>
            <p:sp>
              <p:nvSpPr>
                <p:cNvPr id="18" name="îṣļîḑé-Rectangle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791863F-53D6-4875-BD16-F2803BFFDCB0}"/>
                    </a:ext>
                  </a:extLst>
                </p:cNvPr>
                <p:cNvSpPr/>
                <p:nvPr/>
              </p:nvSpPr>
              <p:spPr>
                <a:xfrm>
                  <a:off x="6729105" y="4150757"/>
                  <a:ext cx="4745759" cy="485523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花菜、卷心菜、茼蒿、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芋头、胡萝卜、土豆、香菇</a:t>
                  </a:r>
                </a:p>
              </p:txBody>
            </p:sp>
          </p:grpSp>
        </p:grpSp>
        <p:grpSp>
          <p:nvGrpSpPr>
            <p:cNvPr id="28679" name="组合 7"/>
            <p:cNvGrpSpPr>
              <a:grpSpLocks/>
            </p:cNvGrpSpPr>
            <p:nvPr/>
          </p:nvGrpSpPr>
          <p:grpSpPr bwMode="auto">
            <a:xfrm>
              <a:off x="1055440" y="4169106"/>
              <a:ext cx="5144231" cy="700515"/>
              <a:chOff x="5403632" y="4279235"/>
              <a:chExt cx="5144231" cy="700515"/>
            </a:xfrm>
          </p:grpSpPr>
          <p:grpSp>
            <p:nvGrpSpPr>
              <p:cNvPr id="28680" name="组合 8"/>
              <p:cNvGrpSpPr>
                <a:grpSpLocks/>
              </p:cNvGrpSpPr>
              <p:nvPr/>
            </p:nvGrpSpPr>
            <p:grpSpPr bwMode="auto">
              <a:xfrm>
                <a:off x="5403632" y="4279235"/>
                <a:ext cx="399214" cy="399214"/>
                <a:chOff x="0" y="0"/>
                <a:chExt cx="767929" cy="767929"/>
              </a:xfrm>
            </p:grpSpPr>
            <p:sp>
              <p:nvSpPr>
                <p:cNvPr id="13" name="îṣļîḑé-Freeform 11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6ABDB925-8EC3-4598-88F6-05617FFF549F}"/>
                    </a:ext>
                  </a:extLst>
                </p:cNvPr>
                <p:cNvSpPr/>
                <p:nvPr/>
              </p:nvSpPr>
              <p:spPr>
                <a:xfrm>
                  <a:off x="0" y="1519"/>
                  <a:ext cx="769396" cy="766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280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685" name="îṣļîḑé-Freeform 12"/>
                <p:cNvSpPr>
                  <a:spLocks/>
                </p:cNvSpPr>
                <p:nvPr/>
              </p:nvSpPr>
              <p:spPr bwMode="auto">
                <a:xfrm>
                  <a:off x="234638" y="227334"/>
                  <a:ext cx="298653" cy="313261"/>
                </a:xfrm>
                <a:custGeom>
                  <a:avLst/>
                  <a:gdLst>
                    <a:gd name="T0" fmla="*/ 429272353 w 21004"/>
                    <a:gd name="T1" fmla="*/ 498121872 h 21302"/>
                    <a:gd name="T2" fmla="*/ 429272353 w 21004"/>
                    <a:gd name="T3" fmla="*/ 498121872 h 21302"/>
                    <a:gd name="T4" fmla="*/ 429272353 w 21004"/>
                    <a:gd name="T5" fmla="*/ 498121872 h 21302"/>
                    <a:gd name="T6" fmla="*/ 429272353 w 21004"/>
                    <a:gd name="T7" fmla="*/ 498121872 h 21302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004" h="21302" extrusionOk="0">
                      <a:moveTo>
                        <a:pt x="7816" y="21302"/>
                      </a:moveTo>
                      <a:cubicBezTo>
                        <a:pt x="7132" y="21302"/>
                        <a:pt x="6483" y="20993"/>
                        <a:pt x="6068" y="20461"/>
                      </a:cubicBezTo>
                      <a:lnTo>
                        <a:pt x="445" y="13277"/>
                      </a:lnTo>
                      <a:cubicBezTo>
                        <a:pt x="-287" y="12344"/>
                        <a:pt x="-97" y="11016"/>
                        <a:pt x="870" y="10308"/>
                      </a:cubicBezTo>
                      <a:cubicBezTo>
                        <a:pt x="1838" y="9597"/>
                        <a:pt x="3211" y="9785"/>
                        <a:pt x="3943" y="10719"/>
                      </a:cubicBezTo>
                      <a:lnTo>
                        <a:pt x="7643" y="15442"/>
                      </a:lnTo>
                      <a:lnTo>
                        <a:pt x="16946" y="999"/>
                      </a:lnTo>
                      <a:cubicBezTo>
                        <a:pt x="17586" y="6"/>
                        <a:pt x="18940" y="-298"/>
                        <a:pt x="19969" y="321"/>
                      </a:cubicBezTo>
                      <a:cubicBezTo>
                        <a:pt x="20997" y="939"/>
                        <a:pt x="21313" y="2248"/>
                        <a:pt x="20671" y="3243"/>
                      </a:cubicBezTo>
                      <a:lnTo>
                        <a:pt x="9680" y="20301"/>
                      </a:lnTo>
                      <a:cubicBezTo>
                        <a:pt x="9299" y="20896"/>
                        <a:pt x="8639" y="21267"/>
                        <a:pt x="7917" y="21299"/>
                      </a:cubicBezTo>
                      <a:cubicBezTo>
                        <a:pt x="7882" y="21302"/>
                        <a:pt x="7851" y="21302"/>
                        <a:pt x="7816" y="213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zh-CN" altLang="en-US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681" name="组合 9"/>
              <p:cNvGrpSpPr>
                <a:grpSpLocks/>
              </p:cNvGrpSpPr>
              <p:nvPr/>
            </p:nvGrpSpPr>
            <p:grpSpPr bwMode="auto">
              <a:xfrm>
                <a:off x="5802845" y="4279235"/>
                <a:ext cx="4745018" cy="700515"/>
                <a:chOff x="6729846" y="3935367"/>
                <a:chExt cx="4745018" cy="700515"/>
              </a:xfrm>
            </p:grpSpPr>
            <p:sp>
              <p:nvSpPr>
                <p:cNvPr id="11" name="îṣļîḑé-Rectangle 9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B9BE011-A3C2-48BF-AB25-8CE29BD46A15}"/>
                    </a:ext>
                  </a:extLst>
                </p:cNvPr>
                <p:cNvSpPr/>
                <p:nvPr/>
              </p:nvSpPr>
              <p:spPr>
                <a:xfrm>
                  <a:off x="6730610" y="3936157"/>
                  <a:ext cx="4744172" cy="215788"/>
                </a:xfrm>
                <a:prstGeom prst="rect">
                  <a:avLst/>
                </a:prstGeom>
              </p:spPr>
              <p:txBody>
                <a:bodyPr wrap="none" lIns="144000" tIns="0" rIns="144000" bIns="0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accent3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果实类</a:t>
                  </a:r>
                </a:p>
              </p:txBody>
            </p:sp>
            <p:sp>
              <p:nvSpPr>
                <p:cNvPr id="12" name="îṣļîḑé-Rectangle 10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D31CDB66-653B-44E7-BF27-3A6D4BC86E7F}"/>
                    </a:ext>
                  </a:extLst>
                </p:cNvPr>
                <p:cNvSpPr/>
                <p:nvPr/>
              </p:nvSpPr>
              <p:spPr>
                <a:xfrm>
                  <a:off x="6730610" y="4151945"/>
                  <a:ext cx="4744172" cy="483937"/>
                </a:xfrm>
                <a:prstGeom prst="rect">
                  <a:avLst/>
                </a:prstGeom>
              </p:spPr>
              <p:txBody>
                <a:bodyPr lIns="144000" tIns="0" rIns="144000" bIns="0">
                  <a:normAutofit lnSpcReduction="10000"/>
                </a:bodyPr>
                <a:lstStyle/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粳米、玉米、高粱、小麦、</a:t>
                  </a:r>
                  <a:endParaRPr lang="en-US" altLang="zh-CN" sz="1400" dirty="0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  <a:p>
                  <a:pPr eaLnBrk="1" fontAlgn="auto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rgbClr val="000000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黄豆、黑豆、赤豆、蚕豆、豇豆、扁豆</a:t>
                  </a:r>
                </a:p>
              </p:txBody>
            </p:sp>
          </p:grpSp>
        </p:grpSp>
      </p:grpSp>
      <p:pic>
        <p:nvPicPr>
          <p:cNvPr id="28676" name="图片 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175" y="2078038"/>
            <a:ext cx="3216275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占位符 1"/>
          <p:cNvSpPr>
            <a:spLocks noGrp="1" noChangeArrowheads="1"/>
          </p:cNvSpPr>
          <p:nvPr>
            <p:ph type="body" sz="quarter" idx="10"/>
          </p:nvPr>
        </p:nvSpPr>
        <p:spPr>
          <a:xfrm>
            <a:off x="2025650" y="542925"/>
            <a:ext cx="8166100" cy="688975"/>
          </a:xfrm>
        </p:spPr>
        <p:txBody>
          <a:bodyPr/>
          <a:lstStyle/>
          <a:p>
            <a:pPr eaLnBrk="1" hangingPunct="1"/>
            <a:r>
              <a:rPr lang="zh-CN" altLang="en-US" smtClean="0">
                <a:latin typeface="+mn-lt"/>
                <a:ea typeface="+mn-ea"/>
                <a:cs typeface="+mn-ea"/>
                <a:sym typeface="+mn-lt"/>
              </a:rPr>
              <a:t>日常食物功效简介</a:t>
            </a: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897063" y="1717675"/>
            <a:ext cx="3181350" cy="3943350"/>
            <a:chOff x="624030" y="800708"/>
            <a:chExt cx="4241772" cy="5256584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xmlns:a14="http://schemas.microsoft.com/office/drawing/2010/main" xmlns="" id="{2E8E66D1-3559-4EDB-BE6B-20D95CE9D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30" y="1973070"/>
              <a:ext cx="3585610" cy="4084222"/>
            </a:xfrm>
            <a:custGeom>
              <a:avLst/>
              <a:gdLst>
                <a:gd name="T0" fmla="*/ 1484 w 1521"/>
                <a:gd name="T1" fmla="*/ 1470 h 1737"/>
                <a:gd name="T2" fmla="*/ 1167 w 1521"/>
                <a:gd name="T3" fmla="*/ 1078 h 1737"/>
                <a:gd name="T4" fmla="*/ 1317 w 1521"/>
                <a:gd name="T5" fmla="*/ 659 h 1737"/>
                <a:gd name="T6" fmla="*/ 1125 w 1521"/>
                <a:gd name="T7" fmla="*/ 193 h 1737"/>
                <a:gd name="T8" fmla="*/ 659 w 1521"/>
                <a:gd name="T9" fmla="*/ 0 h 1737"/>
                <a:gd name="T10" fmla="*/ 193 w 1521"/>
                <a:gd name="T11" fmla="*/ 193 h 1737"/>
                <a:gd name="T12" fmla="*/ 0 w 1521"/>
                <a:gd name="T13" fmla="*/ 659 h 1737"/>
                <a:gd name="T14" fmla="*/ 193 w 1521"/>
                <a:gd name="T15" fmla="*/ 1125 h 1737"/>
                <a:gd name="T16" fmla="*/ 659 w 1521"/>
                <a:gd name="T17" fmla="*/ 1318 h 1737"/>
                <a:gd name="T18" fmla="*/ 959 w 1521"/>
                <a:gd name="T19" fmla="*/ 1246 h 1737"/>
                <a:gd name="T20" fmla="*/ 1273 w 1521"/>
                <a:gd name="T21" fmla="*/ 1634 h 1737"/>
                <a:gd name="T22" fmla="*/ 1231 w 1521"/>
                <a:gd name="T23" fmla="*/ 1667 h 1737"/>
                <a:gd name="T24" fmla="*/ 1517 w 1521"/>
                <a:gd name="T25" fmla="*/ 1737 h 1737"/>
                <a:gd name="T26" fmla="*/ 1521 w 1521"/>
                <a:gd name="T27" fmla="*/ 1442 h 1737"/>
                <a:gd name="T28" fmla="*/ 1484 w 1521"/>
                <a:gd name="T29" fmla="*/ 147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21" h="1737">
                  <a:moveTo>
                    <a:pt x="1484" y="1470"/>
                  </a:moveTo>
                  <a:cubicBezTo>
                    <a:pt x="1167" y="1078"/>
                    <a:pt x="1167" y="1078"/>
                    <a:pt x="1167" y="1078"/>
                  </a:cubicBezTo>
                  <a:cubicBezTo>
                    <a:pt x="1264" y="960"/>
                    <a:pt x="1317" y="814"/>
                    <a:pt x="1317" y="659"/>
                  </a:cubicBezTo>
                  <a:cubicBezTo>
                    <a:pt x="1317" y="483"/>
                    <a:pt x="1249" y="317"/>
                    <a:pt x="1125" y="193"/>
                  </a:cubicBezTo>
                  <a:cubicBezTo>
                    <a:pt x="1000" y="69"/>
                    <a:pt x="835" y="0"/>
                    <a:pt x="659" y="0"/>
                  </a:cubicBezTo>
                  <a:cubicBezTo>
                    <a:pt x="483" y="0"/>
                    <a:pt x="317" y="69"/>
                    <a:pt x="193" y="193"/>
                  </a:cubicBezTo>
                  <a:cubicBezTo>
                    <a:pt x="68" y="317"/>
                    <a:pt x="0" y="483"/>
                    <a:pt x="0" y="659"/>
                  </a:cubicBezTo>
                  <a:cubicBezTo>
                    <a:pt x="0" y="835"/>
                    <a:pt x="68" y="1000"/>
                    <a:pt x="193" y="1125"/>
                  </a:cubicBezTo>
                  <a:cubicBezTo>
                    <a:pt x="317" y="1249"/>
                    <a:pt x="483" y="1318"/>
                    <a:pt x="659" y="1318"/>
                  </a:cubicBezTo>
                  <a:cubicBezTo>
                    <a:pt x="765" y="1318"/>
                    <a:pt x="867" y="1293"/>
                    <a:pt x="959" y="1246"/>
                  </a:cubicBezTo>
                  <a:cubicBezTo>
                    <a:pt x="1273" y="1634"/>
                    <a:pt x="1273" y="1634"/>
                    <a:pt x="1273" y="1634"/>
                  </a:cubicBezTo>
                  <a:cubicBezTo>
                    <a:pt x="1231" y="1667"/>
                    <a:pt x="1231" y="1667"/>
                    <a:pt x="1231" y="1667"/>
                  </a:cubicBezTo>
                  <a:cubicBezTo>
                    <a:pt x="1517" y="1737"/>
                    <a:pt x="1517" y="1737"/>
                    <a:pt x="1517" y="1737"/>
                  </a:cubicBezTo>
                  <a:cubicBezTo>
                    <a:pt x="1521" y="1442"/>
                    <a:pt x="1521" y="1442"/>
                    <a:pt x="1521" y="1442"/>
                  </a:cubicBezTo>
                  <a:lnTo>
                    <a:pt x="1484" y="147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 anchor="b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:a14="http://schemas.microsoft.com/office/drawing/2010/main" xmlns="" id="{DF9A38B6-5490-419D-9F71-D668DAAE8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345" y="800708"/>
              <a:ext cx="2933681" cy="4067292"/>
            </a:xfrm>
            <a:custGeom>
              <a:avLst/>
              <a:gdLst>
                <a:gd name="T0" fmla="*/ 948 w 1245"/>
                <a:gd name="T1" fmla="*/ 718 h 1729"/>
                <a:gd name="T2" fmla="*/ 1200 w 1245"/>
                <a:gd name="T3" fmla="*/ 266 h 1729"/>
                <a:gd name="T4" fmla="*/ 1245 w 1245"/>
                <a:gd name="T5" fmla="*/ 291 h 1729"/>
                <a:gd name="T6" fmla="*/ 1194 w 1245"/>
                <a:gd name="T7" fmla="*/ 0 h 1729"/>
                <a:gd name="T8" fmla="*/ 923 w 1245"/>
                <a:gd name="T9" fmla="*/ 115 h 1729"/>
                <a:gd name="T10" fmla="*/ 965 w 1245"/>
                <a:gd name="T11" fmla="*/ 138 h 1729"/>
                <a:gd name="T12" fmla="*/ 709 w 1245"/>
                <a:gd name="T13" fmla="*/ 598 h 1729"/>
                <a:gd name="T14" fmla="*/ 421 w 1245"/>
                <a:gd name="T15" fmla="*/ 607 h 1729"/>
                <a:gd name="T16" fmla="*/ 87 w 1245"/>
                <a:gd name="T17" fmla="*/ 879 h 1729"/>
                <a:gd name="T18" fmla="*/ 43 w 1245"/>
                <a:gd name="T19" fmla="*/ 1308 h 1729"/>
                <a:gd name="T20" fmla="*/ 315 w 1245"/>
                <a:gd name="T21" fmla="*/ 1642 h 1729"/>
                <a:gd name="T22" fmla="*/ 744 w 1245"/>
                <a:gd name="T23" fmla="*/ 1686 h 1729"/>
                <a:gd name="T24" fmla="*/ 1078 w 1245"/>
                <a:gd name="T25" fmla="*/ 1414 h 1729"/>
                <a:gd name="T26" fmla="*/ 1122 w 1245"/>
                <a:gd name="T27" fmla="*/ 985 h 1729"/>
                <a:gd name="T28" fmla="*/ 948 w 1245"/>
                <a:gd name="T29" fmla="*/ 718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5" h="1729">
                  <a:moveTo>
                    <a:pt x="948" y="718"/>
                  </a:moveTo>
                  <a:cubicBezTo>
                    <a:pt x="1200" y="266"/>
                    <a:pt x="1200" y="266"/>
                    <a:pt x="1200" y="266"/>
                  </a:cubicBezTo>
                  <a:cubicBezTo>
                    <a:pt x="1245" y="291"/>
                    <a:pt x="1245" y="291"/>
                    <a:pt x="1245" y="291"/>
                  </a:cubicBezTo>
                  <a:cubicBezTo>
                    <a:pt x="1194" y="0"/>
                    <a:pt x="1194" y="0"/>
                    <a:pt x="1194" y="0"/>
                  </a:cubicBezTo>
                  <a:cubicBezTo>
                    <a:pt x="923" y="115"/>
                    <a:pt x="923" y="115"/>
                    <a:pt x="923" y="115"/>
                  </a:cubicBezTo>
                  <a:cubicBezTo>
                    <a:pt x="965" y="138"/>
                    <a:pt x="965" y="138"/>
                    <a:pt x="965" y="138"/>
                  </a:cubicBezTo>
                  <a:cubicBezTo>
                    <a:pt x="709" y="598"/>
                    <a:pt x="709" y="598"/>
                    <a:pt x="709" y="598"/>
                  </a:cubicBezTo>
                  <a:cubicBezTo>
                    <a:pt x="615" y="576"/>
                    <a:pt x="517" y="579"/>
                    <a:pt x="421" y="607"/>
                  </a:cubicBezTo>
                  <a:cubicBezTo>
                    <a:pt x="277" y="650"/>
                    <a:pt x="159" y="747"/>
                    <a:pt x="87" y="879"/>
                  </a:cubicBezTo>
                  <a:cubicBezTo>
                    <a:pt x="16" y="1012"/>
                    <a:pt x="0" y="1164"/>
                    <a:pt x="43" y="1308"/>
                  </a:cubicBezTo>
                  <a:cubicBezTo>
                    <a:pt x="86" y="1452"/>
                    <a:pt x="183" y="1571"/>
                    <a:pt x="315" y="1642"/>
                  </a:cubicBezTo>
                  <a:cubicBezTo>
                    <a:pt x="448" y="1714"/>
                    <a:pt x="600" y="1729"/>
                    <a:pt x="744" y="1686"/>
                  </a:cubicBezTo>
                  <a:cubicBezTo>
                    <a:pt x="888" y="1643"/>
                    <a:pt x="1007" y="1547"/>
                    <a:pt x="1078" y="1414"/>
                  </a:cubicBezTo>
                  <a:cubicBezTo>
                    <a:pt x="1150" y="1282"/>
                    <a:pt x="1165" y="1130"/>
                    <a:pt x="1122" y="985"/>
                  </a:cubicBezTo>
                  <a:cubicBezTo>
                    <a:pt x="1091" y="880"/>
                    <a:pt x="1030" y="788"/>
                    <a:pt x="948" y="71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:a14="http://schemas.microsoft.com/office/drawing/2010/main" xmlns="" id="{D5F283FF-E2F0-4CBD-8BC3-2DFD67B16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76" y="2155061"/>
              <a:ext cx="3725309" cy="2465347"/>
            </a:xfrm>
            <a:custGeom>
              <a:avLst/>
              <a:gdLst>
                <a:gd name="T0" fmla="*/ 1451 w 1581"/>
                <a:gd name="T1" fmla="*/ 331 h 1048"/>
                <a:gd name="T2" fmla="*/ 1581 w 1581"/>
                <a:gd name="T3" fmla="*/ 66 h 1048"/>
                <a:gd name="T4" fmla="*/ 1293 w 1581"/>
                <a:gd name="T5" fmla="*/ 0 h 1048"/>
                <a:gd name="T6" fmla="*/ 1312 w 1581"/>
                <a:gd name="T7" fmla="*/ 38 h 1048"/>
                <a:gd name="T8" fmla="*/ 822 w 1581"/>
                <a:gd name="T9" fmla="*/ 275 h 1048"/>
                <a:gd name="T10" fmla="*/ 798 w 1581"/>
                <a:gd name="T11" fmla="*/ 250 h 1048"/>
                <a:gd name="T12" fmla="*/ 468 w 1581"/>
                <a:gd name="T13" fmla="*/ 113 h 1048"/>
                <a:gd name="T14" fmla="*/ 137 w 1581"/>
                <a:gd name="T15" fmla="*/ 250 h 1048"/>
                <a:gd name="T16" fmla="*/ 0 w 1581"/>
                <a:gd name="T17" fmla="*/ 581 h 1048"/>
                <a:gd name="T18" fmla="*/ 137 w 1581"/>
                <a:gd name="T19" fmla="*/ 911 h 1048"/>
                <a:gd name="T20" fmla="*/ 468 w 1581"/>
                <a:gd name="T21" fmla="*/ 1048 h 1048"/>
                <a:gd name="T22" fmla="*/ 798 w 1581"/>
                <a:gd name="T23" fmla="*/ 911 h 1048"/>
                <a:gd name="T24" fmla="*/ 935 w 1581"/>
                <a:gd name="T25" fmla="*/ 581 h 1048"/>
                <a:gd name="T26" fmla="*/ 931 w 1581"/>
                <a:gd name="T27" fmla="*/ 519 h 1048"/>
                <a:gd name="T28" fmla="*/ 1426 w 1581"/>
                <a:gd name="T29" fmla="*/ 279 h 1048"/>
                <a:gd name="T30" fmla="*/ 1451 w 1581"/>
                <a:gd name="T31" fmla="*/ 331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1" h="1048">
                  <a:moveTo>
                    <a:pt x="1451" y="331"/>
                  </a:moveTo>
                  <a:cubicBezTo>
                    <a:pt x="1581" y="66"/>
                    <a:pt x="1581" y="66"/>
                    <a:pt x="1581" y="66"/>
                  </a:cubicBezTo>
                  <a:cubicBezTo>
                    <a:pt x="1293" y="0"/>
                    <a:pt x="1293" y="0"/>
                    <a:pt x="1293" y="0"/>
                  </a:cubicBezTo>
                  <a:cubicBezTo>
                    <a:pt x="1312" y="38"/>
                    <a:pt x="1312" y="38"/>
                    <a:pt x="1312" y="38"/>
                  </a:cubicBezTo>
                  <a:cubicBezTo>
                    <a:pt x="822" y="275"/>
                    <a:pt x="822" y="275"/>
                    <a:pt x="822" y="275"/>
                  </a:cubicBezTo>
                  <a:cubicBezTo>
                    <a:pt x="814" y="267"/>
                    <a:pt x="806" y="258"/>
                    <a:pt x="798" y="250"/>
                  </a:cubicBezTo>
                  <a:cubicBezTo>
                    <a:pt x="710" y="162"/>
                    <a:pt x="593" y="113"/>
                    <a:pt x="468" y="113"/>
                  </a:cubicBezTo>
                  <a:cubicBezTo>
                    <a:pt x="343" y="113"/>
                    <a:pt x="225" y="162"/>
                    <a:pt x="137" y="250"/>
                  </a:cubicBezTo>
                  <a:cubicBezTo>
                    <a:pt x="49" y="339"/>
                    <a:pt x="0" y="456"/>
                    <a:pt x="0" y="581"/>
                  </a:cubicBezTo>
                  <a:cubicBezTo>
                    <a:pt x="0" y="706"/>
                    <a:pt x="49" y="823"/>
                    <a:pt x="137" y="911"/>
                  </a:cubicBezTo>
                  <a:cubicBezTo>
                    <a:pt x="225" y="1000"/>
                    <a:pt x="343" y="1048"/>
                    <a:pt x="468" y="1048"/>
                  </a:cubicBezTo>
                  <a:cubicBezTo>
                    <a:pt x="593" y="1048"/>
                    <a:pt x="710" y="1000"/>
                    <a:pt x="798" y="911"/>
                  </a:cubicBezTo>
                  <a:cubicBezTo>
                    <a:pt x="887" y="823"/>
                    <a:pt x="935" y="706"/>
                    <a:pt x="935" y="581"/>
                  </a:cubicBezTo>
                  <a:cubicBezTo>
                    <a:pt x="935" y="560"/>
                    <a:pt x="934" y="539"/>
                    <a:pt x="931" y="519"/>
                  </a:cubicBezTo>
                  <a:cubicBezTo>
                    <a:pt x="1426" y="279"/>
                    <a:pt x="1426" y="279"/>
                    <a:pt x="1426" y="279"/>
                  </a:cubicBezTo>
                  <a:lnTo>
                    <a:pt x="1451" y="331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:a14="http://schemas.microsoft.com/office/drawing/2010/main" xmlns="" id="{06433150-7A89-4122-BB07-3EDBD0D5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359" y="2646014"/>
              <a:ext cx="3564443" cy="2171198"/>
            </a:xfrm>
            <a:custGeom>
              <a:avLst/>
              <a:gdLst>
                <a:gd name="T0" fmla="*/ 1513 w 1513"/>
                <a:gd name="T1" fmla="*/ 860 h 923"/>
                <a:gd name="T2" fmla="*/ 1386 w 1513"/>
                <a:gd name="T3" fmla="*/ 593 h 923"/>
                <a:gd name="T4" fmla="*/ 1364 w 1513"/>
                <a:gd name="T5" fmla="*/ 639 h 923"/>
                <a:gd name="T6" fmla="*/ 742 w 1513"/>
                <a:gd name="T7" fmla="*/ 342 h 923"/>
                <a:gd name="T8" fmla="*/ 635 w 1513"/>
                <a:gd name="T9" fmla="*/ 109 h 923"/>
                <a:gd name="T10" fmla="*/ 372 w 1513"/>
                <a:gd name="T11" fmla="*/ 0 h 923"/>
                <a:gd name="T12" fmla="*/ 109 w 1513"/>
                <a:gd name="T13" fmla="*/ 109 h 923"/>
                <a:gd name="T14" fmla="*/ 0 w 1513"/>
                <a:gd name="T15" fmla="*/ 372 h 923"/>
                <a:gd name="T16" fmla="*/ 109 w 1513"/>
                <a:gd name="T17" fmla="*/ 635 h 923"/>
                <a:gd name="T18" fmla="*/ 372 w 1513"/>
                <a:gd name="T19" fmla="*/ 744 h 923"/>
                <a:gd name="T20" fmla="*/ 635 w 1513"/>
                <a:gd name="T21" fmla="*/ 635 h 923"/>
                <a:gd name="T22" fmla="*/ 665 w 1513"/>
                <a:gd name="T23" fmla="*/ 601 h 923"/>
                <a:gd name="T24" fmla="*/ 1246 w 1513"/>
                <a:gd name="T25" fmla="*/ 878 h 923"/>
                <a:gd name="T26" fmla="*/ 1224 w 1513"/>
                <a:gd name="T27" fmla="*/ 923 h 923"/>
                <a:gd name="T28" fmla="*/ 1513 w 1513"/>
                <a:gd name="T29" fmla="*/ 86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3" h="923">
                  <a:moveTo>
                    <a:pt x="1513" y="860"/>
                  </a:moveTo>
                  <a:cubicBezTo>
                    <a:pt x="1386" y="593"/>
                    <a:pt x="1386" y="593"/>
                    <a:pt x="1386" y="593"/>
                  </a:cubicBezTo>
                  <a:cubicBezTo>
                    <a:pt x="1364" y="639"/>
                    <a:pt x="1364" y="639"/>
                    <a:pt x="1364" y="639"/>
                  </a:cubicBezTo>
                  <a:cubicBezTo>
                    <a:pt x="742" y="342"/>
                    <a:pt x="742" y="342"/>
                    <a:pt x="742" y="342"/>
                  </a:cubicBezTo>
                  <a:cubicBezTo>
                    <a:pt x="735" y="254"/>
                    <a:pt x="698" y="172"/>
                    <a:pt x="635" y="109"/>
                  </a:cubicBezTo>
                  <a:cubicBezTo>
                    <a:pt x="564" y="39"/>
                    <a:pt x="471" y="0"/>
                    <a:pt x="372" y="0"/>
                  </a:cubicBezTo>
                  <a:cubicBezTo>
                    <a:pt x="272" y="0"/>
                    <a:pt x="179" y="39"/>
                    <a:pt x="109" y="109"/>
                  </a:cubicBezTo>
                  <a:cubicBezTo>
                    <a:pt x="39" y="179"/>
                    <a:pt x="0" y="273"/>
                    <a:pt x="0" y="372"/>
                  </a:cubicBezTo>
                  <a:cubicBezTo>
                    <a:pt x="0" y="471"/>
                    <a:pt x="39" y="565"/>
                    <a:pt x="109" y="635"/>
                  </a:cubicBezTo>
                  <a:cubicBezTo>
                    <a:pt x="179" y="705"/>
                    <a:pt x="272" y="744"/>
                    <a:pt x="372" y="744"/>
                  </a:cubicBezTo>
                  <a:cubicBezTo>
                    <a:pt x="471" y="744"/>
                    <a:pt x="564" y="705"/>
                    <a:pt x="635" y="635"/>
                  </a:cubicBezTo>
                  <a:cubicBezTo>
                    <a:pt x="645" y="624"/>
                    <a:pt x="655" y="613"/>
                    <a:pt x="665" y="601"/>
                  </a:cubicBezTo>
                  <a:cubicBezTo>
                    <a:pt x="1246" y="878"/>
                    <a:pt x="1246" y="878"/>
                    <a:pt x="1246" y="878"/>
                  </a:cubicBezTo>
                  <a:cubicBezTo>
                    <a:pt x="1224" y="923"/>
                    <a:pt x="1224" y="923"/>
                    <a:pt x="1224" y="923"/>
                  </a:cubicBezTo>
                  <a:lnTo>
                    <a:pt x="1513" y="86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 anchor="b">
              <a:norm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:a14="http://schemas.microsoft.com/office/drawing/2010/main" xmlns="" id="{E8ECEE60-4898-4D19-87BF-8B5407FFE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840" y="2872446"/>
              <a:ext cx="1299625" cy="3157336"/>
            </a:xfrm>
            <a:custGeom>
              <a:avLst/>
              <a:gdLst>
                <a:gd name="T0" fmla="*/ 552 w 552"/>
                <a:gd name="T1" fmla="*/ 276 h 1342"/>
                <a:gd name="T2" fmla="*/ 276 w 552"/>
                <a:gd name="T3" fmla="*/ 0 h 1342"/>
                <a:gd name="T4" fmla="*/ 0 w 552"/>
                <a:gd name="T5" fmla="*/ 276 h 1342"/>
                <a:gd name="T6" fmla="*/ 145 w 552"/>
                <a:gd name="T7" fmla="*/ 519 h 1342"/>
                <a:gd name="T8" fmla="*/ 145 w 552"/>
                <a:gd name="T9" fmla="*/ 1111 h 1342"/>
                <a:gd name="T10" fmla="*/ 94 w 552"/>
                <a:gd name="T11" fmla="*/ 1111 h 1342"/>
                <a:gd name="T12" fmla="*/ 278 w 552"/>
                <a:gd name="T13" fmla="*/ 1342 h 1342"/>
                <a:gd name="T14" fmla="*/ 462 w 552"/>
                <a:gd name="T15" fmla="*/ 1111 h 1342"/>
                <a:gd name="T16" fmla="*/ 412 w 552"/>
                <a:gd name="T17" fmla="*/ 1111 h 1342"/>
                <a:gd name="T18" fmla="*/ 412 w 552"/>
                <a:gd name="T19" fmla="*/ 516 h 1342"/>
                <a:gd name="T20" fmla="*/ 552 w 552"/>
                <a:gd name="T21" fmla="*/ 276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2" h="1342">
                  <a:moveTo>
                    <a:pt x="552" y="276"/>
                  </a:moveTo>
                  <a:cubicBezTo>
                    <a:pt x="552" y="123"/>
                    <a:pt x="428" y="0"/>
                    <a:pt x="276" y="0"/>
                  </a:cubicBezTo>
                  <a:cubicBezTo>
                    <a:pt x="123" y="0"/>
                    <a:pt x="0" y="123"/>
                    <a:pt x="0" y="276"/>
                  </a:cubicBezTo>
                  <a:cubicBezTo>
                    <a:pt x="0" y="381"/>
                    <a:pt x="58" y="472"/>
                    <a:pt x="145" y="519"/>
                  </a:cubicBezTo>
                  <a:cubicBezTo>
                    <a:pt x="145" y="1111"/>
                    <a:pt x="145" y="1111"/>
                    <a:pt x="145" y="1111"/>
                  </a:cubicBezTo>
                  <a:cubicBezTo>
                    <a:pt x="94" y="1111"/>
                    <a:pt x="94" y="1111"/>
                    <a:pt x="94" y="1111"/>
                  </a:cubicBezTo>
                  <a:cubicBezTo>
                    <a:pt x="278" y="1342"/>
                    <a:pt x="278" y="1342"/>
                    <a:pt x="278" y="1342"/>
                  </a:cubicBezTo>
                  <a:cubicBezTo>
                    <a:pt x="462" y="1111"/>
                    <a:pt x="462" y="1111"/>
                    <a:pt x="462" y="1111"/>
                  </a:cubicBezTo>
                  <a:cubicBezTo>
                    <a:pt x="412" y="1111"/>
                    <a:pt x="412" y="1111"/>
                    <a:pt x="412" y="1111"/>
                  </a:cubicBezTo>
                  <a:cubicBezTo>
                    <a:pt x="412" y="516"/>
                    <a:pt x="412" y="516"/>
                    <a:pt x="412" y="516"/>
                  </a:cubicBezTo>
                  <a:cubicBezTo>
                    <a:pt x="495" y="469"/>
                    <a:pt x="552" y="379"/>
                    <a:pt x="552" y="276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lIns="144000" tIns="144000" rIns="144000" bIns="144000" anchor="b" anchorCtr="1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0752" name="任意多边形: 形状 8"/>
            <p:cNvSpPr>
              <a:spLocks/>
            </p:cNvSpPr>
            <p:nvPr/>
          </p:nvSpPr>
          <p:spPr bwMode="auto">
            <a:xfrm>
              <a:off x="1642494" y="2973916"/>
              <a:ext cx="1085387" cy="1084171"/>
            </a:xfrm>
            <a:custGeom>
              <a:avLst/>
              <a:gdLst>
                <a:gd name="T0" fmla="*/ 2147483646 w 461"/>
                <a:gd name="T1" fmla="*/ 2147483646 h 461"/>
                <a:gd name="T2" fmla="*/ 2147483646 w 461"/>
                <a:gd name="T3" fmla="*/ 2147483646 h 461"/>
                <a:gd name="T4" fmla="*/ 2147483646 w 461"/>
                <a:gd name="T5" fmla="*/ 2147483646 h 461"/>
                <a:gd name="T6" fmla="*/ 2147483646 w 461"/>
                <a:gd name="T7" fmla="*/ 2147483646 h 461"/>
                <a:gd name="T8" fmla="*/ 2147483646 w 461"/>
                <a:gd name="T9" fmla="*/ 2147483646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1" h="461">
                  <a:moveTo>
                    <a:pt x="426" y="166"/>
                  </a:moveTo>
                  <a:cubicBezTo>
                    <a:pt x="461" y="274"/>
                    <a:pt x="403" y="390"/>
                    <a:pt x="295" y="425"/>
                  </a:cubicBezTo>
                  <a:cubicBezTo>
                    <a:pt x="187" y="461"/>
                    <a:pt x="71" y="402"/>
                    <a:pt x="36" y="295"/>
                  </a:cubicBezTo>
                  <a:cubicBezTo>
                    <a:pt x="0" y="187"/>
                    <a:pt x="59" y="71"/>
                    <a:pt x="166" y="35"/>
                  </a:cubicBezTo>
                  <a:cubicBezTo>
                    <a:pt x="274" y="0"/>
                    <a:pt x="390" y="58"/>
                    <a:pt x="426" y="1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419850" y="2136775"/>
            <a:ext cx="3327400" cy="3125788"/>
            <a:chOff x="6582881" y="1359674"/>
            <a:chExt cx="4435539" cy="416615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:a14="http://schemas.microsoft.com/office/drawing/2010/main" xmlns="" id="{66ABA5BB-EC97-46D7-BE65-92C333FC3D6F}"/>
                </a:ext>
              </a:extLst>
            </p:cNvPr>
            <p:cNvSpPr/>
            <p:nvPr/>
          </p:nvSpPr>
          <p:spPr>
            <a:xfrm>
              <a:off x="6582881" y="4874136"/>
              <a:ext cx="624277" cy="624181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30728" name="组合 12"/>
            <p:cNvGrpSpPr>
              <a:grpSpLocks/>
            </p:cNvGrpSpPr>
            <p:nvPr/>
          </p:nvGrpSpPr>
          <p:grpSpPr bwMode="auto">
            <a:xfrm>
              <a:off x="7055845" y="4962592"/>
              <a:ext cx="3962574" cy="563232"/>
              <a:chOff x="6444107" y="1527448"/>
              <a:chExt cx="4232109" cy="563232"/>
            </a:xfrm>
          </p:grpSpPr>
          <p:sp>
            <p:nvSpPr>
              <p:cNvPr id="30" name="文本框 3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79A372-9EEA-47E6-A636-C89034B72699}"/>
                  </a:ext>
                </a:extLst>
              </p:cNvPr>
              <p:cNvSpPr txBox="1"/>
              <p:nvPr/>
            </p:nvSpPr>
            <p:spPr>
              <a:xfrm>
                <a:off x="6442982" y="1527859"/>
                <a:ext cx="4233234" cy="24332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大麦</a:t>
                </a:r>
              </a:p>
            </p:txBody>
          </p:sp>
          <p:sp>
            <p:nvSpPr>
              <p:cNvPr id="31" name="文本框 3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8656E27-28F2-48FF-A497-1FAF6E3356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71183"/>
                <a:ext cx="4233234" cy="31949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回乳、开胃</a:t>
                </a:r>
              </a:p>
            </p:txBody>
          </p:sp>
        </p:grp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:a14="http://schemas.microsoft.com/office/drawing/2010/main" xmlns="" id="{6705B9E5-9687-4D10-8AB7-D0BDA97D384D}"/>
                </a:ext>
              </a:extLst>
            </p:cNvPr>
            <p:cNvSpPr/>
            <p:nvPr/>
          </p:nvSpPr>
          <p:spPr>
            <a:xfrm>
              <a:off x="6589230" y="3996049"/>
              <a:ext cx="624276" cy="62418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0730" name="组合 14"/>
            <p:cNvGrpSpPr>
              <a:grpSpLocks/>
            </p:cNvGrpSpPr>
            <p:nvPr/>
          </p:nvGrpSpPr>
          <p:grpSpPr bwMode="auto">
            <a:xfrm>
              <a:off x="7055845" y="3671413"/>
              <a:ext cx="3962575" cy="975835"/>
              <a:chOff x="6444107" y="1114845"/>
              <a:chExt cx="4232110" cy="975835"/>
            </a:xfrm>
          </p:grpSpPr>
          <p:sp>
            <p:nvSpPr>
              <p:cNvPr id="28" name="文本框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34947D-640B-47FD-B07E-1B3759C8B35E}"/>
                  </a:ext>
                </a:extLst>
              </p:cNvPr>
              <p:cNvSpPr txBox="1"/>
              <p:nvPr/>
            </p:nvSpPr>
            <p:spPr>
              <a:xfrm>
                <a:off x="6442982" y="1115753"/>
                <a:ext cx="4233235" cy="655920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>
                <a:norm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小麦</a:t>
                </a:r>
              </a:p>
            </p:txBody>
          </p:sp>
          <p:sp>
            <p:nvSpPr>
              <p:cNvPr id="29" name="文本框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1FD044-A06B-4EA4-8073-7A61554C87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71672"/>
                <a:ext cx="4233235" cy="319496"/>
              </a:xfrm>
              <a:prstGeom prst="rect">
                <a:avLst/>
              </a:prstGeom>
            </p:spPr>
            <p:txBody>
              <a:bodyPr lIns="360000" tIns="0" rIns="0" bIns="0" anchor="ctr"/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安神敛汗</a:t>
                </a:r>
              </a:p>
            </p:txBody>
          </p:sp>
        </p:grp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:a14="http://schemas.microsoft.com/office/drawing/2010/main" xmlns="" id="{63C3E972-5187-47D9-8D8F-3E32C4A697D0}"/>
                </a:ext>
              </a:extLst>
            </p:cNvPr>
            <p:cNvSpPr/>
            <p:nvPr/>
          </p:nvSpPr>
          <p:spPr>
            <a:xfrm>
              <a:off x="6589230" y="3115847"/>
              <a:ext cx="624276" cy="62629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0732" name="组合 16"/>
            <p:cNvGrpSpPr>
              <a:grpSpLocks/>
            </p:cNvGrpSpPr>
            <p:nvPr/>
          </p:nvGrpSpPr>
          <p:grpSpPr bwMode="auto"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26" name="文本框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CD71C6-9783-4AED-A3A6-FE806A4AF537}"/>
                  </a:ext>
                </a:extLst>
              </p:cNvPr>
              <p:cNvSpPr txBox="1"/>
              <p:nvPr/>
            </p:nvSpPr>
            <p:spPr>
              <a:xfrm>
                <a:off x="6442982" y="1469593"/>
                <a:ext cx="4233234" cy="24332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薏米</a:t>
                </a:r>
              </a:p>
            </p:txBody>
          </p:sp>
          <p:sp>
            <p:nvSpPr>
              <p:cNvPr id="27" name="文本框 2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D478B8-D229-40CF-9A99-5FC2D6B5E1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12918"/>
                <a:ext cx="4233234" cy="319497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健脾利湿、排脓消肿、抗癌</a:t>
                </a:r>
              </a:p>
            </p:txBody>
          </p:sp>
        </p:grp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:a14="http://schemas.microsoft.com/office/drawing/2010/main" xmlns="" id="{9CD9155F-AF38-4D91-87D5-63C899C809F1}"/>
                </a:ext>
              </a:extLst>
            </p:cNvPr>
            <p:cNvSpPr/>
            <p:nvPr/>
          </p:nvSpPr>
          <p:spPr>
            <a:xfrm>
              <a:off x="6589230" y="2237761"/>
              <a:ext cx="624276" cy="62418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0734" name="组合 18"/>
            <p:cNvGrpSpPr>
              <a:grpSpLocks/>
            </p:cNvGrpSpPr>
            <p:nvPr/>
          </p:nvGrpSpPr>
          <p:grpSpPr bwMode="auto">
            <a:xfrm>
              <a:off x="7055845" y="2307512"/>
              <a:ext cx="3962574" cy="563232"/>
              <a:chOff x="6444107" y="1508096"/>
              <a:chExt cx="4232109" cy="563232"/>
            </a:xfrm>
          </p:grpSpPr>
          <p:sp>
            <p:nvSpPr>
              <p:cNvPr id="24" name="文本框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11A897-259C-4494-9DD0-AD8800847CC5}"/>
                  </a:ext>
                </a:extLst>
              </p:cNvPr>
              <p:cNvSpPr txBox="1"/>
              <p:nvPr/>
            </p:nvSpPr>
            <p:spPr>
              <a:xfrm>
                <a:off x="6442982" y="1508168"/>
                <a:ext cx="4233234" cy="2433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玉米</a:t>
                </a:r>
              </a:p>
            </p:txBody>
          </p:sp>
          <p:sp>
            <p:nvSpPr>
              <p:cNvPr id="25" name="文本框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F0A17D5-A148-4A62-977B-9750A50F8E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51494"/>
                <a:ext cx="4233234" cy="319496"/>
              </a:xfrm>
              <a:prstGeom prst="rect">
                <a:avLst/>
              </a:prstGeom>
            </p:spPr>
            <p:txBody>
              <a:bodyPr lIns="360000" tIns="0" rIns="0" bIns="0" anchor="ctr">
                <a:normAutofit lnSpcReduction="10000"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降糖、降脂</a:t>
                </a:r>
              </a:p>
            </p:txBody>
          </p:sp>
        </p:grp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:a14="http://schemas.microsoft.com/office/drawing/2010/main" xmlns="" id="{5010B19F-4C3E-4EEF-8C3C-573A0DC92A5F}"/>
                </a:ext>
              </a:extLst>
            </p:cNvPr>
            <p:cNvSpPr/>
            <p:nvPr/>
          </p:nvSpPr>
          <p:spPr>
            <a:xfrm>
              <a:off x="6589230" y="1359674"/>
              <a:ext cx="624276" cy="62418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30736" name="组合 20"/>
            <p:cNvGrpSpPr>
              <a:grpSpLocks/>
            </p:cNvGrpSpPr>
            <p:nvPr/>
          </p:nvGrpSpPr>
          <p:grpSpPr bwMode="auto">
            <a:xfrm>
              <a:off x="7055845" y="1448288"/>
              <a:ext cx="3962574" cy="563232"/>
              <a:chOff x="6444107" y="1527448"/>
              <a:chExt cx="4232109" cy="563232"/>
            </a:xfrm>
          </p:grpSpPr>
          <p:sp>
            <p:nvSpPr>
              <p:cNvPr id="22" name="文本框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F3E14D4-8C59-4081-9FD7-DDF11E968A7A}"/>
                  </a:ext>
                </a:extLst>
              </p:cNvPr>
              <p:cNvSpPr txBox="1"/>
              <p:nvPr/>
            </p:nvSpPr>
            <p:spPr>
              <a:xfrm>
                <a:off x="6442982" y="1527700"/>
                <a:ext cx="4233234" cy="2433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糯米</a:t>
                </a:r>
              </a:p>
            </p:txBody>
          </p:sp>
          <p:sp>
            <p:nvSpPr>
              <p:cNvPr id="23" name="文本框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B9268C-2374-41BD-B889-C15B72DB6C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42982" y="1771026"/>
                <a:ext cx="4233234" cy="319496"/>
              </a:xfrm>
              <a:prstGeom prst="rect">
                <a:avLst/>
              </a:prstGeom>
            </p:spPr>
            <p:txBody>
              <a:bodyPr lIns="360000" tIns="0" rIns="0" bIns="0" anchor="ctr">
                <a:norm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止汗止泻</a:t>
                </a:r>
              </a:p>
            </p:txBody>
          </p:sp>
        </p:grpSp>
      </p:grpSp>
      <p:sp>
        <p:nvSpPr>
          <p:cNvPr id="30725" name="文本框 31"/>
          <p:cNvSpPr txBox="1">
            <a:spLocks noChangeArrowheads="1"/>
          </p:cNvSpPr>
          <p:nvPr/>
        </p:nvSpPr>
        <p:spPr bwMode="auto">
          <a:xfrm>
            <a:off x="2830513" y="3335338"/>
            <a:ext cx="536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+mn-lt"/>
                <a:ea typeface="+mn-ea"/>
                <a:cs typeface="+mn-ea"/>
                <a:sym typeface="+mn-lt"/>
              </a:rPr>
              <a:t>米面</a:t>
            </a:r>
          </a:p>
        </p:txBody>
      </p:sp>
      <p:sp>
        <p:nvSpPr>
          <p:cNvPr id="30726" name="矩形 32"/>
          <p:cNvSpPr>
            <a:spLocks noChangeArrowheads="1"/>
          </p:cNvSpPr>
          <p:nvPr/>
        </p:nvSpPr>
        <p:spPr bwMode="auto">
          <a:xfrm>
            <a:off x="2049463" y="5738813"/>
            <a:ext cx="2262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大多有益气健脾作用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239760" y="672544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饮食与养生"/>
</p:tagLst>
</file>

<file path=ppt/theme/theme1.xml><?xml version="1.0" encoding="utf-8"?>
<a:theme xmlns:a="http://schemas.openxmlformats.org/drawingml/2006/main" name="第一PPT，www.1ppt.com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3024"/>
      </a:accent1>
      <a:accent2>
        <a:srgbClr val="3F3024"/>
      </a:accent2>
      <a:accent3>
        <a:srgbClr val="3F3024"/>
      </a:accent3>
      <a:accent4>
        <a:srgbClr val="3F3024"/>
      </a:accent4>
      <a:accent5>
        <a:srgbClr val="3F3024"/>
      </a:accent5>
      <a:accent6>
        <a:srgbClr val="3F3024"/>
      </a:accent6>
      <a:hlink>
        <a:srgbClr val="0563C1"/>
      </a:hlink>
      <a:folHlink>
        <a:srgbClr val="954F72"/>
      </a:folHlink>
    </a:clrScheme>
    <a:fontScheme name="4tcjfmx3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1050</Words>
  <Application>Microsoft Office PowerPoint</Application>
  <PresentationFormat>宽屏</PresentationFormat>
  <Paragraphs>337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Meiryo</vt:lpstr>
      <vt:lpstr>等线</vt:lpstr>
      <vt:lpstr>等线 Light</vt:lpstr>
      <vt:lpstr>方正清刻本悦宋简体</vt:lpstr>
      <vt:lpstr>汉仪尚巍手书W</vt:lpstr>
      <vt:lpstr>宋体</vt:lpstr>
      <vt:lpstr>微软雅黑</vt:lpstr>
      <vt:lpstr>义启小魏楷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65</cp:revision>
  <dcterms:created xsi:type="dcterms:W3CDTF">2017-12-13T01:04:38Z</dcterms:created>
  <dcterms:modified xsi:type="dcterms:W3CDTF">2022-12-30T01:21:25Z</dcterms:modified>
</cp:coreProperties>
</file>