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theme/themeOverride15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46" r:id="rId2"/>
    <p:sldMasterId id="2147483750" r:id="rId3"/>
  </p:sldMasterIdLst>
  <p:notesMasterIdLst>
    <p:notesMasterId r:id="rId44"/>
  </p:notesMasterIdLst>
  <p:sldIdLst>
    <p:sldId id="434" r:id="rId4"/>
    <p:sldId id="435" r:id="rId5"/>
    <p:sldId id="443" r:id="rId6"/>
    <p:sldId id="484" r:id="rId7"/>
    <p:sldId id="445" r:id="rId8"/>
    <p:sldId id="446" r:id="rId9"/>
    <p:sldId id="447" r:id="rId10"/>
    <p:sldId id="448" r:id="rId11"/>
    <p:sldId id="485" r:id="rId12"/>
    <p:sldId id="450" r:id="rId13"/>
    <p:sldId id="451" r:id="rId14"/>
    <p:sldId id="452" r:id="rId15"/>
    <p:sldId id="453" r:id="rId16"/>
    <p:sldId id="454" r:id="rId17"/>
    <p:sldId id="455" r:id="rId18"/>
    <p:sldId id="456" r:id="rId19"/>
    <p:sldId id="486" r:id="rId20"/>
    <p:sldId id="458" r:id="rId21"/>
    <p:sldId id="459" r:id="rId22"/>
    <p:sldId id="460" r:id="rId23"/>
    <p:sldId id="461" r:id="rId24"/>
    <p:sldId id="462" r:id="rId25"/>
    <p:sldId id="463" r:id="rId26"/>
    <p:sldId id="464" r:id="rId27"/>
    <p:sldId id="465" r:id="rId28"/>
    <p:sldId id="466" r:id="rId29"/>
    <p:sldId id="487" r:id="rId30"/>
    <p:sldId id="468" r:id="rId31"/>
    <p:sldId id="469" r:id="rId32"/>
    <p:sldId id="470" r:id="rId33"/>
    <p:sldId id="471" r:id="rId34"/>
    <p:sldId id="472" r:id="rId35"/>
    <p:sldId id="488" r:id="rId36"/>
    <p:sldId id="474" r:id="rId37"/>
    <p:sldId id="475" r:id="rId38"/>
    <p:sldId id="476" r:id="rId39"/>
    <p:sldId id="477" r:id="rId40"/>
    <p:sldId id="478" r:id="rId41"/>
    <p:sldId id="479" r:id="rId42"/>
    <p:sldId id="489" r:id="rId43"/>
  </p:sldIdLst>
  <p:sldSz cx="9144000" cy="5143500" type="screen16x9"/>
  <p:notesSz cx="6858000" cy="9144000"/>
  <p:custDataLst>
    <p:tags r:id="rId4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342746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685491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028238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370982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1713729" algn="l" defTabSz="685491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056474" algn="l" defTabSz="685491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2399220" algn="l" defTabSz="685491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2741965" algn="l" defTabSz="685491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 userDrawn="1">
          <p15:clr>
            <a:srgbClr val="A4A3A4"/>
          </p15:clr>
        </p15:guide>
        <p15:guide id="2" pos="28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6"/>
    <a:srgbClr val="002B82"/>
    <a:srgbClr val="0439CE"/>
    <a:srgbClr val="82BCD8"/>
    <a:srgbClr val="0000FF"/>
    <a:srgbClr val="3EB405"/>
    <a:srgbClr val="44B505"/>
    <a:srgbClr val="FFFFFF"/>
    <a:srgbClr val="A6B727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Objects="1">
      <p:cViewPr varScale="1">
        <p:scale>
          <a:sx n="143" d="100"/>
          <a:sy n="143" d="100"/>
        </p:scale>
        <p:origin x="720" y="102"/>
      </p:cViewPr>
      <p:guideLst>
        <p:guide orient="horz" pos="1619"/>
        <p:guide pos="28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1" d="100"/>
        <a:sy n="15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1月份</c:v>
                </c:pt>
                <c:pt idx="1">
                  <c:v>2月份</c:v>
                </c:pt>
                <c:pt idx="2">
                  <c:v>3月份</c:v>
                </c:pt>
                <c:pt idx="3">
                  <c:v>4月份</c:v>
                </c:pt>
                <c:pt idx="4">
                  <c:v>5月份</c:v>
                </c:pt>
                <c:pt idx="5">
                  <c:v>6月份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3.1</c:v>
                </c:pt>
                <c:pt idx="5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F2-4BED-86F8-268F9E2B3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overlap val="-27"/>
        <c:axId val="605094512"/>
        <c:axId val="605104304"/>
      </c:barChart>
      <c:catAx>
        <c:axId val="60509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ITC Avant Garde Std Bk" panose="020B0502020202020204" pitchFamily="34" charset="0"/>
                <a:ea typeface="方正正纤黑简体" panose="02000000000000000000" pitchFamily="2" charset="-122"/>
                <a:cs typeface="+mn-cs"/>
              </a:defRPr>
            </a:pPr>
            <a:endParaRPr lang="zh-CN"/>
          </a:p>
        </c:txPr>
        <c:crossAx val="605104304"/>
        <c:crosses val="autoZero"/>
        <c:auto val="1"/>
        <c:lblAlgn val="ctr"/>
        <c:lblOffset val="100"/>
        <c:noMultiLvlLbl val="0"/>
      </c:catAx>
      <c:valAx>
        <c:axId val="605104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ITC Avant Garde Std Bk" panose="020B0502020202020204" pitchFamily="34" charset="0"/>
                <a:ea typeface="+mn-ea"/>
                <a:cs typeface="+mn-cs"/>
              </a:defRPr>
            </a:pPr>
            <a:endParaRPr lang="zh-CN"/>
          </a:p>
        </c:txPr>
        <c:crossAx val="60509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2BD-4FA8-9935-52A8D011680C}"/>
              </c:ext>
            </c:extLst>
          </c:dPt>
          <c:cat>
            <c:strRef>
              <c:f>Sheet1!$A$2:$A$7</c:f>
              <c:strCache>
                <c:ptCount val="6"/>
                <c:pt idx="0">
                  <c:v>7月份</c:v>
                </c:pt>
                <c:pt idx="1">
                  <c:v>8月份</c:v>
                </c:pt>
                <c:pt idx="2">
                  <c:v>9月份</c:v>
                </c:pt>
                <c:pt idx="3">
                  <c:v>10月份</c:v>
                </c:pt>
                <c:pt idx="4">
                  <c:v>11月份</c:v>
                </c:pt>
                <c:pt idx="5">
                  <c:v>12月份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3.1</c:v>
                </c:pt>
                <c:pt idx="5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2BD-4FA8-9935-52A8D0116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overlap val="-27"/>
        <c:axId val="605104848"/>
        <c:axId val="605097232"/>
      </c:barChart>
      <c:catAx>
        <c:axId val="60510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ITC Avant Garde Std Bk" panose="020B0502020202020204" pitchFamily="34" charset="0"/>
                <a:ea typeface="方正正纤黑简体" panose="02000000000000000000" pitchFamily="2" charset="-122"/>
                <a:cs typeface="+mn-cs"/>
              </a:defRPr>
            </a:pPr>
            <a:endParaRPr lang="zh-CN"/>
          </a:p>
        </c:txPr>
        <c:crossAx val="605097232"/>
        <c:crosses val="autoZero"/>
        <c:auto val="1"/>
        <c:lblAlgn val="ctr"/>
        <c:lblOffset val="100"/>
        <c:noMultiLvlLbl val="0"/>
      </c:catAx>
      <c:valAx>
        <c:axId val="605097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ITC Avant Garde Std Bk" panose="020B0502020202020204" pitchFamily="34" charset="0"/>
                <a:ea typeface="+mn-ea"/>
                <a:cs typeface="+mn-cs"/>
              </a:defRPr>
            </a:pPr>
            <a:endParaRPr lang="zh-CN"/>
          </a:p>
        </c:txPr>
        <c:crossAx val="60510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43496762781269"/>
          <c:y val="4.0878899260287975E-2"/>
          <c:w val="0.85356503237218728"/>
          <c:h val="0.91824220147942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固定值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81F-4264-88EA-40AF4AA6C2C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81F-4264-88EA-40AF4AA6C2C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81F-4264-88EA-40AF4AA6C2CF}"/>
              </c:ext>
            </c:extLst>
          </c:dPt>
          <c:cat>
            <c:strRef>
              <c:f>Sheet1!$A$2:$A$6</c:f>
              <c:strCache>
                <c:ptCount val="5"/>
                <c:pt idx="0">
                  <c:v>部门1</c:v>
                </c:pt>
                <c:pt idx="1">
                  <c:v>部门2</c:v>
                </c:pt>
                <c:pt idx="2">
                  <c:v>部门3</c:v>
                </c:pt>
                <c:pt idx="3">
                  <c:v>部门4</c:v>
                </c:pt>
                <c:pt idx="4">
                  <c:v>部门5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81F-4264-88EA-40AF4AA6C2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数据填入2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81F-4264-88EA-40AF4AA6C2C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C81F-4264-88EA-40AF4AA6C2C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81F-4264-88EA-40AF4AA6C2C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C81F-4264-88EA-40AF4AA6C2CF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C81F-4264-88EA-40AF4AA6C2CF}"/>
              </c:ext>
            </c:extLst>
          </c:dPt>
          <c:dLbls>
            <c:dLbl>
              <c:idx val="0"/>
              <c:layout>
                <c:manualLayout>
                  <c:x val="-6.3115955191647685E-2"/>
                  <c:y val="3.71743404583178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81F-4264-88EA-40AF4AA6C2CF}"/>
                </c:ext>
                <c:ext xmlns:c15="http://schemas.microsoft.com/office/drawing/2012/chart" uri="{CE6537A1-D6FC-4f65-9D91-7224C49458BB}">
                  <c15:layout>
                    <c:manualLayout>
                      <c:w val="8.9455684523595036E-2"/>
                      <c:h val="0.1053429043214292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6.311595519164763E-2"/>
                  <c:y val="3.71743404583178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81F-4264-88EA-40AF4AA6C2CF}"/>
                </c:ext>
                <c:ext xmlns:c15="http://schemas.microsoft.com/office/drawing/2012/chart" uri="{CE6537A1-D6FC-4f65-9D91-7224C49458BB}">
                  <c15:layout>
                    <c:manualLayout>
                      <c:w val="8.9455684523595036E-2"/>
                      <c:h val="0.1053429043214292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6.311595519164763E-2"/>
                  <c:y val="3.71743404583184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81F-4264-88EA-40AF4AA6C2CF}"/>
                </c:ext>
                <c:ext xmlns:c15="http://schemas.microsoft.com/office/drawing/2012/chart" uri="{CE6537A1-D6FC-4f65-9D91-7224C49458BB}">
                  <c15:layout>
                    <c:manualLayout>
                      <c:w val="8.9455684523595036E-2"/>
                      <c:h val="0.1053429043214292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6.3115955191647741E-2"/>
                  <c:y val="3.71743404583191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81F-4264-88EA-40AF4AA6C2CF}"/>
                </c:ext>
                <c:ext xmlns:c15="http://schemas.microsoft.com/office/drawing/2012/chart" uri="{CE6537A1-D6FC-4f65-9D91-7224C49458BB}">
                  <c15:layout>
                    <c:manualLayout>
                      <c:w val="8.9455684523595036E-2"/>
                      <c:h val="0.1053429043214292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6.311595519164763E-2"/>
                  <c:y val="3.71743404583178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81F-4264-88EA-40AF4AA6C2CF}"/>
                </c:ext>
                <c:ext xmlns:c15="http://schemas.microsoft.com/office/drawing/2012/chart" uri="{CE6537A1-D6FC-4f65-9D91-7224C49458BB}">
                  <c15:layout>
                    <c:manualLayout>
                      <c:w val="8.9455684523595036E-2"/>
                      <c:h val="0.10534290432142927"/>
                    </c:manualLayout>
                  </c15:layout>
                </c:ext>
              </c:extLst>
            </c:dLbl>
            <c:spPr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76200" dist="381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19050" prst="angle"/>
              </a:sp3d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ITC Avant Garde Std Bk" panose="020B0502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>
                      <a:gd name="adj" fmla="val 50000"/>
                    </a:avLst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部门1</c:v>
                </c:pt>
                <c:pt idx="1">
                  <c:v>部门2</c:v>
                </c:pt>
                <c:pt idx="2">
                  <c:v>部门3</c:v>
                </c:pt>
                <c:pt idx="3">
                  <c:v>部门4</c:v>
                </c:pt>
                <c:pt idx="4">
                  <c:v>部门5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</c:v>
                </c:pt>
                <c:pt idx="1">
                  <c:v>0.4</c:v>
                </c:pt>
                <c:pt idx="2">
                  <c:v>0.8</c:v>
                </c:pt>
                <c:pt idx="3">
                  <c:v>0.7</c:v>
                </c:pt>
                <c:pt idx="4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81F-4264-88EA-40AF4AA6C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5095056"/>
        <c:axId val="605096144"/>
      </c:barChart>
      <c:catAx>
        <c:axId val="605095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+mn-cs"/>
              </a:defRPr>
            </a:pPr>
            <a:endParaRPr lang="zh-CN"/>
          </a:p>
        </c:txPr>
        <c:crossAx val="605096144"/>
        <c:crosses val="autoZero"/>
        <c:auto val="1"/>
        <c:lblAlgn val="ctr"/>
        <c:lblOffset val="100"/>
        <c:noMultiLvlLbl val="0"/>
      </c:catAx>
      <c:valAx>
        <c:axId val="6050961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050950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5096688"/>
        <c:axId val="348623408"/>
        <c:axId val="0"/>
      </c:bar3DChart>
      <c:catAx>
        <c:axId val="605096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8623408"/>
        <c:crosses val="autoZero"/>
        <c:auto val="1"/>
        <c:lblAlgn val="ctr"/>
        <c:lblOffset val="100"/>
        <c:noMultiLvlLbl val="0"/>
      </c:catAx>
      <c:valAx>
        <c:axId val="3486234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0509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A93C214-0B12-46AB-8A79-327EE726E8C2}" type="datetimeFigureOut">
              <a:rPr lang="zh-CN" altLang="en-US"/>
              <a:pPr/>
              <a:t>2022/12/30</a:t>
            </a:fld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36EE78B-84D8-412F-BC69-ACC7C447BAFC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98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34274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685491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02823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37098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1713729" algn="l" defTabSz="6854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474" algn="l" defTabSz="6854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220" algn="l" defTabSz="6854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1965" algn="l" defTabSz="6854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25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  <a:pPr/>
              <a:t>10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46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4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11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00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30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11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0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srgbClr val="000000"/>
                </a:solidFill>
              </a:rPr>
              <a:pPr/>
              <a:t>17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05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24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8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07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21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17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50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74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06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172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532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srgbClr val="000000"/>
                </a:solidFill>
              </a:rPr>
              <a:pPr/>
              <a:t>27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992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  <a:pPr/>
              <a:t>28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941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9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057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70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84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348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srgbClr val="000000"/>
                </a:solidFill>
              </a:rPr>
              <a:pPr/>
              <a:t>33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405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95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641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089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66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38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833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7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081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4913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  <a:pPr/>
              <a:t>5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46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  <a:pPr/>
              <a:t>6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27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  <a:pPr/>
              <a:t>7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10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  <a:pPr/>
              <a:t>8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91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srgbClr val="000000"/>
                </a:solidFill>
              </a:rPr>
              <a:pPr/>
              <a:t>9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8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2022/12/30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2022/12/30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4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544835"/>
      </p:ext>
    </p:extLst>
  </p:cSld>
  <p:clrMapOvr>
    <a:masterClrMapping/>
  </p:clrMapOvr>
  <p:transition spd="med" advClick="0" advTm="1000"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94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2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8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86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0806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96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30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099378"/>
      </p:ext>
    </p:extLst>
  </p:cSld>
  <p:clrMapOvr>
    <a:masterClrMapping/>
  </p:clrMapOvr>
  <p:transition spd="med" advClick="0" advTm="1000">
    <p:pull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94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2022/12/30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88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80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65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2022/12/30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40636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2022/12/30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292494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114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95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82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124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91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0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2082914"/>
            <a:ext cx="7886700" cy="802754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290590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2022/12/30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877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6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99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30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189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25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9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2022/12/30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40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2022/12/30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55576" y="5039687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5709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2022/12/30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8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2022/12/30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87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2022/12/30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2022/12/30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6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3EB405">
                <a:alpha val="40000"/>
                <a:lumMod val="17000"/>
                <a:lumOff val="8300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376" y="407530"/>
            <a:ext cx="7480937" cy="451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060" y="1221581"/>
            <a:ext cx="8010253" cy="3545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2022/12/30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9" y="1906"/>
            <a:ext cx="9141881" cy="513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482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7" r:id="rId4"/>
    <p:sldLayoutId id="2147483745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686" r:id="rId18"/>
    <p:sldLayoutId id="2147483709" r:id="rId19"/>
    <p:sldLayoutId id="2147483711" r:id="rId20"/>
    <p:sldLayoutId id="2147483744" r:id="rId2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891" indent="-267891" algn="l" defTabSz="685800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70000"/>
        <a:buFont typeface="Wingdings" panose="05000000000000000000" pitchFamily="2" charset="2"/>
        <a:buChar char="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7891" indent="-267891" algn="l" defTabSz="685800" rtl="0" eaLnBrk="1" latinLnBrk="0" hangingPunct="1">
        <a:lnSpc>
          <a:spcPct val="130000"/>
        </a:lnSpc>
        <a:spcBef>
          <a:spcPts val="0"/>
        </a:spcBef>
        <a:buFont typeface="Calibri" panose="020F0502020204030204" pitchFamily="34" charset="0"/>
        <a:buChar char=" 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12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4818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4294967295"/>
          </p:nvPr>
        </p:nvSpPr>
        <p:spPr>
          <a:xfrm>
            <a:off x="1114318" y="3072567"/>
            <a:ext cx="4897437" cy="401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400" dirty="0"/>
              <a:t>精美实用、框架完整的年终总结、工作汇报、新年计划</a:t>
            </a:r>
            <a:r>
              <a:rPr lang="en-US" altLang="zh-CN" sz="1400" dirty="0" smtClean="0"/>
              <a:t>PPT</a:t>
            </a:r>
            <a:endParaRPr lang="en-US" altLang="zh-CN" sz="1400" dirty="0"/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350944" y="1883485"/>
            <a:ext cx="6295338" cy="764304"/>
          </a:xfrm>
        </p:spPr>
        <p:txBody>
          <a:bodyPr>
            <a:noAutofit/>
          </a:bodyPr>
          <a:lstStyle/>
          <a:p>
            <a:r>
              <a:rPr lang="zh-CN" altLang="en-US" sz="4800" b="1" dirty="0" smtClean="0">
                <a:ln w="3175">
                  <a:noFill/>
                </a:ln>
                <a:latin typeface="+mn-ea"/>
                <a:ea typeface="+mn-ea"/>
                <a:cs typeface="经典特宋简" panose="02010609010101010101" pitchFamily="49" charset="-122"/>
              </a:rPr>
              <a:t>中国工商银行</a:t>
            </a:r>
            <a:r>
              <a:rPr lang="zh-CN" altLang="en-US" sz="4800" dirty="0" smtClean="0">
                <a:ln w="3175">
                  <a:noFill/>
                </a:ln>
                <a:solidFill>
                  <a:srgbClr val="C00000"/>
                </a:solidFill>
                <a:latin typeface="+mn-ea"/>
                <a:ea typeface="+mn-ea"/>
                <a:cs typeface="经典特宋简" panose="02010609010101010101" pitchFamily="49" charset="-122"/>
              </a:rPr>
              <a:t>工作汇报</a:t>
            </a:r>
            <a:endParaRPr lang="zh-CN" altLang="en-US" sz="4400" b="0" dirty="0">
              <a:ln w="3175">
                <a:noFill/>
              </a:ln>
              <a:solidFill>
                <a:srgbClr val="C00000"/>
              </a:solidFill>
              <a:effectLst/>
              <a:latin typeface="+mn-ea"/>
              <a:ea typeface="+mn-ea"/>
              <a:cs typeface="经典特宋简" panose="02010609010101010101" pitchFamily="49" charset="-122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1649933" y="3381801"/>
            <a:ext cx="3611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dirty="0" smtClean="0">
                <a:solidFill>
                  <a:schemeClr val="tx2"/>
                </a:solidFill>
              </a:rPr>
              <a:t>202X </a:t>
            </a:r>
            <a:r>
              <a:rPr lang="en-US" altLang="zh-CN" sz="1000" dirty="0">
                <a:solidFill>
                  <a:schemeClr val="tx2"/>
                </a:solidFill>
              </a:rPr>
              <a:t>year-end summary work summarizes the boutique PPT</a:t>
            </a:r>
          </a:p>
          <a:p>
            <a:pPr algn="ctr"/>
            <a:r>
              <a:rPr lang="en-US" altLang="zh-CN" sz="1000" dirty="0">
                <a:solidFill>
                  <a:schemeClr val="tx2"/>
                </a:solidFill>
              </a:rPr>
              <a:t>About the summary text input or copy </a:t>
            </a:r>
            <a:r>
              <a:rPr lang="en-US" altLang="zh-CN" sz="1000" dirty="0" smtClean="0">
                <a:solidFill>
                  <a:schemeClr val="tx2"/>
                </a:solidFill>
              </a:rPr>
              <a:t>here</a:t>
            </a:r>
            <a:endParaRPr lang="en-US" altLang="zh-CN" sz="1000" dirty="0">
              <a:solidFill>
                <a:schemeClr val="tx2"/>
              </a:solidFill>
            </a:endParaRPr>
          </a:p>
        </p:txBody>
      </p:sp>
      <p:pic>
        <p:nvPicPr>
          <p:cNvPr id="17" name="Picture 3" descr="C:\Users\Administrator\Desktop\微立体创业计划\002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9074" y="3750898"/>
            <a:ext cx="477197" cy="522024"/>
          </a:xfrm>
          <a:prstGeom prst="ellipse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</a:extLst>
        </p:spPr>
      </p:pic>
      <p:pic>
        <p:nvPicPr>
          <p:cNvPr id="19" name="Picture 3" descr="C:\Users\Administrator\Desktop\微立体创业计划\002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5860" y="3153632"/>
            <a:ext cx="1008112" cy="1008112"/>
          </a:xfrm>
          <a:prstGeom prst="ellipse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</a:extLst>
        </p:spPr>
      </p:pic>
      <p:pic>
        <p:nvPicPr>
          <p:cNvPr id="21" name="Picture 3" descr="C:\Users\Administrator\Desktop\微立体创业计划\002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0516" y="4521774"/>
            <a:ext cx="560110" cy="567659"/>
          </a:xfrm>
          <a:prstGeom prst="ellipse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</a:extLst>
        </p:spPr>
      </p:pic>
      <p:pic>
        <p:nvPicPr>
          <p:cNvPr id="20" name="Picture 3" descr="C:\Users\Administrator\Desktop\微立体创业计划\002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08369" y="3944104"/>
            <a:ext cx="560110" cy="567659"/>
          </a:xfrm>
          <a:prstGeom prst="ellipse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539552" y="2715766"/>
            <a:ext cx="58326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副标题 4"/>
          <p:cNvSpPr txBox="1">
            <a:spLocks/>
          </p:cNvSpPr>
          <p:nvPr/>
        </p:nvSpPr>
        <p:spPr>
          <a:xfrm>
            <a:off x="982775" y="2764860"/>
            <a:ext cx="5365043" cy="401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7891" indent="-267891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7891" indent="-267891" algn="l" defTabSz="685800" rtl="0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 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altLang="zh-CN" sz="1600" dirty="0" smtClean="0">
                <a:solidFill>
                  <a:srgbClr val="C00000"/>
                </a:solidFill>
              </a:rPr>
              <a:t>INDUSTRIAL AND CONMMERCIAL BANK OF CHINA</a:t>
            </a:r>
            <a:endParaRPr lang="en-US" altLang="zh-CN" sz="1600" dirty="0">
              <a:solidFill>
                <a:srgbClr val="C00000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6799235" y="1585484"/>
            <a:ext cx="1589189" cy="1589189"/>
          </a:xfrm>
          <a:prstGeom prst="ellips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ap="rnd">
            <a:solidFill>
              <a:srgbClr val="F2F2F2"/>
            </a:solidFill>
            <a:round/>
          </a:ln>
          <a:effectLst>
            <a:outerShdw blurRad="368300" dist="76200" dir="2700000" sx="111000" sy="111000" algn="tl" rotWithShape="0">
              <a:prstClr val="black">
                <a:alpha val="40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6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4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build="p"/>
          <p:bldP spid="4" grpId="0"/>
          <p:bldP spid="15" grpId="0"/>
          <p:bldP spid="23" grpId="0" build="p"/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build="p"/>
          <p:bldP spid="4" grpId="0"/>
          <p:bldP spid="15" grpId="0"/>
          <p:bldP spid="23" grpId="0" build="p"/>
          <p:bldP spid="2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940025" y="1717265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</p:grpSp>
      <p:sp>
        <p:nvSpPr>
          <p:cNvPr id="7" name="TextBox 11"/>
          <p:cNvSpPr txBox="1"/>
          <p:nvPr/>
        </p:nvSpPr>
        <p:spPr>
          <a:xfrm>
            <a:off x="4644843" y="1421577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638595" y="1588290"/>
            <a:ext cx="792088" cy="0"/>
          </a:xfrm>
          <a:prstGeom prst="line">
            <a:avLst/>
          </a:prstGeom>
          <a:ln w="6350">
            <a:solidFill>
              <a:srgbClr val="939590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4"/>
          <p:cNvSpPr txBox="1"/>
          <p:nvPr/>
        </p:nvSpPr>
        <p:spPr>
          <a:xfrm>
            <a:off x="4644843" y="1927596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638595" y="2094309"/>
            <a:ext cx="792088" cy="0"/>
          </a:xfrm>
          <a:prstGeom prst="line">
            <a:avLst/>
          </a:prstGeom>
          <a:ln w="6350">
            <a:solidFill>
              <a:srgbClr val="939590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7"/>
          <p:cNvSpPr txBox="1"/>
          <p:nvPr/>
        </p:nvSpPr>
        <p:spPr>
          <a:xfrm>
            <a:off x="4644843" y="2431652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3638595" y="2598365"/>
            <a:ext cx="792088" cy="0"/>
          </a:xfrm>
          <a:prstGeom prst="line">
            <a:avLst/>
          </a:prstGeom>
          <a:ln w="6350">
            <a:solidFill>
              <a:srgbClr val="939590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0"/>
          <p:cNvSpPr txBox="1"/>
          <p:nvPr/>
        </p:nvSpPr>
        <p:spPr>
          <a:xfrm>
            <a:off x="4644843" y="2935708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638595" y="3102421"/>
            <a:ext cx="792088" cy="0"/>
          </a:xfrm>
          <a:prstGeom prst="line">
            <a:avLst/>
          </a:prstGeom>
          <a:ln w="6350">
            <a:solidFill>
              <a:srgbClr val="939590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3"/>
          <p:cNvSpPr txBox="1"/>
          <p:nvPr/>
        </p:nvSpPr>
        <p:spPr>
          <a:xfrm>
            <a:off x="4644843" y="3439764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3638595" y="3606477"/>
            <a:ext cx="792088" cy="0"/>
          </a:xfrm>
          <a:prstGeom prst="line">
            <a:avLst/>
          </a:prstGeom>
          <a:ln w="6350">
            <a:solidFill>
              <a:srgbClr val="939590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6"/>
          <p:cNvSpPr txBox="1"/>
          <p:nvPr/>
        </p:nvSpPr>
        <p:spPr>
          <a:xfrm>
            <a:off x="4644843" y="3943820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3638595" y="4110533"/>
            <a:ext cx="792088" cy="0"/>
          </a:xfrm>
          <a:prstGeom prst="line">
            <a:avLst/>
          </a:prstGeom>
          <a:ln w="6350">
            <a:solidFill>
              <a:srgbClr val="939590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3427015" y="1450900"/>
            <a:ext cx="274777" cy="2747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/>
              </a:rPr>
              <a:t>1</a:t>
            </a:r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425919" y="1952988"/>
            <a:ext cx="274777" cy="2747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/>
              </a:rPr>
              <a:t>2</a:t>
            </a:r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425730" y="2462943"/>
            <a:ext cx="274777" cy="2747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/>
              </a:rPr>
              <a:t>3</a:t>
            </a:r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424634" y="2965031"/>
            <a:ext cx="274777" cy="2747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/>
              </a:rPr>
              <a:t>4</a:t>
            </a:r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427060" y="3467289"/>
            <a:ext cx="274777" cy="2747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/>
              </a:rPr>
              <a:t>5</a:t>
            </a:r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425964" y="3969377"/>
            <a:ext cx="274777" cy="2747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/>
              </a:rPr>
              <a:t>6</a:t>
            </a:r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25" name="TextBox 41"/>
          <p:cNvSpPr txBox="1"/>
          <p:nvPr/>
        </p:nvSpPr>
        <p:spPr>
          <a:xfrm>
            <a:off x="1277519" y="2569322"/>
            <a:ext cx="14008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/>
                <a:ea typeface="微软雅黑"/>
              </a:rPr>
              <a:t>标题内容</a:t>
            </a:r>
            <a:endParaRPr lang="en-US" altLang="zh-CN" sz="2000" b="1" dirty="0">
              <a:solidFill>
                <a:srgbClr val="C00000"/>
              </a:solidFill>
              <a:latin typeface="微软雅黑"/>
              <a:ea typeface="微软雅黑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3855" y="500722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8928245"/>
      </p:ext>
    </p:extLst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2590627" y="1059582"/>
            <a:ext cx="3949472" cy="3949472"/>
          </a:xfrm>
          <a:prstGeom prst="ellipse">
            <a:avLst/>
          </a:prstGeom>
          <a:noFill/>
          <a:ln w="12700">
            <a:solidFill>
              <a:srgbClr val="93959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5" name="椭圆 34"/>
          <p:cNvSpPr/>
          <p:nvPr/>
        </p:nvSpPr>
        <p:spPr>
          <a:xfrm rot="18900000">
            <a:off x="4760671" y="2596062"/>
            <a:ext cx="1471761" cy="189277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/>
            </a:endParaRPr>
          </a:p>
        </p:txBody>
      </p:sp>
      <p:grpSp>
        <p:nvGrpSpPr>
          <p:cNvPr id="6" name="组合 5"/>
          <p:cNvGrpSpPr/>
          <p:nvPr/>
        </p:nvGrpSpPr>
        <p:grpSpPr>
          <a:xfrm rot="8100000">
            <a:off x="3049362" y="1282724"/>
            <a:ext cx="1807574" cy="2348461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/>
              </a:endParaRPr>
            </a:p>
          </p:txBody>
        </p:sp>
        <p:sp>
          <p:nvSpPr>
            <p:cNvPr id="8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779187" y="1131590"/>
            <a:ext cx="928717" cy="928717"/>
            <a:chOff x="2779187" y="1131590"/>
            <a:chExt cx="928717" cy="928717"/>
          </a:xfrm>
          <a:solidFill>
            <a:srgbClr val="002060"/>
          </a:solidFill>
        </p:grpSpPr>
        <p:sp>
          <p:nvSpPr>
            <p:cNvPr id="10" name="椭圆 9"/>
            <p:cNvSpPr/>
            <p:nvPr/>
          </p:nvSpPr>
          <p:spPr>
            <a:xfrm>
              <a:off x="2779187" y="1131590"/>
              <a:ext cx="928717" cy="9287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/>
              </a:endParaRPr>
            </a:p>
          </p:txBody>
        </p:sp>
        <p:sp>
          <p:nvSpPr>
            <p:cNvPr id="11" name="TextBox 6"/>
            <p:cNvSpPr txBox="1"/>
            <p:nvPr/>
          </p:nvSpPr>
          <p:spPr>
            <a:xfrm>
              <a:off x="2799460" y="1347614"/>
              <a:ext cx="87800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700" b="1" dirty="0" smtClean="0">
                  <a:solidFill>
                    <a:schemeClr val="bg1"/>
                  </a:solidFill>
                  <a:latin typeface="微软雅黑"/>
                  <a:ea typeface="微软雅黑"/>
                </a:rPr>
                <a:t>标题</a:t>
              </a:r>
              <a:endParaRPr lang="en-US" altLang="zh-CN" sz="1700" b="1" dirty="0" smtClean="0">
                <a:solidFill>
                  <a:schemeClr val="bg1"/>
                </a:solidFill>
                <a:latin typeface="微软雅黑"/>
                <a:ea typeface="微软雅黑"/>
              </a:endParaRPr>
            </a:p>
            <a:p>
              <a:pPr algn="ctr"/>
              <a:r>
                <a:rPr lang="zh-CN" altLang="en-US" sz="1700" b="1" dirty="0" smtClean="0">
                  <a:solidFill>
                    <a:schemeClr val="bg1"/>
                  </a:solidFill>
                  <a:latin typeface="微软雅黑"/>
                  <a:ea typeface="微软雅黑"/>
                </a:rPr>
                <a:t>内容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724120" y="3698016"/>
            <a:ext cx="899617" cy="889958"/>
            <a:chOff x="5736633" y="2828278"/>
            <a:chExt cx="938798" cy="928717"/>
          </a:xfrm>
        </p:grpSpPr>
        <p:sp>
          <p:nvSpPr>
            <p:cNvPr id="13" name="椭圆 12"/>
            <p:cNvSpPr/>
            <p:nvPr/>
          </p:nvSpPr>
          <p:spPr>
            <a:xfrm>
              <a:off x="5736633" y="2828278"/>
              <a:ext cx="928717" cy="9287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rgbClr val="002060"/>
                </a:solidFill>
                <a:latin typeface="微软雅黑"/>
              </a:endParaRPr>
            </a:p>
          </p:txBody>
        </p:sp>
        <p:sp>
          <p:nvSpPr>
            <p:cNvPr id="14" name="TextBox 8"/>
            <p:cNvSpPr txBox="1"/>
            <p:nvPr/>
          </p:nvSpPr>
          <p:spPr>
            <a:xfrm>
              <a:off x="5797430" y="3036559"/>
              <a:ext cx="878001" cy="546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700" b="1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标题</a:t>
              </a:r>
              <a:endParaRPr lang="en-US" altLang="zh-CN" sz="1700" b="1" dirty="0" smtClean="0">
                <a:solidFill>
                  <a:srgbClr val="C00000"/>
                </a:solidFill>
                <a:latin typeface="微软雅黑"/>
                <a:ea typeface="微软雅黑"/>
              </a:endParaRPr>
            </a:p>
            <a:p>
              <a:pPr algn="ctr"/>
              <a:r>
                <a:rPr lang="zh-CN" altLang="en-US" sz="1700" b="1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内容</a:t>
              </a:r>
            </a:p>
          </p:txBody>
        </p:sp>
      </p:grpSp>
      <p:sp>
        <p:nvSpPr>
          <p:cNvPr id="15" name="TextBox 9"/>
          <p:cNvSpPr txBox="1"/>
          <p:nvPr/>
        </p:nvSpPr>
        <p:spPr>
          <a:xfrm>
            <a:off x="911921" y="1947133"/>
            <a:ext cx="1440160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点击输入简要文字内容，文字内容需概括精炼，不用多余的文字修饰，言简意赅的说明分项内容。</a:t>
            </a:r>
            <a:endParaRPr lang="en-US" altLang="zh-CN" sz="11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6888585" y="2861888"/>
            <a:ext cx="1429544" cy="7318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点击输入简要文字内容，文字内容需概括精炼，不用多余的文字修饰。</a:t>
            </a:r>
            <a:endParaRPr lang="en-US" altLang="zh-CN" sz="11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3340954" y="2139702"/>
            <a:ext cx="95410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/>
                <a:ea typeface="微软雅黑"/>
              </a:rPr>
              <a:t>已完成</a:t>
            </a:r>
            <a:endParaRPr lang="zh-CN" altLang="en-US" sz="2000" b="1" dirty="0">
              <a:solidFill>
                <a:srgbClr val="C00000"/>
              </a:solidFill>
              <a:latin typeface="微软雅黑"/>
              <a:ea typeface="微软雅黑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277228" y="3507854"/>
            <a:ext cx="80022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 smtClean="0">
                <a:solidFill>
                  <a:srgbClr val="FCFCFC"/>
                </a:solidFill>
                <a:latin typeface="微软雅黑"/>
                <a:ea typeface="微软雅黑"/>
              </a:rPr>
              <a:t>未完成</a:t>
            </a:r>
            <a:endParaRPr lang="zh-CN" altLang="en-US" sz="1600" b="1" dirty="0">
              <a:solidFill>
                <a:srgbClr val="FCFCFC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094402869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5" grpId="0"/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5" grpId="0"/>
          <p:bldP spid="16" grpId="0"/>
          <p:bldP spid="17" grpId="0"/>
          <p:bldP spid="1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1006775" y="3652853"/>
            <a:ext cx="7130450" cy="86613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27000" dist="50800" dir="2700000" algn="tl" rotWithShape="0">
              <a:schemeClr val="tx1">
                <a:alpha val="2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254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15071" y="3650807"/>
            <a:ext cx="870221" cy="870221"/>
            <a:chOff x="4240335" y="3008435"/>
            <a:chExt cx="3711332" cy="3711332"/>
          </a:xfrm>
        </p:grpSpPr>
        <p:sp>
          <p:nvSpPr>
            <p:cNvPr id="6" name="椭圆 5"/>
            <p:cNvSpPr/>
            <p:nvPr/>
          </p:nvSpPr>
          <p:spPr>
            <a:xfrm>
              <a:off x="4240335" y="3008435"/>
              <a:ext cx="3711332" cy="3711332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8" name="椭圆 7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C0000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rgbClr val="C00000">
                    <a:alpha val="85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rgbClr val="C00000">
                    <a:alpha val="64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</p:grpSp>
      <p:sp>
        <p:nvSpPr>
          <p:cNvPr id="10" name="文本框 9"/>
          <p:cNvSpPr txBox="1"/>
          <p:nvPr/>
        </p:nvSpPr>
        <p:spPr bwMode="auto">
          <a:xfrm>
            <a:off x="1885292" y="3843544"/>
            <a:ext cx="6127740" cy="421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dirty="0">
                <a:solidFill>
                  <a:srgbClr val="000000"/>
                </a:solidFill>
                <a:latin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此处添加详细文本描述，建议与标题相关并符合整体语言风格，语言描述尽量此处添加详细文本描述，建议与标题相关并符合整体语言风格，</a:t>
            </a:r>
            <a:endParaRPr lang="en-US" altLang="zh-CN" sz="900" dirty="0">
              <a:solidFill>
                <a:srgbClr val="000000"/>
              </a:solidFill>
              <a:latin typeface="微软雅黑"/>
              <a:cs typeface="Lato Light" charset="0"/>
              <a:sym typeface="Lato Light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43770" y="3937549"/>
            <a:ext cx="214938" cy="289727"/>
            <a:chOff x="3722033" y="3714538"/>
            <a:chExt cx="500321" cy="674410"/>
          </a:xfrm>
          <a:solidFill>
            <a:srgbClr val="C00000"/>
          </a:solidFill>
        </p:grpSpPr>
        <p:sp>
          <p:nvSpPr>
            <p:cNvPr id="12" name="Freeform 27"/>
            <p:cNvSpPr>
              <a:spLocks noEditPoints="1"/>
            </p:cNvSpPr>
            <p:nvPr/>
          </p:nvSpPr>
          <p:spPr bwMode="auto">
            <a:xfrm>
              <a:off x="3818586" y="4203888"/>
              <a:ext cx="306118" cy="185060"/>
            </a:xfrm>
            <a:custGeom>
              <a:avLst/>
              <a:gdLst>
                <a:gd name="T0" fmla="*/ 317 w 354"/>
                <a:gd name="T1" fmla="*/ 5 h 214"/>
                <a:gd name="T2" fmla="*/ 354 w 354"/>
                <a:gd name="T3" fmla="*/ 186 h 214"/>
                <a:gd name="T4" fmla="*/ 294 w 354"/>
                <a:gd name="T5" fmla="*/ 171 h 214"/>
                <a:gd name="T6" fmla="*/ 250 w 354"/>
                <a:gd name="T7" fmla="*/ 214 h 214"/>
                <a:gd name="T8" fmla="*/ 215 w 354"/>
                <a:gd name="T9" fmla="*/ 44 h 214"/>
                <a:gd name="T10" fmla="*/ 230 w 354"/>
                <a:gd name="T11" fmla="*/ 46 h 214"/>
                <a:gd name="T12" fmla="*/ 241 w 354"/>
                <a:gd name="T13" fmla="*/ 45 h 214"/>
                <a:gd name="T14" fmla="*/ 287 w 354"/>
                <a:gd name="T15" fmla="*/ 7 h 214"/>
                <a:gd name="T16" fmla="*/ 292 w 354"/>
                <a:gd name="T17" fmla="*/ 0 h 214"/>
                <a:gd name="T18" fmla="*/ 300 w 354"/>
                <a:gd name="T19" fmla="*/ 2 h 214"/>
                <a:gd name="T20" fmla="*/ 317 w 354"/>
                <a:gd name="T21" fmla="*/ 5 h 214"/>
                <a:gd name="T22" fmla="*/ 140 w 354"/>
                <a:gd name="T23" fmla="*/ 44 h 214"/>
                <a:gd name="T24" fmla="*/ 105 w 354"/>
                <a:gd name="T25" fmla="*/ 214 h 214"/>
                <a:gd name="T26" fmla="*/ 60 w 354"/>
                <a:gd name="T27" fmla="*/ 171 h 214"/>
                <a:gd name="T28" fmla="*/ 0 w 354"/>
                <a:gd name="T29" fmla="*/ 186 h 214"/>
                <a:gd name="T30" fmla="*/ 38 w 354"/>
                <a:gd name="T31" fmla="*/ 5 h 214"/>
                <a:gd name="T32" fmla="*/ 55 w 354"/>
                <a:gd name="T33" fmla="*/ 2 h 214"/>
                <a:gd name="T34" fmla="*/ 63 w 354"/>
                <a:gd name="T35" fmla="*/ 0 h 214"/>
                <a:gd name="T36" fmla="*/ 67 w 354"/>
                <a:gd name="T37" fmla="*/ 7 h 214"/>
                <a:gd name="T38" fmla="*/ 103 w 354"/>
                <a:gd name="T39" fmla="*/ 42 h 214"/>
                <a:gd name="T40" fmla="*/ 114 w 354"/>
                <a:gd name="T41" fmla="*/ 45 h 214"/>
                <a:gd name="T42" fmla="*/ 140 w 354"/>
                <a:gd name="T43" fmla="*/ 4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4" h="214">
                  <a:moveTo>
                    <a:pt x="317" y="5"/>
                  </a:moveTo>
                  <a:cubicBezTo>
                    <a:pt x="354" y="186"/>
                    <a:pt x="354" y="186"/>
                    <a:pt x="354" y="186"/>
                  </a:cubicBezTo>
                  <a:cubicBezTo>
                    <a:pt x="294" y="171"/>
                    <a:pt x="294" y="171"/>
                    <a:pt x="294" y="171"/>
                  </a:cubicBezTo>
                  <a:cubicBezTo>
                    <a:pt x="250" y="214"/>
                    <a:pt x="250" y="214"/>
                    <a:pt x="250" y="214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20" y="45"/>
                    <a:pt x="225" y="46"/>
                    <a:pt x="230" y="46"/>
                  </a:cubicBezTo>
                  <a:cubicBezTo>
                    <a:pt x="234" y="46"/>
                    <a:pt x="238" y="46"/>
                    <a:pt x="241" y="45"/>
                  </a:cubicBezTo>
                  <a:cubicBezTo>
                    <a:pt x="264" y="40"/>
                    <a:pt x="276" y="25"/>
                    <a:pt x="287" y="7"/>
                  </a:cubicBezTo>
                  <a:cubicBezTo>
                    <a:pt x="289" y="5"/>
                    <a:pt x="290" y="2"/>
                    <a:pt x="292" y="0"/>
                  </a:cubicBezTo>
                  <a:cubicBezTo>
                    <a:pt x="295" y="0"/>
                    <a:pt x="298" y="1"/>
                    <a:pt x="300" y="2"/>
                  </a:cubicBezTo>
                  <a:cubicBezTo>
                    <a:pt x="306" y="3"/>
                    <a:pt x="311" y="4"/>
                    <a:pt x="317" y="5"/>
                  </a:cubicBezTo>
                  <a:close/>
                  <a:moveTo>
                    <a:pt x="140" y="44"/>
                  </a:moveTo>
                  <a:cubicBezTo>
                    <a:pt x="105" y="214"/>
                    <a:pt x="105" y="214"/>
                    <a:pt x="105" y="214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3" y="4"/>
                    <a:pt x="49" y="3"/>
                    <a:pt x="55" y="2"/>
                  </a:cubicBezTo>
                  <a:cubicBezTo>
                    <a:pt x="57" y="1"/>
                    <a:pt x="60" y="1"/>
                    <a:pt x="63" y="0"/>
                  </a:cubicBezTo>
                  <a:cubicBezTo>
                    <a:pt x="65" y="2"/>
                    <a:pt x="66" y="5"/>
                    <a:pt x="67" y="7"/>
                  </a:cubicBezTo>
                  <a:cubicBezTo>
                    <a:pt x="77" y="21"/>
                    <a:pt x="86" y="35"/>
                    <a:pt x="103" y="42"/>
                  </a:cubicBezTo>
                  <a:cubicBezTo>
                    <a:pt x="106" y="43"/>
                    <a:pt x="110" y="44"/>
                    <a:pt x="114" y="45"/>
                  </a:cubicBezTo>
                  <a:cubicBezTo>
                    <a:pt x="123" y="47"/>
                    <a:pt x="131" y="46"/>
                    <a:pt x="14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3" name="Freeform 28"/>
            <p:cNvSpPr>
              <a:spLocks noEditPoints="1"/>
            </p:cNvSpPr>
            <p:nvPr/>
          </p:nvSpPr>
          <p:spPr bwMode="auto">
            <a:xfrm>
              <a:off x="3722033" y="3714538"/>
              <a:ext cx="500321" cy="500687"/>
            </a:xfrm>
            <a:custGeom>
              <a:avLst/>
              <a:gdLst>
                <a:gd name="T0" fmla="*/ 289 w 579"/>
                <a:gd name="T1" fmla="*/ 28 h 579"/>
                <a:gd name="T2" fmla="*/ 346 w 579"/>
                <a:gd name="T3" fmla="*/ 4 h 579"/>
                <a:gd name="T4" fmla="*/ 390 w 579"/>
                <a:gd name="T5" fmla="*/ 48 h 579"/>
                <a:gd name="T6" fmla="*/ 451 w 579"/>
                <a:gd name="T7" fmla="*/ 48 h 579"/>
                <a:gd name="T8" fmla="*/ 475 w 579"/>
                <a:gd name="T9" fmla="*/ 105 h 579"/>
                <a:gd name="T10" fmla="*/ 532 w 579"/>
                <a:gd name="T11" fmla="*/ 128 h 579"/>
                <a:gd name="T12" fmla="*/ 531 w 579"/>
                <a:gd name="T13" fmla="*/ 190 h 579"/>
                <a:gd name="T14" fmla="*/ 575 w 579"/>
                <a:gd name="T15" fmla="*/ 233 h 579"/>
                <a:gd name="T16" fmla="*/ 551 w 579"/>
                <a:gd name="T17" fmla="*/ 290 h 579"/>
                <a:gd name="T18" fmla="*/ 575 w 579"/>
                <a:gd name="T19" fmla="*/ 347 h 579"/>
                <a:gd name="T20" fmla="*/ 531 w 579"/>
                <a:gd name="T21" fmla="*/ 390 h 579"/>
                <a:gd name="T22" fmla="*/ 532 w 579"/>
                <a:gd name="T23" fmla="*/ 452 h 579"/>
                <a:gd name="T24" fmla="*/ 475 w 579"/>
                <a:gd name="T25" fmla="*/ 475 h 579"/>
                <a:gd name="T26" fmla="*/ 451 w 579"/>
                <a:gd name="T27" fmla="*/ 532 h 579"/>
                <a:gd name="T28" fmla="*/ 390 w 579"/>
                <a:gd name="T29" fmla="*/ 532 h 579"/>
                <a:gd name="T30" fmla="*/ 346 w 579"/>
                <a:gd name="T31" fmla="*/ 575 h 579"/>
                <a:gd name="T32" fmla="*/ 289 w 579"/>
                <a:gd name="T33" fmla="*/ 552 h 579"/>
                <a:gd name="T34" fmla="*/ 233 w 579"/>
                <a:gd name="T35" fmla="*/ 575 h 579"/>
                <a:gd name="T36" fmla="*/ 189 w 579"/>
                <a:gd name="T37" fmla="*/ 532 h 579"/>
                <a:gd name="T38" fmla="*/ 128 w 579"/>
                <a:gd name="T39" fmla="*/ 532 h 579"/>
                <a:gd name="T40" fmla="*/ 104 w 579"/>
                <a:gd name="T41" fmla="*/ 475 h 579"/>
                <a:gd name="T42" fmla="*/ 47 w 579"/>
                <a:gd name="T43" fmla="*/ 452 h 579"/>
                <a:gd name="T44" fmla="*/ 47 w 579"/>
                <a:gd name="T45" fmla="*/ 390 h 579"/>
                <a:gd name="T46" fmla="*/ 4 w 579"/>
                <a:gd name="T47" fmla="*/ 347 h 579"/>
                <a:gd name="T48" fmla="*/ 27 w 579"/>
                <a:gd name="T49" fmla="*/ 290 h 579"/>
                <a:gd name="T50" fmla="*/ 4 w 579"/>
                <a:gd name="T51" fmla="*/ 233 h 579"/>
                <a:gd name="T52" fmla="*/ 47 w 579"/>
                <a:gd name="T53" fmla="*/ 190 h 579"/>
                <a:gd name="T54" fmla="*/ 47 w 579"/>
                <a:gd name="T55" fmla="*/ 128 h 579"/>
                <a:gd name="T56" fmla="*/ 104 w 579"/>
                <a:gd name="T57" fmla="*/ 105 h 579"/>
                <a:gd name="T58" fmla="*/ 128 w 579"/>
                <a:gd name="T59" fmla="*/ 48 h 579"/>
                <a:gd name="T60" fmla="*/ 189 w 579"/>
                <a:gd name="T61" fmla="*/ 48 h 579"/>
                <a:gd name="T62" fmla="*/ 233 w 579"/>
                <a:gd name="T63" fmla="*/ 4 h 579"/>
                <a:gd name="T64" fmla="*/ 289 w 579"/>
                <a:gd name="T65" fmla="*/ 28 h 579"/>
                <a:gd name="T66" fmla="*/ 367 w 579"/>
                <a:gd name="T67" fmla="*/ 103 h 579"/>
                <a:gd name="T68" fmla="*/ 87 w 579"/>
                <a:gd name="T69" fmla="*/ 288 h 579"/>
                <a:gd name="T70" fmla="*/ 367 w 579"/>
                <a:gd name="T71" fmla="*/ 477 h 579"/>
                <a:gd name="T72" fmla="*/ 431 w 579"/>
                <a:gd name="T73" fmla="*/ 146 h 579"/>
                <a:gd name="T74" fmla="*/ 367 w 579"/>
                <a:gd name="T75" fmla="*/ 103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9" h="579">
                  <a:moveTo>
                    <a:pt x="289" y="28"/>
                  </a:moveTo>
                  <a:cubicBezTo>
                    <a:pt x="308" y="29"/>
                    <a:pt x="327" y="0"/>
                    <a:pt x="346" y="4"/>
                  </a:cubicBezTo>
                  <a:cubicBezTo>
                    <a:pt x="365" y="8"/>
                    <a:pt x="371" y="42"/>
                    <a:pt x="390" y="48"/>
                  </a:cubicBezTo>
                  <a:cubicBezTo>
                    <a:pt x="407" y="56"/>
                    <a:pt x="435" y="37"/>
                    <a:pt x="451" y="48"/>
                  </a:cubicBezTo>
                  <a:cubicBezTo>
                    <a:pt x="467" y="58"/>
                    <a:pt x="460" y="92"/>
                    <a:pt x="475" y="105"/>
                  </a:cubicBezTo>
                  <a:cubicBezTo>
                    <a:pt x="487" y="119"/>
                    <a:pt x="521" y="112"/>
                    <a:pt x="532" y="128"/>
                  </a:cubicBezTo>
                  <a:cubicBezTo>
                    <a:pt x="542" y="144"/>
                    <a:pt x="523" y="172"/>
                    <a:pt x="531" y="190"/>
                  </a:cubicBezTo>
                  <a:cubicBezTo>
                    <a:pt x="537" y="208"/>
                    <a:pt x="571" y="214"/>
                    <a:pt x="575" y="233"/>
                  </a:cubicBezTo>
                  <a:cubicBezTo>
                    <a:pt x="579" y="252"/>
                    <a:pt x="550" y="271"/>
                    <a:pt x="551" y="290"/>
                  </a:cubicBezTo>
                  <a:cubicBezTo>
                    <a:pt x="550" y="309"/>
                    <a:pt x="579" y="328"/>
                    <a:pt x="575" y="347"/>
                  </a:cubicBezTo>
                  <a:cubicBezTo>
                    <a:pt x="571" y="366"/>
                    <a:pt x="538" y="372"/>
                    <a:pt x="531" y="390"/>
                  </a:cubicBezTo>
                  <a:cubicBezTo>
                    <a:pt x="523" y="407"/>
                    <a:pt x="542" y="436"/>
                    <a:pt x="532" y="452"/>
                  </a:cubicBezTo>
                  <a:cubicBezTo>
                    <a:pt x="521" y="468"/>
                    <a:pt x="487" y="461"/>
                    <a:pt x="475" y="475"/>
                  </a:cubicBezTo>
                  <a:cubicBezTo>
                    <a:pt x="460" y="488"/>
                    <a:pt x="467" y="521"/>
                    <a:pt x="451" y="532"/>
                  </a:cubicBezTo>
                  <a:cubicBezTo>
                    <a:pt x="435" y="543"/>
                    <a:pt x="407" y="523"/>
                    <a:pt x="390" y="532"/>
                  </a:cubicBezTo>
                  <a:cubicBezTo>
                    <a:pt x="372" y="538"/>
                    <a:pt x="365" y="572"/>
                    <a:pt x="346" y="575"/>
                  </a:cubicBezTo>
                  <a:cubicBezTo>
                    <a:pt x="327" y="579"/>
                    <a:pt x="309" y="550"/>
                    <a:pt x="289" y="552"/>
                  </a:cubicBezTo>
                  <a:cubicBezTo>
                    <a:pt x="270" y="550"/>
                    <a:pt x="252" y="579"/>
                    <a:pt x="233" y="575"/>
                  </a:cubicBezTo>
                  <a:cubicBezTo>
                    <a:pt x="214" y="572"/>
                    <a:pt x="207" y="538"/>
                    <a:pt x="189" y="532"/>
                  </a:cubicBezTo>
                  <a:cubicBezTo>
                    <a:pt x="172" y="523"/>
                    <a:pt x="144" y="543"/>
                    <a:pt x="128" y="532"/>
                  </a:cubicBezTo>
                  <a:cubicBezTo>
                    <a:pt x="112" y="521"/>
                    <a:pt x="119" y="488"/>
                    <a:pt x="104" y="475"/>
                  </a:cubicBezTo>
                  <a:cubicBezTo>
                    <a:pt x="92" y="461"/>
                    <a:pt x="58" y="468"/>
                    <a:pt x="47" y="452"/>
                  </a:cubicBezTo>
                  <a:cubicBezTo>
                    <a:pt x="36" y="436"/>
                    <a:pt x="56" y="407"/>
                    <a:pt x="47" y="390"/>
                  </a:cubicBezTo>
                  <a:cubicBezTo>
                    <a:pt x="41" y="372"/>
                    <a:pt x="8" y="366"/>
                    <a:pt x="4" y="347"/>
                  </a:cubicBezTo>
                  <a:cubicBezTo>
                    <a:pt x="0" y="328"/>
                    <a:pt x="29" y="309"/>
                    <a:pt x="27" y="290"/>
                  </a:cubicBezTo>
                  <a:cubicBezTo>
                    <a:pt x="29" y="271"/>
                    <a:pt x="0" y="252"/>
                    <a:pt x="4" y="233"/>
                  </a:cubicBezTo>
                  <a:cubicBezTo>
                    <a:pt x="8" y="214"/>
                    <a:pt x="41" y="208"/>
                    <a:pt x="47" y="190"/>
                  </a:cubicBezTo>
                  <a:cubicBezTo>
                    <a:pt x="56" y="172"/>
                    <a:pt x="36" y="144"/>
                    <a:pt x="47" y="128"/>
                  </a:cubicBezTo>
                  <a:cubicBezTo>
                    <a:pt x="58" y="112"/>
                    <a:pt x="92" y="119"/>
                    <a:pt x="104" y="105"/>
                  </a:cubicBezTo>
                  <a:cubicBezTo>
                    <a:pt x="119" y="92"/>
                    <a:pt x="112" y="58"/>
                    <a:pt x="128" y="48"/>
                  </a:cubicBezTo>
                  <a:cubicBezTo>
                    <a:pt x="144" y="37"/>
                    <a:pt x="172" y="56"/>
                    <a:pt x="189" y="48"/>
                  </a:cubicBezTo>
                  <a:cubicBezTo>
                    <a:pt x="207" y="42"/>
                    <a:pt x="214" y="8"/>
                    <a:pt x="233" y="4"/>
                  </a:cubicBezTo>
                  <a:cubicBezTo>
                    <a:pt x="252" y="0"/>
                    <a:pt x="270" y="29"/>
                    <a:pt x="289" y="28"/>
                  </a:cubicBezTo>
                  <a:close/>
                  <a:moveTo>
                    <a:pt x="367" y="103"/>
                  </a:moveTo>
                  <a:cubicBezTo>
                    <a:pt x="234" y="48"/>
                    <a:pt x="88" y="145"/>
                    <a:pt x="87" y="288"/>
                  </a:cubicBezTo>
                  <a:cubicBezTo>
                    <a:pt x="86" y="433"/>
                    <a:pt x="233" y="532"/>
                    <a:pt x="367" y="477"/>
                  </a:cubicBezTo>
                  <a:cubicBezTo>
                    <a:pt x="501" y="421"/>
                    <a:pt x="534" y="247"/>
                    <a:pt x="431" y="146"/>
                  </a:cubicBezTo>
                  <a:cubicBezTo>
                    <a:pt x="413" y="127"/>
                    <a:pt x="391" y="113"/>
                    <a:pt x="36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4" name="Freeform 29"/>
            <p:cNvSpPr>
              <a:spLocks noEditPoints="1"/>
            </p:cNvSpPr>
            <p:nvPr/>
          </p:nvSpPr>
          <p:spPr bwMode="auto">
            <a:xfrm>
              <a:off x="3829192" y="3821698"/>
              <a:ext cx="286002" cy="287100"/>
            </a:xfrm>
            <a:custGeom>
              <a:avLst/>
              <a:gdLst>
                <a:gd name="T0" fmla="*/ 165 w 331"/>
                <a:gd name="T1" fmla="*/ 0 h 332"/>
                <a:gd name="T2" fmla="*/ 331 w 331"/>
                <a:gd name="T3" fmla="*/ 166 h 332"/>
                <a:gd name="T4" fmla="*/ 165 w 331"/>
                <a:gd name="T5" fmla="*/ 332 h 332"/>
                <a:gd name="T6" fmla="*/ 0 w 331"/>
                <a:gd name="T7" fmla="*/ 166 h 332"/>
                <a:gd name="T8" fmla="*/ 165 w 331"/>
                <a:gd name="T9" fmla="*/ 0 h 332"/>
                <a:gd name="T10" fmla="*/ 176 w 331"/>
                <a:gd name="T11" fmla="*/ 50 h 332"/>
                <a:gd name="T12" fmla="*/ 205 w 331"/>
                <a:gd name="T13" fmla="*/ 111 h 332"/>
                <a:gd name="T14" fmla="*/ 272 w 331"/>
                <a:gd name="T15" fmla="*/ 119 h 332"/>
                <a:gd name="T16" fmla="*/ 282 w 331"/>
                <a:gd name="T17" fmla="*/ 127 h 332"/>
                <a:gd name="T18" fmla="*/ 279 w 331"/>
                <a:gd name="T19" fmla="*/ 140 h 332"/>
                <a:gd name="T20" fmla="*/ 229 w 331"/>
                <a:gd name="T21" fmla="*/ 186 h 332"/>
                <a:gd name="T22" fmla="*/ 242 w 331"/>
                <a:gd name="T23" fmla="*/ 252 h 332"/>
                <a:gd name="T24" fmla="*/ 237 w 331"/>
                <a:gd name="T25" fmla="*/ 265 h 332"/>
                <a:gd name="T26" fmla="*/ 224 w 331"/>
                <a:gd name="T27" fmla="*/ 265 h 332"/>
                <a:gd name="T28" fmla="*/ 165 w 331"/>
                <a:gd name="T29" fmla="*/ 232 h 332"/>
                <a:gd name="T30" fmla="*/ 106 w 331"/>
                <a:gd name="T31" fmla="*/ 265 h 332"/>
                <a:gd name="T32" fmla="*/ 93 w 331"/>
                <a:gd name="T33" fmla="*/ 265 h 332"/>
                <a:gd name="T34" fmla="*/ 89 w 331"/>
                <a:gd name="T35" fmla="*/ 252 h 332"/>
                <a:gd name="T36" fmla="*/ 102 w 331"/>
                <a:gd name="T37" fmla="*/ 186 h 332"/>
                <a:gd name="T38" fmla="*/ 52 w 331"/>
                <a:gd name="T39" fmla="*/ 140 h 332"/>
                <a:gd name="T40" fmla="*/ 49 w 331"/>
                <a:gd name="T41" fmla="*/ 127 h 332"/>
                <a:gd name="T42" fmla="*/ 59 w 331"/>
                <a:gd name="T43" fmla="*/ 119 h 332"/>
                <a:gd name="T44" fmla="*/ 126 w 331"/>
                <a:gd name="T45" fmla="*/ 111 h 332"/>
                <a:gd name="T46" fmla="*/ 154 w 331"/>
                <a:gd name="T47" fmla="*/ 50 h 332"/>
                <a:gd name="T48" fmla="*/ 165 w 331"/>
                <a:gd name="T49" fmla="*/ 43 h 332"/>
                <a:gd name="T50" fmla="*/ 176 w 331"/>
                <a:gd name="T51" fmla="*/ 5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332">
                  <a:moveTo>
                    <a:pt x="165" y="0"/>
                  </a:moveTo>
                  <a:cubicBezTo>
                    <a:pt x="257" y="0"/>
                    <a:pt x="331" y="74"/>
                    <a:pt x="331" y="166"/>
                  </a:cubicBezTo>
                  <a:cubicBezTo>
                    <a:pt x="331" y="257"/>
                    <a:pt x="257" y="332"/>
                    <a:pt x="165" y="332"/>
                  </a:cubicBezTo>
                  <a:cubicBezTo>
                    <a:pt x="74" y="332"/>
                    <a:pt x="0" y="257"/>
                    <a:pt x="0" y="166"/>
                  </a:cubicBezTo>
                  <a:cubicBezTo>
                    <a:pt x="0" y="74"/>
                    <a:pt x="74" y="0"/>
                    <a:pt x="165" y="0"/>
                  </a:cubicBezTo>
                  <a:close/>
                  <a:moveTo>
                    <a:pt x="176" y="50"/>
                  </a:moveTo>
                  <a:cubicBezTo>
                    <a:pt x="205" y="111"/>
                    <a:pt x="205" y="111"/>
                    <a:pt x="205" y="111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7" y="120"/>
                    <a:pt x="281" y="123"/>
                    <a:pt x="282" y="127"/>
                  </a:cubicBezTo>
                  <a:cubicBezTo>
                    <a:pt x="284" y="132"/>
                    <a:pt x="282" y="137"/>
                    <a:pt x="279" y="140"/>
                  </a:cubicBezTo>
                  <a:cubicBezTo>
                    <a:pt x="229" y="186"/>
                    <a:pt x="229" y="186"/>
                    <a:pt x="229" y="186"/>
                  </a:cubicBezTo>
                  <a:cubicBezTo>
                    <a:pt x="242" y="252"/>
                    <a:pt x="242" y="252"/>
                    <a:pt x="242" y="252"/>
                  </a:cubicBezTo>
                  <a:cubicBezTo>
                    <a:pt x="243" y="257"/>
                    <a:pt x="241" y="262"/>
                    <a:pt x="237" y="265"/>
                  </a:cubicBezTo>
                  <a:cubicBezTo>
                    <a:pt x="234" y="267"/>
                    <a:pt x="229" y="268"/>
                    <a:pt x="224" y="265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02" y="268"/>
                    <a:pt x="97" y="267"/>
                    <a:pt x="93" y="265"/>
                  </a:cubicBezTo>
                  <a:cubicBezTo>
                    <a:pt x="89" y="262"/>
                    <a:pt x="88" y="257"/>
                    <a:pt x="89" y="252"/>
                  </a:cubicBezTo>
                  <a:cubicBezTo>
                    <a:pt x="102" y="186"/>
                    <a:pt x="102" y="186"/>
                    <a:pt x="102" y="186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48" y="137"/>
                    <a:pt x="47" y="132"/>
                    <a:pt x="49" y="127"/>
                  </a:cubicBezTo>
                  <a:cubicBezTo>
                    <a:pt x="50" y="123"/>
                    <a:pt x="54" y="120"/>
                    <a:pt x="59" y="119"/>
                  </a:cubicBezTo>
                  <a:cubicBezTo>
                    <a:pt x="126" y="111"/>
                    <a:pt x="126" y="111"/>
                    <a:pt x="126" y="111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56" y="45"/>
                    <a:pt x="161" y="43"/>
                    <a:pt x="165" y="43"/>
                  </a:cubicBezTo>
                  <a:cubicBezTo>
                    <a:pt x="170" y="43"/>
                    <a:pt x="174" y="45"/>
                    <a:pt x="17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graphicFrame>
        <p:nvGraphicFramePr>
          <p:cNvPr id="15" name="图表 14"/>
          <p:cNvGraphicFramePr/>
          <p:nvPr>
            <p:extLst>
              <p:ext uri="{D42A27DB-BD31-4B8C-83A1-F6EECF244321}">
                <p14:modId xmlns:p14="http://schemas.microsoft.com/office/powerpoint/2010/main" val="1032017420"/>
              </p:ext>
            </p:extLst>
          </p:nvPr>
        </p:nvGraphicFramePr>
        <p:xfrm>
          <a:off x="1553746" y="960631"/>
          <a:ext cx="6036509" cy="256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8483068"/>
      </p:ext>
    </p:extLst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Graphic spid="15" grpId="0">
        <p:bldSub>
          <a:bldChart bld="seriesEl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837410" y="2503352"/>
            <a:ext cx="1469181" cy="1469181"/>
            <a:chOff x="2193191" y="1899415"/>
            <a:chExt cx="2421376" cy="2421376"/>
          </a:xfrm>
          <a:effectLst/>
        </p:grpSpPr>
        <p:sp>
          <p:nvSpPr>
            <p:cNvPr id="5" name="椭圆 4"/>
            <p:cNvSpPr/>
            <p:nvPr/>
          </p:nvSpPr>
          <p:spPr>
            <a:xfrm>
              <a:off x="2193191" y="1899415"/>
              <a:ext cx="2421376" cy="2421376"/>
            </a:xfrm>
            <a:prstGeom prst="ellipse">
              <a:avLst/>
            </a:prstGeom>
            <a:solidFill>
              <a:srgbClr val="C00000"/>
            </a:solidFill>
            <a:ln w="317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rgbClr val="C00000">
                  <a:alpha val="85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345502" y="2051726"/>
              <a:ext cx="2116756" cy="21167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65100" dist="88900" dir="2700000" algn="tl" rotWithShape="0">
                <a:srgbClr val="C00000"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82550" h="317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823370" y="2982999"/>
            <a:ext cx="652760" cy="652760"/>
            <a:chOff x="3237545" y="4561747"/>
            <a:chExt cx="1146960" cy="1146960"/>
          </a:xfrm>
        </p:grpSpPr>
        <p:sp>
          <p:nvSpPr>
            <p:cNvPr id="8" name="圆角矩形 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690894" y="2982999"/>
            <a:ext cx="652760" cy="652760"/>
            <a:chOff x="3237545" y="4561747"/>
            <a:chExt cx="1146960" cy="1146960"/>
          </a:xfrm>
        </p:grpSpPr>
        <p:sp>
          <p:nvSpPr>
            <p:cNvPr id="11" name="圆角矩形 1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245620" y="1562614"/>
            <a:ext cx="652760" cy="652760"/>
            <a:chOff x="3237545" y="4561747"/>
            <a:chExt cx="1146960" cy="1146960"/>
          </a:xfrm>
        </p:grpSpPr>
        <p:sp>
          <p:nvSpPr>
            <p:cNvPr id="14" name="圆角矩形 1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</p:grpSp>
      <p:sp>
        <p:nvSpPr>
          <p:cNvPr id="16" name="饼形 18"/>
          <p:cNvSpPr/>
          <p:nvPr/>
        </p:nvSpPr>
        <p:spPr>
          <a:xfrm>
            <a:off x="3152595" y="1898966"/>
            <a:ext cx="1053098" cy="1051138"/>
          </a:xfrm>
          <a:custGeom>
            <a:avLst/>
            <a:gdLst>
              <a:gd name="connsiteX0" fmla="*/ 57234 w 3556000"/>
              <a:gd name="connsiteY0" fmla="*/ 1330509 h 3556000"/>
              <a:gd name="connsiteX1" fmla="*/ 1333717 w 3556000"/>
              <a:gd name="connsiteY1" fmla="*/ 56403 h 3556000"/>
              <a:gd name="connsiteX2" fmla="*/ 1778000 w 3556000"/>
              <a:gd name="connsiteY2" fmla="*/ 1778000 h 3556000"/>
              <a:gd name="connsiteX3" fmla="*/ 57234 w 3556000"/>
              <a:gd name="connsiteY3" fmla="*/ 1330509 h 3556000"/>
              <a:gd name="connsiteX0" fmla="*/ 1720766 w 1812206"/>
              <a:gd name="connsiteY0" fmla="*/ 1721597 h 1813037"/>
              <a:gd name="connsiteX1" fmla="*/ 0 w 1812206"/>
              <a:gd name="connsiteY1" fmla="*/ 1274106 h 1813037"/>
              <a:gd name="connsiteX2" fmla="*/ 1276483 w 1812206"/>
              <a:gd name="connsiteY2" fmla="*/ 0 h 1813037"/>
              <a:gd name="connsiteX3" fmla="*/ 1812206 w 1812206"/>
              <a:gd name="connsiteY3" fmla="*/ 1813037 h 1813037"/>
              <a:gd name="connsiteX0" fmla="*/ 1720766 w 1720766"/>
              <a:gd name="connsiteY0" fmla="*/ 1721597 h 1721597"/>
              <a:gd name="connsiteX1" fmla="*/ 0 w 1720766"/>
              <a:gd name="connsiteY1" fmla="*/ 1274106 h 1721597"/>
              <a:gd name="connsiteX2" fmla="*/ 1276483 w 1720766"/>
              <a:gd name="connsiteY2" fmla="*/ 0 h 1721597"/>
              <a:gd name="connsiteX0" fmla="*/ 0 w 1276483"/>
              <a:gd name="connsiteY0" fmla="*/ 1274106 h 1274106"/>
              <a:gd name="connsiteX1" fmla="*/ 1276483 w 1276483"/>
              <a:gd name="connsiteY1" fmla="*/ 0 h 127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6483" h="1274106">
                <a:moveTo>
                  <a:pt x="0" y="1274106"/>
                </a:moveTo>
                <a:cubicBezTo>
                  <a:pt x="162534" y="649103"/>
                  <a:pt x="651178" y="161369"/>
                  <a:pt x="1276483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ysDot"/>
            <a:headEnd type="oval" w="med" len="me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17" name="饼形 18"/>
          <p:cNvSpPr/>
          <p:nvPr/>
        </p:nvSpPr>
        <p:spPr>
          <a:xfrm flipH="1">
            <a:off x="4934140" y="1898966"/>
            <a:ext cx="1053098" cy="1051138"/>
          </a:xfrm>
          <a:custGeom>
            <a:avLst/>
            <a:gdLst>
              <a:gd name="connsiteX0" fmla="*/ 57234 w 3556000"/>
              <a:gd name="connsiteY0" fmla="*/ 1330509 h 3556000"/>
              <a:gd name="connsiteX1" fmla="*/ 1333717 w 3556000"/>
              <a:gd name="connsiteY1" fmla="*/ 56403 h 3556000"/>
              <a:gd name="connsiteX2" fmla="*/ 1778000 w 3556000"/>
              <a:gd name="connsiteY2" fmla="*/ 1778000 h 3556000"/>
              <a:gd name="connsiteX3" fmla="*/ 57234 w 3556000"/>
              <a:gd name="connsiteY3" fmla="*/ 1330509 h 3556000"/>
              <a:gd name="connsiteX0" fmla="*/ 1720766 w 1812206"/>
              <a:gd name="connsiteY0" fmla="*/ 1721597 h 1813037"/>
              <a:gd name="connsiteX1" fmla="*/ 0 w 1812206"/>
              <a:gd name="connsiteY1" fmla="*/ 1274106 h 1813037"/>
              <a:gd name="connsiteX2" fmla="*/ 1276483 w 1812206"/>
              <a:gd name="connsiteY2" fmla="*/ 0 h 1813037"/>
              <a:gd name="connsiteX3" fmla="*/ 1812206 w 1812206"/>
              <a:gd name="connsiteY3" fmla="*/ 1813037 h 1813037"/>
              <a:gd name="connsiteX0" fmla="*/ 1720766 w 1720766"/>
              <a:gd name="connsiteY0" fmla="*/ 1721597 h 1721597"/>
              <a:gd name="connsiteX1" fmla="*/ 0 w 1720766"/>
              <a:gd name="connsiteY1" fmla="*/ 1274106 h 1721597"/>
              <a:gd name="connsiteX2" fmla="*/ 1276483 w 1720766"/>
              <a:gd name="connsiteY2" fmla="*/ 0 h 1721597"/>
              <a:gd name="connsiteX0" fmla="*/ 0 w 1276483"/>
              <a:gd name="connsiteY0" fmla="*/ 1274106 h 1274106"/>
              <a:gd name="connsiteX1" fmla="*/ 1276483 w 1276483"/>
              <a:gd name="connsiteY1" fmla="*/ 0 h 127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6483" h="1274106">
                <a:moveTo>
                  <a:pt x="0" y="1274106"/>
                </a:moveTo>
                <a:cubicBezTo>
                  <a:pt x="162534" y="649103"/>
                  <a:pt x="651178" y="161369"/>
                  <a:pt x="1276483" y="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oval" w="med" len="me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690831" y="915567"/>
            <a:ext cx="1762338" cy="605265"/>
            <a:chOff x="5324179" y="1877247"/>
            <a:chExt cx="2349784" cy="807020"/>
          </a:xfrm>
        </p:grpSpPr>
        <p:sp>
          <p:nvSpPr>
            <p:cNvPr id="19" name="文本框 18"/>
            <p:cNvSpPr txBox="1"/>
            <p:nvPr/>
          </p:nvSpPr>
          <p:spPr bwMode="auto">
            <a:xfrm>
              <a:off x="5372352" y="2099491"/>
              <a:ext cx="2253439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5E5E5E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 bwMode="auto">
            <a:xfrm>
              <a:off x="5324179" y="1877247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/>
                  <a:ea typeface="微软雅黑"/>
                </a:rPr>
                <a:t>在此添加标题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94902" y="3011364"/>
            <a:ext cx="1762338" cy="605265"/>
            <a:chOff x="2744012" y="4525702"/>
            <a:chExt cx="2349784" cy="807020"/>
          </a:xfrm>
        </p:grpSpPr>
        <p:sp>
          <p:nvSpPr>
            <p:cNvPr id="22" name="文本框 21"/>
            <p:cNvSpPr txBox="1"/>
            <p:nvPr/>
          </p:nvSpPr>
          <p:spPr bwMode="auto">
            <a:xfrm>
              <a:off x="2744012" y="4747946"/>
              <a:ext cx="2253439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5E5E5E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 bwMode="auto">
            <a:xfrm>
              <a:off x="2744012" y="452570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/>
                  <a:ea typeface="微软雅黑"/>
                </a:rPr>
                <a:t>在此添加标题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90190" y="3011364"/>
            <a:ext cx="1762340" cy="605265"/>
            <a:chOff x="1320253" y="4614246"/>
            <a:chExt cx="2349786" cy="807020"/>
          </a:xfrm>
        </p:grpSpPr>
        <p:sp>
          <p:nvSpPr>
            <p:cNvPr id="25" name="文本框 24"/>
            <p:cNvSpPr txBox="1"/>
            <p:nvPr/>
          </p:nvSpPr>
          <p:spPr bwMode="auto">
            <a:xfrm>
              <a:off x="1416600" y="4836490"/>
              <a:ext cx="2253439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5E5E5E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 bwMode="auto">
            <a:xfrm>
              <a:off x="1320253" y="4614246"/>
              <a:ext cx="23497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/>
                  <a:ea typeface="微软雅黑"/>
                </a:rPr>
                <a:t>在此添加标题</a:t>
              </a:r>
            </a:p>
          </p:txBody>
        </p:sp>
      </p:grpSp>
      <p:sp>
        <p:nvSpPr>
          <p:cNvPr id="27" name="圆角矩形 26"/>
          <p:cNvSpPr/>
          <p:nvPr/>
        </p:nvSpPr>
        <p:spPr>
          <a:xfrm>
            <a:off x="4495998" y="2742136"/>
            <a:ext cx="152006" cy="26496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27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63500" dist="38100" dir="13500000">
              <a:schemeClr val="accent3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28" name="Freeform 40"/>
          <p:cNvSpPr>
            <a:spLocks/>
          </p:cNvSpPr>
          <p:nvPr/>
        </p:nvSpPr>
        <p:spPr bwMode="auto">
          <a:xfrm>
            <a:off x="4448694" y="1781742"/>
            <a:ext cx="246613" cy="223286"/>
          </a:xfrm>
          <a:custGeom>
            <a:avLst/>
            <a:gdLst>
              <a:gd name="T0" fmla="*/ 161 w 188"/>
              <a:gd name="T1" fmla="*/ 58 h 170"/>
              <a:gd name="T2" fmla="*/ 147 w 188"/>
              <a:gd name="T3" fmla="*/ 51 h 170"/>
              <a:gd name="T4" fmla="*/ 142 w 188"/>
              <a:gd name="T5" fmla="*/ 54 h 170"/>
              <a:gd name="T6" fmla="*/ 149 w 188"/>
              <a:gd name="T7" fmla="*/ 85 h 170"/>
              <a:gd name="T8" fmla="*/ 85 w 188"/>
              <a:gd name="T9" fmla="*/ 149 h 170"/>
              <a:gd name="T10" fmla="*/ 21 w 188"/>
              <a:gd name="T11" fmla="*/ 85 h 170"/>
              <a:gd name="T12" fmla="*/ 85 w 188"/>
              <a:gd name="T13" fmla="*/ 21 h 170"/>
              <a:gd name="T14" fmla="*/ 135 w 188"/>
              <a:gd name="T15" fmla="*/ 45 h 170"/>
              <a:gd name="T16" fmla="*/ 125 w 188"/>
              <a:gd name="T17" fmla="*/ 51 h 170"/>
              <a:gd name="T18" fmla="*/ 85 w 188"/>
              <a:gd name="T19" fmla="*/ 33 h 170"/>
              <a:gd name="T20" fmla="*/ 33 w 188"/>
              <a:gd name="T21" fmla="*/ 85 h 170"/>
              <a:gd name="T22" fmla="*/ 85 w 188"/>
              <a:gd name="T23" fmla="*/ 137 h 170"/>
              <a:gd name="T24" fmla="*/ 138 w 188"/>
              <a:gd name="T25" fmla="*/ 85 h 170"/>
              <a:gd name="T26" fmla="*/ 132 w 188"/>
              <a:gd name="T27" fmla="*/ 61 h 170"/>
              <a:gd name="T28" fmla="*/ 115 w 188"/>
              <a:gd name="T29" fmla="*/ 72 h 170"/>
              <a:gd name="T30" fmla="*/ 118 w 188"/>
              <a:gd name="T31" fmla="*/ 85 h 170"/>
              <a:gd name="T32" fmla="*/ 85 w 188"/>
              <a:gd name="T33" fmla="*/ 118 h 170"/>
              <a:gd name="T34" fmla="*/ 53 w 188"/>
              <a:gd name="T35" fmla="*/ 85 h 170"/>
              <a:gd name="T36" fmla="*/ 85 w 188"/>
              <a:gd name="T37" fmla="*/ 52 h 170"/>
              <a:gd name="T38" fmla="*/ 109 w 188"/>
              <a:gd name="T39" fmla="*/ 62 h 170"/>
              <a:gd name="T40" fmla="*/ 97 w 188"/>
              <a:gd name="T41" fmla="*/ 70 h 170"/>
              <a:gd name="T42" fmla="*/ 85 w 188"/>
              <a:gd name="T43" fmla="*/ 65 h 170"/>
              <a:gd name="T44" fmla="*/ 65 w 188"/>
              <a:gd name="T45" fmla="*/ 85 h 170"/>
              <a:gd name="T46" fmla="*/ 85 w 188"/>
              <a:gd name="T47" fmla="*/ 105 h 170"/>
              <a:gd name="T48" fmla="*/ 105 w 188"/>
              <a:gd name="T49" fmla="*/ 85 h 170"/>
              <a:gd name="T50" fmla="*/ 104 w 188"/>
              <a:gd name="T51" fmla="*/ 79 h 170"/>
              <a:gd name="T52" fmla="*/ 88 w 188"/>
              <a:gd name="T53" fmla="*/ 89 h 170"/>
              <a:gd name="T54" fmla="*/ 86 w 188"/>
              <a:gd name="T55" fmla="*/ 86 h 170"/>
              <a:gd name="T56" fmla="*/ 148 w 188"/>
              <a:gd name="T57" fmla="*/ 45 h 170"/>
              <a:gd name="T58" fmla="*/ 163 w 188"/>
              <a:gd name="T59" fmla="*/ 52 h 170"/>
              <a:gd name="T60" fmla="*/ 188 w 188"/>
              <a:gd name="T61" fmla="*/ 36 h 170"/>
              <a:gd name="T62" fmla="*/ 173 w 188"/>
              <a:gd name="T63" fmla="*/ 29 h 170"/>
              <a:gd name="T64" fmla="*/ 177 w 188"/>
              <a:gd name="T65" fmla="*/ 26 h 170"/>
              <a:gd name="T66" fmla="*/ 173 w 188"/>
              <a:gd name="T67" fmla="*/ 20 h 170"/>
              <a:gd name="T68" fmla="*/ 169 w 188"/>
              <a:gd name="T69" fmla="*/ 23 h 170"/>
              <a:gd name="T70" fmla="*/ 169 w 188"/>
              <a:gd name="T71" fmla="*/ 6 h 170"/>
              <a:gd name="T72" fmla="*/ 144 w 188"/>
              <a:gd name="T73" fmla="*/ 22 h 170"/>
              <a:gd name="T74" fmla="*/ 144 w 188"/>
              <a:gd name="T75" fmla="*/ 39 h 170"/>
              <a:gd name="T76" fmla="*/ 139 w 188"/>
              <a:gd name="T77" fmla="*/ 42 h 170"/>
              <a:gd name="T78" fmla="*/ 139 w 188"/>
              <a:gd name="T79" fmla="*/ 24 h 170"/>
              <a:gd name="T80" fmla="*/ 141 w 188"/>
              <a:gd name="T81" fmla="*/ 22 h 170"/>
              <a:gd name="T82" fmla="*/ 85 w 188"/>
              <a:gd name="T83" fmla="*/ 0 h 170"/>
              <a:gd name="T84" fmla="*/ 0 w 188"/>
              <a:gd name="T85" fmla="*/ 85 h 170"/>
              <a:gd name="T86" fmla="*/ 85 w 188"/>
              <a:gd name="T87" fmla="*/ 170 h 170"/>
              <a:gd name="T88" fmla="*/ 170 w 188"/>
              <a:gd name="T89" fmla="*/ 85 h 170"/>
              <a:gd name="T90" fmla="*/ 165 w 188"/>
              <a:gd name="T91" fmla="*/ 55 h 170"/>
              <a:gd name="T92" fmla="*/ 161 w 188"/>
              <a:gd name="T93" fmla="*/ 5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8" h="170">
                <a:moveTo>
                  <a:pt x="161" y="58"/>
                </a:moveTo>
                <a:cubicBezTo>
                  <a:pt x="147" y="51"/>
                  <a:pt x="147" y="51"/>
                  <a:pt x="147" y="51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7" y="64"/>
                  <a:pt x="149" y="74"/>
                  <a:pt x="149" y="85"/>
                </a:cubicBezTo>
                <a:cubicBezTo>
                  <a:pt x="149" y="120"/>
                  <a:pt x="121" y="149"/>
                  <a:pt x="85" y="149"/>
                </a:cubicBezTo>
                <a:cubicBezTo>
                  <a:pt x="50" y="149"/>
                  <a:pt x="21" y="120"/>
                  <a:pt x="21" y="85"/>
                </a:cubicBezTo>
                <a:cubicBezTo>
                  <a:pt x="21" y="50"/>
                  <a:pt x="50" y="21"/>
                  <a:pt x="85" y="21"/>
                </a:cubicBezTo>
                <a:cubicBezTo>
                  <a:pt x="105" y="21"/>
                  <a:pt x="123" y="30"/>
                  <a:pt x="135" y="45"/>
                </a:cubicBezTo>
                <a:cubicBezTo>
                  <a:pt x="125" y="51"/>
                  <a:pt x="125" y="51"/>
                  <a:pt x="125" y="51"/>
                </a:cubicBezTo>
                <a:cubicBezTo>
                  <a:pt x="116" y="40"/>
                  <a:pt x="101" y="33"/>
                  <a:pt x="85" y="33"/>
                </a:cubicBezTo>
                <a:cubicBezTo>
                  <a:pt x="56" y="33"/>
                  <a:pt x="33" y="56"/>
                  <a:pt x="33" y="85"/>
                </a:cubicBezTo>
                <a:cubicBezTo>
                  <a:pt x="33" y="114"/>
                  <a:pt x="56" y="137"/>
                  <a:pt x="85" y="137"/>
                </a:cubicBezTo>
                <a:cubicBezTo>
                  <a:pt x="114" y="137"/>
                  <a:pt x="138" y="114"/>
                  <a:pt x="138" y="85"/>
                </a:cubicBezTo>
                <a:cubicBezTo>
                  <a:pt x="138" y="76"/>
                  <a:pt x="135" y="68"/>
                  <a:pt x="132" y="61"/>
                </a:cubicBezTo>
                <a:cubicBezTo>
                  <a:pt x="115" y="72"/>
                  <a:pt x="115" y="72"/>
                  <a:pt x="115" y="72"/>
                </a:cubicBezTo>
                <a:cubicBezTo>
                  <a:pt x="117" y="76"/>
                  <a:pt x="118" y="80"/>
                  <a:pt x="118" y="85"/>
                </a:cubicBezTo>
                <a:cubicBezTo>
                  <a:pt x="118" y="103"/>
                  <a:pt x="103" y="118"/>
                  <a:pt x="85" y="118"/>
                </a:cubicBezTo>
                <a:cubicBezTo>
                  <a:pt x="67" y="118"/>
                  <a:pt x="53" y="103"/>
                  <a:pt x="53" y="85"/>
                </a:cubicBezTo>
                <a:cubicBezTo>
                  <a:pt x="53" y="67"/>
                  <a:pt x="67" y="52"/>
                  <a:pt x="85" y="52"/>
                </a:cubicBezTo>
                <a:cubicBezTo>
                  <a:pt x="94" y="52"/>
                  <a:pt x="103" y="56"/>
                  <a:pt x="109" y="62"/>
                </a:cubicBezTo>
                <a:cubicBezTo>
                  <a:pt x="97" y="70"/>
                  <a:pt x="97" y="70"/>
                  <a:pt x="97" y="70"/>
                </a:cubicBezTo>
                <a:cubicBezTo>
                  <a:pt x="94" y="67"/>
                  <a:pt x="90" y="65"/>
                  <a:pt x="85" y="65"/>
                </a:cubicBezTo>
                <a:cubicBezTo>
                  <a:pt x="74" y="65"/>
                  <a:pt x="65" y="74"/>
                  <a:pt x="65" y="85"/>
                </a:cubicBezTo>
                <a:cubicBezTo>
                  <a:pt x="65" y="96"/>
                  <a:pt x="74" y="105"/>
                  <a:pt x="85" y="105"/>
                </a:cubicBezTo>
                <a:cubicBezTo>
                  <a:pt x="96" y="105"/>
                  <a:pt x="105" y="96"/>
                  <a:pt x="105" y="85"/>
                </a:cubicBezTo>
                <a:cubicBezTo>
                  <a:pt x="105" y="83"/>
                  <a:pt x="105" y="81"/>
                  <a:pt x="104" y="79"/>
                </a:cubicBezTo>
                <a:cubicBezTo>
                  <a:pt x="88" y="89"/>
                  <a:pt x="88" y="89"/>
                  <a:pt x="88" y="89"/>
                </a:cubicBezTo>
                <a:cubicBezTo>
                  <a:pt x="86" y="86"/>
                  <a:pt x="86" y="86"/>
                  <a:pt x="86" y="86"/>
                </a:cubicBezTo>
                <a:cubicBezTo>
                  <a:pt x="148" y="45"/>
                  <a:pt x="148" y="45"/>
                  <a:pt x="148" y="45"/>
                </a:cubicBezTo>
                <a:cubicBezTo>
                  <a:pt x="163" y="52"/>
                  <a:pt x="163" y="52"/>
                  <a:pt x="163" y="52"/>
                </a:cubicBezTo>
                <a:cubicBezTo>
                  <a:pt x="188" y="36"/>
                  <a:pt x="188" y="36"/>
                  <a:pt x="188" y="36"/>
                </a:cubicBezTo>
                <a:cubicBezTo>
                  <a:pt x="173" y="29"/>
                  <a:pt x="173" y="29"/>
                  <a:pt x="173" y="29"/>
                </a:cubicBezTo>
                <a:cubicBezTo>
                  <a:pt x="177" y="26"/>
                  <a:pt x="177" y="26"/>
                  <a:pt x="177" y="26"/>
                </a:cubicBezTo>
                <a:cubicBezTo>
                  <a:pt x="173" y="20"/>
                  <a:pt x="173" y="20"/>
                  <a:pt x="173" y="20"/>
                </a:cubicBezTo>
                <a:cubicBezTo>
                  <a:pt x="169" y="23"/>
                  <a:pt x="169" y="23"/>
                  <a:pt x="169" y="23"/>
                </a:cubicBezTo>
                <a:cubicBezTo>
                  <a:pt x="169" y="6"/>
                  <a:pt x="169" y="6"/>
                  <a:pt x="169" y="6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39"/>
                  <a:pt x="144" y="39"/>
                  <a:pt x="144" y="39"/>
                </a:cubicBezTo>
                <a:cubicBezTo>
                  <a:pt x="139" y="42"/>
                  <a:pt x="139" y="42"/>
                  <a:pt x="139" y="42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41" y="22"/>
                  <a:pt x="141" y="22"/>
                  <a:pt x="141" y="22"/>
                </a:cubicBezTo>
                <a:cubicBezTo>
                  <a:pt x="126" y="8"/>
                  <a:pt x="107" y="0"/>
                  <a:pt x="85" y="0"/>
                </a:cubicBezTo>
                <a:cubicBezTo>
                  <a:pt x="38" y="0"/>
                  <a:pt x="0" y="38"/>
                  <a:pt x="0" y="85"/>
                </a:cubicBezTo>
                <a:cubicBezTo>
                  <a:pt x="0" y="132"/>
                  <a:pt x="38" y="170"/>
                  <a:pt x="85" y="170"/>
                </a:cubicBezTo>
                <a:cubicBezTo>
                  <a:pt x="132" y="170"/>
                  <a:pt x="170" y="132"/>
                  <a:pt x="170" y="85"/>
                </a:cubicBezTo>
                <a:cubicBezTo>
                  <a:pt x="170" y="75"/>
                  <a:pt x="168" y="65"/>
                  <a:pt x="165" y="55"/>
                </a:cubicBezTo>
                <a:lnTo>
                  <a:pt x="161" y="5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039496" y="3196269"/>
            <a:ext cx="220508" cy="218842"/>
            <a:chOff x="7078908" y="5461438"/>
            <a:chExt cx="430461" cy="42720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0" name="Freeform 236"/>
            <p:cNvSpPr>
              <a:spLocks/>
            </p:cNvSpPr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1" name="Freeform 237"/>
            <p:cNvSpPr>
              <a:spLocks/>
            </p:cNvSpPr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890635" y="3170372"/>
            <a:ext cx="253279" cy="241615"/>
            <a:chOff x="8145843" y="5425657"/>
            <a:chExt cx="494435" cy="47166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3" name="Freeform 850"/>
            <p:cNvSpPr>
              <a:spLocks/>
            </p:cNvSpPr>
            <p:nvPr/>
          </p:nvSpPr>
          <p:spPr bwMode="auto">
            <a:xfrm>
              <a:off x="8294391" y="5425657"/>
              <a:ext cx="89996" cy="101923"/>
            </a:xfrm>
            <a:custGeom>
              <a:avLst/>
              <a:gdLst>
                <a:gd name="T0" fmla="*/ 9 w 35"/>
                <a:gd name="T1" fmla="*/ 35 h 40"/>
                <a:gd name="T2" fmla="*/ 5 w 35"/>
                <a:gd name="T3" fmla="*/ 13 h 40"/>
                <a:gd name="T4" fmla="*/ 27 w 35"/>
                <a:gd name="T5" fmla="*/ 4 h 40"/>
                <a:gd name="T6" fmla="*/ 30 w 35"/>
                <a:gd name="T7" fmla="*/ 27 h 40"/>
                <a:gd name="T8" fmla="*/ 9 w 35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9" y="35"/>
                  </a:moveTo>
                  <a:cubicBezTo>
                    <a:pt x="2" y="31"/>
                    <a:pt x="0" y="21"/>
                    <a:pt x="5" y="13"/>
                  </a:cubicBezTo>
                  <a:cubicBezTo>
                    <a:pt x="10" y="4"/>
                    <a:pt x="20" y="0"/>
                    <a:pt x="27" y="4"/>
                  </a:cubicBezTo>
                  <a:cubicBezTo>
                    <a:pt x="34" y="8"/>
                    <a:pt x="35" y="19"/>
                    <a:pt x="30" y="27"/>
                  </a:cubicBezTo>
                  <a:cubicBezTo>
                    <a:pt x="25" y="36"/>
                    <a:pt x="16" y="40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4" name="Freeform 851"/>
            <p:cNvSpPr>
              <a:spLocks/>
            </p:cNvSpPr>
            <p:nvPr/>
          </p:nvSpPr>
          <p:spPr bwMode="auto">
            <a:xfrm>
              <a:off x="8145843" y="5499388"/>
              <a:ext cx="489012" cy="397933"/>
            </a:xfrm>
            <a:custGeom>
              <a:avLst/>
              <a:gdLst>
                <a:gd name="T0" fmla="*/ 3 w 191"/>
                <a:gd name="T1" fmla="*/ 12 h 155"/>
                <a:gd name="T2" fmla="*/ 4 w 191"/>
                <a:gd name="T3" fmla="*/ 12 h 155"/>
                <a:gd name="T4" fmla="*/ 10 w 191"/>
                <a:gd name="T5" fmla="*/ 10 h 155"/>
                <a:gd name="T6" fmla="*/ 35 w 191"/>
                <a:gd name="T7" fmla="*/ 1 h 155"/>
                <a:gd name="T8" fmla="*/ 58 w 191"/>
                <a:gd name="T9" fmla="*/ 6 h 155"/>
                <a:gd name="T10" fmla="*/ 52 w 191"/>
                <a:gd name="T11" fmla="*/ 9 h 155"/>
                <a:gd name="T12" fmla="*/ 50 w 191"/>
                <a:gd name="T13" fmla="*/ 19 h 155"/>
                <a:gd name="T14" fmla="*/ 60 w 191"/>
                <a:gd name="T15" fmla="*/ 14 h 155"/>
                <a:gd name="T16" fmla="*/ 64 w 191"/>
                <a:gd name="T17" fmla="*/ 7 h 155"/>
                <a:gd name="T18" fmla="*/ 65 w 191"/>
                <a:gd name="T19" fmla="*/ 15 h 155"/>
                <a:gd name="T20" fmla="*/ 53 w 191"/>
                <a:gd name="T21" fmla="*/ 41 h 155"/>
                <a:gd name="T22" fmla="*/ 65 w 191"/>
                <a:gd name="T23" fmla="*/ 20 h 155"/>
                <a:gd name="T24" fmla="*/ 70 w 191"/>
                <a:gd name="T25" fmla="*/ 19 h 155"/>
                <a:gd name="T26" fmla="*/ 75 w 191"/>
                <a:gd name="T27" fmla="*/ 50 h 155"/>
                <a:gd name="T28" fmla="*/ 95 w 191"/>
                <a:gd name="T29" fmla="*/ 63 h 155"/>
                <a:gd name="T30" fmla="*/ 130 w 191"/>
                <a:gd name="T31" fmla="*/ 35 h 155"/>
                <a:gd name="T32" fmla="*/ 191 w 191"/>
                <a:gd name="T33" fmla="*/ 79 h 155"/>
                <a:gd name="T34" fmla="*/ 183 w 191"/>
                <a:gd name="T35" fmla="*/ 81 h 155"/>
                <a:gd name="T36" fmla="*/ 92 w 191"/>
                <a:gd name="T37" fmla="*/ 81 h 155"/>
                <a:gd name="T38" fmla="*/ 77 w 191"/>
                <a:gd name="T39" fmla="*/ 79 h 155"/>
                <a:gd name="T40" fmla="*/ 71 w 191"/>
                <a:gd name="T41" fmla="*/ 71 h 155"/>
                <a:gd name="T42" fmla="*/ 61 w 191"/>
                <a:gd name="T43" fmla="*/ 63 h 155"/>
                <a:gd name="T44" fmla="*/ 61 w 191"/>
                <a:gd name="T45" fmla="*/ 63 h 155"/>
                <a:gd name="T46" fmla="*/ 61 w 191"/>
                <a:gd name="T47" fmla="*/ 63 h 155"/>
                <a:gd name="T48" fmla="*/ 57 w 191"/>
                <a:gd name="T49" fmla="*/ 57 h 155"/>
                <a:gd name="T50" fmla="*/ 57 w 191"/>
                <a:gd name="T51" fmla="*/ 55 h 155"/>
                <a:gd name="T52" fmla="*/ 56 w 191"/>
                <a:gd name="T53" fmla="*/ 50 h 155"/>
                <a:gd name="T54" fmla="*/ 60 w 191"/>
                <a:gd name="T55" fmla="*/ 94 h 155"/>
                <a:gd name="T56" fmla="*/ 46 w 191"/>
                <a:gd name="T57" fmla="*/ 155 h 155"/>
                <a:gd name="T58" fmla="*/ 41 w 191"/>
                <a:gd name="T59" fmla="*/ 105 h 155"/>
                <a:gd name="T60" fmla="*/ 40 w 191"/>
                <a:gd name="T61" fmla="*/ 104 h 155"/>
                <a:gd name="T62" fmla="*/ 32 w 191"/>
                <a:gd name="T63" fmla="*/ 87 h 155"/>
                <a:gd name="T64" fmla="*/ 5 w 191"/>
                <a:gd name="T65" fmla="*/ 152 h 155"/>
                <a:gd name="T66" fmla="*/ 2 w 191"/>
                <a:gd name="T67" fmla="*/ 66 h 155"/>
                <a:gd name="T68" fmla="*/ 15 w 191"/>
                <a:gd name="T69" fmla="*/ 40 h 155"/>
                <a:gd name="T70" fmla="*/ 1 w 191"/>
                <a:gd name="T71" fmla="*/ 29 h 155"/>
                <a:gd name="T72" fmla="*/ 0 w 191"/>
                <a:gd name="T73" fmla="*/ 28 h 155"/>
                <a:gd name="T74" fmla="*/ 3 w 191"/>
                <a:gd name="T75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55"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44" y="0"/>
                    <a:pt x="46" y="1"/>
                  </a:cubicBezTo>
                  <a:cubicBezTo>
                    <a:pt x="51" y="2"/>
                    <a:pt x="54" y="4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2" y="33"/>
                    <a:pt x="136" y="33"/>
                    <a:pt x="138" y="35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0" y="80"/>
                    <a:pt x="189" y="81"/>
                    <a:pt x="187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8" y="80"/>
                    <a:pt x="77" y="79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3" y="50"/>
                    <a:pt x="59" y="59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6"/>
                    <a:pt x="51" y="63"/>
                    <a:pt x="49" y="71"/>
                  </a:cubicBezTo>
                  <a:cubicBezTo>
                    <a:pt x="51" y="76"/>
                    <a:pt x="55" y="85"/>
                    <a:pt x="60" y="94"/>
                  </a:cubicBezTo>
                  <a:cubicBezTo>
                    <a:pt x="65" y="120"/>
                    <a:pt x="64" y="137"/>
                    <a:pt x="65" y="154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1" y="106"/>
                    <a:pt x="28" y="136"/>
                    <a:pt x="25" y="154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8" y="124"/>
                    <a:pt x="10" y="98"/>
                    <a:pt x="11" y="70"/>
                  </a:cubicBezTo>
                  <a:cubicBezTo>
                    <a:pt x="8" y="69"/>
                    <a:pt x="5" y="67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57"/>
                    <a:pt x="11" y="49"/>
                    <a:pt x="15" y="4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3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5" name="Freeform 852"/>
            <p:cNvSpPr>
              <a:spLocks noEditPoints="1"/>
            </p:cNvSpPr>
            <p:nvPr/>
          </p:nvSpPr>
          <p:spPr bwMode="auto">
            <a:xfrm>
              <a:off x="8337762" y="5711908"/>
              <a:ext cx="302516" cy="176739"/>
            </a:xfrm>
            <a:custGeom>
              <a:avLst/>
              <a:gdLst>
                <a:gd name="T0" fmla="*/ 63 w 118"/>
                <a:gd name="T1" fmla="*/ 46 h 69"/>
                <a:gd name="T2" fmla="*/ 118 w 118"/>
                <a:gd name="T3" fmla="*/ 0 h 69"/>
                <a:gd name="T4" fmla="*/ 118 w 118"/>
                <a:gd name="T5" fmla="*/ 63 h 69"/>
                <a:gd name="T6" fmla="*/ 112 w 118"/>
                <a:gd name="T7" fmla="*/ 69 h 69"/>
                <a:gd name="T8" fmla="*/ 5 w 118"/>
                <a:gd name="T9" fmla="*/ 69 h 69"/>
                <a:gd name="T10" fmla="*/ 0 w 118"/>
                <a:gd name="T11" fmla="*/ 63 h 69"/>
                <a:gd name="T12" fmla="*/ 0 w 118"/>
                <a:gd name="T13" fmla="*/ 0 h 69"/>
                <a:gd name="T14" fmla="*/ 55 w 118"/>
                <a:gd name="T15" fmla="*/ 46 h 69"/>
                <a:gd name="T16" fmla="*/ 63 w 118"/>
                <a:gd name="T17" fmla="*/ 46 h 69"/>
                <a:gd name="T18" fmla="*/ 84 w 118"/>
                <a:gd name="T19" fmla="*/ 39 h 69"/>
                <a:gd name="T20" fmla="*/ 110 w 118"/>
                <a:gd name="T21" fmla="*/ 64 h 69"/>
                <a:gd name="T22" fmla="*/ 111 w 118"/>
                <a:gd name="T23" fmla="*/ 64 h 69"/>
                <a:gd name="T24" fmla="*/ 113 w 118"/>
                <a:gd name="T25" fmla="*/ 64 h 69"/>
                <a:gd name="T26" fmla="*/ 113 w 118"/>
                <a:gd name="T27" fmla="*/ 61 h 69"/>
                <a:gd name="T28" fmla="*/ 87 w 118"/>
                <a:gd name="T29" fmla="*/ 36 h 69"/>
                <a:gd name="T30" fmla="*/ 84 w 118"/>
                <a:gd name="T31" fmla="*/ 37 h 69"/>
                <a:gd name="T32" fmla="*/ 84 w 118"/>
                <a:gd name="T33" fmla="*/ 39 h 69"/>
                <a:gd name="T34" fmla="*/ 34 w 118"/>
                <a:gd name="T35" fmla="*/ 37 h 69"/>
                <a:gd name="T36" fmla="*/ 31 w 118"/>
                <a:gd name="T37" fmla="*/ 36 h 69"/>
                <a:gd name="T38" fmla="*/ 5 w 118"/>
                <a:gd name="T39" fmla="*/ 61 h 69"/>
                <a:gd name="T40" fmla="*/ 5 w 118"/>
                <a:gd name="T41" fmla="*/ 64 h 69"/>
                <a:gd name="T42" fmla="*/ 6 w 118"/>
                <a:gd name="T43" fmla="*/ 64 h 69"/>
                <a:gd name="T44" fmla="*/ 8 w 118"/>
                <a:gd name="T45" fmla="*/ 64 h 69"/>
                <a:gd name="T46" fmla="*/ 34 w 118"/>
                <a:gd name="T47" fmla="*/ 39 h 69"/>
                <a:gd name="T48" fmla="*/ 34 w 118"/>
                <a:gd name="T49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69">
                  <a:moveTo>
                    <a:pt x="63" y="46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6"/>
                    <a:pt x="116" y="69"/>
                    <a:pt x="112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7" y="47"/>
                    <a:pt x="61" y="47"/>
                    <a:pt x="63" y="46"/>
                  </a:cubicBezTo>
                  <a:close/>
                  <a:moveTo>
                    <a:pt x="84" y="39"/>
                  </a:moveTo>
                  <a:cubicBezTo>
                    <a:pt x="110" y="64"/>
                    <a:pt x="110" y="64"/>
                    <a:pt x="110" y="64"/>
                  </a:cubicBezTo>
                  <a:cubicBezTo>
                    <a:pt x="110" y="64"/>
                    <a:pt x="111" y="64"/>
                    <a:pt x="111" y="64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5" y="36"/>
                    <a:pt x="84" y="37"/>
                  </a:cubicBezTo>
                  <a:cubicBezTo>
                    <a:pt x="84" y="37"/>
                    <a:pt x="84" y="38"/>
                    <a:pt x="84" y="39"/>
                  </a:cubicBezTo>
                  <a:close/>
                  <a:moveTo>
                    <a:pt x="34" y="37"/>
                  </a:moveTo>
                  <a:cubicBezTo>
                    <a:pt x="33" y="36"/>
                    <a:pt x="32" y="36"/>
                    <a:pt x="31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2"/>
                    <a:pt x="4" y="63"/>
                    <a:pt x="5" y="64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7" y="64"/>
                    <a:pt x="7" y="64"/>
                    <a:pt x="8" y="6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4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6" name="Freeform 853"/>
            <p:cNvSpPr>
              <a:spLocks/>
            </p:cNvSpPr>
            <p:nvPr/>
          </p:nvSpPr>
          <p:spPr bwMode="auto">
            <a:xfrm>
              <a:off x="8414746" y="5709740"/>
              <a:ext cx="169148" cy="43371"/>
            </a:xfrm>
            <a:custGeom>
              <a:avLst/>
              <a:gdLst>
                <a:gd name="T0" fmla="*/ 4 w 66"/>
                <a:gd name="T1" fmla="*/ 1 h 17"/>
                <a:gd name="T2" fmla="*/ 63 w 66"/>
                <a:gd name="T3" fmla="*/ 11 h 17"/>
                <a:gd name="T4" fmla="*/ 66 w 66"/>
                <a:gd name="T5" fmla="*/ 15 h 17"/>
                <a:gd name="T6" fmla="*/ 62 w 66"/>
                <a:gd name="T7" fmla="*/ 17 h 17"/>
                <a:gd name="T8" fmla="*/ 62 w 66"/>
                <a:gd name="T9" fmla="*/ 17 h 17"/>
                <a:gd name="T10" fmla="*/ 2 w 66"/>
                <a:gd name="T11" fmla="*/ 7 h 17"/>
                <a:gd name="T12" fmla="*/ 0 w 66"/>
                <a:gd name="T13" fmla="*/ 3 h 17"/>
                <a:gd name="T14" fmla="*/ 4 w 66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7">
                  <a:moveTo>
                    <a:pt x="4" y="1"/>
                  </a:moveTo>
                  <a:cubicBezTo>
                    <a:pt x="63" y="11"/>
                    <a:pt x="63" y="11"/>
                    <a:pt x="63" y="11"/>
                  </a:cubicBezTo>
                  <a:cubicBezTo>
                    <a:pt x="65" y="11"/>
                    <a:pt x="66" y="13"/>
                    <a:pt x="66" y="15"/>
                  </a:cubicBezTo>
                  <a:cubicBezTo>
                    <a:pt x="65" y="16"/>
                    <a:pt x="64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7" name="Freeform 854"/>
            <p:cNvSpPr>
              <a:spLocks/>
            </p:cNvSpPr>
            <p:nvPr/>
          </p:nvSpPr>
          <p:spPr bwMode="auto">
            <a:xfrm>
              <a:off x="8407156" y="5743352"/>
              <a:ext cx="135536" cy="35782"/>
            </a:xfrm>
            <a:custGeom>
              <a:avLst/>
              <a:gdLst>
                <a:gd name="T0" fmla="*/ 1 w 53"/>
                <a:gd name="T1" fmla="*/ 3 h 14"/>
                <a:gd name="T2" fmla="*/ 4 w 53"/>
                <a:gd name="T3" fmla="*/ 0 h 14"/>
                <a:gd name="T4" fmla="*/ 50 w 53"/>
                <a:gd name="T5" fmla="*/ 8 h 14"/>
                <a:gd name="T6" fmla="*/ 53 w 53"/>
                <a:gd name="T7" fmla="*/ 12 h 14"/>
                <a:gd name="T8" fmla="*/ 50 w 53"/>
                <a:gd name="T9" fmla="*/ 14 h 14"/>
                <a:gd name="T10" fmla="*/ 49 w 53"/>
                <a:gd name="T11" fmla="*/ 14 h 14"/>
                <a:gd name="T12" fmla="*/ 3 w 53"/>
                <a:gd name="T13" fmla="*/ 7 h 14"/>
                <a:gd name="T14" fmla="*/ 1 w 53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4">
                  <a:moveTo>
                    <a:pt x="1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3" y="10"/>
                    <a:pt x="53" y="12"/>
                  </a:cubicBezTo>
                  <a:cubicBezTo>
                    <a:pt x="53" y="13"/>
                    <a:pt x="51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8" name="Freeform 855"/>
            <p:cNvSpPr>
              <a:spLocks/>
            </p:cNvSpPr>
            <p:nvPr/>
          </p:nvSpPr>
          <p:spPr bwMode="auto">
            <a:xfrm>
              <a:off x="8450527" y="5784555"/>
              <a:ext cx="61805" cy="22770"/>
            </a:xfrm>
            <a:custGeom>
              <a:avLst/>
              <a:gdLst>
                <a:gd name="T0" fmla="*/ 21 w 24"/>
                <a:gd name="T1" fmla="*/ 3 h 9"/>
                <a:gd name="T2" fmla="*/ 24 w 24"/>
                <a:gd name="T3" fmla="*/ 6 h 9"/>
                <a:gd name="T4" fmla="*/ 21 w 24"/>
                <a:gd name="T5" fmla="*/ 9 h 9"/>
                <a:gd name="T6" fmla="*/ 20 w 24"/>
                <a:gd name="T7" fmla="*/ 9 h 9"/>
                <a:gd name="T8" fmla="*/ 3 w 24"/>
                <a:gd name="T9" fmla="*/ 6 h 9"/>
                <a:gd name="T10" fmla="*/ 0 w 24"/>
                <a:gd name="T11" fmla="*/ 3 h 9"/>
                <a:gd name="T12" fmla="*/ 4 w 24"/>
                <a:gd name="T13" fmla="*/ 0 h 9"/>
                <a:gd name="T14" fmla="*/ 21 w 24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1" y="3"/>
                  </a:moveTo>
                  <a:cubicBezTo>
                    <a:pt x="23" y="3"/>
                    <a:pt x="24" y="5"/>
                    <a:pt x="24" y="6"/>
                  </a:cubicBezTo>
                  <a:cubicBezTo>
                    <a:pt x="24" y="8"/>
                    <a:pt x="22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8894199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60000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6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 animBg="1"/>
          <p:bldP spid="27" grpId="0" animBg="1"/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6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6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 animBg="1"/>
          <p:bldP spid="27" grpId="0" animBg="1"/>
          <p:bldP spid="28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1071563" y="1685446"/>
            <a:ext cx="6800850" cy="2115029"/>
          </a:xfrm>
          <a:custGeom>
            <a:avLst/>
            <a:gdLst>
              <a:gd name="connsiteX0" fmla="*/ 0 w 6800850"/>
              <a:gd name="connsiteY0" fmla="*/ 2115029 h 2115029"/>
              <a:gd name="connsiteX1" fmla="*/ 971550 w 6800850"/>
              <a:gd name="connsiteY1" fmla="*/ 914879 h 2115029"/>
              <a:gd name="connsiteX2" fmla="*/ 1943100 w 6800850"/>
              <a:gd name="connsiteY2" fmla="*/ 1600679 h 2115029"/>
              <a:gd name="connsiteX3" fmla="*/ 2857500 w 6800850"/>
              <a:gd name="connsiteY3" fmla="*/ 479 h 2115029"/>
              <a:gd name="connsiteX4" fmla="*/ 3857625 w 6800850"/>
              <a:gd name="connsiteY4" fmla="*/ 1786417 h 2115029"/>
              <a:gd name="connsiteX5" fmla="*/ 4800600 w 6800850"/>
              <a:gd name="connsiteY5" fmla="*/ 829154 h 2115029"/>
              <a:gd name="connsiteX6" fmla="*/ 5786437 w 6800850"/>
              <a:gd name="connsiteY6" fmla="*/ 1157767 h 2115029"/>
              <a:gd name="connsiteX7" fmla="*/ 6800850 w 6800850"/>
              <a:gd name="connsiteY7" fmla="*/ 479 h 211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850" h="2115029">
                <a:moveTo>
                  <a:pt x="0" y="2115029"/>
                </a:moveTo>
                <a:cubicBezTo>
                  <a:pt x="323850" y="1557816"/>
                  <a:pt x="647700" y="1000604"/>
                  <a:pt x="971550" y="914879"/>
                </a:cubicBezTo>
                <a:cubicBezTo>
                  <a:pt x="1295400" y="829154"/>
                  <a:pt x="1628775" y="1753079"/>
                  <a:pt x="1943100" y="1600679"/>
                </a:cubicBezTo>
                <a:cubicBezTo>
                  <a:pt x="2257425" y="1448279"/>
                  <a:pt x="2538413" y="-30477"/>
                  <a:pt x="2857500" y="479"/>
                </a:cubicBezTo>
                <a:cubicBezTo>
                  <a:pt x="3176587" y="31435"/>
                  <a:pt x="3533775" y="1648305"/>
                  <a:pt x="3857625" y="1786417"/>
                </a:cubicBezTo>
                <a:cubicBezTo>
                  <a:pt x="4181475" y="1924529"/>
                  <a:pt x="4479131" y="933929"/>
                  <a:pt x="4800600" y="829154"/>
                </a:cubicBezTo>
                <a:cubicBezTo>
                  <a:pt x="5122069" y="724379"/>
                  <a:pt x="5453062" y="1295879"/>
                  <a:pt x="5786437" y="1157767"/>
                </a:cubicBezTo>
                <a:cubicBezTo>
                  <a:pt x="6119812" y="1019655"/>
                  <a:pt x="6622256" y="205266"/>
                  <a:pt x="6800850" y="479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57497" y="2304367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784268" y="3454524"/>
            <a:ext cx="618574" cy="61857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694790" y="1398971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2721561" y="2936446"/>
            <a:ext cx="618574" cy="61857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658854" y="3139631"/>
            <a:ext cx="618574" cy="61857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632083" y="2235155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6596147" y="2533358"/>
            <a:ext cx="618574" cy="61857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569379" y="1361651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sp>
        <p:nvSpPr>
          <p:cNvPr id="21" name="TextBox 53"/>
          <p:cNvSpPr txBox="1"/>
          <p:nvPr/>
        </p:nvSpPr>
        <p:spPr>
          <a:xfrm>
            <a:off x="539557" y="425149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2" name="TextBox 54"/>
          <p:cNvSpPr txBox="1"/>
          <p:nvPr/>
        </p:nvSpPr>
        <p:spPr>
          <a:xfrm>
            <a:off x="1508203" y="186988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3" name="TextBox 55"/>
          <p:cNvSpPr txBox="1"/>
          <p:nvPr/>
        </p:nvSpPr>
        <p:spPr>
          <a:xfrm>
            <a:off x="2535507" y="375820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4" name="TextBox 59"/>
          <p:cNvSpPr txBox="1"/>
          <p:nvPr/>
        </p:nvSpPr>
        <p:spPr>
          <a:xfrm>
            <a:off x="3421144" y="95785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5" name="TextBox 60"/>
          <p:cNvSpPr txBox="1"/>
          <p:nvPr/>
        </p:nvSpPr>
        <p:spPr>
          <a:xfrm>
            <a:off x="4393505" y="392965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6" name="TextBox 61"/>
          <p:cNvSpPr txBox="1"/>
          <p:nvPr/>
        </p:nvSpPr>
        <p:spPr>
          <a:xfrm>
            <a:off x="5382790" y="176210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7" name="TextBox 62"/>
          <p:cNvSpPr txBox="1"/>
          <p:nvPr/>
        </p:nvSpPr>
        <p:spPr>
          <a:xfrm>
            <a:off x="6351436" y="3338994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8" name="TextBox 65"/>
          <p:cNvSpPr txBox="1"/>
          <p:nvPr/>
        </p:nvSpPr>
        <p:spPr>
          <a:xfrm>
            <a:off x="7320086" y="91499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435517416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4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4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 p14:presetBounceEnd="4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 p14:presetBounceEnd="4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 p14:presetBounceEnd="4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  <p:bldP spid="12" grpId="0" animBg="1"/>
          <p:bldP spid="13" grpId="0" animBg="1"/>
          <p:bldP spid="17" grpId="0" animBg="1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4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  <p:bldP spid="12" grpId="0" animBg="1"/>
          <p:bldP spid="13" grpId="0" animBg="1"/>
          <p:bldP spid="17" grpId="0" animBg="1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431" y="1020886"/>
            <a:ext cx="1766888" cy="1766888"/>
          </a:xfrm>
          <a:prstGeom prst="ellipse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占位符 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745" y="1202180"/>
            <a:ext cx="1766888" cy="1766888"/>
          </a:xfrm>
          <a:prstGeom prst="ellipse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占位符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088" y="3143859"/>
            <a:ext cx="1768475" cy="1766888"/>
          </a:xfrm>
          <a:prstGeom prst="ellipse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占位符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73" y="1459022"/>
            <a:ext cx="1766888" cy="1766888"/>
          </a:xfrm>
          <a:prstGeom prst="ellipse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占位符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787774"/>
            <a:ext cx="1766888" cy="1766888"/>
          </a:xfrm>
          <a:prstGeom prst="ellipse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36"/>
          <p:cNvSpPr/>
          <p:nvPr/>
        </p:nvSpPr>
        <p:spPr>
          <a:xfrm>
            <a:off x="7666732" y="1441032"/>
            <a:ext cx="924820" cy="20645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900" b="1" dirty="0">
                <a:solidFill>
                  <a:schemeClr val="bg1"/>
                </a:solidFill>
                <a:latin typeface="微软雅黑"/>
                <a:cs typeface="Source Sans Pro ExtraLight"/>
              </a:rPr>
              <a:t>项目名称 </a:t>
            </a:r>
            <a:r>
              <a:rPr lang="en-US" altLang="zh-CN" sz="900" b="1" dirty="0" smtClean="0">
                <a:solidFill>
                  <a:schemeClr val="bg1"/>
                </a:solidFill>
                <a:latin typeface="微软雅黑"/>
                <a:cs typeface="Source Sans Pro ExtraLight"/>
              </a:rPr>
              <a:t>05</a:t>
            </a:r>
            <a:endParaRPr lang="en-US" sz="900" b="1" dirty="0">
              <a:solidFill>
                <a:schemeClr val="bg1"/>
              </a:solidFill>
              <a:latin typeface="微软雅黑"/>
              <a:cs typeface="Source Sans Pro ExtraLight"/>
            </a:endParaRPr>
          </a:p>
        </p:txBody>
      </p:sp>
      <p:sp>
        <p:nvSpPr>
          <p:cNvPr id="10" name="Rounded Rectangle 33"/>
          <p:cNvSpPr/>
          <p:nvPr/>
        </p:nvSpPr>
        <p:spPr>
          <a:xfrm>
            <a:off x="3890133" y="2902940"/>
            <a:ext cx="814154" cy="20645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900" b="1" dirty="0">
                <a:solidFill>
                  <a:schemeClr val="bg1"/>
                </a:solidFill>
                <a:latin typeface="微软雅黑"/>
                <a:cs typeface="Source Sans Pro ExtraLight"/>
              </a:rPr>
              <a:t>项目名称 </a:t>
            </a:r>
            <a:r>
              <a:rPr lang="en-US" altLang="zh-CN" sz="900" b="1" dirty="0">
                <a:solidFill>
                  <a:schemeClr val="bg1"/>
                </a:solidFill>
                <a:latin typeface="微软雅黑"/>
                <a:cs typeface="Source Sans Pro ExtraLight"/>
              </a:rPr>
              <a:t>0</a:t>
            </a:r>
            <a:r>
              <a:rPr lang="en-US" sz="900" b="1" dirty="0">
                <a:solidFill>
                  <a:schemeClr val="bg1"/>
                </a:solidFill>
                <a:latin typeface="微软雅黑"/>
                <a:cs typeface="Source Sans Pro ExtraLight"/>
              </a:rPr>
              <a:t>2</a:t>
            </a:r>
          </a:p>
        </p:txBody>
      </p:sp>
      <p:sp>
        <p:nvSpPr>
          <p:cNvPr id="11" name="Rounded Rectangle 32"/>
          <p:cNvSpPr/>
          <p:nvPr/>
        </p:nvSpPr>
        <p:spPr>
          <a:xfrm>
            <a:off x="1813630" y="1574188"/>
            <a:ext cx="814154" cy="20645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900" b="1" dirty="0">
                <a:solidFill>
                  <a:schemeClr val="bg1"/>
                </a:solidFill>
                <a:latin typeface="微软雅黑"/>
                <a:cs typeface="Source Sans Pro ExtraLight"/>
              </a:rPr>
              <a:t>项目名称 </a:t>
            </a:r>
            <a:r>
              <a:rPr lang="en-US" altLang="zh-CN" sz="900" b="1" dirty="0">
                <a:solidFill>
                  <a:schemeClr val="bg1"/>
                </a:solidFill>
                <a:latin typeface="微软雅黑"/>
                <a:cs typeface="Source Sans Pro ExtraLight"/>
              </a:rPr>
              <a:t>0</a:t>
            </a:r>
            <a:r>
              <a:rPr lang="en-US" sz="900" b="1" dirty="0">
                <a:solidFill>
                  <a:schemeClr val="bg1"/>
                </a:solidFill>
                <a:latin typeface="微软雅黑"/>
                <a:cs typeface="Source Sans Pro ExtraLight"/>
              </a:rPr>
              <a:t>1</a:t>
            </a:r>
          </a:p>
        </p:txBody>
      </p:sp>
      <p:sp>
        <p:nvSpPr>
          <p:cNvPr id="12" name="Rounded Rectangle 34"/>
          <p:cNvSpPr/>
          <p:nvPr/>
        </p:nvSpPr>
        <p:spPr>
          <a:xfrm>
            <a:off x="5159006" y="1135750"/>
            <a:ext cx="814154" cy="20645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900" b="1" dirty="0">
                <a:solidFill>
                  <a:schemeClr val="bg1"/>
                </a:solidFill>
                <a:latin typeface="微软雅黑"/>
                <a:cs typeface="Source Sans Pro ExtraLight"/>
              </a:rPr>
              <a:t>项目名称 </a:t>
            </a:r>
            <a:r>
              <a:rPr lang="en-US" altLang="zh-CN" sz="900" b="1" dirty="0" smtClean="0">
                <a:solidFill>
                  <a:schemeClr val="bg1"/>
                </a:solidFill>
                <a:latin typeface="微软雅黑"/>
                <a:cs typeface="Source Sans Pro ExtraLight"/>
              </a:rPr>
              <a:t>03</a:t>
            </a:r>
            <a:endParaRPr lang="en-US" sz="900" b="1" dirty="0">
              <a:solidFill>
                <a:schemeClr val="bg1"/>
              </a:solidFill>
              <a:latin typeface="微软雅黑"/>
              <a:cs typeface="Source Sans Pro ExtraLight"/>
            </a:endParaRPr>
          </a:p>
        </p:txBody>
      </p:sp>
      <p:sp>
        <p:nvSpPr>
          <p:cNvPr id="13" name="Rounded Rectangle 35"/>
          <p:cNvSpPr/>
          <p:nvPr/>
        </p:nvSpPr>
        <p:spPr>
          <a:xfrm>
            <a:off x="6546207" y="3396031"/>
            <a:ext cx="896437" cy="20645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1000" b="1" dirty="0">
                <a:solidFill>
                  <a:schemeClr val="bg1"/>
                </a:solidFill>
                <a:latin typeface="微软雅黑"/>
                <a:cs typeface="Source Sans Pro ExtraLight"/>
              </a:rPr>
              <a:t>项目名称 </a:t>
            </a:r>
            <a:r>
              <a:rPr lang="en-US" altLang="zh-CN" sz="1000" b="1" dirty="0" smtClean="0">
                <a:solidFill>
                  <a:schemeClr val="bg1"/>
                </a:solidFill>
                <a:latin typeface="微软雅黑"/>
                <a:cs typeface="Source Sans Pro ExtraLight"/>
              </a:rPr>
              <a:t>04</a:t>
            </a:r>
            <a:endParaRPr lang="en-US" sz="1000" b="1" dirty="0">
              <a:solidFill>
                <a:schemeClr val="bg1"/>
              </a:solidFill>
              <a:latin typeface="微软雅黑"/>
              <a:cs typeface="Source Sans Pro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231664493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5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5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65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65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accel="65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 animBg="1"/>
          <p:bldP spid="12" grpId="0" animBg="1"/>
          <p:bldP spid="13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367936" y="2021101"/>
            <a:ext cx="963909" cy="923289"/>
            <a:chOff x="1664154" y="1934950"/>
            <a:chExt cx="963741" cy="897257"/>
          </a:xfrm>
        </p:grpSpPr>
        <p:grpSp>
          <p:nvGrpSpPr>
            <p:cNvPr id="5" name="组合 4"/>
            <p:cNvGrpSpPr/>
            <p:nvPr/>
          </p:nvGrpSpPr>
          <p:grpSpPr>
            <a:xfrm rot="18900000">
              <a:off x="1664154" y="1934950"/>
              <a:ext cx="897259" cy="897257"/>
              <a:chOff x="304800" y="673100"/>
              <a:chExt cx="4000500" cy="4000500"/>
            </a:xfrm>
            <a:effectLst>
              <a:outerShdw blurRad="444500" dist="254000" dir="48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0000"/>
                  </a:solidFill>
                  <a:latin typeface="微软雅黑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6" name="TextBox 44"/>
            <p:cNvSpPr txBox="1"/>
            <p:nvPr/>
          </p:nvSpPr>
          <p:spPr>
            <a:xfrm>
              <a:off x="1807549" y="2188595"/>
              <a:ext cx="820346" cy="40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/>
                  <a:ea typeface="微软雅黑"/>
                </a:rPr>
                <a:t>45%</a:t>
              </a:r>
              <a:endParaRPr lang="zh-CN" altLang="en-US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21508" y="2031184"/>
            <a:ext cx="897415" cy="923289"/>
            <a:chOff x="3293884" y="1912625"/>
            <a:chExt cx="897259" cy="897258"/>
          </a:xfrm>
        </p:grpSpPr>
        <p:grpSp>
          <p:nvGrpSpPr>
            <p:cNvPr id="10" name="组合 9"/>
            <p:cNvGrpSpPr/>
            <p:nvPr/>
          </p:nvGrpSpPr>
          <p:grpSpPr>
            <a:xfrm rot="18900000">
              <a:off x="3293884" y="1912625"/>
              <a:ext cx="897259" cy="897258"/>
              <a:chOff x="304800" y="673100"/>
              <a:chExt cx="4000500" cy="4000500"/>
            </a:xfrm>
            <a:effectLst>
              <a:outerShdw blurRad="444500" dist="254000" dir="528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0000"/>
                  </a:solidFill>
                  <a:latin typeface="微软雅黑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66204" y="734505"/>
                <a:ext cx="3877703" cy="387769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11" name="TextBox 49"/>
            <p:cNvSpPr txBox="1"/>
            <p:nvPr/>
          </p:nvSpPr>
          <p:spPr>
            <a:xfrm>
              <a:off x="3404406" y="2201081"/>
              <a:ext cx="753231" cy="38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/>
                  <a:ea typeface="微软雅黑"/>
                </a:rPr>
                <a:t>68%</a:t>
              </a:r>
              <a:endParaRPr lang="zh-CN" altLang="en-US" sz="20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127290" y="2025670"/>
            <a:ext cx="942085" cy="923289"/>
            <a:chOff x="4849324" y="1995712"/>
            <a:chExt cx="941921" cy="897257"/>
          </a:xfrm>
        </p:grpSpPr>
        <p:grpSp>
          <p:nvGrpSpPr>
            <p:cNvPr id="15" name="组合 14"/>
            <p:cNvGrpSpPr/>
            <p:nvPr/>
          </p:nvGrpSpPr>
          <p:grpSpPr>
            <a:xfrm rot="18900000">
              <a:off x="4849324" y="1995712"/>
              <a:ext cx="897259" cy="897257"/>
              <a:chOff x="304800" y="673100"/>
              <a:chExt cx="4000500" cy="4000500"/>
            </a:xfrm>
            <a:effectLst>
              <a:outerShdw blurRad="444500" dist="254000" dir="564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0000"/>
                  </a:solidFill>
                  <a:latin typeface="微软雅黑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16" name="TextBox 54"/>
            <p:cNvSpPr txBox="1"/>
            <p:nvPr/>
          </p:nvSpPr>
          <p:spPr>
            <a:xfrm>
              <a:off x="4963049" y="2222298"/>
              <a:ext cx="828196" cy="40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/>
                  <a:ea typeface="微软雅黑"/>
                </a:rPr>
                <a:t>79%</a:t>
              </a:r>
              <a:endParaRPr lang="zh-CN" altLang="en-US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76586" y="2019651"/>
            <a:ext cx="951205" cy="923289"/>
            <a:chOff x="6380261" y="2029113"/>
            <a:chExt cx="951040" cy="897257"/>
          </a:xfrm>
        </p:grpSpPr>
        <p:grpSp>
          <p:nvGrpSpPr>
            <p:cNvPr id="20" name="组合 19"/>
            <p:cNvGrpSpPr/>
            <p:nvPr/>
          </p:nvGrpSpPr>
          <p:grpSpPr>
            <a:xfrm rot="18900000">
              <a:off x="6380261" y="2029113"/>
              <a:ext cx="897259" cy="897257"/>
              <a:chOff x="304800" y="673100"/>
              <a:chExt cx="4000500" cy="4000500"/>
            </a:xfrm>
            <a:effectLst>
              <a:outerShdw blurRad="444500" dist="254000" dir="5700000" sx="104000" sy="104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同心圆 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0000"/>
                  </a:solidFill>
                  <a:latin typeface="微软雅黑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21" name="TextBox 59"/>
            <p:cNvSpPr txBox="1"/>
            <p:nvPr/>
          </p:nvSpPr>
          <p:spPr>
            <a:xfrm>
              <a:off x="6501314" y="2303662"/>
              <a:ext cx="829987" cy="40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/>
                  <a:ea typeface="微软雅黑"/>
                </a:rPr>
                <a:t>92%</a:t>
              </a:r>
              <a:endParaRPr lang="zh-CN" altLang="en-US" sz="2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4" name="Freeform 8"/>
          <p:cNvSpPr>
            <a:spLocks/>
          </p:cNvSpPr>
          <p:nvPr/>
        </p:nvSpPr>
        <p:spPr bwMode="auto">
          <a:xfrm rot="18900000">
            <a:off x="1411691" y="2363455"/>
            <a:ext cx="1215555" cy="660729"/>
          </a:xfrm>
          <a:custGeom>
            <a:avLst/>
            <a:gdLst>
              <a:gd name="T0" fmla="*/ 8098 w 8105"/>
              <a:gd name="T1" fmla="*/ 0 h 4285"/>
              <a:gd name="T2" fmla="*/ 8105 w 8105"/>
              <a:gd name="T3" fmla="*/ 233 h 4285"/>
              <a:gd name="T4" fmla="*/ 4053 w 8105"/>
              <a:gd name="T5" fmla="*/ 4285 h 4285"/>
              <a:gd name="T6" fmla="*/ 0 w 8105"/>
              <a:gd name="T7" fmla="*/ 233 h 4285"/>
              <a:gd name="T8" fmla="*/ 7 w 8105"/>
              <a:gd name="T9" fmla="*/ 0 h 4285"/>
              <a:gd name="T10" fmla="*/ 1080 w 8105"/>
              <a:gd name="T11" fmla="*/ 0 h 4285"/>
              <a:gd name="T12" fmla="*/ 1071 w 8105"/>
              <a:gd name="T13" fmla="*/ 233 h 4285"/>
              <a:gd name="T14" fmla="*/ 4053 w 8105"/>
              <a:gd name="T15" fmla="*/ 3214 h 4285"/>
              <a:gd name="T16" fmla="*/ 7034 w 8105"/>
              <a:gd name="T17" fmla="*/ 233 h 4285"/>
              <a:gd name="T18" fmla="*/ 7025 w 8105"/>
              <a:gd name="T19" fmla="*/ 0 h 4285"/>
              <a:gd name="T20" fmla="*/ 8098 w 8105"/>
              <a:gd name="T21" fmla="*/ 0 h 4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4285">
                <a:moveTo>
                  <a:pt x="8098" y="0"/>
                </a:moveTo>
                <a:cubicBezTo>
                  <a:pt x="8103" y="77"/>
                  <a:pt x="8105" y="155"/>
                  <a:pt x="8105" y="233"/>
                </a:cubicBezTo>
                <a:cubicBezTo>
                  <a:pt x="8105" y="2471"/>
                  <a:pt x="6291" y="4285"/>
                  <a:pt x="4053" y="4285"/>
                </a:cubicBezTo>
                <a:cubicBezTo>
                  <a:pt x="1814" y="4285"/>
                  <a:pt x="0" y="2471"/>
                  <a:pt x="0" y="233"/>
                </a:cubicBezTo>
                <a:cubicBezTo>
                  <a:pt x="0" y="155"/>
                  <a:pt x="2" y="77"/>
                  <a:pt x="7" y="0"/>
                </a:cubicBezTo>
                <a:lnTo>
                  <a:pt x="1080" y="0"/>
                </a:lnTo>
                <a:cubicBezTo>
                  <a:pt x="1074" y="77"/>
                  <a:pt x="1071" y="154"/>
                  <a:pt x="1071" y="233"/>
                </a:cubicBezTo>
                <a:cubicBezTo>
                  <a:pt x="1071" y="1879"/>
                  <a:pt x="2406" y="3214"/>
                  <a:pt x="4053" y="3214"/>
                </a:cubicBezTo>
                <a:cubicBezTo>
                  <a:pt x="5699" y="3214"/>
                  <a:pt x="7034" y="1879"/>
                  <a:pt x="7034" y="233"/>
                </a:cubicBezTo>
                <a:cubicBezTo>
                  <a:pt x="7034" y="154"/>
                  <a:pt x="7031" y="77"/>
                  <a:pt x="7025" y="0"/>
                </a:cubicBezTo>
                <a:lnTo>
                  <a:pt x="8098" y="0"/>
                </a:lnTo>
                <a:close/>
              </a:path>
            </a:pathLst>
          </a:custGeom>
          <a:solidFill>
            <a:srgbClr val="C00000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25" name="Freeform 7"/>
          <p:cNvSpPr>
            <a:spLocks/>
          </p:cNvSpPr>
          <p:nvPr/>
        </p:nvSpPr>
        <p:spPr bwMode="auto">
          <a:xfrm rot="19087048">
            <a:off x="3320073" y="2260446"/>
            <a:ext cx="1187878" cy="802771"/>
          </a:xfrm>
          <a:custGeom>
            <a:avLst/>
            <a:gdLst>
              <a:gd name="T0" fmla="*/ 7997 w 8105"/>
              <a:gd name="T1" fmla="*/ 0 h 4984"/>
              <a:gd name="T2" fmla="*/ 8105 w 8105"/>
              <a:gd name="T3" fmla="*/ 932 h 4984"/>
              <a:gd name="T4" fmla="*/ 4053 w 8105"/>
              <a:gd name="T5" fmla="*/ 4984 h 4984"/>
              <a:gd name="T6" fmla="*/ 0 w 8105"/>
              <a:gd name="T7" fmla="*/ 932 h 4984"/>
              <a:gd name="T8" fmla="*/ 108 w 8105"/>
              <a:gd name="T9" fmla="*/ 0 h 4984"/>
              <a:gd name="T10" fmla="*/ 1212 w 8105"/>
              <a:gd name="T11" fmla="*/ 0 h 4984"/>
              <a:gd name="T12" fmla="*/ 1218 w 8105"/>
              <a:gd name="T13" fmla="*/ 6 h 4984"/>
              <a:gd name="T14" fmla="*/ 1071 w 8105"/>
              <a:gd name="T15" fmla="*/ 932 h 4984"/>
              <a:gd name="T16" fmla="*/ 4053 w 8105"/>
              <a:gd name="T17" fmla="*/ 3913 h 4984"/>
              <a:gd name="T18" fmla="*/ 7034 w 8105"/>
              <a:gd name="T19" fmla="*/ 932 h 4984"/>
              <a:gd name="T20" fmla="*/ 6887 w 8105"/>
              <a:gd name="T21" fmla="*/ 6 h 4984"/>
              <a:gd name="T22" fmla="*/ 6893 w 8105"/>
              <a:gd name="T23" fmla="*/ 0 h 4984"/>
              <a:gd name="T24" fmla="*/ 7997 w 8105"/>
              <a:gd name="T25" fmla="*/ 0 h 4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4984">
                <a:moveTo>
                  <a:pt x="7997" y="0"/>
                </a:moveTo>
                <a:cubicBezTo>
                  <a:pt x="8068" y="299"/>
                  <a:pt x="8105" y="611"/>
                  <a:pt x="8105" y="932"/>
                </a:cubicBezTo>
                <a:cubicBezTo>
                  <a:pt x="8105" y="3170"/>
                  <a:pt x="6291" y="4984"/>
                  <a:pt x="4053" y="4984"/>
                </a:cubicBezTo>
                <a:cubicBezTo>
                  <a:pt x="1814" y="4984"/>
                  <a:pt x="0" y="3170"/>
                  <a:pt x="0" y="932"/>
                </a:cubicBezTo>
                <a:cubicBezTo>
                  <a:pt x="0" y="611"/>
                  <a:pt x="37" y="299"/>
                  <a:pt x="108" y="0"/>
                </a:cubicBezTo>
                <a:lnTo>
                  <a:pt x="1212" y="0"/>
                </a:lnTo>
                <a:lnTo>
                  <a:pt x="1218" y="6"/>
                </a:lnTo>
                <a:cubicBezTo>
                  <a:pt x="1123" y="297"/>
                  <a:pt x="1071" y="609"/>
                  <a:pt x="1071" y="932"/>
                </a:cubicBezTo>
                <a:cubicBezTo>
                  <a:pt x="1071" y="2578"/>
                  <a:pt x="2406" y="3913"/>
                  <a:pt x="4053" y="3913"/>
                </a:cubicBezTo>
                <a:cubicBezTo>
                  <a:pt x="5699" y="3913"/>
                  <a:pt x="7034" y="2578"/>
                  <a:pt x="7034" y="932"/>
                </a:cubicBezTo>
                <a:cubicBezTo>
                  <a:pt x="7034" y="609"/>
                  <a:pt x="6982" y="297"/>
                  <a:pt x="6887" y="6"/>
                </a:cubicBezTo>
                <a:lnTo>
                  <a:pt x="6893" y="0"/>
                </a:lnTo>
                <a:lnTo>
                  <a:pt x="7997" y="0"/>
                </a:lnTo>
                <a:close/>
              </a:path>
            </a:pathLst>
          </a:custGeom>
          <a:solidFill>
            <a:srgbClr val="C00000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26" name="Freeform 6"/>
          <p:cNvSpPr>
            <a:spLocks/>
          </p:cNvSpPr>
          <p:nvPr/>
        </p:nvSpPr>
        <p:spPr bwMode="auto">
          <a:xfrm rot="19290703">
            <a:off x="5060464" y="2119119"/>
            <a:ext cx="1214489" cy="945740"/>
          </a:xfrm>
          <a:custGeom>
            <a:avLst/>
            <a:gdLst>
              <a:gd name="T0" fmla="*/ 7492 w 8105"/>
              <a:gd name="T1" fmla="*/ 0 h 6195"/>
              <a:gd name="T2" fmla="*/ 8105 w 8105"/>
              <a:gd name="T3" fmla="*/ 2143 h 6195"/>
              <a:gd name="T4" fmla="*/ 4052 w 8105"/>
              <a:gd name="T5" fmla="*/ 6195 h 6195"/>
              <a:gd name="T6" fmla="*/ 0 w 8105"/>
              <a:gd name="T7" fmla="*/ 2143 h 6195"/>
              <a:gd name="T8" fmla="*/ 612 w 8105"/>
              <a:gd name="T9" fmla="*/ 0 h 6195"/>
              <a:gd name="T10" fmla="*/ 1957 w 8105"/>
              <a:gd name="T11" fmla="*/ 0 h 6195"/>
              <a:gd name="T12" fmla="*/ 1968 w 8105"/>
              <a:gd name="T13" fmla="*/ 11 h 6195"/>
              <a:gd name="T14" fmla="*/ 1071 w 8105"/>
              <a:gd name="T15" fmla="*/ 2143 h 6195"/>
              <a:gd name="T16" fmla="*/ 4052 w 8105"/>
              <a:gd name="T17" fmla="*/ 5124 h 6195"/>
              <a:gd name="T18" fmla="*/ 7033 w 8105"/>
              <a:gd name="T19" fmla="*/ 2143 h 6195"/>
              <a:gd name="T20" fmla="*/ 6136 w 8105"/>
              <a:gd name="T21" fmla="*/ 11 h 6195"/>
              <a:gd name="T22" fmla="*/ 6147 w 8105"/>
              <a:gd name="T23" fmla="*/ 0 h 6195"/>
              <a:gd name="T24" fmla="*/ 7492 w 8105"/>
              <a:gd name="T25" fmla="*/ 0 h 6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6195">
                <a:moveTo>
                  <a:pt x="7492" y="0"/>
                </a:moveTo>
                <a:cubicBezTo>
                  <a:pt x="7880" y="622"/>
                  <a:pt x="8105" y="1356"/>
                  <a:pt x="8105" y="2143"/>
                </a:cubicBezTo>
                <a:cubicBezTo>
                  <a:pt x="8105" y="4381"/>
                  <a:pt x="6290" y="6195"/>
                  <a:pt x="4052" y="6195"/>
                </a:cubicBezTo>
                <a:cubicBezTo>
                  <a:pt x="1814" y="6195"/>
                  <a:pt x="0" y="4381"/>
                  <a:pt x="0" y="2143"/>
                </a:cubicBezTo>
                <a:cubicBezTo>
                  <a:pt x="0" y="1356"/>
                  <a:pt x="224" y="622"/>
                  <a:pt x="612" y="0"/>
                </a:cubicBezTo>
                <a:lnTo>
                  <a:pt x="1957" y="0"/>
                </a:lnTo>
                <a:lnTo>
                  <a:pt x="1968" y="11"/>
                </a:lnTo>
                <a:cubicBezTo>
                  <a:pt x="1415" y="552"/>
                  <a:pt x="1071" y="1307"/>
                  <a:pt x="1071" y="2143"/>
                </a:cubicBezTo>
                <a:cubicBezTo>
                  <a:pt x="1071" y="3789"/>
                  <a:pt x="2406" y="5124"/>
                  <a:pt x="4052" y="5124"/>
                </a:cubicBezTo>
                <a:cubicBezTo>
                  <a:pt x="5699" y="5124"/>
                  <a:pt x="7033" y="3789"/>
                  <a:pt x="7033" y="2143"/>
                </a:cubicBezTo>
                <a:cubicBezTo>
                  <a:pt x="7033" y="1307"/>
                  <a:pt x="6690" y="552"/>
                  <a:pt x="6136" y="11"/>
                </a:cubicBezTo>
                <a:lnTo>
                  <a:pt x="6147" y="0"/>
                </a:lnTo>
                <a:lnTo>
                  <a:pt x="7492" y="0"/>
                </a:lnTo>
                <a:close/>
              </a:path>
            </a:pathLst>
          </a:custGeom>
          <a:solidFill>
            <a:srgbClr val="C00000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 rot="19810786">
            <a:off x="6859697" y="1922971"/>
            <a:ext cx="1169909" cy="1141444"/>
          </a:xfrm>
          <a:custGeom>
            <a:avLst/>
            <a:gdLst>
              <a:gd name="T0" fmla="*/ 5799 w 8105"/>
              <a:gd name="T1" fmla="*/ 0 h 7710"/>
              <a:gd name="T2" fmla="*/ 8105 w 8105"/>
              <a:gd name="T3" fmla="*/ 3658 h 7710"/>
              <a:gd name="T4" fmla="*/ 4052 w 8105"/>
              <a:gd name="T5" fmla="*/ 7710 h 7710"/>
              <a:gd name="T6" fmla="*/ 0 w 8105"/>
              <a:gd name="T7" fmla="*/ 3658 h 7710"/>
              <a:gd name="T8" fmla="*/ 2306 w 8105"/>
              <a:gd name="T9" fmla="*/ 0 h 7710"/>
              <a:gd name="T10" fmla="*/ 3128 w 8105"/>
              <a:gd name="T11" fmla="*/ 823 h 7710"/>
              <a:gd name="T12" fmla="*/ 1071 w 8105"/>
              <a:gd name="T13" fmla="*/ 3658 h 7710"/>
              <a:gd name="T14" fmla="*/ 4052 w 8105"/>
              <a:gd name="T15" fmla="*/ 6639 h 7710"/>
              <a:gd name="T16" fmla="*/ 7034 w 8105"/>
              <a:gd name="T17" fmla="*/ 3658 h 7710"/>
              <a:gd name="T18" fmla="*/ 4976 w 8105"/>
              <a:gd name="T19" fmla="*/ 823 h 7710"/>
              <a:gd name="T20" fmla="*/ 5799 w 8105"/>
              <a:gd name="T21" fmla="*/ 0 h 7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7710">
                <a:moveTo>
                  <a:pt x="5799" y="0"/>
                </a:moveTo>
                <a:cubicBezTo>
                  <a:pt x="7163" y="653"/>
                  <a:pt x="8105" y="2045"/>
                  <a:pt x="8105" y="3658"/>
                </a:cubicBezTo>
                <a:cubicBezTo>
                  <a:pt x="8105" y="5896"/>
                  <a:pt x="6291" y="7710"/>
                  <a:pt x="4052" y="7710"/>
                </a:cubicBezTo>
                <a:cubicBezTo>
                  <a:pt x="1814" y="7710"/>
                  <a:pt x="0" y="5896"/>
                  <a:pt x="0" y="3658"/>
                </a:cubicBezTo>
                <a:cubicBezTo>
                  <a:pt x="0" y="2045"/>
                  <a:pt x="942" y="653"/>
                  <a:pt x="2306" y="0"/>
                </a:cubicBezTo>
                <a:lnTo>
                  <a:pt x="3128" y="823"/>
                </a:lnTo>
                <a:cubicBezTo>
                  <a:pt x="1934" y="1212"/>
                  <a:pt x="1071" y="2334"/>
                  <a:pt x="1071" y="3658"/>
                </a:cubicBezTo>
                <a:cubicBezTo>
                  <a:pt x="1071" y="5304"/>
                  <a:pt x="2406" y="6639"/>
                  <a:pt x="4052" y="6639"/>
                </a:cubicBezTo>
                <a:cubicBezTo>
                  <a:pt x="5699" y="6639"/>
                  <a:pt x="7034" y="5304"/>
                  <a:pt x="7034" y="3658"/>
                </a:cubicBezTo>
                <a:cubicBezTo>
                  <a:pt x="7034" y="2334"/>
                  <a:pt x="6171" y="1212"/>
                  <a:pt x="4976" y="823"/>
                </a:cubicBezTo>
                <a:lnTo>
                  <a:pt x="5799" y="0"/>
                </a:lnTo>
                <a:close/>
              </a:path>
            </a:pathLst>
          </a:custGeom>
          <a:solidFill>
            <a:srgbClr val="C00000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390002" y="1275606"/>
            <a:ext cx="960832" cy="261610"/>
            <a:chOff x="3477359" y="8005745"/>
            <a:chExt cx="2534423" cy="676230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29" name="流程图: 可选过程 28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30" name="TextBox 72"/>
            <p:cNvSpPr txBox="1"/>
            <p:nvPr/>
          </p:nvSpPr>
          <p:spPr>
            <a:xfrm>
              <a:off x="3713376" y="8005745"/>
              <a:ext cx="1975465" cy="67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/>
                  <a:ea typeface="微软雅黑"/>
                </a:rPr>
                <a:t>添加标题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205785" y="1275606"/>
            <a:ext cx="960832" cy="261610"/>
            <a:chOff x="3477359" y="8005745"/>
            <a:chExt cx="2534423" cy="676230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2" name="流程图: 可选过程 31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33" name="TextBox 75"/>
            <p:cNvSpPr txBox="1"/>
            <p:nvPr/>
          </p:nvSpPr>
          <p:spPr>
            <a:xfrm>
              <a:off x="3713376" y="8005745"/>
              <a:ext cx="1975465" cy="67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/>
                  <a:ea typeface="微软雅黑"/>
                </a:rPr>
                <a:t>添加标题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996217" y="1275606"/>
            <a:ext cx="960832" cy="261610"/>
            <a:chOff x="3477359" y="8005745"/>
            <a:chExt cx="2534423" cy="676230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5" name="流程图: 可选过程 34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36" name="TextBox 78"/>
            <p:cNvSpPr txBox="1"/>
            <p:nvPr/>
          </p:nvSpPr>
          <p:spPr>
            <a:xfrm>
              <a:off x="3713376" y="8005745"/>
              <a:ext cx="1975465" cy="67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/>
                  <a:ea typeface="微软雅黑"/>
                </a:rPr>
                <a:t>添加标题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891785" y="1275606"/>
            <a:ext cx="960832" cy="261610"/>
            <a:chOff x="3477359" y="8005745"/>
            <a:chExt cx="2534423" cy="676230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8" name="流程图: 可选过程 37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39" name="TextBox 81"/>
            <p:cNvSpPr txBox="1"/>
            <p:nvPr/>
          </p:nvSpPr>
          <p:spPr>
            <a:xfrm>
              <a:off x="3713376" y="8005745"/>
              <a:ext cx="1975465" cy="67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/>
                  <a:ea typeface="微软雅黑"/>
                </a:rPr>
                <a:t>添加标题</a:t>
              </a:r>
            </a:p>
          </p:txBody>
        </p:sp>
      </p:grpSp>
      <p:sp>
        <p:nvSpPr>
          <p:cNvPr id="40" name="TextBox 83"/>
          <p:cNvSpPr txBox="1"/>
          <p:nvPr/>
        </p:nvSpPr>
        <p:spPr>
          <a:xfrm>
            <a:off x="1187624" y="3318807"/>
            <a:ext cx="1647706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kern="0" dirty="0">
                <a:solidFill>
                  <a:srgbClr val="5E5E5E"/>
                </a:solidFill>
                <a:latin typeface="微软雅黑"/>
                <a:ea typeface="微软雅黑"/>
              </a:rPr>
              <a:t>您的内容打在这里，或者通过复制您的文本后，在此框中选择</a:t>
            </a:r>
            <a:r>
              <a:rPr lang="zh-CN" altLang="en-US" sz="105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粘贴</a:t>
            </a:r>
            <a:endParaRPr lang="zh-CN" altLang="en-US" sz="1050" kern="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41" name="TextBox 84"/>
          <p:cNvSpPr txBox="1"/>
          <p:nvPr/>
        </p:nvSpPr>
        <p:spPr>
          <a:xfrm>
            <a:off x="3027275" y="3318807"/>
            <a:ext cx="1647706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kern="0" dirty="0">
                <a:solidFill>
                  <a:srgbClr val="5E5E5E"/>
                </a:solidFill>
                <a:latin typeface="微软雅黑"/>
                <a:ea typeface="微软雅黑"/>
              </a:rPr>
              <a:t>您的内容打在这里，或者通过复制您的文本后，在此框中选择</a:t>
            </a:r>
            <a:r>
              <a:rPr lang="zh-CN" altLang="en-US" sz="105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粘贴</a:t>
            </a:r>
            <a:endParaRPr lang="zh-CN" altLang="en-US" sz="1050" kern="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42" name="TextBox 85"/>
          <p:cNvSpPr txBox="1"/>
          <p:nvPr/>
        </p:nvSpPr>
        <p:spPr>
          <a:xfrm>
            <a:off x="4796502" y="3318807"/>
            <a:ext cx="1647706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kern="0" dirty="0">
                <a:solidFill>
                  <a:srgbClr val="5E5E5E"/>
                </a:solidFill>
                <a:latin typeface="微软雅黑"/>
                <a:ea typeface="微软雅黑"/>
              </a:rPr>
              <a:t>您的内容打在这里，或者通过复制您的文本后，在此框中选择</a:t>
            </a:r>
            <a:r>
              <a:rPr lang="zh-CN" altLang="en-US" sz="105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粘贴</a:t>
            </a:r>
            <a:endParaRPr lang="zh-CN" altLang="en-US" sz="1050" kern="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43" name="TextBox 86"/>
          <p:cNvSpPr txBox="1"/>
          <p:nvPr/>
        </p:nvSpPr>
        <p:spPr>
          <a:xfrm>
            <a:off x="6740718" y="3318807"/>
            <a:ext cx="1647706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kern="0" dirty="0">
                <a:solidFill>
                  <a:srgbClr val="5E5E5E"/>
                </a:solidFill>
                <a:latin typeface="微软雅黑"/>
                <a:ea typeface="微软雅黑"/>
              </a:rPr>
              <a:t>您的内容打在这里，或者通过复制您的文本后，在此框中选择</a:t>
            </a:r>
            <a:r>
              <a:rPr lang="zh-CN" altLang="en-US" sz="105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粘贴</a:t>
            </a:r>
            <a:endParaRPr lang="zh-CN" altLang="en-US" sz="1050" kern="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686931585"/>
      </p:ext>
    </p:extLst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40" grpId="0"/>
      <p:bldP spid="41" grpId="0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椭圆 29"/>
          <p:cNvSpPr/>
          <p:nvPr/>
        </p:nvSpPr>
        <p:spPr>
          <a:xfrm>
            <a:off x="1363983" y="1547596"/>
            <a:ext cx="1835726" cy="1835726"/>
          </a:xfrm>
          <a:prstGeom prst="ellipse">
            <a:avLst/>
          </a:prstGeom>
          <a:gradFill flip="none" rotWithShape="1">
            <a:gsLst>
              <a:gs pos="0">
                <a:srgbClr val="BFBFBF"/>
              </a:gs>
              <a:gs pos="32000">
                <a:srgbClr val="FFFFFF"/>
              </a:gs>
              <a:gs pos="100000">
                <a:srgbClr val="0F6FC6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rgbClr val="000000"/>
              </a:solidFill>
              <a:cs typeface="+mn-ea"/>
            </a:endParaRPr>
          </a:p>
        </p:txBody>
      </p:sp>
      <p:sp>
        <p:nvSpPr>
          <p:cNvPr id="53" name="标题 4"/>
          <p:cNvSpPr txBox="1">
            <a:spLocks/>
          </p:cNvSpPr>
          <p:nvPr/>
        </p:nvSpPr>
        <p:spPr>
          <a:xfrm>
            <a:off x="3557662" y="1762710"/>
            <a:ext cx="2693906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2C3637"/>
                </a:solidFill>
                <a:latin typeface="黑体"/>
                <a:cs typeface="+mn-ea"/>
              </a:rPr>
              <a:t>点击输入标题</a:t>
            </a:r>
          </a:p>
        </p:txBody>
      </p:sp>
      <p:sp>
        <p:nvSpPr>
          <p:cNvPr id="64" name="标题 4"/>
          <p:cNvSpPr txBox="1">
            <a:spLocks/>
          </p:cNvSpPr>
          <p:nvPr/>
        </p:nvSpPr>
        <p:spPr>
          <a:xfrm>
            <a:off x="1403648" y="2903483"/>
            <a:ext cx="1781734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rgbClr val="C00000"/>
                </a:solidFill>
                <a:latin typeface="黑体"/>
                <a:cs typeface="+mn-ea"/>
              </a:rPr>
              <a:t>第三章</a:t>
            </a:r>
          </a:p>
        </p:txBody>
      </p:sp>
      <p:sp>
        <p:nvSpPr>
          <p:cNvPr id="65" name="椭圆 64"/>
          <p:cNvSpPr/>
          <p:nvPr/>
        </p:nvSpPr>
        <p:spPr>
          <a:xfrm>
            <a:off x="1441780" y="1625393"/>
            <a:ext cx="1680133" cy="1680133"/>
          </a:xfrm>
          <a:prstGeom prst="ellipse">
            <a:avLst/>
          </a:prstGeom>
          <a:noFill/>
          <a:ln w="31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rgbClr val="FFFFFF"/>
              </a:solidFill>
              <a:cs typeface="+mn-ea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3491880" y="2283718"/>
            <a:ext cx="2952328" cy="0"/>
          </a:xfrm>
          <a:prstGeom prst="line">
            <a:avLst/>
          </a:prstGeom>
          <a:ln>
            <a:solidFill>
              <a:srgbClr val="2C363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KSO_Shape"/>
          <p:cNvSpPr>
            <a:spLocks/>
          </p:cNvSpPr>
          <p:nvPr/>
        </p:nvSpPr>
        <p:spPr bwMode="auto">
          <a:xfrm>
            <a:off x="1799733" y="1840625"/>
            <a:ext cx="1043556" cy="1033122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2">
              <a:solidFill>
                <a:srgbClr val="FFFFFF"/>
              </a:solidFill>
              <a:cs typeface="+mn-ea"/>
            </a:endParaRPr>
          </a:p>
        </p:txBody>
      </p:sp>
      <p:sp>
        <p:nvSpPr>
          <p:cNvPr id="104" name="Rectangle 5"/>
          <p:cNvSpPr>
            <a:spLocks noChangeArrowheads="1"/>
          </p:cNvSpPr>
          <p:nvPr/>
        </p:nvSpPr>
        <p:spPr bwMode="auto">
          <a:xfrm>
            <a:off x="0" y="5143500"/>
            <a:ext cx="9161314" cy="611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 sz="1012">
              <a:solidFill>
                <a:srgbClr val="000000"/>
              </a:solidFill>
              <a:cs typeface="+mn-ea"/>
            </a:endParaRPr>
          </a:p>
        </p:txBody>
      </p:sp>
      <p:sp>
        <p:nvSpPr>
          <p:cNvPr id="42" name="TextBox 24"/>
          <p:cNvSpPr txBox="1"/>
          <p:nvPr/>
        </p:nvSpPr>
        <p:spPr>
          <a:xfrm>
            <a:off x="3491880" y="250045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添加内容</a:t>
            </a:r>
            <a:endParaRPr lang="zh-CN" altLang="en-US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43" name="TextBox 25"/>
          <p:cNvSpPr txBox="1"/>
          <p:nvPr/>
        </p:nvSpPr>
        <p:spPr>
          <a:xfrm>
            <a:off x="4544551" y="250045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4" name="TextBox 26"/>
          <p:cNvSpPr txBox="1"/>
          <p:nvPr/>
        </p:nvSpPr>
        <p:spPr>
          <a:xfrm>
            <a:off x="5554577" y="250045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5" name="TextBox 27"/>
          <p:cNvSpPr txBox="1"/>
          <p:nvPr/>
        </p:nvSpPr>
        <p:spPr>
          <a:xfrm>
            <a:off x="3491880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6" name="TextBox 28"/>
          <p:cNvSpPr txBox="1"/>
          <p:nvPr/>
        </p:nvSpPr>
        <p:spPr>
          <a:xfrm>
            <a:off x="4544552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7" name="TextBox 29"/>
          <p:cNvSpPr txBox="1"/>
          <p:nvPr/>
        </p:nvSpPr>
        <p:spPr>
          <a:xfrm>
            <a:off x="5554191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</p:spTree>
    <p:extLst>
      <p:ext uri="{BB962C8B-B14F-4D97-AF65-F5344CB8AC3E}">
        <p14:creationId xmlns:p14="http://schemas.microsoft.com/office/powerpoint/2010/main" val="2996262467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3" grpId="0"/>
      <p:bldP spid="64" grpId="0"/>
      <p:bldP spid="65" grpId="0" animBg="1"/>
      <p:bldP spid="77" grpId="0" animBg="1"/>
      <p:bldP spid="42" grpId="0"/>
      <p:bldP spid="43" grpId="0"/>
      <p:bldP spid="54" grpId="0"/>
      <p:bldP spid="55" grpId="0"/>
      <p:bldP spid="56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Monito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448" y="1233331"/>
            <a:ext cx="3143817" cy="262020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376254"/>
            <a:ext cx="2808311" cy="164358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innerShdw blurRad="63500" dist="25400" dir="13500000">
              <a:prstClr val="black">
                <a:alpha val="21000"/>
              </a:prstClr>
            </a:innerShdw>
          </a:effectLst>
        </p:spPr>
      </p:pic>
      <p:pic>
        <p:nvPicPr>
          <p:cNvPr id="6" name="Picture 4" descr="Monitor-Light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198" y="1304794"/>
            <a:ext cx="1201618" cy="1470168"/>
          </a:xfrm>
          <a:prstGeom prst="rect">
            <a:avLst/>
          </a:prstGeom>
        </p:spPr>
      </p:pic>
      <p:pic>
        <p:nvPicPr>
          <p:cNvPr id="7" name="Picture 5" descr="ipa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253" y="1738779"/>
            <a:ext cx="2980912" cy="2858402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9277" y="1944999"/>
            <a:ext cx="1560546" cy="1880273"/>
          </a:xfrm>
          <a:prstGeom prst="rect">
            <a:avLst/>
          </a:prstGeom>
          <a:effectLst>
            <a:innerShdw blurRad="63500" dist="25400" dir="13500000">
              <a:prstClr val="black">
                <a:alpha val="26000"/>
              </a:prstClr>
            </a:innerShdw>
          </a:effectLst>
        </p:spPr>
      </p:pic>
      <p:pic>
        <p:nvPicPr>
          <p:cNvPr id="9" name="Picture 7" descr="ipad-light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12318" y="1801792"/>
            <a:ext cx="915621" cy="2072317"/>
          </a:xfrm>
          <a:prstGeom prst="rect">
            <a:avLst/>
          </a:prstGeom>
        </p:spPr>
      </p:pic>
      <p:sp>
        <p:nvSpPr>
          <p:cNvPr id="10" name="TextBox 46"/>
          <p:cNvSpPr txBox="1"/>
          <p:nvPr/>
        </p:nvSpPr>
        <p:spPr>
          <a:xfrm>
            <a:off x="1551867" y="1548229"/>
            <a:ext cx="1061811" cy="3462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kern="0" dirty="0" smtClean="0">
                <a:latin typeface="微软雅黑"/>
                <a:ea typeface="微软雅黑"/>
              </a:rPr>
              <a:t>项目分析</a:t>
            </a:r>
            <a:endParaRPr lang="zh-CN" altLang="en-US" kern="0" dirty="0">
              <a:latin typeface="微软雅黑"/>
              <a:ea typeface="微软雅黑"/>
            </a:endParaRPr>
          </a:p>
        </p:txBody>
      </p:sp>
      <p:sp>
        <p:nvSpPr>
          <p:cNvPr id="11" name="TextBox 47"/>
          <p:cNvSpPr txBox="1"/>
          <p:nvPr/>
        </p:nvSpPr>
        <p:spPr>
          <a:xfrm>
            <a:off x="1654179" y="3019834"/>
            <a:ext cx="1061811" cy="3462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1B323D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pPr>
              <a:defRPr/>
            </a:pPr>
            <a:r>
              <a:rPr lang="zh-CN" altLang="en-US" sz="1800" dirty="0">
                <a:solidFill>
                  <a:schemeClr val="tx1"/>
                </a:solidFill>
              </a:rPr>
              <a:t>项目分析</a:t>
            </a:r>
          </a:p>
        </p:txBody>
      </p:sp>
      <p:sp>
        <p:nvSpPr>
          <p:cNvPr id="12" name="TextBox 49"/>
          <p:cNvSpPr txBox="1"/>
          <p:nvPr/>
        </p:nvSpPr>
        <p:spPr>
          <a:xfrm>
            <a:off x="1051283" y="1956897"/>
            <a:ext cx="2197036" cy="62323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80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这里可以添加主要内容</a:t>
            </a:r>
            <a:r>
              <a:rPr lang="zh-CN" altLang="en-US" sz="800" kern="0" dirty="0">
                <a:solidFill>
                  <a:srgbClr val="5E5E5E"/>
                </a:solidFill>
                <a:latin typeface="微软雅黑"/>
                <a:ea typeface="微软雅黑"/>
              </a:rPr>
              <a:t>这里可以添加主要</a:t>
            </a:r>
            <a:r>
              <a:rPr lang="zh-CN" altLang="en-US" sz="80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  <a:r>
              <a:rPr lang="zh-CN" altLang="en-US" sz="800" kern="0" dirty="0">
                <a:solidFill>
                  <a:srgbClr val="5E5E5E"/>
                </a:solidFill>
                <a:latin typeface="微软雅黑"/>
                <a:ea typeface="微软雅黑"/>
              </a:rPr>
              <a:t>这里可以添加主要</a:t>
            </a:r>
            <a:r>
              <a:rPr lang="zh-CN" altLang="en-US" sz="80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  <a:r>
              <a:rPr lang="zh-CN" altLang="en-US" sz="800" kern="0" dirty="0">
                <a:solidFill>
                  <a:srgbClr val="5E5E5E"/>
                </a:solidFill>
                <a:latin typeface="微软雅黑"/>
                <a:ea typeface="微软雅黑"/>
              </a:rPr>
              <a:t>这里可以添加主要</a:t>
            </a:r>
            <a:r>
              <a:rPr lang="zh-CN" altLang="en-US" sz="80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  <a:r>
              <a:rPr lang="zh-CN" altLang="en-US" sz="800" kern="0" dirty="0">
                <a:solidFill>
                  <a:srgbClr val="5E5E5E"/>
                </a:solidFill>
                <a:latin typeface="微软雅黑"/>
                <a:ea typeface="微软雅黑"/>
              </a:rPr>
              <a:t>可以添加主要内容这里可以添加主要</a:t>
            </a:r>
            <a:r>
              <a:rPr lang="zh-CN" altLang="en-US" sz="80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  <a:endParaRPr lang="zh-CN" altLang="en-US" sz="800" kern="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3" name="TextBox 50"/>
          <p:cNvSpPr txBox="1"/>
          <p:nvPr/>
        </p:nvSpPr>
        <p:spPr>
          <a:xfrm>
            <a:off x="1168617" y="3428502"/>
            <a:ext cx="2197036" cy="62323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80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这里可以添加主要内容</a:t>
            </a:r>
            <a:r>
              <a:rPr lang="zh-CN" altLang="en-US" sz="800" kern="0" dirty="0">
                <a:solidFill>
                  <a:srgbClr val="5E5E5E"/>
                </a:solidFill>
                <a:latin typeface="微软雅黑"/>
                <a:ea typeface="微软雅黑"/>
              </a:rPr>
              <a:t>这里可以添加主要</a:t>
            </a:r>
            <a:r>
              <a:rPr lang="zh-CN" altLang="en-US" sz="80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  <a:r>
              <a:rPr lang="zh-CN" altLang="en-US" sz="800" kern="0" dirty="0">
                <a:solidFill>
                  <a:srgbClr val="5E5E5E"/>
                </a:solidFill>
                <a:latin typeface="微软雅黑"/>
                <a:ea typeface="微软雅黑"/>
              </a:rPr>
              <a:t>这里可以添加主要</a:t>
            </a:r>
            <a:r>
              <a:rPr lang="zh-CN" altLang="en-US" sz="80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  <a:r>
              <a:rPr lang="zh-CN" altLang="en-US" sz="800" kern="0" dirty="0">
                <a:solidFill>
                  <a:srgbClr val="5E5E5E"/>
                </a:solidFill>
                <a:latin typeface="微软雅黑"/>
                <a:ea typeface="微软雅黑"/>
              </a:rPr>
              <a:t>这里可以添加主要</a:t>
            </a:r>
            <a:r>
              <a:rPr lang="zh-CN" altLang="en-US" sz="80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  <a:r>
              <a:rPr lang="zh-CN" altLang="en-US" sz="800" kern="0" dirty="0">
                <a:solidFill>
                  <a:srgbClr val="5E5E5E"/>
                </a:solidFill>
                <a:latin typeface="微软雅黑"/>
                <a:ea typeface="微软雅黑"/>
              </a:rPr>
              <a:t>可以添加主要内容这里可以添加主要</a:t>
            </a:r>
            <a:r>
              <a:rPr lang="zh-CN" altLang="en-US" sz="80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  <a:endParaRPr lang="zh-CN" altLang="en-US" sz="800" kern="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847870173"/>
      </p:ext>
    </p:extLst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586952" y="853215"/>
            <a:ext cx="3192960" cy="3950783"/>
            <a:chOff x="865232" y="1286330"/>
            <a:chExt cx="4013321" cy="4966128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232" y="1286330"/>
              <a:ext cx="4013321" cy="496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4"/>
            <p:cNvSpPr/>
            <p:nvPr/>
          </p:nvSpPr>
          <p:spPr>
            <a:xfrm>
              <a:off x="1454212" y="1875344"/>
              <a:ext cx="2840124" cy="3699194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prstClr val="white"/>
                </a:solidFill>
                <a:latin typeface="微软雅黑"/>
              </a:endParaRPr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208606" y="3534278"/>
            <a:ext cx="1083474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9" rIns="91435" bIns="45719">
            <a:spAutoFit/>
          </a:bodyPr>
          <a:lstStyle/>
          <a:p>
            <a:r>
              <a:rPr lang="zh-CN" altLang="en-US" sz="1400" b="1" dirty="0">
                <a:solidFill>
                  <a:srgbClr val="5E5E5E"/>
                </a:solidFill>
                <a:latin typeface="微软雅黑"/>
                <a:ea typeface="微软雅黑"/>
              </a:rPr>
              <a:t>添加标题</a:t>
            </a:r>
            <a:endParaRPr lang="en-US" altLang="zh-CN" sz="1400" b="1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8" name="矩形 47"/>
          <p:cNvSpPr>
            <a:spLocks noChangeArrowheads="1"/>
          </p:cNvSpPr>
          <p:nvPr/>
        </p:nvSpPr>
        <p:spPr bwMode="auto">
          <a:xfrm>
            <a:off x="4194319" y="3846285"/>
            <a:ext cx="1928420" cy="7017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5" tIns="45719" rIns="91435" bIns="45719">
            <a:spAutoFit/>
          </a:bodyPr>
          <a:lstStyle/>
          <a:p>
            <a:pPr defTabSz="914332" fontAlgn="auto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  <a:sym typeface="微软雅黑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402282" y="3534278"/>
            <a:ext cx="978029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9" rIns="91435" bIns="45719">
            <a:spAutoFit/>
          </a:bodyPr>
          <a:lstStyle/>
          <a:p>
            <a:r>
              <a:rPr lang="zh-CN" altLang="en-US" sz="1400" b="1" dirty="0">
                <a:solidFill>
                  <a:srgbClr val="5E5E5E"/>
                </a:solidFill>
                <a:latin typeface="微软雅黑"/>
                <a:ea typeface="微软雅黑"/>
              </a:rPr>
              <a:t>添加标题</a:t>
            </a:r>
            <a:endParaRPr lang="en-US" altLang="zh-CN" sz="1400" b="1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387996" y="3846285"/>
            <a:ext cx="1928420" cy="7017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5" tIns="45719" rIns="91435" bIns="45719">
            <a:spAutoFit/>
          </a:bodyPr>
          <a:lstStyle/>
          <a:p>
            <a:pPr defTabSz="914332" fontAlgn="auto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  <a:sym typeface="微软雅黑" pitchFamily="34" charset="-122"/>
              </a:rPr>
              <a:t>在此录入本图表的综合描述说明，在此录入本图表的综合描述说明。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390421" y="1357643"/>
            <a:ext cx="2263519" cy="350012"/>
            <a:chOff x="814328" y="3219334"/>
            <a:chExt cx="2797200" cy="432536"/>
          </a:xfrm>
        </p:grpSpPr>
        <p:grpSp>
          <p:nvGrpSpPr>
            <p:cNvPr id="12" name="组合 11"/>
            <p:cNvGrpSpPr/>
            <p:nvPr/>
          </p:nvGrpSpPr>
          <p:grpSpPr>
            <a:xfrm>
              <a:off x="814328" y="3219334"/>
              <a:ext cx="2797200" cy="432536"/>
              <a:chOff x="2173927" y="3285519"/>
              <a:chExt cx="3549387" cy="548848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2173927" y="3285519"/>
                <a:ext cx="3549387" cy="548848"/>
                <a:chOff x="4304043" y="1286668"/>
                <a:chExt cx="79147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" name="圆角矩形 15"/>
                <p:cNvSpPr/>
                <p:nvPr/>
              </p:nvSpPr>
              <p:spPr>
                <a:xfrm>
                  <a:off x="4304043" y="1286668"/>
                  <a:ext cx="79147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微软雅黑"/>
                  </a:endParaRPr>
                </a:p>
              </p:txBody>
            </p:sp>
            <p:sp>
              <p:nvSpPr>
                <p:cNvPr id="17" name="圆角矩形 16"/>
                <p:cNvSpPr/>
                <p:nvPr/>
              </p:nvSpPr>
              <p:spPr>
                <a:xfrm>
                  <a:off x="4351924" y="1373342"/>
                  <a:ext cx="7812881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5" name="椭圆 14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80808"/>
                  </a:solidFill>
                  <a:latin typeface="微软雅黑"/>
                </a:endParaRPr>
              </a:p>
            </p:txBody>
          </p:sp>
        </p:grpSp>
        <p:sp>
          <p:nvSpPr>
            <p:cNvPr id="13" name="TextBox 24"/>
            <p:cNvSpPr txBox="1"/>
            <p:nvPr/>
          </p:nvSpPr>
          <p:spPr>
            <a:xfrm>
              <a:off x="1224125" y="3331792"/>
              <a:ext cx="2191136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80808"/>
                  </a:solidFill>
                  <a:latin typeface="微软雅黑"/>
                  <a:ea typeface="微软雅黑"/>
                </a:rPr>
                <a:t>点击输入标题</a:t>
              </a:r>
              <a:r>
                <a:rPr lang="zh-CN" altLang="en-US" sz="1100" b="0" dirty="0" smtClean="0">
                  <a:solidFill>
                    <a:srgbClr val="080808"/>
                  </a:solidFill>
                  <a:latin typeface="微软雅黑"/>
                  <a:ea typeface="微软雅黑"/>
                </a:rPr>
                <a:t>文本小标签</a:t>
              </a:r>
              <a:endParaRPr lang="zh-CN" altLang="en-US" sz="1100" b="0" dirty="0">
                <a:solidFill>
                  <a:srgbClr val="080808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392304" y="1871726"/>
            <a:ext cx="2916000" cy="350012"/>
            <a:chOff x="814327" y="3219334"/>
            <a:chExt cx="3603522" cy="432536"/>
          </a:xfrm>
        </p:grpSpPr>
        <p:grpSp>
          <p:nvGrpSpPr>
            <p:cNvPr id="19" name="组合 18"/>
            <p:cNvGrpSpPr/>
            <p:nvPr/>
          </p:nvGrpSpPr>
          <p:grpSpPr>
            <a:xfrm>
              <a:off x="814327" y="3219334"/>
              <a:ext cx="3603522" cy="432536"/>
              <a:chOff x="2173926" y="3285519"/>
              <a:chExt cx="4572535" cy="548848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2173926" y="3285519"/>
                <a:ext cx="4572535" cy="548848"/>
                <a:chOff x="4304040" y="1286668"/>
                <a:chExt cx="10196250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圆角矩形 22"/>
                <p:cNvSpPr/>
                <p:nvPr/>
              </p:nvSpPr>
              <p:spPr>
                <a:xfrm>
                  <a:off x="4304040" y="1286668"/>
                  <a:ext cx="10196250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微软雅黑"/>
                  </a:endParaRPr>
                </a:p>
              </p:txBody>
            </p:sp>
            <p:sp>
              <p:nvSpPr>
                <p:cNvPr id="24" name="圆角矩形 23"/>
                <p:cNvSpPr/>
                <p:nvPr/>
              </p:nvSpPr>
              <p:spPr>
                <a:xfrm>
                  <a:off x="4351920" y="1373339"/>
                  <a:ext cx="10095546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椭圆 21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80808"/>
                  </a:solidFill>
                  <a:latin typeface="微软雅黑"/>
                </a:endParaRPr>
              </a:p>
            </p:txBody>
          </p:sp>
        </p:grpSp>
        <p:sp>
          <p:nvSpPr>
            <p:cNvPr id="20" name="TextBox 31"/>
            <p:cNvSpPr txBox="1"/>
            <p:nvPr/>
          </p:nvSpPr>
          <p:spPr>
            <a:xfrm>
              <a:off x="1224125" y="3331792"/>
              <a:ext cx="2989681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80808"/>
                  </a:solidFill>
                  <a:latin typeface="微软雅黑"/>
                  <a:ea typeface="微软雅黑"/>
                </a:rPr>
                <a:t>点击输入标题</a:t>
              </a:r>
              <a:r>
                <a:rPr lang="zh-CN" altLang="en-US" sz="1100" b="0" dirty="0" smtClean="0">
                  <a:solidFill>
                    <a:srgbClr val="080808"/>
                  </a:solidFill>
                  <a:latin typeface="微软雅黑"/>
                  <a:ea typeface="微软雅黑"/>
                </a:rPr>
                <a:t>文本及描述说明</a:t>
              </a:r>
              <a:endParaRPr lang="zh-CN" altLang="en-US" sz="1100" b="0" dirty="0">
                <a:solidFill>
                  <a:srgbClr val="080808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03535" y="2365754"/>
            <a:ext cx="2401200" cy="350012"/>
            <a:chOff x="814328" y="3219334"/>
            <a:chExt cx="2967344" cy="432536"/>
          </a:xfrm>
        </p:grpSpPr>
        <p:grpSp>
          <p:nvGrpSpPr>
            <p:cNvPr id="26" name="组合 25"/>
            <p:cNvGrpSpPr/>
            <p:nvPr/>
          </p:nvGrpSpPr>
          <p:grpSpPr>
            <a:xfrm>
              <a:off x="814328" y="3219334"/>
              <a:ext cx="2967344" cy="432536"/>
              <a:chOff x="2173927" y="3285519"/>
              <a:chExt cx="3765284" cy="548848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2173927" y="3285519"/>
                <a:ext cx="3765284" cy="548848"/>
                <a:chOff x="4304043" y="1286668"/>
                <a:chExt cx="8396171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圆角矩形 29"/>
                <p:cNvSpPr/>
                <p:nvPr/>
              </p:nvSpPr>
              <p:spPr>
                <a:xfrm>
                  <a:off x="4304043" y="1286668"/>
                  <a:ext cx="8396171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微软雅黑"/>
                  </a:endParaRPr>
                </a:p>
              </p:txBody>
            </p:sp>
            <p:sp>
              <p:nvSpPr>
                <p:cNvPr id="31" name="圆角矩形 30"/>
                <p:cNvSpPr/>
                <p:nvPr/>
              </p:nvSpPr>
              <p:spPr>
                <a:xfrm>
                  <a:off x="4351923" y="1373339"/>
                  <a:ext cx="8295467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9" name="椭圆 28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80808"/>
                  </a:solidFill>
                  <a:latin typeface="微软雅黑"/>
                </a:endParaRPr>
              </a:p>
            </p:txBody>
          </p:sp>
        </p:grpSp>
        <p:sp>
          <p:nvSpPr>
            <p:cNvPr id="27" name="TextBox 38"/>
            <p:cNvSpPr txBox="1"/>
            <p:nvPr/>
          </p:nvSpPr>
          <p:spPr>
            <a:xfrm>
              <a:off x="1224125" y="3331792"/>
              <a:ext cx="2371197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80808"/>
                  </a:solidFill>
                  <a:latin typeface="微软雅黑"/>
                  <a:ea typeface="微软雅黑"/>
                </a:rPr>
                <a:t>点击输入标题</a:t>
              </a:r>
              <a:r>
                <a:rPr lang="zh-CN" altLang="en-US" sz="1100" b="0" dirty="0" smtClean="0">
                  <a:solidFill>
                    <a:srgbClr val="080808"/>
                  </a:solidFill>
                  <a:latin typeface="微软雅黑"/>
                  <a:ea typeface="微软雅黑"/>
                </a:rPr>
                <a:t>文本小标签</a:t>
              </a:r>
              <a:endParaRPr lang="zh-CN" altLang="en-US" sz="1100" b="0" dirty="0">
                <a:solidFill>
                  <a:srgbClr val="080808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401064" y="2869810"/>
            <a:ext cx="1972203" cy="350012"/>
            <a:chOff x="814328" y="3219334"/>
            <a:chExt cx="2437200" cy="432536"/>
          </a:xfrm>
        </p:grpSpPr>
        <p:grpSp>
          <p:nvGrpSpPr>
            <p:cNvPr id="33" name="组合 32"/>
            <p:cNvGrpSpPr/>
            <p:nvPr/>
          </p:nvGrpSpPr>
          <p:grpSpPr>
            <a:xfrm>
              <a:off x="814328" y="3219334"/>
              <a:ext cx="2437200" cy="432536"/>
              <a:chOff x="2173927" y="3285519"/>
              <a:chExt cx="3092581" cy="548848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2173927" y="3285519"/>
                <a:ext cx="3092581" cy="548848"/>
                <a:chOff x="4304043" y="1286668"/>
                <a:chExt cx="6896116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7" name="圆角矩形 36"/>
                <p:cNvSpPr/>
                <p:nvPr/>
              </p:nvSpPr>
              <p:spPr>
                <a:xfrm>
                  <a:off x="4304043" y="1286668"/>
                  <a:ext cx="6896116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微软雅黑"/>
                  </a:endParaRPr>
                </a:p>
              </p:txBody>
            </p:sp>
            <p:sp>
              <p:nvSpPr>
                <p:cNvPr id="38" name="圆角矩形 37"/>
                <p:cNvSpPr/>
                <p:nvPr/>
              </p:nvSpPr>
              <p:spPr>
                <a:xfrm>
                  <a:off x="4351924" y="1373342"/>
                  <a:ext cx="679425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36" name="椭圆 35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80808"/>
                  </a:solidFill>
                  <a:latin typeface="微软雅黑"/>
                </a:endParaRPr>
              </a:p>
            </p:txBody>
          </p:sp>
        </p:grpSp>
        <p:sp>
          <p:nvSpPr>
            <p:cNvPr id="34" name="TextBox 45"/>
            <p:cNvSpPr txBox="1"/>
            <p:nvPr/>
          </p:nvSpPr>
          <p:spPr>
            <a:xfrm>
              <a:off x="1224126" y="3331792"/>
              <a:ext cx="1911028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80808"/>
                  </a:solidFill>
                  <a:latin typeface="微软雅黑"/>
                  <a:ea typeface="微软雅黑"/>
                </a:rPr>
                <a:t>点击输入标题文本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1078090"/>
      </p:ext>
    </p:extLst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525" y="0"/>
            <a:ext cx="6680791" cy="514350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5535" y="1"/>
            <a:ext cx="8748463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9649" y="1354672"/>
            <a:ext cx="4049281" cy="3000767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       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回</a:t>
            </a:r>
            <a:r>
              <a:rPr lang="zh-CN" altLang="en-US" sz="1400" dirty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顾这一年的工作，在取得成绩的同时，我们也找到了工作中的不足和问题，主要反映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于</a:t>
            </a:r>
            <a:r>
              <a:rPr lang="en-US" altLang="zh-CN" sz="1400" dirty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XX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及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XX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风格、定型还有待进一步探索，尤其是网上的公司产品库充分体现我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们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XX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和</a:t>
            </a:r>
            <a:r>
              <a:rPr lang="zh-CN" altLang="en-US" sz="1400" dirty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我们这个平台能为客户提供良好的商机和快捷方便的信息、导航的功能发挥。展望新的一年，我们将继续努力，力争各项工作更上一个新台阶。</a:t>
            </a:r>
            <a:r>
              <a:rPr lang="en-US" altLang="zh-CN" sz="1400" dirty="0" smtClean="0">
                <a:solidFill>
                  <a:srgbClr val="080808"/>
                </a:solidFill>
                <a:latin typeface="微软雅黑"/>
                <a:ea typeface="微软雅黑"/>
              </a:rPr>
              <a:t>202X</a:t>
            </a:r>
            <a:r>
              <a:rPr lang="zh-CN" altLang="en-US" sz="1400" dirty="0" smtClean="0">
                <a:solidFill>
                  <a:srgbClr val="080808"/>
                </a:solidFill>
                <a:latin typeface="微软雅黑"/>
                <a:ea typeface="微软雅黑"/>
              </a:rPr>
              <a:t>我们</a:t>
            </a:r>
            <a:r>
              <a:rPr lang="zh-CN" altLang="en-US" sz="1400" dirty="0">
                <a:solidFill>
                  <a:srgbClr val="080808"/>
                </a:solidFill>
                <a:latin typeface="微软雅黑"/>
                <a:ea typeface="微软雅黑"/>
              </a:rPr>
              <a:t>所向披靡，</a:t>
            </a:r>
            <a:r>
              <a:rPr lang="en-US" altLang="zh-CN" sz="1400" dirty="0" smtClean="0">
                <a:solidFill>
                  <a:srgbClr val="080808"/>
                </a:solidFill>
                <a:latin typeface="微软雅黑"/>
                <a:ea typeface="微软雅黑"/>
              </a:rPr>
              <a:t>202X</a:t>
            </a:r>
            <a:r>
              <a:rPr lang="zh-CN" altLang="en-US" sz="1400" dirty="0" smtClean="0">
                <a:solidFill>
                  <a:srgbClr val="080808"/>
                </a:solidFill>
                <a:latin typeface="微软雅黑"/>
                <a:ea typeface="微软雅黑"/>
              </a:rPr>
              <a:t>我们</a:t>
            </a:r>
            <a:r>
              <a:rPr lang="zh-CN" altLang="en-US" sz="1400" dirty="0">
                <a:solidFill>
                  <a:srgbClr val="080808"/>
                </a:solidFill>
                <a:latin typeface="微软雅黑"/>
                <a:ea typeface="微软雅黑"/>
              </a:rPr>
              <a:t>勇往直前！</a:t>
            </a:r>
            <a:endParaRPr lang="zh-CN" altLang="en-US" sz="1400" dirty="0">
              <a:solidFill>
                <a:srgbClr val="080808"/>
              </a:solidFill>
              <a:latin typeface="微软雅黑"/>
              <a:ea typeface="微软雅黑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859910" y="497444"/>
            <a:ext cx="746056" cy="720000"/>
            <a:chOff x="2290997" y="924574"/>
            <a:chExt cx="1082721" cy="1015462"/>
          </a:xfrm>
        </p:grpSpPr>
        <p:sp>
          <p:nvSpPr>
            <p:cNvPr id="8" name="椭圆 7"/>
            <p:cNvSpPr/>
            <p:nvPr/>
          </p:nvSpPr>
          <p:spPr>
            <a:xfrm>
              <a:off x="2290997" y="924574"/>
              <a:ext cx="1044907" cy="1015462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chemeClr val="accent1">
                    <a:tint val="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微软雅黑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28811" y="969618"/>
              <a:ext cx="1044907" cy="911562"/>
            </a:xfrm>
            <a:prstGeom prst="rect">
              <a:avLst/>
            </a:prstGeom>
            <a:noFill/>
            <a:ln w="28575">
              <a:noFill/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C00000"/>
                  </a:solidFill>
                  <a:latin typeface="微软雅黑"/>
                  <a:ea typeface="微软雅黑"/>
                </a:rPr>
                <a:t>前 </a:t>
              </a:r>
            </a:p>
          </p:txBody>
        </p:sp>
      </p:grpSp>
      <p:sp>
        <p:nvSpPr>
          <p:cNvPr id="23" name="椭圆 22"/>
          <p:cNvSpPr/>
          <p:nvPr/>
        </p:nvSpPr>
        <p:spPr>
          <a:xfrm>
            <a:off x="7794388" y="4443265"/>
            <a:ext cx="500908" cy="50090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193346" y="4772239"/>
            <a:ext cx="200590" cy="20059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420600" y="4160164"/>
            <a:ext cx="390551" cy="390551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6629513" y="4707646"/>
            <a:ext cx="274777" cy="274777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8585280" y="4984209"/>
            <a:ext cx="137389" cy="137389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70000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微软雅黑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390863" y="480085"/>
            <a:ext cx="720000" cy="720000"/>
            <a:chOff x="2290996" y="924574"/>
            <a:chExt cx="1044908" cy="1015462"/>
          </a:xfrm>
        </p:grpSpPr>
        <p:sp>
          <p:nvSpPr>
            <p:cNvPr id="41" name="椭圆 40"/>
            <p:cNvSpPr/>
            <p:nvPr/>
          </p:nvSpPr>
          <p:spPr>
            <a:xfrm>
              <a:off x="2290996" y="924574"/>
              <a:ext cx="1044908" cy="1015462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chemeClr val="accent1">
                    <a:tint val="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微软雅黑"/>
              </a:endParaRPr>
            </a:p>
          </p:txBody>
        </p:sp>
        <p:sp>
          <p:nvSpPr>
            <p:cNvPr id="39" name="TextBox 11"/>
            <p:cNvSpPr txBox="1"/>
            <p:nvPr/>
          </p:nvSpPr>
          <p:spPr>
            <a:xfrm>
              <a:off x="2326456" y="938711"/>
              <a:ext cx="950693" cy="998375"/>
            </a:xfrm>
            <a:prstGeom prst="rect">
              <a:avLst/>
            </a:prstGeom>
            <a:noFill/>
            <a:ln w="28575">
              <a:noFill/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C00000"/>
                  </a:solidFill>
                  <a:latin typeface="微软雅黑"/>
                  <a:ea typeface="微软雅黑"/>
                </a:rPr>
                <a:t>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359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  <p:bldP spid="27" grpId="0" animBg="1"/>
      <p:bldP spid="33" grpId="0" animBg="1"/>
      <p:bldP spid="34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14"/>
          <p:cNvGraphicFramePr/>
          <p:nvPr>
            <p:extLst>
              <p:ext uri="{D42A27DB-BD31-4B8C-83A1-F6EECF244321}">
                <p14:modId xmlns:p14="http://schemas.microsoft.com/office/powerpoint/2010/main" val="499562022"/>
              </p:ext>
            </p:extLst>
          </p:nvPr>
        </p:nvGraphicFramePr>
        <p:xfrm>
          <a:off x="242325" y="1077338"/>
          <a:ext cx="4425067" cy="3304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15"/>
          <p:cNvSpPr/>
          <p:nvPr/>
        </p:nvSpPr>
        <p:spPr>
          <a:xfrm>
            <a:off x="694244" y="4269745"/>
            <a:ext cx="877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  <a:cs typeface="Clear Sans Thin" panose="020B0203030202020304" pitchFamily="34" charset="0"/>
              </a:rPr>
              <a:t>添加标题</a:t>
            </a:r>
            <a:r>
              <a:rPr lang="en-US" sz="1000" dirty="0" smtClean="0">
                <a:solidFill>
                  <a:srgbClr val="5E5E5E"/>
                </a:solidFill>
                <a:latin typeface="微软雅黑"/>
                <a:ea typeface="微软雅黑"/>
                <a:cs typeface="Clear Sans Thin" panose="020B0203030202020304" pitchFamily="34" charset="0"/>
              </a:rPr>
              <a:t> 1</a:t>
            </a:r>
            <a:endParaRPr lang="en-US" sz="1000" dirty="0">
              <a:solidFill>
                <a:srgbClr val="5E5E5E"/>
              </a:solidFill>
              <a:latin typeface="微软雅黑"/>
              <a:ea typeface="微软雅黑"/>
              <a:cs typeface="Clear Sans Thin" panose="020B0203030202020304" pitchFamily="34" charset="0"/>
            </a:endParaRPr>
          </a:p>
        </p:txBody>
      </p:sp>
      <p:sp>
        <p:nvSpPr>
          <p:cNvPr id="6" name="Rectangle 16"/>
          <p:cNvSpPr/>
          <p:nvPr/>
        </p:nvSpPr>
        <p:spPr>
          <a:xfrm>
            <a:off x="1917737" y="4269745"/>
            <a:ext cx="877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  <a:cs typeface="Clear Sans Thin" panose="020B0203030202020304" pitchFamily="34" charset="0"/>
              </a:rPr>
              <a:t>添加标题</a:t>
            </a:r>
            <a:r>
              <a:rPr lang="en-US" sz="1000" dirty="0" smtClean="0">
                <a:solidFill>
                  <a:srgbClr val="5E5E5E"/>
                </a:solidFill>
                <a:latin typeface="微软雅黑"/>
                <a:ea typeface="微软雅黑"/>
                <a:cs typeface="Clear Sans Thin" panose="020B0203030202020304" pitchFamily="34" charset="0"/>
              </a:rPr>
              <a:t> 2</a:t>
            </a:r>
            <a:endParaRPr lang="en-US" sz="1000" dirty="0">
              <a:solidFill>
                <a:srgbClr val="5E5E5E"/>
              </a:solidFill>
              <a:latin typeface="微软雅黑"/>
              <a:ea typeface="微软雅黑"/>
              <a:cs typeface="Clear Sans Thin" panose="020B0203030202020304" pitchFamily="34" charset="0"/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3141230" y="4269745"/>
            <a:ext cx="877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  <a:cs typeface="Clear Sans Thin" panose="020B0203030202020304" pitchFamily="34" charset="0"/>
              </a:rPr>
              <a:t>添加标题</a:t>
            </a:r>
            <a:r>
              <a:rPr lang="en-US" sz="1000" dirty="0" smtClean="0">
                <a:solidFill>
                  <a:srgbClr val="5E5E5E"/>
                </a:solidFill>
                <a:latin typeface="微软雅黑"/>
                <a:ea typeface="微软雅黑"/>
                <a:cs typeface="Clear Sans Thin" panose="020B0203030202020304" pitchFamily="34" charset="0"/>
              </a:rPr>
              <a:t> 3</a:t>
            </a:r>
            <a:endParaRPr lang="en-US" sz="1000" dirty="0">
              <a:solidFill>
                <a:srgbClr val="5E5E5E"/>
              </a:solidFill>
              <a:latin typeface="微软雅黑"/>
              <a:ea typeface="微软雅黑"/>
              <a:cs typeface="Clear Sans Thin" panose="020B0203030202020304" pitchFamily="34" charset="0"/>
            </a:endParaRPr>
          </a:p>
        </p:txBody>
      </p:sp>
      <p:sp>
        <p:nvSpPr>
          <p:cNvPr id="8" name="TextBox 25"/>
          <p:cNvSpPr txBox="1"/>
          <p:nvPr/>
        </p:nvSpPr>
        <p:spPr>
          <a:xfrm>
            <a:off x="5678723" y="1398442"/>
            <a:ext cx="27798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5E5E5E"/>
                </a:solidFill>
                <a:latin typeface="微软雅黑"/>
                <a:ea typeface="微软雅黑"/>
              </a:rPr>
              <a:t>填加标题</a:t>
            </a:r>
            <a:endParaRPr lang="en-US" altLang="zh-CN" sz="1400" b="1" dirty="0" smtClean="0">
              <a:solidFill>
                <a:srgbClr val="5E5E5E"/>
              </a:solidFill>
              <a:latin typeface="微软雅黑"/>
              <a:ea typeface="微软雅黑"/>
            </a:endParaRPr>
          </a:p>
          <a:p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单击此处添加文本单击此处添加文本</a:t>
            </a:r>
            <a:endParaRPr lang="en-US" altLang="zh-CN" sz="1200" dirty="0" smtClean="0">
              <a:solidFill>
                <a:srgbClr val="5E5E5E"/>
              </a:solidFill>
              <a:latin typeface="微软雅黑"/>
              <a:ea typeface="微软雅黑"/>
            </a:endParaRPr>
          </a:p>
          <a:p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单击此处添加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文本单击此处添加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文本</a:t>
            </a:r>
            <a:endParaRPr lang="en-US" altLang="zh-CN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9" name="TextBox 26"/>
          <p:cNvSpPr txBox="1"/>
          <p:nvPr/>
        </p:nvSpPr>
        <p:spPr>
          <a:xfrm>
            <a:off x="5680625" y="2492227"/>
            <a:ext cx="27798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5E5E5E"/>
                </a:solidFill>
                <a:latin typeface="微软雅黑"/>
                <a:ea typeface="微软雅黑"/>
              </a:rPr>
              <a:t>填加标题</a:t>
            </a:r>
            <a:endParaRPr lang="en-US" altLang="zh-CN" sz="1400" b="1" dirty="0" smtClean="0">
              <a:solidFill>
                <a:srgbClr val="5E5E5E"/>
              </a:solidFill>
              <a:latin typeface="微软雅黑"/>
              <a:ea typeface="微软雅黑"/>
            </a:endParaRPr>
          </a:p>
          <a:p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单击此处添加文本单击此处添加文本</a:t>
            </a:r>
            <a:endParaRPr lang="en-US" altLang="zh-CN" sz="1200" dirty="0">
              <a:solidFill>
                <a:srgbClr val="5E5E5E"/>
              </a:solidFill>
              <a:latin typeface="微软雅黑"/>
              <a:ea typeface="微软雅黑"/>
            </a:endParaRPr>
          </a:p>
          <a:p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单击此处添加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文本单击此处添加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文本</a:t>
            </a:r>
            <a:endParaRPr lang="en-US" altLang="zh-CN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0" name="TextBox 27"/>
          <p:cNvSpPr txBox="1"/>
          <p:nvPr/>
        </p:nvSpPr>
        <p:spPr>
          <a:xfrm>
            <a:off x="5680625" y="3550826"/>
            <a:ext cx="27798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5E5E5E"/>
                </a:solidFill>
                <a:latin typeface="微软雅黑"/>
                <a:ea typeface="微软雅黑"/>
              </a:rPr>
              <a:t>填加标题</a:t>
            </a:r>
            <a:endParaRPr lang="en-US" altLang="zh-CN" sz="1400" b="1" dirty="0" smtClean="0">
              <a:solidFill>
                <a:srgbClr val="5E5E5E"/>
              </a:solidFill>
              <a:latin typeface="微软雅黑"/>
              <a:ea typeface="微软雅黑"/>
            </a:endParaRPr>
          </a:p>
          <a:p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单击此处添加文本单击此处添加文本</a:t>
            </a:r>
            <a:endParaRPr lang="en-US" altLang="zh-CN" sz="1200" dirty="0">
              <a:solidFill>
                <a:srgbClr val="5E5E5E"/>
              </a:solidFill>
              <a:latin typeface="微软雅黑"/>
              <a:ea typeface="微软雅黑"/>
            </a:endParaRPr>
          </a:p>
          <a:p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单击此处添加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文本单击此处添加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文本</a:t>
            </a:r>
            <a:endParaRPr lang="en-US" altLang="zh-CN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997236" y="2251277"/>
            <a:ext cx="3319180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cxnSp>
        <p:nvCxnSpPr>
          <p:cNvPr id="12" name="直接连接符 11"/>
          <p:cNvCxnSpPr/>
          <p:nvPr/>
        </p:nvCxnSpPr>
        <p:spPr>
          <a:xfrm>
            <a:off x="4996625" y="3405963"/>
            <a:ext cx="3319791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grpSp>
        <p:nvGrpSpPr>
          <p:cNvPr id="13" name="组合 12"/>
          <p:cNvGrpSpPr/>
          <p:nvPr/>
        </p:nvGrpSpPr>
        <p:grpSpPr>
          <a:xfrm>
            <a:off x="4955424" y="1436384"/>
            <a:ext cx="599448" cy="599448"/>
            <a:chOff x="4499992" y="267494"/>
            <a:chExt cx="599448" cy="599448"/>
          </a:xfrm>
        </p:grpSpPr>
        <p:grpSp>
          <p:nvGrpSpPr>
            <p:cNvPr id="14" name="组合 13"/>
            <p:cNvGrpSpPr/>
            <p:nvPr/>
          </p:nvGrpSpPr>
          <p:grpSpPr>
            <a:xfrm>
              <a:off x="4499992" y="267494"/>
              <a:ext cx="599448" cy="599448"/>
              <a:chOff x="4131160" y="713581"/>
              <a:chExt cx="881684" cy="881684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15" name="Freeform 70"/>
            <p:cNvSpPr>
              <a:spLocks noEditPoints="1"/>
            </p:cNvSpPr>
            <p:nvPr/>
          </p:nvSpPr>
          <p:spPr bwMode="auto">
            <a:xfrm>
              <a:off x="4679089" y="422857"/>
              <a:ext cx="241254" cy="288722"/>
            </a:xfrm>
            <a:custGeom>
              <a:avLst/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70854" y="2492227"/>
            <a:ext cx="599448" cy="599448"/>
            <a:chOff x="5418452" y="307702"/>
            <a:chExt cx="599448" cy="599448"/>
          </a:xfrm>
        </p:grpSpPr>
        <p:grpSp>
          <p:nvGrpSpPr>
            <p:cNvPr id="19" name="组合 18"/>
            <p:cNvGrpSpPr/>
            <p:nvPr/>
          </p:nvGrpSpPr>
          <p:grpSpPr>
            <a:xfrm>
              <a:off x="5418452" y="307702"/>
              <a:ext cx="599448" cy="599448"/>
              <a:chOff x="4131160" y="713581"/>
              <a:chExt cx="881684" cy="881684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20" name="Freeform 72"/>
            <p:cNvSpPr>
              <a:spLocks noEditPoints="1"/>
            </p:cNvSpPr>
            <p:nvPr/>
          </p:nvSpPr>
          <p:spPr bwMode="auto">
            <a:xfrm>
              <a:off x="5580112" y="455050"/>
              <a:ext cx="297176" cy="297712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988609" y="3529882"/>
            <a:ext cx="599448" cy="599448"/>
            <a:chOff x="6516216" y="334289"/>
            <a:chExt cx="599448" cy="599448"/>
          </a:xfrm>
        </p:grpSpPr>
        <p:grpSp>
          <p:nvGrpSpPr>
            <p:cNvPr id="24" name="组合 23"/>
            <p:cNvGrpSpPr/>
            <p:nvPr/>
          </p:nvGrpSpPr>
          <p:grpSpPr>
            <a:xfrm>
              <a:off x="6516216" y="334289"/>
              <a:ext cx="599448" cy="599448"/>
              <a:chOff x="4131160" y="713581"/>
              <a:chExt cx="881684" cy="881684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6723586" y="474407"/>
              <a:ext cx="184708" cy="340466"/>
            </a:xfrm>
            <a:custGeom>
              <a:avLst/>
              <a:gdLst>
                <a:gd name="T0" fmla="*/ 2 w 122"/>
                <a:gd name="T1" fmla="*/ 65 h 225"/>
                <a:gd name="T2" fmla="*/ 14 w 122"/>
                <a:gd name="T3" fmla="*/ 77 h 225"/>
                <a:gd name="T4" fmla="*/ 17 w 122"/>
                <a:gd name="T5" fmla="*/ 76 h 225"/>
                <a:gd name="T6" fmla="*/ 119 w 122"/>
                <a:gd name="T7" fmla="*/ 42 h 225"/>
                <a:gd name="T8" fmla="*/ 119 w 122"/>
                <a:gd name="T9" fmla="*/ 30 h 225"/>
                <a:gd name="T10" fmla="*/ 105 w 122"/>
                <a:gd name="T11" fmla="*/ 23 h 225"/>
                <a:gd name="T12" fmla="*/ 3 w 122"/>
                <a:gd name="T13" fmla="*/ 57 h 225"/>
                <a:gd name="T14" fmla="*/ 108 w 122"/>
                <a:gd name="T15" fmla="*/ 28 h 225"/>
                <a:gd name="T16" fmla="*/ 114 w 122"/>
                <a:gd name="T17" fmla="*/ 35 h 225"/>
                <a:gd name="T18" fmla="*/ 111 w 122"/>
                <a:gd name="T19" fmla="*/ 42 h 225"/>
                <a:gd name="T20" fmla="*/ 14 w 122"/>
                <a:gd name="T21" fmla="*/ 71 h 225"/>
                <a:gd name="T22" fmla="*/ 9 w 122"/>
                <a:gd name="T23" fmla="*/ 67 h 225"/>
                <a:gd name="T24" fmla="*/ 8 w 122"/>
                <a:gd name="T25" fmla="*/ 59 h 225"/>
                <a:gd name="T26" fmla="*/ 106 w 122"/>
                <a:gd name="T27" fmla="*/ 28 h 225"/>
                <a:gd name="T28" fmla="*/ 14 w 122"/>
                <a:gd name="T29" fmla="*/ 43 h 225"/>
                <a:gd name="T30" fmla="*/ 66 w 122"/>
                <a:gd name="T31" fmla="*/ 28 h 225"/>
                <a:gd name="T32" fmla="*/ 73 w 122"/>
                <a:gd name="T33" fmla="*/ 10 h 225"/>
                <a:gd name="T34" fmla="*/ 9 w 122"/>
                <a:gd name="T35" fmla="*/ 17 h 225"/>
                <a:gd name="T36" fmla="*/ 3 w 122"/>
                <a:gd name="T37" fmla="*/ 35 h 225"/>
                <a:gd name="T38" fmla="*/ 61 w 122"/>
                <a:gd name="T39" fmla="*/ 8 h 225"/>
                <a:gd name="T40" fmla="*/ 67 w 122"/>
                <a:gd name="T41" fmla="*/ 12 h 225"/>
                <a:gd name="T42" fmla="*/ 65 w 122"/>
                <a:gd name="T43" fmla="*/ 22 h 225"/>
                <a:gd name="T44" fmla="*/ 14 w 122"/>
                <a:gd name="T45" fmla="*/ 37 h 225"/>
                <a:gd name="T46" fmla="*/ 8 w 122"/>
                <a:gd name="T47" fmla="*/ 30 h 225"/>
                <a:gd name="T48" fmla="*/ 120 w 122"/>
                <a:gd name="T49" fmla="*/ 101 h 225"/>
                <a:gd name="T50" fmla="*/ 105 w 122"/>
                <a:gd name="T51" fmla="*/ 90 h 225"/>
                <a:gd name="T52" fmla="*/ 72 w 122"/>
                <a:gd name="T53" fmla="*/ 110 h 225"/>
                <a:gd name="T54" fmla="*/ 55 w 122"/>
                <a:gd name="T55" fmla="*/ 138 h 225"/>
                <a:gd name="T56" fmla="*/ 53 w 122"/>
                <a:gd name="T57" fmla="*/ 99 h 225"/>
                <a:gd name="T58" fmla="*/ 119 w 122"/>
                <a:gd name="T59" fmla="*/ 76 h 225"/>
                <a:gd name="T60" fmla="*/ 119 w 122"/>
                <a:gd name="T61" fmla="*/ 64 h 225"/>
                <a:gd name="T62" fmla="*/ 9 w 122"/>
                <a:gd name="T63" fmla="*/ 85 h 225"/>
                <a:gd name="T64" fmla="*/ 1 w 122"/>
                <a:gd name="T65" fmla="*/ 97 h 225"/>
                <a:gd name="T66" fmla="*/ 3 w 122"/>
                <a:gd name="T67" fmla="*/ 102 h 225"/>
                <a:gd name="T68" fmla="*/ 11 w 122"/>
                <a:gd name="T69" fmla="*/ 110 h 225"/>
                <a:gd name="T70" fmla="*/ 28 w 122"/>
                <a:gd name="T71" fmla="*/ 121 h 225"/>
                <a:gd name="T72" fmla="*/ 17 w 122"/>
                <a:gd name="T73" fmla="*/ 138 h 225"/>
                <a:gd name="T74" fmla="*/ 40 w 122"/>
                <a:gd name="T75" fmla="*/ 209 h 225"/>
                <a:gd name="T76" fmla="*/ 53 w 122"/>
                <a:gd name="T77" fmla="*/ 225 h 225"/>
                <a:gd name="T78" fmla="*/ 87 w 122"/>
                <a:gd name="T79" fmla="*/ 214 h 225"/>
                <a:gd name="T80" fmla="*/ 110 w 122"/>
                <a:gd name="T81" fmla="*/ 187 h 225"/>
                <a:gd name="T82" fmla="*/ 99 w 122"/>
                <a:gd name="T83" fmla="*/ 138 h 225"/>
                <a:gd name="T84" fmla="*/ 104 w 122"/>
                <a:gd name="T85" fmla="*/ 117 h 225"/>
                <a:gd name="T86" fmla="*/ 120 w 122"/>
                <a:gd name="T87" fmla="*/ 101 h 225"/>
                <a:gd name="T88" fmla="*/ 47 w 122"/>
                <a:gd name="T89" fmla="*/ 101 h 225"/>
                <a:gd name="T90" fmla="*/ 49 w 122"/>
                <a:gd name="T91" fmla="*/ 138 h 225"/>
                <a:gd name="T92" fmla="*/ 35 w 122"/>
                <a:gd name="T93" fmla="*/ 121 h 225"/>
                <a:gd name="T94" fmla="*/ 24 w 122"/>
                <a:gd name="T95" fmla="*/ 108 h 225"/>
                <a:gd name="T96" fmla="*/ 12 w 122"/>
                <a:gd name="T97" fmla="*/ 104 h 225"/>
                <a:gd name="T98" fmla="*/ 8 w 122"/>
                <a:gd name="T99" fmla="*/ 97 h 225"/>
                <a:gd name="T100" fmla="*/ 8 w 122"/>
                <a:gd name="T101" fmla="*/ 93 h 225"/>
                <a:gd name="T102" fmla="*/ 12 w 122"/>
                <a:gd name="T103" fmla="*/ 90 h 225"/>
                <a:gd name="T104" fmla="*/ 24 w 122"/>
                <a:gd name="T105" fmla="*/ 86 h 225"/>
                <a:gd name="T106" fmla="*/ 108 w 122"/>
                <a:gd name="T107" fmla="*/ 62 h 225"/>
                <a:gd name="T108" fmla="*/ 114 w 122"/>
                <a:gd name="T109" fmla="*/ 69 h 225"/>
                <a:gd name="T110" fmla="*/ 111 w 122"/>
                <a:gd name="T111" fmla="*/ 76 h 225"/>
                <a:gd name="T112" fmla="*/ 43 w 122"/>
                <a:gd name="T113" fmla="*/ 98 h 225"/>
                <a:gd name="T114" fmla="*/ 103 w 122"/>
                <a:gd name="T115" fmla="*/ 111 h 225"/>
                <a:gd name="T116" fmla="*/ 92 w 122"/>
                <a:gd name="T117" fmla="*/ 138 h 225"/>
                <a:gd name="T118" fmla="*/ 78 w 122"/>
                <a:gd name="T119" fmla="*/ 110 h 225"/>
                <a:gd name="T120" fmla="*/ 106 w 122"/>
                <a:gd name="T121" fmla="*/ 96 h 225"/>
                <a:gd name="T122" fmla="*/ 114 w 122"/>
                <a:gd name="T123" fmla="*/ 10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225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9659762"/>
      </p:ext>
    </p:extLst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空心弧 3"/>
          <p:cNvSpPr/>
          <p:nvPr/>
        </p:nvSpPr>
        <p:spPr>
          <a:xfrm rot="5400000">
            <a:off x="386026" y="1406854"/>
            <a:ext cx="3142978" cy="2924714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prstClr val="black"/>
              </a:solidFill>
              <a:latin typeface="微软雅黑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2566927" y="1492084"/>
            <a:ext cx="144145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 bwMode="auto">
          <a:xfrm>
            <a:off x="2616574" y="4282724"/>
            <a:ext cx="143986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 bwMode="auto">
          <a:xfrm>
            <a:off x="3438546" y="2438436"/>
            <a:ext cx="13341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34" idx="2"/>
          </p:cNvCxnSpPr>
          <p:nvPr/>
        </p:nvCxnSpPr>
        <p:spPr bwMode="auto">
          <a:xfrm>
            <a:off x="3294063" y="3423431"/>
            <a:ext cx="14407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961382" y="1136730"/>
            <a:ext cx="95408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dirty="0" smtClean="0">
                <a:latin typeface="微软雅黑"/>
                <a:ea typeface="微软雅黑"/>
              </a:rPr>
              <a:t>标题内容</a:t>
            </a:r>
            <a:endParaRPr lang="zh-CN" altLang="en-US" sz="1500" dirty="0">
              <a:latin typeface="微软雅黑"/>
              <a:ea typeface="微软雅黑"/>
            </a:endParaRPr>
          </a:p>
        </p:txBody>
      </p:sp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4932040" y="1369458"/>
            <a:ext cx="3043238" cy="526803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1000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600323" y="1737476"/>
            <a:ext cx="2259643" cy="2259643"/>
            <a:chOff x="1103084" y="2155824"/>
            <a:chExt cx="3176815" cy="3176815"/>
          </a:xfrm>
        </p:grpSpPr>
        <p:sp>
          <p:nvSpPr>
            <p:cNvPr id="12" name="椭圆 11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rgbClr val="CCD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微软雅黑"/>
                <a:cs typeface="Arial" panose="020B0604020202020204" pitchFamily="34" charset="0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2339752" y="1275606"/>
            <a:ext cx="373310" cy="37331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/>
              </a:rPr>
              <a:t>1</a:t>
            </a:r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31840" y="2236528"/>
            <a:ext cx="373310" cy="37331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/>
              </a:rPr>
              <a:t>2</a:t>
            </a:r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10900" y="3218921"/>
            <a:ext cx="373310" cy="37331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/>
              </a:rPr>
              <a:t>3</a:t>
            </a:r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339752" y="4069127"/>
            <a:ext cx="373310" cy="37331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/>
              </a:rPr>
              <a:t>4</a:t>
            </a:r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89630" y="1064722"/>
            <a:ext cx="858956" cy="858956"/>
            <a:chOff x="3989630" y="984316"/>
            <a:chExt cx="858956" cy="858956"/>
          </a:xfrm>
        </p:grpSpPr>
        <p:grpSp>
          <p:nvGrpSpPr>
            <p:cNvPr id="19" name="组合 18"/>
            <p:cNvGrpSpPr/>
            <p:nvPr/>
          </p:nvGrpSpPr>
          <p:grpSpPr>
            <a:xfrm>
              <a:off x="3989630" y="98431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2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92112" y="760412"/>
                <a:ext cx="3825876" cy="382587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grpSp>
          <p:nvGrpSpPr>
            <p:cNvPr id="20" name="组合 54"/>
            <p:cNvGrpSpPr>
              <a:grpSpLocks noChangeAspect="1"/>
            </p:cNvGrpSpPr>
            <p:nvPr/>
          </p:nvGrpSpPr>
          <p:grpSpPr bwMode="auto">
            <a:xfrm>
              <a:off x="4230408" y="1145668"/>
              <a:ext cx="389996" cy="469766"/>
              <a:chOff x="3452849" y="2667439"/>
              <a:chExt cx="239345" cy="288607"/>
            </a:xfrm>
          </p:grpSpPr>
          <p:sp>
            <p:nvSpPr>
              <p:cNvPr id="21" name="Freeform 846"/>
              <p:cNvSpPr>
                <a:spLocks/>
              </p:cNvSpPr>
              <p:nvPr/>
            </p:nvSpPr>
            <p:spPr bwMode="auto">
              <a:xfrm>
                <a:off x="3452849" y="2721892"/>
                <a:ext cx="239345" cy="234154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33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89">
                  <a:solidFill>
                    <a:srgbClr val="FFFFFF"/>
                  </a:solidFill>
                  <a:latin typeface="微软雅黑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847"/>
              <p:cNvSpPr>
                <a:spLocks/>
              </p:cNvSpPr>
              <p:nvPr/>
            </p:nvSpPr>
            <p:spPr bwMode="auto">
              <a:xfrm>
                <a:off x="3547138" y="2667439"/>
                <a:ext cx="44424" cy="138859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/>
            </p:spPr>
            <p:txBody>
              <a:bodyPr lIns="121920" tIns="60960" rIns="121920" bIns="60960"/>
              <a:lstStyle/>
              <a:p>
                <a:pPr defTabSz="91433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89">
                  <a:solidFill>
                    <a:srgbClr val="FFFFFF"/>
                  </a:solidFill>
                  <a:latin typeface="微软雅黑"/>
                  <a:ea typeface="微软雅黑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684712" y="1948340"/>
            <a:ext cx="858956" cy="858956"/>
            <a:chOff x="4684712" y="1948340"/>
            <a:chExt cx="858956" cy="858956"/>
          </a:xfrm>
        </p:grpSpPr>
        <p:grpSp>
          <p:nvGrpSpPr>
            <p:cNvPr id="26" name="组合 25"/>
            <p:cNvGrpSpPr/>
            <p:nvPr/>
          </p:nvGrpSpPr>
          <p:grpSpPr>
            <a:xfrm>
              <a:off x="4684712" y="1948340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27" name="Freeform 168"/>
            <p:cNvSpPr>
              <a:spLocks noChangeAspect="1" noEditPoints="1"/>
            </p:cNvSpPr>
            <p:nvPr/>
          </p:nvSpPr>
          <p:spPr bwMode="auto">
            <a:xfrm>
              <a:off x="4918327" y="2222412"/>
              <a:ext cx="425533" cy="364326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srgbClr val="FFFFFF"/>
                </a:solidFill>
                <a:latin typeface="微软雅黑"/>
                <a:ea typeface="微软雅黑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6016" y="2993953"/>
            <a:ext cx="858956" cy="858956"/>
            <a:chOff x="4716016" y="2993953"/>
            <a:chExt cx="858956" cy="858956"/>
          </a:xfrm>
        </p:grpSpPr>
        <p:grpSp>
          <p:nvGrpSpPr>
            <p:cNvPr id="31" name="组合 30"/>
            <p:cNvGrpSpPr/>
            <p:nvPr/>
          </p:nvGrpSpPr>
          <p:grpSpPr>
            <a:xfrm>
              <a:off x="4716016" y="2993953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32" name="Freeform 203"/>
            <p:cNvSpPr>
              <a:spLocks noChangeAspect="1" noEditPoints="1"/>
            </p:cNvSpPr>
            <p:nvPr/>
          </p:nvSpPr>
          <p:spPr bwMode="auto">
            <a:xfrm>
              <a:off x="4972990" y="3242045"/>
              <a:ext cx="370870" cy="356606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srgbClr val="FFFFFF"/>
                </a:solidFill>
                <a:latin typeface="微软雅黑"/>
                <a:ea typeface="微软雅黑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996846" y="3864636"/>
            <a:ext cx="858956" cy="858956"/>
            <a:chOff x="3996846" y="3864636"/>
            <a:chExt cx="858956" cy="858956"/>
          </a:xfrm>
        </p:grpSpPr>
        <p:grpSp>
          <p:nvGrpSpPr>
            <p:cNvPr id="36" name="组合 35"/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8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37" name="Freeform 110"/>
            <p:cNvSpPr>
              <a:spLocks noChangeAspect="1" noEditPoints="1"/>
            </p:cNvSpPr>
            <p:nvPr/>
          </p:nvSpPr>
          <p:spPr bwMode="auto">
            <a:xfrm>
              <a:off x="4211960" y="4064356"/>
              <a:ext cx="424516" cy="376344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lIns="121920" tIns="60960" rIns="121920" bIns="60960"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srgbClr val="FFFFFF"/>
                </a:solidFill>
                <a:latin typeface="微软雅黑"/>
                <a:ea typeface="微软雅黑"/>
                <a:cs typeface="Arial" panose="020B0604020202020204" pitchFamily="34" charset="0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5609454" y="1997065"/>
            <a:ext cx="95408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dirty="0" smtClean="0">
                <a:latin typeface="微软雅黑"/>
                <a:ea typeface="微软雅黑"/>
              </a:rPr>
              <a:t>标题内容</a:t>
            </a:r>
            <a:endParaRPr lang="zh-CN" altLang="en-US" sz="1500" dirty="0">
              <a:latin typeface="微软雅黑"/>
              <a:ea typeface="微软雅黑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5580112" y="2229793"/>
            <a:ext cx="3043238" cy="526803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1000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684012" y="3028040"/>
            <a:ext cx="95408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dirty="0" smtClean="0">
                <a:latin typeface="微软雅黑"/>
                <a:ea typeface="微软雅黑"/>
              </a:rPr>
              <a:t>标题内容</a:t>
            </a:r>
            <a:endParaRPr lang="zh-CN" altLang="en-US" sz="1500" dirty="0">
              <a:latin typeface="微软雅黑"/>
              <a:ea typeface="微软雅黑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5654670" y="3260768"/>
            <a:ext cx="3043238" cy="526803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1000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009017" y="3972459"/>
            <a:ext cx="95408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dirty="0" smtClean="0">
                <a:latin typeface="微软雅黑"/>
                <a:ea typeface="微软雅黑"/>
              </a:rPr>
              <a:t>标题内容</a:t>
            </a:r>
            <a:endParaRPr lang="zh-CN" altLang="en-US" sz="1500" dirty="0">
              <a:latin typeface="微软雅黑"/>
              <a:ea typeface="微软雅黑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4979675" y="4205187"/>
            <a:ext cx="3043238" cy="526803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1000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904588334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5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3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4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7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8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9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4" grpId="0" animBg="1"/>
          <p:bldP spid="15" grpId="0" animBg="1"/>
          <p:bldP spid="16" grpId="0" animBg="1"/>
          <p:bldP spid="17" grpId="0" animBg="1"/>
          <p:bldP spid="40" grpId="0"/>
          <p:bldP spid="41" grpId="0"/>
          <p:bldP spid="42" grpId="0"/>
          <p:bldP spid="43" grpId="0"/>
          <p:bldP spid="44" grpId="0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5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3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4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8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9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4" grpId="0" animBg="1"/>
          <p:bldP spid="15" grpId="0" animBg="1"/>
          <p:bldP spid="16" grpId="0" animBg="1"/>
          <p:bldP spid="17" grpId="0" animBg="1"/>
          <p:bldP spid="40" grpId="0"/>
          <p:bldP spid="41" grpId="0"/>
          <p:bldP spid="42" grpId="0"/>
          <p:bldP spid="43" grpId="0"/>
          <p:bldP spid="44" grpId="0"/>
          <p:bldP spid="45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12" y="1100634"/>
            <a:ext cx="2853175" cy="3510453"/>
          </a:xfrm>
          <a:prstGeom prst="rect">
            <a:avLst/>
          </a:prstGeom>
        </p:spPr>
      </p:pic>
      <p:sp>
        <p:nvSpPr>
          <p:cNvPr id="5" name="TextBox 54"/>
          <p:cNvSpPr txBox="1"/>
          <p:nvPr/>
        </p:nvSpPr>
        <p:spPr>
          <a:xfrm>
            <a:off x="3583590" y="2355726"/>
            <a:ext cx="5092866" cy="2285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       团队</a:t>
            </a: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是指拥有共同目标，并且具有不同能力的一小群人有意识的协调行为或力的系统</a:t>
            </a:r>
            <a:r>
              <a:rPr lang="zh-CN" altLang="en-US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，这</a:t>
            </a: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群人就如同人的五官一样，共同协作维持一个人的生存，缺一不可</a:t>
            </a:r>
            <a:r>
              <a:rPr lang="zh-CN" altLang="en-US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。</a:t>
            </a:r>
            <a:endParaRPr lang="en-US" altLang="zh-CN" sz="1100" dirty="0" smtClean="0">
              <a:solidFill>
                <a:srgbClr val="5E5E5E"/>
              </a:solidFill>
              <a:latin typeface="微软雅黑"/>
              <a:ea typeface="微软雅黑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 smtClean="0">
                <a:solidFill>
                  <a:srgbClr val="5E5E5E"/>
                </a:solidFill>
                <a:latin typeface="微软雅黑"/>
                <a:ea typeface="微软雅黑"/>
              </a:rPr>
              <a:t>       我们</a:t>
            </a:r>
            <a:r>
              <a:rPr lang="zh-CN" altLang="en-US" sz="1100" b="1" dirty="0">
                <a:solidFill>
                  <a:srgbClr val="5E5E5E"/>
                </a:solidFill>
                <a:latin typeface="微软雅黑"/>
                <a:ea typeface="微软雅黑"/>
              </a:rPr>
              <a:t>是一支专业的团队。</a:t>
            </a: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我们的成员拥有多年的信息安全专业技术背景，来自国内知名安全公司的一线骨干</a:t>
            </a:r>
            <a:r>
              <a:rPr lang="zh-CN" altLang="en-US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。</a:t>
            </a:r>
            <a:endParaRPr lang="en-US" altLang="zh-CN" sz="1100" dirty="0" smtClean="0">
              <a:solidFill>
                <a:srgbClr val="5E5E5E"/>
              </a:solidFill>
              <a:latin typeface="微软雅黑"/>
              <a:ea typeface="微软雅黑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       </a:t>
            </a:r>
            <a:r>
              <a:rPr lang="zh-CN" altLang="en-US" sz="1100" b="1" dirty="0" smtClean="0">
                <a:solidFill>
                  <a:srgbClr val="5E5E5E"/>
                </a:solidFill>
                <a:latin typeface="微软雅黑"/>
                <a:ea typeface="微软雅黑"/>
              </a:rPr>
              <a:t>我们</a:t>
            </a:r>
            <a:r>
              <a:rPr lang="zh-CN" altLang="en-US" sz="1100" b="1" dirty="0">
                <a:solidFill>
                  <a:srgbClr val="5E5E5E"/>
                </a:solidFill>
                <a:latin typeface="微软雅黑"/>
                <a:ea typeface="微软雅黑"/>
              </a:rPr>
              <a:t>是一支年轻的团队</a:t>
            </a: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。我们的平均年龄仅有</a:t>
            </a:r>
            <a:r>
              <a:rPr lang="en-US" altLang="zh-CN" sz="1100" dirty="0">
                <a:solidFill>
                  <a:srgbClr val="5E5E5E"/>
                </a:solidFill>
                <a:latin typeface="微软雅黑"/>
                <a:ea typeface="微软雅黑"/>
              </a:rPr>
              <a:t>26</a:t>
            </a: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岁，充满了朝气和创新精神</a:t>
            </a:r>
            <a:r>
              <a:rPr lang="zh-CN" altLang="en-US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。</a:t>
            </a:r>
            <a:endParaRPr lang="en-US" altLang="zh-CN" sz="1100" dirty="0" smtClean="0">
              <a:solidFill>
                <a:srgbClr val="5E5E5E"/>
              </a:solidFill>
              <a:latin typeface="微软雅黑"/>
              <a:ea typeface="微软雅黑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       </a:t>
            </a:r>
            <a:r>
              <a:rPr lang="zh-CN" altLang="en-US" sz="1100" b="1" dirty="0" smtClean="0">
                <a:solidFill>
                  <a:srgbClr val="5E5E5E"/>
                </a:solidFill>
                <a:latin typeface="微软雅黑"/>
                <a:ea typeface="微软雅黑"/>
              </a:rPr>
              <a:t>我们</a:t>
            </a:r>
            <a:r>
              <a:rPr lang="zh-CN" altLang="en-US" sz="1100" b="1" dirty="0">
                <a:solidFill>
                  <a:srgbClr val="5E5E5E"/>
                </a:solidFill>
                <a:latin typeface="微软雅黑"/>
                <a:ea typeface="微软雅黑"/>
              </a:rPr>
              <a:t>是一支专注的团队</a:t>
            </a: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。我们坚信，安全的品牌源自客户的信任。只有专注，才能做好安全</a:t>
            </a:r>
            <a:r>
              <a:rPr lang="zh-CN" altLang="en-US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。</a:t>
            </a:r>
            <a:endParaRPr lang="en-US" altLang="zh-CN" sz="1100" dirty="0" smtClean="0">
              <a:solidFill>
                <a:srgbClr val="5E5E5E"/>
              </a:solidFill>
              <a:latin typeface="微软雅黑"/>
              <a:ea typeface="微软雅黑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       </a:t>
            </a:r>
            <a:r>
              <a:rPr lang="zh-CN" altLang="en-US" sz="1100" b="1" dirty="0" smtClean="0">
                <a:solidFill>
                  <a:srgbClr val="5E5E5E"/>
                </a:solidFill>
                <a:latin typeface="微软雅黑"/>
                <a:ea typeface="微软雅黑"/>
              </a:rPr>
              <a:t>我们</a:t>
            </a:r>
            <a:r>
              <a:rPr lang="zh-CN" altLang="en-US" sz="1100" b="1" dirty="0">
                <a:solidFill>
                  <a:srgbClr val="5E5E5E"/>
                </a:solidFill>
                <a:latin typeface="微软雅黑"/>
                <a:ea typeface="微软雅黑"/>
              </a:rPr>
              <a:t>是一支有梦想的团队</a:t>
            </a: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。我们来自五湖四海，因为一个共同的梦想：做一家真正优秀的信息安全企业，为客户提供最可靠的互联网安全防护。</a:t>
            </a:r>
          </a:p>
        </p:txBody>
      </p:sp>
      <p:sp>
        <p:nvSpPr>
          <p:cNvPr id="6" name="斜纹 5"/>
          <p:cNvSpPr/>
          <p:nvPr/>
        </p:nvSpPr>
        <p:spPr>
          <a:xfrm>
            <a:off x="511612" y="1100634"/>
            <a:ext cx="359773" cy="359773"/>
          </a:xfrm>
          <a:prstGeom prst="diagStrip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7" name="斜纹 6"/>
          <p:cNvSpPr/>
          <p:nvPr/>
        </p:nvSpPr>
        <p:spPr>
          <a:xfrm rot="10800000">
            <a:off x="3005014" y="4263457"/>
            <a:ext cx="359773" cy="359773"/>
          </a:xfrm>
          <a:prstGeom prst="diagStrip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51920" y="1164846"/>
            <a:ext cx="1172844" cy="902720"/>
            <a:chOff x="5027106" y="2345385"/>
            <a:chExt cx="1172844" cy="902720"/>
          </a:xfrm>
        </p:grpSpPr>
        <p:grpSp>
          <p:nvGrpSpPr>
            <p:cNvPr id="9" name="组合 8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/>
                </a:endParaRPr>
              </a:p>
            </p:txBody>
          </p:sp>
          <p:sp>
            <p:nvSpPr>
              <p:cNvPr id="12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/>
                </a:endParaRPr>
              </a:p>
            </p:txBody>
          </p:sp>
        </p:grpSp>
        <p:sp>
          <p:nvSpPr>
            <p:cNvPr id="10" name="TextBox 33"/>
            <p:cNvSpPr>
              <a:spLocks noChangeArrowheads="1"/>
            </p:cNvSpPr>
            <p:nvPr/>
          </p:nvSpPr>
          <p:spPr bwMode="auto">
            <a:xfrm>
              <a:off x="5141166" y="2640364"/>
              <a:ext cx="6788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200" b="1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标题</a:t>
              </a:r>
              <a:endParaRPr lang="zh-CN" altLang="en-US" sz="2200" b="1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44683" y="1147646"/>
            <a:ext cx="1172844" cy="902720"/>
            <a:chOff x="5027106" y="2345385"/>
            <a:chExt cx="1172844" cy="902720"/>
          </a:xfrm>
        </p:grpSpPr>
        <p:grpSp>
          <p:nvGrpSpPr>
            <p:cNvPr id="14" name="组合 13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/>
                </a:endParaRPr>
              </a:p>
            </p:txBody>
          </p:sp>
          <p:sp>
            <p:nvSpPr>
              <p:cNvPr id="17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/>
                </a:endParaRPr>
              </a:p>
            </p:txBody>
          </p:sp>
        </p:grpSp>
        <p:sp>
          <p:nvSpPr>
            <p:cNvPr id="15" name="TextBox 33"/>
            <p:cNvSpPr>
              <a:spLocks noChangeArrowheads="1"/>
            </p:cNvSpPr>
            <p:nvPr/>
          </p:nvSpPr>
          <p:spPr bwMode="auto">
            <a:xfrm>
              <a:off x="5141166" y="2640364"/>
              <a:ext cx="6788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200" b="1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标题</a:t>
              </a:r>
              <a:endParaRPr lang="zh-CN" altLang="en-US" sz="2200" b="1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211512" y="1177742"/>
            <a:ext cx="1172844" cy="902720"/>
            <a:chOff x="5027106" y="2345385"/>
            <a:chExt cx="1172844" cy="902720"/>
          </a:xfrm>
        </p:grpSpPr>
        <p:grpSp>
          <p:nvGrpSpPr>
            <p:cNvPr id="19" name="组合 18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/>
                </a:endParaRPr>
              </a:p>
            </p:txBody>
          </p:sp>
          <p:sp>
            <p:nvSpPr>
              <p:cNvPr id="22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/>
                </a:endParaRPr>
              </a:p>
            </p:txBody>
          </p:sp>
        </p:grpSp>
        <p:sp>
          <p:nvSpPr>
            <p:cNvPr id="20" name="TextBox 33"/>
            <p:cNvSpPr>
              <a:spLocks noChangeArrowheads="1"/>
            </p:cNvSpPr>
            <p:nvPr/>
          </p:nvSpPr>
          <p:spPr bwMode="auto">
            <a:xfrm>
              <a:off x="5046808" y="2656266"/>
              <a:ext cx="8424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200" b="1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标题</a:t>
              </a:r>
              <a:endParaRPr lang="zh-CN" altLang="en-US" sz="2200" b="1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385411" y="1189305"/>
            <a:ext cx="1172844" cy="902720"/>
            <a:chOff x="5027106" y="2345385"/>
            <a:chExt cx="1172844" cy="902720"/>
          </a:xfrm>
        </p:grpSpPr>
        <p:grpSp>
          <p:nvGrpSpPr>
            <p:cNvPr id="24" name="组合 23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/>
                </a:endParaRPr>
              </a:p>
            </p:txBody>
          </p:sp>
          <p:sp>
            <p:nvSpPr>
              <p:cNvPr id="27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/>
                </a:endParaRPr>
              </a:p>
            </p:txBody>
          </p:sp>
        </p:grpSp>
        <p:sp>
          <p:nvSpPr>
            <p:cNvPr id="25" name="TextBox 33"/>
            <p:cNvSpPr>
              <a:spLocks noChangeArrowheads="1"/>
            </p:cNvSpPr>
            <p:nvPr/>
          </p:nvSpPr>
          <p:spPr bwMode="auto">
            <a:xfrm>
              <a:off x="5125264" y="2525067"/>
              <a:ext cx="67882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标题内容</a:t>
              </a:r>
              <a:endParaRPr lang="zh-CN" altLang="en-US" b="1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1374773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2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58000" fill="hold" nodeType="withEffect" p14:presetBounceEnd="5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1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1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58000" fill="hold" nodeType="withEffect" p14:presetBounceEnd="5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7" dur="1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8" dur="1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58000" fill="hold" nodeType="withEffect" p14:presetBounceEnd="58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1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1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58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animBg="1"/>
          <p:bldP spid="7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A1A1A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9"/>
          <p:cNvSpPr/>
          <p:nvPr/>
        </p:nvSpPr>
        <p:spPr>
          <a:xfrm>
            <a:off x="2234043" y="2581408"/>
            <a:ext cx="4675914" cy="1558567"/>
          </a:xfrm>
          <a:custGeom>
            <a:avLst/>
            <a:gdLst>
              <a:gd name="connsiteX0" fmla="*/ 0 w 6234551"/>
              <a:gd name="connsiteY0" fmla="*/ 1750412 h 3500824"/>
              <a:gd name="connsiteX1" fmla="*/ 3117276 w 6234551"/>
              <a:gd name="connsiteY1" fmla="*/ 0 h 3500824"/>
              <a:gd name="connsiteX2" fmla="*/ 6234552 w 6234551"/>
              <a:gd name="connsiteY2" fmla="*/ 1750412 h 3500824"/>
              <a:gd name="connsiteX3" fmla="*/ 3117276 w 6234551"/>
              <a:gd name="connsiteY3" fmla="*/ 3500824 h 3500824"/>
              <a:gd name="connsiteX4" fmla="*/ 0 w 6234551"/>
              <a:gd name="connsiteY4" fmla="*/ 1750412 h 3500824"/>
              <a:gd name="connsiteX0" fmla="*/ 3117276 w 6234552"/>
              <a:gd name="connsiteY0" fmla="*/ 0 h 3500824"/>
              <a:gd name="connsiteX1" fmla="*/ 6234552 w 6234552"/>
              <a:gd name="connsiteY1" fmla="*/ 1750412 h 3500824"/>
              <a:gd name="connsiteX2" fmla="*/ 3117276 w 6234552"/>
              <a:gd name="connsiteY2" fmla="*/ 3500824 h 3500824"/>
              <a:gd name="connsiteX3" fmla="*/ 0 w 6234552"/>
              <a:gd name="connsiteY3" fmla="*/ 1750412 h 3500824"/>
              <a:gd name="connsiteX4" fmla="*/ 3208716 w 6234552"/>
              <a:gd name="connsiteY4" fmla="*/ 91440 h 3500824"/>
              <a:gd name="connsiteX0" fmla="*/ 3117276 w 6234552"/>
              <a:gd name="connsiteY0" fmla="*/ 0 h 3500824"/>
              <a:gd name="connsiteX1" fmla="*/ 6234552 w 6234552"/>
              <a:gd name="connsiteY1" fmla="*/ 1750412 h 3500824"/>
              <a:gd name="connsiteX2" fmla="*/ 3117276 w 6234552"/>
              <a:gd name="connsiteY2" fmla="*/ 3500824 h 3500824"/>
              <a:gd name="connsiteX3" fmla="*/ 0 w 6234552"/>
              <a:gd name="connsiteY3" fmla="*/ 1750412 h 3500824"/>
              <a:gd name="connsiteX0" fmla="*/ 6234552 w 6234552"/>
              <a:gd name="connsiteY0" fmla="*/ 0 h 1750412"/>
              <a:gd name="connsiteX1" fmla="*/ 3117276 w 6234552"/>
              <a:gd name="connsiteY1" fmla="*/ 1750412 h 1750412"/>
              <a:gd name="connsiteX2" fmla="*/ 0 w 6234552"/>
              <a:gd name="connsiteY2" fmla="*/ 0 h 175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34552" h="1750412">
                <a:moveTo>
                  <a:pt x="6234552" y="0"/>
                </a:moveTo>
                <a:cubicBezTo>
                  <a:pt x="6234552" y="966726"/>
                  <a:pt x="4838900" y="1750412"/>
                  <a:pt x="3117276" y="1750412"/>
                </a:cubicBezTo>
                <a:cubicBezTo>
                  <a:pt x="1395652" y="1750412"/>
                  <a:pt x="0" y="966726"/>
                  <a:pt x="0" y="0"/>
                </a:cubicBezTo>
              </a:path>
            </a:pathLst>
          </a:custGeom>
          <a:noFill/>
          <a:ln w="12700">
            <a:solidFill>
              <a:schemeClr val="accent4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48005" y="1507507"/>
            <a:ext cx="1304591" cy="1059614"/>
            <a:chOff x="3237545" y="4561747"/>
            <a:chExt cx="1146960" cy="1146960"/>
          </a:xfrm>
        </p:grpSpPr>
        <p:sp>
          <p:nvSpPr>
            <p:cNvPr id="6" name="圆角矩形 5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3305008" y="4637099"/>
              <a:ext cx="1012026" cy="99625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091405" y="1507507"/>
            <a:ext cx="1304591" cy="1059614"/>
            <a:chOff x="3237545" y="4561747"/>
            <a:chExt cx="1146960" cy="1146960"/>
          </a:xfrm>
        </p:grpSpPr>
        <p:sp>
          <p:nvSpPr>
            <p:cNvPr id="9" name="圆角矩形 8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305008" y="4637099"/>
              <a:ext cx="1012026" cy="99625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</p:grpSp>
      <p:cxnSp>
        <p:nvCxnSpPr>
          <p:cNvPr id="11" name="直接箭头连接符 10"/>
          <p:cNvCxnSpPr/>
          <p:nvPr/>
        </p:nvCxnSpPr>
        <p:spPr>
          <a:xfrm>
            <a:off x="3243262" y="2044135"/>
            <a:ext cx="2643188" cy="0"/>
          </a:xfrm>
          <a:prstGeom prst="straightConnector1">
            <a:avLst/>
          </a:prstGeom>
          <a:ln w="19050">
            <a:solidFill>
              <a:srgbClr val="939590"/>
            </a:solidFill>
            <a:prstDash val="sys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2554679" y="3180368"/>
            <a:ext cx="919089" cy="91908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77800" dist="165100" dir="2700000" algn="tl" rotWithShape="0">
              <a:srgbClr val="002060">
                <a:alpha val="25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670233" y="3180368"/>
            <a:ext cx="919089" cy="91908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77800" dist="165100" dir="2700000" algn="tl" rotWithShape="0">
              <a:srgbClr val="002060">
                <a:alpha val="25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112456" y="3616136"/>
            <a:ext cx="919089" cy="91908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77800" dist="165100" dir="2700000" algn="tl" rotWithShape="0">
              <a:srgbClr val="002060">
                <a:alpha val="25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00500" y="1737229"/>
            <a:ext cx="1143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500" dirty="0" smtClean="0">
                <a:solidFill>
                  <a:srgbClr val="5E5E5E"/>
                </a:solidFill>
                <a:latin typeface="微软雅黑"/>
                <a:ea typeface="微软雅黑"/>
              </a:rPr>
              <a:t>标题内容</a:t>
            </a:r>
            <a:endParaRPr lang="zh-CN" altLang="en-US" sz="15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47029" y="1722941"/>
            <a:ext cx="90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C00000"/>
                </a:solidFill>
                <a:latin typeface="微软雅黑"/>
                <a:ea typeface="微软雅黑"/>
              </a:rPr>
              <a:t>标题</a:t>
            </a:r>
            <a:endParaRPr lang="zh-CN" altLang="en-US" sz="2000" dirty="0">
              <a:solidFill>
                <a:srgbClr val="C00000"/>
              </a:solidFill>
              <a:latin typeface="微软雅黑"/>
              <a:ea typeface="微软雅黑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83250" y="2134042"/>
            <a:ext cx="83408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25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PERCEPTUAL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290429" y="1722941"/>
            <a:ext cx="90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C00000"/>
                </a:solidFill>
                <a:latin typeface="微软雅黑"/>
                <a:ea typeface="微软雅黑"/>
              </a:rPr>
              <a:t>标题</a:t>
            </a:r>
            <a:endParaRPr lang="zh-CN" altLang="en-US" sz="2000" dirty="0">
              <a:solidFill>
                <a:srgbClr val="C00000"/>
              </a:solidFill>
              <a:latin typeface="微软雅黑"/>
              <a:ea typeface="微软雅黑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6650" y="2134042"/>
            <a:ext cx="83408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25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PERCEPTUAL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627726" y="3398565"/>
            <a:ext cx="739605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13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一级</a:t>
            </a:r>
            <a:endParaRPr lang="en-US" altLang="zh-CN" sz="1013" dirty="0">
              <a:solidFill>
                <a:srgbClr val="000000">
                  <a:lumMod val="65000"/>
                  <a:lumOff val="35000"/>
                </a:srgbClr>
              </a:solidFill>
              <a:latin typeface="微软雅黑"/>
              <a:ea typeface="微软雅黑"/>
            </a:endParaRPr>
          </a:p>
          <a:p>
            <a:pPr algn="ctr"/>
            <a:r>
              <a:rPr lang="zh-CN" altLang="en-US" sz="1013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代理商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199816" y="3833307"/>
            <a:ext cx="739605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13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二级</a:t>
            </a:r>
            <a:endParaRPr lang="en-US" altLang="zh-CN" sz="1013" dirty="0">
              <a:solidFill>
                <a:srgbClr val="000000">
                  <a:lumMod val="65000"/>
                  <a:lumOff val="35000"/>
                </a:srgbClr>
              </a:solidFill>
              <a:latin typeface="微软雅黑"/>
              <a:ea typeface="微软雅黑"/>
            </a:endParaRPr>
          </a:p>
          <a:p>
            <a:pPr algn="ctr"/>
            <a:r>
              <a:rPr lang="zh-CN" altLang="en-US" sz="1013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代理商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759975" y="3401945"/>
            <a:ext cx="739605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13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线下</a:t>
            </a:r>
            <a:endParaRPr lang="en-US" altLang="zh-CN" sz="1013" dirty="0">
              <a:solidFill>
                <a:srgbClr val="000000">
                  <a:lumMod val="65000"/>
                  <a:lumOff val="35000"/>
                </a:srgbClr>
              </a:solidFill>
              <a:latin typeface="微软雅黑"/>
              <a:ea typeface="微软雅黑"/>
            </a:endParaRPr>
          </a:p>
          <a:p>
            <a:pPr algn="ctr"/>
            <a:r>
              <a:rPr lang="zh-CN" altLang="en-US" sz="1013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实体店</a:t>
            </a:r>
          </a:p>
        </p:txBody>
      </p:sp>
    </p:spTree>
    <p:extLst>
      <p:ext uri="{BB962C8B-B14F-4D97-AF65-F5344CB8AC3E}">
        <p14:creationId xmlns:p14="http://schemas.microsoft.com/office/powerpoint/2010/main" val="2665822280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8"/>
          <p:cNvSpPr txBox="1"/>
          <p:nvPr/>
        </p:nvSpPr>
        <p:spPr>
          <a:xfrm>
            <a:off x="6894120" y="1386819"/>
            <a:ext cx="1368152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solidFill>
                  <a:srgbClr val="5E5E5E"/>
                </a:solidFill>
                <a:latin typeface="微软雅黑"/>
                <a:ea typeface="微软雅黑"/>
              </a:rPr>
              <a:t>01</a:t>
            </a: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、点击输入简要文字内容，</a:t>
            </a:r>
            <a:r>
              <a:rPr lang="zh-CN" altLang="en-US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文字</a:t>
            </a:r>
            <a:endParaRPr lang="zh-CN" altLang="en-US" sz="11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6894120" y="2519445"/>
            <a:ext cx="1368152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30000"/>
              </a:lnSpc>
              <a:defRPr/>
            </a:pPr>
            <a:r>
              <a:rPr lang="en-US" altLang="zh-CN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02</a:t>
            </a:r>
            <a:r>
              <a:rPr lang="zh-CN" altLang="en-US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、</a:t>
            </a: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</a:t>
            </a:r>
          </a:p>
        </p:txBody>
      </p:sp>
      <p:sp>
        <p:nvSpPr>
          <p:cNvPr id="6" name="TextBox 20"/>
          <p:cNvSpPr txBox="1"/>
          <p:nvPr/>
        </p:nvSpPr>
        <p:spPr>
          <a:xfrm>
            <a:off x="6894120" y="3731829"/>
            <a:ext cx="1368152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30000"/>
              </a:lnSpc>
              <a:defRPr/>
            </a:pPr>
            <a:r>
              <a:rPr lang="en-US" altLang="zh-CN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03</a:t>
            </a:r>
            <a:r>
              <a:rPr lang="zh-CN" altLang="en-US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、</a:t>
            </a: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491146" y="1618550"/>
            <a:ext cx="2952328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点击</a:t>
            </a: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输入简要文字内容，文字内容需概括精炼，不用多余的文字修饰，言简意赅的</a:t>
            </a:r>
            <a:r>
              <a:rPr lang="zh-CN" altLang="en-US" sz="1100" dirty="0" smtClean="0">
                <a:solidFill>
                  <a:srgbClr val="5E5E5E"/>
                </a:solidFill>
                <a:latin typeface="微软雅黑"/>
                <a:ea typeface="微软雅黑"/>
              </a:rPr>
              <a:t>说明</a:t>
            </a:r>
            <a:endParaRPr lang="zh-CN" altLang="en-US" sz="11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895760" y="1629870"/>
            <a:ext cx="1389448" cy="858091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949904" y="2945173"/>
            <a:ext cx="1356366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895760" y="3254929"/>
            <a:ext cx="1350288" cy="881261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5728649" y="1114494"/>
            <a:ext cx="1090590" cy="1068059"/>
            <a:chOff x="2470425" y="1106543"/>
            <a:chExt cx="1090590" cy="1068059"/>
          </a:xfrm>
        </p:grpSpPr>
        <p:grpSp>
          <p:nvGrpSpPr>
            <p:cNvPr id="12" name="组合 11"/>
            <p:cNvGrpSpPr/>
            <p:nvPr/>
          </p:nvGrpSpPr>
          <p:grpSpPr>
            <a:xfrm>
              <a:off x="2492956" y="1106543"/>
              <a:ext cx="1068059" cy="106805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" name="同心圆 1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92111" y="760414"/>
                <a:ext cx="3825875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/>
                </a:endParaRPr>
              </a:p>
            </p:txBody>
          </p:sp>
        </p:grpSp>
        <p:sp>
          <p:nvSpPr>
            <p:cNvPr id="13" name="TextBox 43"/>
            <p:cNvSpPr txBox="1"/>
            <p:nvPr/>
          </p:nvSpPr>
          <p:spPr>
            <a:xfrm>
              <a:off x="2470425" y="1396843"/>
              <a:ext cx="1053935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500" b="1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标题</a:t>
              </a:r>
              <a:endParaRPr lang="en-US" altLang="zh-CN" sz="1500" b="1" dirty="0" smtClean="0">
                <a:solidFill>
                  <a:srgbClr val="C00000"/>
                </a:solidFill>
                <a:latin typeface="微软雅黑"/>
                <a:ea typeface="微软雅黑"/>
              </a:endParaRPr>
            </a:p>
            <a:p>
              <a:pPr algn="ctr"/>
              <a:r>
                <a:rPr lang="zh-CN" altLang="en-US" sz="1500" b="1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内容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767709" y="2345610"/>
            <a:ext cx="1068059" cy="1068059"/>
            <a:chOff x="2509485" y="2337659"/>
            <a:chExt cx="1068059" cy="1068059"/>
          </a:xfrm>
        </p:grpSpPr>
        <p:grpSp>
          <p:nvGrpSpPr>
            <p:cNvPr id="17" name="组合 16"/>
            <p:cNvGrpSpPr/>
            <p:nvPr/>
          </p:nvGrpSpPr>
          <p:grpSpPr>
            <a:xfrm>
              <a:off x="2509485" y="2337659"/>
              <a:ext cx="1068059" cy="106805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" name="同心圆 1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92111" y="760414"/>
                <a:ext cx="3825875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/>
                </a:endParaRPr>
              </a:p>
            </p:txBody>
          </p:sp>
        </p:grpSp>
        <p:sp>
          <p:nvSpPr>
            <p:cNvPr id="18" name="TextBox 52"/>
            <p:cNvSpPr txBox="1"/>
            <p:nvPr/>
          </p:nvSpPr>
          <p:spPr>
            <a:xfrm>
              <a:off x="2535078" y="2643055"/>
              <a:ext cx="1025937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rgbClr val="C00000"/>
                  </a:solidFill>
                  <a:latin typeface="微软雅黑"/>
                  <a:ea typeface="微软雅黑"/>
                </a:rPr>
                <a:t>标题</a:t>
              </a:r>
              <a:endParaRPr lang="en-US" altLang="zh-CN" sz="1500" b="1" dirty="0">
                <a:solidFill>
                  <a:srgbClr val="C00000"/>
                </a:solidFill>
                <a:latin typeface="微软雅黑"/>
                <a:ea typeface="微软雅黑"/>
              </a:endParaRPr>
            </a:p>
            <a:p>
              <a:pPr algn="ctr"/>
              <a:r>
                <a:rPr lang="zh-CN" altLang="en-US" sz="1500" b="1" dirty="0">
                  <a:solidFill>
                    <a:srgbClr val="C00000"/>
                  </a:solidFill>
                  <a:latin typeface="微软雅黑"/>
                  <a:ea typeface="微软雅黑"/>
                </a:rPr>
                <a:t>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741068" y="3587813"/>
            <a:ext cx="1081044" cy="1068059"/>
            <a:chOff x="2482844" y="3579862"/>
            <a:chExt cx="1081044" cy="1068059"/>
          </a:xfrm>
        </p:grpSpPr>
        <p:grpSp>
          <p:nvGrpSpPr>
            <p:cNvPr id="22" name="组合 21"/>
            <p:cNvGrpSpPr/>
            <p:nvPr/>
          </p:nvGrpSpPr>
          <p:grpSpPr>
            <a:xfrm>
              <a:off x="2495829" y="3579862"/>
              <a:ext cx="1068059" cy="106805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4" name="同心圆 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92111" y="760414"/>
                <a:ext cx="3825875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/>
                </a:endParaRPr>
              </a:p>
            </p:txBody>
          </p:sp>
        </p:grpSp>
        <p:sp>
          <p:nvSpPr>
            <p:cNvPr id="23" name="TextBox 56"/>
            <p:cNvSpPr txBox="1"/>
            <p:nvPr/>
          </p:nvSpPr>
          <p:spPr>
            <a:xfrm>
              <a:off x="2482844" y="3853085"/>
              <a:ext cx="107600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rgbClr val="C00000"/>
                  </a:solidFill>
                  <a:latin typeface="微软雅黑"/>
                  <a:ea typeface="微软雅黑"/>
                </a:rPr>
                <a:t>标题</a:t>
              </a:r>
              <a:endParaRPr lang="en-US" altLang="zh-CN" sz="1500" b="1" dirty="0">
                <a:solidFill>
                  <a:srgbClr val="C00000"/>
                </a:solidFill>
                <a:latin typeface="微软雅黑"/>
                <a:ea typeface="微软雅黑"/>
              </a:endParaRPr>
            </a:p>
            <a:p>
              <a:pPr algn="ctr"/>
              <a:r>
                <a:rPr lang="zh-CN" altLang="en-US" sz="1500" b="1" dirty="0">
                  <a:solidFill>
                    <a:srgbClr val="C00000"/>
                  </a:solidFill>
                  <a:latin typeface="微软雅黑"/>
                  <a:ea typeface="微软雅黑"/>
                </a:rPr>
                <a:t>内容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635896" y="2082565"/>
            <a:ext cx="1458024" cy="1458024"/>
            <a:chOff x="792868" y="618113"/>
            <a:chExt cx="1314008" cy="1314008"/>
          </a:xfrm>
        </p:grpSpPr>
        <p:grpSp>
          <p:nvGrpSpPr>
            <p:cNvPr id="27" name="组合 26"/>
            <p:cNvGrpSpPr/>
            <p:nvPr/>
          </p:nvGrpSpPr>
          <p:grpSpPr>
            <a:xfrm>
              <a:off x="792868" y="618113"/>
              <a:ext cx="1314008" cy="131400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微软雅黑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859391" y="680166"/>
              <a:ext cx="1188000" cy="1188000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55242" y="1114494"/>
            <a:ext cx="1356392" cy="432536"/>
            <a:chOff x="814328" y="3219334"/>
            <a:chExt cx="1356392" cy="432536"/>
          </a:xfrm>
        </p:grpSpPr>
        <p:grpSp>
          <p:nvGrpSpPr>
            <p:cNvPr id="32" name="组合 31"/>
            <p:cNvGrpSpPr/>
            <p:nvPr/>
          </p:nvGrpSpPr>
          <p:grpSpPr>
            <a:xfrm>
              <a:off x="814328" y="3219334"/>
              <a:ext cx="1356392" cy="432536"/>
              <a:chOff x="2173927" y="3285519"/>
              <a:chExt cx="1721136" cy="548848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2173927" y="3285519"/>
                <a:ext cx="1721136" cy="548848"/>
                <a:chOff x="4304043" y="1286668"/>
                <a:chExt cx="38379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圆角矩形 35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2060"/>
                    </a:solidFill>
                    <a:latin typeface="微软雅黑"/>
                  </a:endParaRPr>
                </a:p>
              </p:txBody>
            </p:sp>
            <p:sp>
              <p:nvSpPr>
                <p:cNvPr id="37" name="圆角矩形 36"/>
                <p:cNvSpPr/>
                <p:nvPr/>
              </p:nvSpPr>
              <p:spPr>
                <a:xfrm>
                  <a:off x="4351927" y="1373342"/>
                  <a:ext cx="374217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2060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35" name="椭圆 34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/>
                </a:endParaRPr>
              </a:p>
            </p:txBody>
          </p:sp>
        </p:grpSp>
        <p:sp>
          <p:nvSpPr>
            <p:cNvPr id="33" name="TextBox 75"/>
            <p:cNvSpPr txBox="1"/>
            <p:nvPr/>
          </p:nvSpPr>
          <p:spPr>
            <a:xfrm>
              <a:off x="1224127" y="3331792"/>
              <a:ext cx="78783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标题内容</a:t>
              </a:r>
              <a:endParaRPr lang="zh-CN" altLang="en-US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38" name="TextBox 81"/>
          <p:cNvSpPr txBox="1"/>
          <p:nvPr/>
        </p:nvSpPr>
        <p:spPr>
          <a:xfrm>
            <a:off x="491146" y="2914694"/>
            <a:ext cx="2952328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491146" y="4138830"/>
            <a:ext cx="2952328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1355242" y="2347574"/>
            <a:ext cx="1356392" cy="432536"/>
            <a:chOff x="814328" y="3219334"/>
            <a:chExt cx="1356392" cy="432536"/>
          </a:xfrm>
        </p:grpSpPr>
        <p:grpSp>
          <p:nvGrpSpPr>
            <p:cNvPr id="41" name="组合 40"/>
            <p:cNvGrpSpPr/>
            <p:nvPr/>
          </p:nvGrpSpPr>
          <p:grpSpPr>
            <a:xfrm>
              <a:off x="814328" y="3219334"/>
              <a:ext cx="1356392" cy="432536"/>
              <a:chOff x="2173927" y="3285519"/>
              <a:chExt cx="1721136" cy="548848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2173927" y="3285519"/>
                <a:ext cx="1721136" cy="548848"/>
                <a:chOff x="4304043" y="1286668"/>
                <a:chExt cx="38379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5" name="圆角矩形 44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2060"/>
                    </a:solidFill>
                    <a:latin typeface="微软雅黑"/>
                  </a:endParaRPr>
                </a:p>
              </p:txBody>
            </p:sp>
            <p:sp>
              <p:nvSpPr>
                <p:cNvPr id="46" name="圆角矩形 45"/>
                <p:cNvSpPr/>
                <p:nvPr/>
              </p:nvSpPr>
              <p:spPr>
                <a:xfrm>
                  <a:off x="4351927" y="1373342"/>
                  <a:ext cx="374217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2060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4" name="椭圆 43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/>
                </a:endParaRPr>
              </a:p>
            </p:txBody>
          </p:sp>
        </p:grpSp>
        <p:sp>
          <p:nvSpPr>
            <p:cNvPr id="42" name="TextBox 86"/>
            <p:cNvSpPr txBox="1"/>
            <p:nvPr/>
          </p:nvSpPr>
          <p:spPr>
            <a:xfrm>
              <a:off x="1224127" y="3331792"/>
              <a:ext cx="78783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标题内容</a:t>
              </a:r>
              <a:endParaRPr lang="zh-CN" altLang="en-US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355241" y="3569621"/>
            <a:ext cx="1356392" cy="432536"/>
            <a:chOff x="814328" y="3219334"/>
            <a:chExt cx="1356392" cy="432536"/>
          </a:xfrm>
        </p:grpSpPr>
        <p:grpSp>
          <p:nvGrpSpPr>
            <p:cNvPr id="48" name="组合 47"/>
            <p:cNvGrpSpPr/>
            <p:nvPr/>
          </p:nvGrpSpPr>
          <p:grpSpPr>
            <a:xfrm>
              <a:off x="814328" y="3219334"/>
              <a:ext cx="1356392" cy="432536"/>
              <a:chOff x="2173927" y="3285519"/>
              <a:chExt cx="1721136" cy="548848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2173927" y="3285519"/>
                <a:ext cx="1721136" cy="548848"/>
                <a:chOff x="4304043" y="1286668"/>
                <a:chExt cx="38379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圆角矩形 51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2060"/>
                    </a:solidFill>
                    <a:latin typeface="微软雅黑"/>
                  </a:endParaRPr>
                </a:p>
              </p:txBody>
            </p:sp>
            <p:sp>
              <p:nvSpPr>
                <p:cNvPr id="53" name="圆角矩形 52"/>
                <p:cNvSpPr/>
                <p:nvPr/>
              </p:nvSpPr>
              <p:spPr>
                <a:xfrm>
                  <a:off x="4351927" y="1373342"/>
                  <a:ext cx="374217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002060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51" name="椭圆 50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  <a:latin typeface="微软雅黑"/>
                </a:endParaRPr>
              </a:p>
            </p:txBody>
          </p:sp>
        </p:grpSp>
        <p:sp>
          <p:nvSpPr>
            <p:cNvPr id="49" name="TextBox 93"/>
            <p:cNvSpPr txBox="1"/>
            <p:nvPr/>
          </p:nvSpPr>
          <p:spPr>
            <a:xfrm>
              <a:off x="1224127" y="3331792"/>
              <a:ext cx="78783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标题内容</a:t>
              </a:r>
              <a:endParaRPr lang="zh-CN" altLang="en-US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699440"/>
      </p:ext>
    </p:extLst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93827E-6 L 0.17847 0.88797 " pathEditMode="relative" rAng="0" ptsTypes="AA">
                                      <p:cBhvr>
                                        <p:cTn id="34" dur="6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4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1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8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A1A1A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/>
        </p:nvSpPr>
        <p:spPr>
          <a:xfrm>
            <a:off x="3744029" y="2276614"/>
            <a:ext cx="816998" cy="887723"/>
          </a:xfrm>
          <a:prstGeom prst="chevron">
            <a:avLst>
              <a:gd name="adj" fmla="val 544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4464109" y="2276614"/>
            <a:ext cx="818217" cy="887723"/>
          </a:xfrm>
          <a:prstGeom prst="chevron">
            <a:avLst>
              <a:gd name="adj" fmla="val 544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5184189" y="2276614"/>
            <a:ext cx="818217" cy="887723"/>
          </a:xfrm>
          <a:prstGeom prst="chevron">
            <a:avLst>
              <a:gd name="adj" fmla="val 544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5878140" y="2276614"/>
            <a:ext cx="818217" cy="887723"/>
          </a:xfrm>
          <a:prstGeom prst="chevron">
            <a:avLst>
              <a:gd name="adj" fmla="val 544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prstClr val="white"/>
              </a:solidFill>
              <a:latin typeface="微软雅黑"/>
            </a:endParaRPr>
          </a:p>
        </p:txBody>
      </p:sp>
      <p:cxnSp>
        <p:nvCxnSpPr>
          <p:cNvPr id="8" name="直接连接符 7"/>
          <p:cNvCxnSpPr/>
          <p:nvPr/>
        </p:nvCxnSpPr>
        <p:spPr>
          <a:xfrm rot="5400000">
            <a:off x="553584" y="2892875"/>
            <a:ext cx="42481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400213" y="1853843"/>
            <a:ext cx="0" cy="41324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960053" y="1359753"/>
            <a:ext cx="0" cy="91051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6120293" y="3149989"/>
            <a:ext cx="29068" cy="94606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4608125" y="3149987"/>
            <a:ext cx="0" cy="37000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五边形 12"/>
          <p:cNvSpPr/>
          <p:nvPr/>
        </p:nvSpPr>
        <p:spPr>
          <a:xfrm>
            <a:off x="2807925" y="2269198"/>
            <a:ext cx="5904655" cy="892732"/>
          </a:xfrm>
          <a:prstGeom prst="homePlate">
            <a:avLst>
              <a:gd name="adj" fmla="val 4796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prstClr val="black"/>
              </a:solidFill>
              <a:latin typeface="微软雅黑"/>
            </a:endParaRPr>
          </a:p>
        </p:txBody>
      </p:sp>
      <p:sp>
        <p:nvSpPr>
          <p:cNvPr id="14" name="TextBox 30"/>
          <p:cNvSpPr txBox="1"/>
          <p:nvPr/>
        </p:nvSpPr>
        <p:spPr>
          <a:xfrm>
            <a:off x="445411" y="1554556"/>
            <a:ext cx="21602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  <a:sym typeface="Calibri" pitchFamily="34" charset="0"/>
              </a:rPr>
              <a:t>      点击</a:t>
            </a:r>
            <a:r>
              <a:rPr lang="zh-CN" altLang="en-US" sz="1000" dirty="0">
                <a:solidFill>
                  <a:srgbClr val="5E5E5E"/>
                </a:solidFill>
                <a:latin typeface="微软雅黑"/>
                <a:ea typeface="微软雅黑"/>
                <a:sym typeface="Calibri" pitchFamily="34" charset="0"/>
              </a:rPr>
              <a:t>输入简要文字内容，文字内容需概括精炼，不用多余的文字修饰，言简意赅的说明该项内容</a:t>
            </a:r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  <a:sym typeface="Calibri" pitchFamily="34" charset="0"/>
              </a:rPr>
              <a:t>。</a:t>
            </a:r>
            <a:r>
              <a:rPr lang="zh-CN" altLang="en-US" sz="1000" dirty="0">
                <a:solidFill>
                  <a:srgbClr val="5E5E5E"/>
                </a:solidFill>
                <a:latin typeface="微软雅黑"/>
                <a:ea typeface="微软雅黑"/>
                <a:sym typeface="Calibri" pitchFamily="34" charset="0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rgbClr val="5E5E5E"/>
              </a:solidFill>
              <a:latin typeface="微软雅黑"/>
              <a:ea typeface="微软雅黑"/>
              <a:sym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  <a:sym typeface="Calibri" pitchFamily="34" charset="0"/>
              </a:rPr>
              <a:t>       点击</a:t>
            </a:r>
            <a:r>
              <a:rPr lang="zh-CN" altLang="en-US" sz="1000" dirty="0">
                <a:solidFill>
                  <a:srgbClr val="5E5E5E"/>
                </a:solidFill>
                <a:latin typeface="微软雅黑"/>
                <a:ea typeface="微软雅黑"/>
                <a:sym typeface="Calibri" pitchFamily="34" charset="0"/>
              </a:rPr>
              <a:t>输入简要文字内容，文字内容需概括精炼，不用多余的文字修饰，言简意赅的说明该项内容</a:t>
            </a:r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  <a:sym typeface="Calibri" pitchFamily="34" charset="0"/>
              </a:rPr>
              <a:t>。</a:t>
            </a:r>
            <a:endParaRPr lang="en-US" altLang="zh-CN" sz="1000" dirty="0">
              <a:solidFill>
                <a:srgbClr val="5E5E5E"/>
              </a:solidFill>
              <a:latin typeface="微软雅黑"/>
              <a:ea typeface="微软雅黑"/>
              <a:sym typeface="Calibri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744029" y="915566"/>
            <a:ext cx="2327891" cy="444187"/>
            <a:chOff x="814328" y="3219334"/>
            <a:chExt cx="2266827" cy="432536"/>
          </a:xfrm>
        </p:grpSpPr>
        <p:grpSp>
          <p:nvGrpSpPr>
            <p:cNvPr id="16" name="组合 15"/>
            <p:cNvGrpSpPr/>
            <p:nvPr/>
          </p:nvGrpSpPr>
          <p:grpSpPr>
            <a:xfrm>
              <a:off x="814328" y="3219334"/>
              <a:ext cx="2266827" cy="432536"/>
              <a:chOff x="2173927" y="3285519"/>
              <a:chExt cx="2876394" cy="548848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2173927" y="3285519"/>
                <a:ext cx="2876394" cy="548848"/>
                <a:chOff x="4304043" y="1286668"/>
                <a:chExt cx="64140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" name="圆角矩形 19"/>
                <p:cNvSpPr/>
                <p:nvPr/>
              </p:nvSpPr>
              <p:spPr>
                <a:xfrm>
                  <a:off x="4304043" y="1286668"/>
                  <a:ext cx="64140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/>
                  </a:endParaRPr>
                </a:p>
              </p:txBody>
            </p:sp>
            <p:sp>
              <p:nvSpPr>
                <p:cNvPr id="21" name="圆角矩形 20"/>
                <p:cNvSpPr/>
                <p:nvPr/>
              </p:nvSpPr>
              <p:spPr>
                <a:xfrm>
                  <a:off x="4351923" y="1373339"/>
                  <a:ext cx="6323887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9" name="椭圆 18"/>
              <p:cNvSpPr/>
              <p:nvPr/>
            </p:nvSpPr>
            <p:spPr>
              <a:xfrm>
                <a:off x="2270357" y="3351544"/>
                <a:ext cx="394740" cy="39474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  <a:latin typeface="微软雅黑"/>
                  </a:rPr>
                  <a:t>1</a:t>
                </a:r>
                <a:endParaRPr lang="zh-CN" altLang="en-US" dirty="0">
                  <a:solidFill>
                    <a:schemeClr val="bg1"/>
                  </a:solidFill>
                  <a:latin typeface="微软雅黑"/>
                </a:endParaRPr>
              </a:p>
            </p:txBody>
          </p:sp>
        </p:grpSp>
        <p:sp>
          <p:nvSpPr>
            <p:cNvPr id="17" name="TextBox 33"/>
            <p:cNvSpPr txBox="1"/>
            <p:nvPr/>
          </p:nvSpPr>
          <p:spPr>
            <a:xfrm>
              <a:off x="1139540" y="3319207"/>
              <a:ext cx="1926672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3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/>
                  <a:ea typeface="微软雅黑"/>
                </a:rPr>
                <a:t>强大的执行力</a:t>
              </a:r>
              <a:endParaRPr lang="zh-CN" altLang="en-US" sz="1300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392101" y="3519993"/>
            <a:ext cx="2327891" cy="444187"/>
            <a:chOff x="814325" y="3219334"/>
            <a:chExt cx="2266826" cy="432536"/>
          </a:xfrm>
        </p:grpSpPr>
        <p:grpSp>
          <p:nvGrpSpPr>
            <p:cNvPr id="23" name="组合 22"/>
            <p:cNvGrpSpPr/>
            <p:nvPr/>
          </p:nvGrpSpPr>
          <p:grpSpPr>
            <a:xfrm>
              <a:off x="814325" y="3219334"/>
              <a:ext cx="2266826" cy="432536"/>
              <a:chOff x="2173923" y="3285519"/>
              <a:chExt cx="2876392" cy="548848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2173923" y="3285519"/>
                <a:ext cx="2876392" cy="548848"/>
                <a:chOff x="4304035" y="1286668"/>
                <a:chExt cx="641403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7" name="圆角矩形 26"/>
                <p:cNvSpPr/>
                <p:nvPr/>
              </p:nvSpPr>
              <p:spPr>
                <a:xfrm>
                  <a:off x="4304035" y="1286668"/>
                  <a:ext cx="641403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/>
                  </a:endParaRPr>
                </a:p>
              </p:txBody>
            </p:sp>
            <p:sp>
              <p:nvSpPr>
                <p:cNvPr id="28" name="圆角矩形 27"/>
                <p:cNvSpPr/>
                <p:nvPr/>
              </p:nvSpPr>
              <p:spPr>
                <a:xfrm>
                  <a:off x="4351922" y="1373339"/>
                  <a:ext cx="632387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椭圆 25"/>
              <p:cNvSpPr/>
              <p:nvPr/>
            </p:nvSpPr>
            <p:spPr>
              <a:xfrm>
                <a:off x="2288027" y="3372244"/>
                <a:ext cx="392760" cy="39276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  <a:latin typeface="微软雅黑"/>
                  </a:rPr>
                  <a:t>2</a:t>
                </a:r>
                <a:endParaRPr lang="zh-CN" altLang="en-US" dirty="0">
                  <a:solidFill>
                    <a:schemeClr val="bg1"/>
                  </a:solidFill>
                  <a:latin typeface="微软雅黑"/>
                </a:endParaRPr>
              </a:p>
            </p:txBody>
          </p:sp>
        </p:grpSp>
        <p:sp>
          <p:nvSpPr>
            <p:cNvPr id="24" name="TextBox 42"/>
            <p:cNvSpPr txBox="1"/>
            <p:nvPr/>
          </p:nvSpPr>
          <p:spPr>
            <a:xfrm>
              <a:off x="1249617" y="3331792"/>
              <a:ext cx="1808518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3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/>
                  <a:ea typeface="微软雅黑"/>
                </a:rPr>
                <a:t>对该项目的深刻理解</a:t>
              </a:r>
              <a:endParaRPr lang="zh-CN" altLang="en-US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139681" y="1419622"/>
            <a:ext cx="2327891" cy="444187"/>
            <a:chOff x="814328" y="3219334"/>
            <a:chExt cx="2266829" cy="432536"/>
          </a:xfrm>
        </p:grpSpPr>
        <p:grpSp>
          <p:nvGrpSpPr>
            <p:cNvPr id="30" name="组合 29"/>
            <p:cNvGrpSpPr/>
            <p:nvPr/>
          </p:nvGrpSpPr>
          <p:grpSpPr>
            <a:xfrm>
              <a:off x="814328" y="3219334"/>
              <a:ext cx="2266829" cy="432536"/>
              <a:chOff x="2173927" y="3285519"/>
              <a:chExt cx="2876396" cy="548848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2173927" y="3285519"/>
                <a:ext cx="2876396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圆角矩形 33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/>
                  </a:endParaRPr>
                </a:p>
              </p:txBody>
            </p:sp>
            <p:sp>
              <p:nvSpPr>
                <p:cNvPr id="35" name="圆角矩形 34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33" name="椭圆 32"/>
              <p:cNvSpPr>
                <a:spLocks/>
              </p:cNvSpPr>
              <p:nvPr/>
            </p:nvSpPr>
            <p:spPr>
              <a:xfrm>
                <a:off x="2307129" y="3376773"/>
                <a:ext cx="392761" cy="39276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  <a:latin typeface="微软雅黑"/>
                  </a:rPr>
                  <a:t>3</a:t>
                </a:r>
                <a:endParaRPr lang="zh-CN" altLang="en-US" dirty="0">
                  <a:solidFill>
                    <a:schemeClr val="bg1"/>
                  </a:solidFill>
                  <a:latin typeface="微软雅黑"/>
                </a:endParaRPr>
              </a:p>
            </p:txBody>
          </p:sp>
        </p:grpSp>
        <p:sp>
          <p:nvSpPr>
            <p:cNvPr id="31" name="TextBox 49"/>
            <p:cNvSpPr txBox="1"/>
            <p:nvPr/>
          </p:nvSpPr>
          <p:spPr>
            <a:xfrm>
              <a:off x="1183671" y="3331792"/>
              <a:ext cx="1847692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3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/>
                  <a:ea typeface="微软雅黑"/>
                </a:rPr>
                <a:t>精准的营销能力</a:t>
              </a:r>
              <a:endParaRPr lang="zh-CN" altLang="en-US" sz="1300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904269" y="4096057"/>
            <a:ext cx="2327891" cy="444187"/>
            <a:chOff x="814328" y="3219334"/>
            <a:chExt cx="2266828" cy="432536"/>
          </a:xfrm>
        </p:grpSpPr>
        <p:grpSp>
          <p:nvGrpSpPr>
            <p:cNvPr id="37" name="组合 36"/>
            <p:cNvGrpSpPr/>
            <p:nvPr/>
          </p:nvGrpSpPr>
          <p:grpSpPr>
            <a:xfrm>
              <a:off x="814328" y="3219334"/>
              <a:ext cx="2266828" cy="432536"/>
              <a:chOff x="2173927" y="3285519"/>
              <a:chExt cx="2876395" cy="548848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2173927" y="3285519"/>
                <a:ext cx="2876395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1" name="圆角矩形 40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/>
                  </a:endParaRPr>
                </a:p>
              </p:txBody>
            </p:sp>
            <p:sp>
              <p:nvSpPr>
                <p:cNvPr id="42" name="圆角矩形 41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0" name="椭圆 39"/>
              <p:cNvSpPr/>
              <p:nvPr/>
            </p:nvSpPr>
            <p:spPr>
              <a:xfrm>
                <a:off x="2280388" y="3389371"/>
                <a:ext cx="392761" cy="39276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  <a:latin typeface="微软雅黑"/>
                  </a:rPr>
                  <a:t>4</a:t>
                </a:r>
                <a:endParaRPr lang="zh-CN" altLang="en-US" dirty="0">
                  <a:solidFill>
                    <a:schemeClr val="bg1"/>
                  </a:solidFill>
                  <a:latin typeface="微软雅黑"/>
                </a:endParaRPr>
              </a:p>
            </p:txBody>
          </p:sp>
        </p:grpSp>
        <p:sp>
          <p:nvSpPr>
            <p:cNvPr id="38" name="TextBox 57"/>
            <p:cNvSpPr txBox="1"/>
            <p:nvPr/>
          </p:nvSpPr>
          <p:spPr>
            <a:xfrm>
              <a:off x="1085352" y="3345963"/>
              <a:ext cx="1926671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3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/>
                  <a:ea typeface="微软雅黑"/>
                </a:rPr>
                <a:t>丰富的产品运营经验</a:t>
              </a:r>
              <a:endParaRPr lang="zh-CN" altLang="en-US" sz="1300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43" name="组合 42"/>
          <p:cNvGrpSpPr>
            <a:grpSpLocks noChangeAspect="1"/>
          </p:cNvGrpSpPr>
          <p:nvPr/>
        </p:nvGrpSpPr>
        <p:grpSpPr>
          <a:xfrm>
            <a:off x="6624349" y="1853843"/>
            <a:ext cx="1698901" cy="1620807"/>
            <a:chOff x="3197225" y="3458369"/>
            <a:chExt cx="533400" cy="487363"/>
          </a:xfrm>
          <a:solidFill>
            <a:schemeClr val="bg2"/>
          </a:solidFill>
        </p:grpSpPr>
        <p:sp>
          <p:nvSpPr>
            <p:cNvPr id="44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prstClr val="white"/>
                </a:solidFill>
                <a:latin typeface="微软雅黑"/>
              </a:endParaRPr>
            </a:p>
          </p:txBody>
        </p:sp>
        <p:sp>
          <p:nvSpPr>
            <p:cNvPr id="45" name="Freeform 313"/>
            <p:cNvSpPr>
              <a:spLocks/>
            </p:cNvSpPr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prstClr val="white"/>
                </a:solidFill>
                <a:latin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353280"/>
      </p:ext>
    </p:extLst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100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4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87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8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9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0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 animBg="1"/>
      <p:bldP spid="14" grpId="0"/>
      <p:bldP spid="1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5"/>
          <p:cNvSpPr>
            <a:spLocks/>
          </p:cNvSpPr>
          <p:nvPr/>
        </p:nvSpPr>
        <p:spPr bwMode="auto">
          <a:xfrm>
            <a:off x="1760501" y="1431232"/>
            <a:ext cx="1486292" cy="131728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C00000"/>
          </a:solidFill>
          <a:ln w="317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srgbClr val="C00000">
                <a:alpha val="8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  <a:sym typeface="Arial" panose="020B0604020202020204" pitchFamily="34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841371" y="1502907"/>
            <a:ext cx="1324551" cy="117393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01600" dist="50800" dir="2700000" algn="tl" rotWithShape="0">
              <a:srgbClr val="C00000">
                <a:alpha val="64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 w="6350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828855" y="1431232"/>
            <a:ext cx="1486292" cy="131728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C00000"/>
          </a:solidFill>
          <a:ln w="317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srgbClr val="C00000">
                <a:alpha val="8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  <a:sym typeface="Arial" panose="020B0604020202020204" pitchFamily="34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3909725" y="1502907"/>
            <a:ext cx="1324551" cy="117393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01600" dist="50800" dir="2700000" algn="tl" rotWithShape="0">
              <a:srgbClr val="C00000">
                <a:alpha val="64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 w="6350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  <a:sym typeface="Arial" panose="020B0604020202020204" pitchFamily="34" charset="0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5897209" y="1431232"/>
            <a:ext cx="1486292" cy="131728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C00000"/>
          </a:solidFill>
          <a:ln w="317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27000" dist="63500" dir="13500000">
              <a:srgbClr val="C00000">
                <a:alpha val="8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  <a:sym typeface="Arial" panose="020B0604020202020204" pitchFamily="34" charset="0"/>
            </a:endParaRPr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5978078" y="1502907"/>
            <a:ext cx="1324551" cy="117393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01600" dist="50800" dir="2700000" algn="tl" rotWithShape="0">
              <a:srgbClr val="C00000">
                <a:alpha val="64000"/>
              </a:srgbClr>
            </a:outerShdw>
          </a:effectLst>
          <a:scene3d>
            <a:camera prst="orthographicFront"/>
            <a:lightRig rig="threePt" dir="t"/>
          </a:scene3d>
          <a:sp3d prstMaterial="softEdge">
            <a:bevelT w="6350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02575" y="2110922"/>
            <a:ext cx="8579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¥13456</a:t>
            </a:r>
            <a:endParaRPr lang="zh-CN" altLang="en-US" sz="150" dirty="0">
              <a:solidFill>
                <a:srgbClr val="000000">
                  <a:lumMod val="65000"/>
                  <a:lumOff val="3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39283" y="2110922"/>
            <a:ext cx="8579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¥13456</a:t>
            </a:r>
            <a:endParaRPr lang="zh-CN" altLang="en-US" sz="150" dirty="0">
              <a:solidFill>
                <a:srgbClr val="000000">
                  <a:lumMod val="65000"/>
                  <a:lumOff val="3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70929" y="2110922"/>
            <a:ext cx="8579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¥13456</a:t>
            </a:r>
            <a:endParaRPr lang="zh-CN" altLang="en-US" sz="150" dirty="0">
              <a:solidFill>
                <a:srgbClr val="000000">
                  <a:lumMod val="65000"/>
                  <a:lumOff val="35000"/>
                </a:srgbClr>
              </a:solidFill>
              <a:latin typeface="微软雅黑"/>
              <a:ea typeface="微软雅黑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524878" y="1736422"/>
            <a:ext cx="230951" cy="229729"/>
            <a:chOff x="3856417" y="4248125"/>
            <a:chExt cx="409860" cy="407692"/>
          </a:xfrm>
          <a:solidFill>
            <a:srgbClr val="C00000"/>
          </a:solidFill>
        </p:grpSpPr>
        <p:sp>
          <p:nvSpPr>
            <p:cNvPr id="14" name="Freeform 187"/>
            <p:cNvSpPr>
              <a:spLocks/>
            </p:cNvSpPr>
            <p:nvPr/>
          </p:nvSpPr>
          <p:spPr bwMode="auto">
            <a:xfrm>
              <a:off x="3969183" y="4489921"/>
              <a:ext cx="279745" cy="165896"/>
            </a:xfrm>
            <a:custGeom>
              <a:avLst/>
              <a:gdLst>
                <a:gd name="T0" fmla="*/ 76 w 109"/>
                <a:gd name="T1" fmla="*/ 0 h 65"/>
                <a:gd name="T2" fmla="*/ 54 w 109"/>
                <a:gd name="T3" fmla="*/ 0 h 65"/>
                <a:gd name="T4" fmla="*/ 69 w 109"/>
                <a:gd name="T5" fmla="*/ 17 h 65"/>
                <a:gd name="T6" fmla="*/ 76 w 109"/>
                <a:gd name="T7" fmla="*/ 17 h 65"/>
                <a:gd name="T8" fmla="*/ 91 w 109"/>
                <a:gd name="T9" fmla="*/ 32 h 65"/>
                <a:gd name="T10" fmla="*/ 76 w 109"/>
                <a:gd name="T11" fmla="*/ 48 h 65"/>
                <a:gd name="T12" fmla="*/ 32 w 109"/>
                <a:gd name="T13" fmla="*/ 48 h 65"/>
                <a:gd name="T14" fmla="*/ 17 w 109"/>
                <a:gd name="T15" fmla="*/ 32 h 65"/>
                <a:gd name="T16" fmla="*/ 20 w 109"/>
                <a:gd name="T17" fmla="*/ 24 h 65"/>
                <a:gd name="T18" fmla="*/ 1 w 109"/>
                <a:gd name="T19" fmla="*/ 24 h 65"/>
                <a:gd name="T20" fmla="*/ 0 w 109"/>
                <a:gd name="T21" fmla="*/ 32 h 65"/>
                <a:gd name="T22" fmla="*/ 32 w 109"/>
                <a:gd name="T23" fmla="*/ 65 h 65"/>
                <a:gd name="T24" fmla="*/ 76 w 109"/>
                <a:gd name="T25" fmla="*/ 65 h 65"/>
                <a:gd name="T26" fmla="*/ 109 w 109"/>
                <a:gd name="T27" fmla="*/ 32 h 65"/>
                <a:gd name="T28" fmla="*/ 76 w 109"/>
                <a:gd name="T2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65">
                  <a:moveTo>
                    <a:pt x="76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61" y="4"/>
                    <a:pt x="66" y="10"/>
                    <a:pt x="69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5" y="17"/>
                    <a:pt x="91" y="24"/>
                    <a:pt x="91" y="32"/>
                  </a:cubicBezTo>
                  <a:cubicBezTo>
                    <a:pt x="91" y="41"/>
                    <a:pt x="85" y="48"/>
                    <a:pt x="76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4" y="48"/>
                    <a:pt x="17" y="41"/>
                    <a:pt x="17" y="32"/>
                  </a:cubicBezTo>
                  <a:cubicBezTo>
                    <a:pt x="17" y="29"/>
                    <a:pt x="18" y="26"/>
                    <a:pt x="2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7"/>
                    <a:pt x="0" y="30"/>
                    <a:pt x="0" y="32"/>
                  </a:cubicBezTo>
                  <a:cubicBezTo>
                    <a:pt x="0" y="50"/>
                    <a:pt x="14" y="65"/>
                    <a:pt x="32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94" y="65"/>
                    <a:pt x="109" y="50"/>
                    <a:pt x="109" y="32"/>
                  </a:cubicBezTo>
                  <a:cubicBezTo>
                    <a:pt x="109" y="15"/>
                    <a:pt x="94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5" name="Freeform 188"/>
            <p:cNvSpPr>
              <a:spLocks/>
            </p:cNvSpPr>
            <p:nvPr/>
          </p:nvSpPr>
          <p:spPr bwMode="auto">
            <a:xfrm>
              <a:off x="3856417" y="4489921"/>
              <a:ext cx="279745" cy="165896"/>
            </a:xfrm>
            <a:custGeom>
              <a:avLst/>
              <a:gdLst>
                <a:gd name="T0" fmla="*/ 41 w 109"/>
                <a:gd name="T1" fmla="*/ 48 h 65"/>
                <a:gd name="T2" fmla="*/ 33 w 109"/>
                <a:gd name="T3" fmla="*/ 48 h 65"/>
                <a:gd name="T4" fmla="*/ 18 w 109"/>
                <a:gd name="T5" fmla="*/ 32 h 65"/>
                <a:gd name="T6" fmla="*/ 33 w 109"/>
                <a:gd name="T7" fmla="*/ 17 h 65"/>
                <a:gd name="T8" fmla="*/ 37 w 109"/>
                <a:gd name="T9" fmla="*/ 17 h 65"/>
                <a:gd name="T10" fmla="*/ 77 w 109"/>
                <a:gd name="T11" fmla="*/ 17 h 65"/>
                <a:gd name="T12" fmla="*/ 92 w 109"/>
                <a:gd name="T13" fmla="*/ 32 h 65"/>
                <a:gd name="T14" fmla="*/ 92 w 109"/>
                <a:gd name="T15" fmla="*/ 35 h 65"/>
                <a:gd name="T16" fmla="*/ 89 w 109"/>
                <a:gd name="T17" fmla="*/ 42 h 65"/>
                <a:gd name="T18" fmla="*/ 108 w 109"/>
                <a:gd name="T19" fmla="*/ 42 h 65"/>
                <a:gd name="T20" fmla="*/ 109 w 109"/>
                <a:gd name="T21" fmla="*/ 35 h 65"/>
                <a:gd name="T22" fmla="*/ 109 w 109"/>
                <a:gd name="T23" fmla="*/ 35 h 65"/>
                <a:gd name="T24" fmla="*/ 109 w 109"/>
                <a:gd name="T25" fmla="*/ 32 h 65"/>
                <a:gd name="T26" fmla="*/ 77 w 109"/>
                <a:gd name="T27" fmla="*/ 0 h 65"/>
                <a:gd name="T28" fmla="*/ 37 w 109"/>
                <a:gd name="T29" fmla="*/ 0 h 65"/>
                <a:gd name="T30" fmla="*/ 33 w 109"/>
                <a:gd name="T31" fmla="*/ 0 h 65"/>
                <a:gd name="T32" fmla="*/ 0 w 109"/>
                <a:gd name="T33" fmla="*/ 32 h 65"/>
                <a:gd name="T34" fmla="*/ 33 w 109"/>
                <a:gd name="T35" fmla="*/ 65 h 65"/>
                <a:gd name="T36" fmla="*/ 56 w 109"/>
                <a:gd name="T37" fmla="*/ 65 h 65"/>
                <a:gd name="T38" fmla="*/ 41 w 109"/>
                <a:gd name="T39" fmla="*/ 4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" h="65">
                  <a:moveTo>
                    <a:pt x="41" y="48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24" y="48"/>
                    <a:pt x="18" y="41"/>
                    <a:pt x="18" y="32"/>
                  </a:cubicBezTo>
                  <a:cubicBezTo>
                    <a:pt x="18" y="24"/>
                    <a:pt x="24" y="17"/>
                    <a:pt x="33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5" y="17"/>
                    <a:pt x="92" y="24"/>
                    <a:pt x="92" y="32"/>
                  </a:cubicBezTo>
                  <a:cubicBezTo>
                    <a:pt x="92" y="33"/>
                    <a:pt x="92" y="34"/>
                    <a:pt x="92" y="35"/>
                  </a:cubicBezTo>
                  <a:cubicBezTo>
                    <a:pt x="91" y="38"/>
                    <a:pt x="90" y="40"/>
                    <a:pt x="89" y="42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0"/>
                    <a:pt x="109" y="38"/>
                    <a:pt x="109" y="35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9" y="34"/>
                    <a:pt x="109" y="33"/>
                    <a:pt x="109" y="32"/>
                  </a:cubicBezTo>
                  <a:cubicBezTo>
                    <a:pt x="109" y="15"/>
                    <a:pt x="95" y="0"/>
                    <a:pt x="7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2"/>
                  </a:cubicBezTo>
                  <a:cubicBezTo>
                    <a:pt x="0" y="50"/>
                    <a:pt x="15" y="65"/>
                    <a:pt x="33" y="6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0" y="61"/>
                    <a:pt x="44" y="55"/>
                    <a:pt x="4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6" name="Freeform 189"/>
            <p:cNvSpPr>
              <a:spLocks noEditPoints="1"/>
            </p:cNvSpPr>
            <p:nvPr/>
          </p:nvSpPr>
          <p:spPr bwMode="auto">
            <a:xfrm>
              <a:off x="3950749" y="4248125"/>
              <a:ext cx="202761" cy="204930"/>
            </a:xfrm>
            <a:custGeom>
              <a:avLst/>
              <a:gdLst>
                <a:gd name="T0" fmla="*/ 40 w 79"/>
                <a:gd name="T1" fmla="*/ 0 h 80"/>
                <a:gd name="T2" fmla="*/ 0 w 79"/>
                <a:gd name="T3" fmla="*/ 40 h 80"/>
                <a:gd name="T4" fmla="*/ 40 w 79"/>
                <a:gd name="T5" fmla="*/ 80 h 80"/>
                <a:gd name="T6" fmla="*/ 79 w 79"/>
                <a:gd name="T7" fmla="*/ 40 h 80"/>
                <a:gd name="T8" fmla="*/ 40 w 79"/>
                <a:gd name="T9" fmla="*/ 0 h 80"/>
                <a:gd name="T10" fmla="*/ 63 w 79"/>
                <a:gd name="T11" fmla="*/ 46 h 80"/>
                <a:gd name="T12" fmla="*/ 46 w 79"/>
                <a:gd name="T13" fmla="*/ 46 h 80"/>
                <a:gd name="T14" fmla="*/ 46 w 79"/>
                <a:gd name="T15" fmla="*/ 63 h 80"/>
                <a:gd name="T16" fmla="*/ 33 w 79"/>
                <a:gd name="T17" fmla="*/ 63 h 80"/>
                <a:gd name="T18" fmla="*/ 33 w 79"/>
                <a:gd name="T19" fmla="*/ 46 h 80"/>
                <a:gd name="T20" fmla="*/ 17 w 79"/>
                <a:gd name="T21" fmla="*/ 46 h 80"/>
                <a:gd name="T22" fmla="*/ 17 w 79"/>
                <a:gd name="T23" fmla="*/ 34 h 80"/>
                <a:gd name="T24" fmla="*/ 33 w 79"/>
                <a:gd name="T25" fmla="*/ 34 h 80"/>
                <a:gd name="T26" fmla="*/ 33 w 79"/>
                <a:gd name="T27" fmla="*/ 17 h 80"/>
                <a:gd name="T28" fmla="*/ 46 w 79"/>
                <a:gd name="T29" fmla="*/ 17 h 80"/>
                <a:gd name="T30" fmla="*/ 46 w 79"/>
                <a:gd name="T31" fmla="*/ 34 h 80"/>
                <a:gd name="T32" fmla="*/ 63 w 79"/>
                <a:gd name="T33" fmla="*/ 34 h 80"/>
                <a:gd name="T34" fmla="*/ 63 w 79"/>
                <a:gd name="T35" fmla="*/ 4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79" y="62"/>
                    <a:pt x="79" y="40"/>
                  </a:cubicBezTo>
                  <a:cubicBezTo>
                    <a:pt x="79" y="18"/>
                    <a:pt x="62" y="0"/>
                    <a:pt x="40" y="0"/>
                  </a:cubicBezTo>
                  <a:close/>
                  <a:moveTo>
                    <a:pt x="63" y="46"/>
                  </a:moveTo>
                  <a:cubicBezTo>
                    <a:pt x="46" y="46"/>
                    <a:pt x="46" y="46"/>
                    <a:pt x="46" y="46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63" y="34"/>
                    <a:pt x="63" y="34"/>
                    <a:pt x="63" y="34"/>
                  </a:cubicBezTo>
                  <a:lnTo>
                    <a:pt x="63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7" name="Rectangle 190"/>
            <p:cNvSpPr>
              <a:spLocks noChangeArrowheads="1"/>
            </p:cNvSpPr>
            <p:nvPr/>
          </p:nvSpPr>
          <p:spPr bwMode="auto">
            <a:xfrm>
              <a:off x="4200135" y="4356553"/>
              <a:ext cx="30360" cy="1019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8" name="Rectangle 191"/>
            <p:cNvSpPr>
              <a:spLocks noChangeArrowheads="1"/>
            </p:cNvSpPr>
            <p:nvPr/>
          </p:nvSpPr>
          <p:spPr bwMode="auto">
            <a:xfrm>
              <a:off x="4164354" y="4392335"/>
              <a:ext cx="101923" cy="30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9" name="Rectangle 192"/>
            <p:cNvSpPr>
              <a:spLocks noChangeArrowheads="1"/>
            </p:cNvSpPr>
            <p:nvPr/>
          </p:nvSpPr>
          <p:spPr bwMode="auto">
            <a:xfrm>
              <a:off x="3879187" y="4386913"/>
              <a:ext cx="18433" cy="618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0" name="Rectangle 193"/>
            <p:cNvSpPr>
              <a:spLocks noChangeArrowheads="1"/>
            </p:cNvSpPr>
            <p:nvPr/>
          </p:nvSpPr>
          <p:spPr bwMode="auto">
            <a:xfrm>
              <a:off x="3858586" y="4407515"/>
              <a:ext cx="61805" cy="17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366317" y="1694569"/>
            <a:ext cx="273108" cy="313433"/>
            <a:chOff x="2733098" y="4187405"/>
            <a:chExt cx="484675" cy="556238"/>
          </a:xfrm>
          <a:solidFill>
            <a:srgbClr val="C00000"/>
          </a:solidFill>
        </p:grpSpPr>
        <p:sp>
          <p:nvSpPr>
            <p:cNvPr id="22" name="Oval 302"/>
            <p:cNvSpPr>
              <a:spLocks noChangeArrowheads="1"/>
            </p:cNvSpPr>
            <p:nvPr/>
          </p:nvSpPr>
          <p:spPr bwMode="auto">
            <a:xfrm>
              <a:off x="2849117" y="4187405"/>
              <a:ext cx="84574" cy="1073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3" name="Freeform 303"/>
            <p:cNvSpPr>
              <a:spLocks noEditPoints="1"/>
            </p:cNvSpPr>
            <p:nvPr/>
          </p:nvSpPr>
          <p:spPr bwMode="auto">
            <a:xfrm>
              <a:off x="2733098" y="4304508"/>
              <a:ext cx="310105" cy="439135"/>
            </a:xfrm>
            <a:custGeom>
              <a:avLst/>
              <a:gdLst>
                <a:gd name="T0" fmla="*/ 121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6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8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3 w 121"/>
                <a:gd name="T33" fmla="*/ 36 h 171"/>
                <a:gd name="T34" fmla="*/ 1 w 121"/>
                <a:gd name="T35" fmla="*/ 48 h 171"/>
                <a:gd name="T36" fmla="*/ 2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5 h 171"/>
                <a:gd name="T44" fmla="*/ 33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4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1"/>
                    <a:pt x="76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2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4" y="82"/>
                    <a:pt x="29" y="80"/>
                    <a:pt x="33" y="78"/>
                  </a:cubicBezTo>
                  <a:cubicBezTo>
                    <a:pt x="33" y="82"/>
                    <a:pt x="33" y="8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1" y="161"/>
                    <a:pt x="61" y="148"/>
                    <a:pt x="61" y="134"/>
                  </a:cubicBezTo>
                  <a:cubicBezTo>
                    <a:pt x="58" y="127"/>
                    <a:pt x="56" y="118"/>
                    <a:pt x="56" y="110"/>
                  </a:cubicBezTo>
                  <a:cubicBezTo>
                    <a:pt x="56" y="74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2"/>
                    <a:pt x="74" y="42"/>
                    <a:pt x="74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4" name="Freeform 304"/>
            <p:cNvSpPr>
              <a:spLocks/>
            </p:cNvSpPr>
            <p:nvPr/>
          </p:nvSpPr>
          <p:spPr bwMode="auto">
            <a:xfrm>
              <a:off x="2897909" y="4668827"/>
              <a:ext cx="60720" cy="74816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5" name="Freeform 305"/>
            <p:cNvSpPr>
              <a:spLocks/>
            </p:cNvSpPr>
            <p:nvPr/>
          </p:nvSpPr>
          <p:spPr bwMode="auto">
            <a:xfrm>
              <a:off x="3035614" y="4422694"/>
              <a:ext cx="54214" cy="41203"/>
            </a:xfrm>
            <a:custGeom>
              <a:avLst/>
              <a:gdLst>
                <a:gd name="T0" fmla="*/ 43 w 50"/>
                <a:gd name="T1" fmla="*/ 0 h 38"/>
                <a:gd name="T2" fmla="*/ 36 w 50"/>
                <a:gd name="T3" fmla="*/ 0 h 38"/>
                <a:gd name="T4" fmla="*/ 14 w 50"/>
                <a:gd name="T5" fmla="*/ 0 h 38"/>
                <a:gd name="T6" fmla="*/ 7 w 50"/>
                <a:gd name="T7" fmla="*/ 0 h 38"/>
                <a:gd name="T8" fmla="*/ 0 w 50"/>
                <a:gd name="T9" fmla="*/ 38 h 38"/>
                <a:gd name="T10" fmla="*/ 14 w 50"/>
                <a:gd name="T11" fmla="*/ 38 h 38"/>
                <a:gd name="T12" fmla="*/ 36 w 50"/>
                <a:gd name="T13" fmla="*/ 38 h 38"/>
                <a:gd name="T14" fmla="*/ 50 w 50"/>
                <a:gd name="T15" fmla="*/ 38 h 38"/>
                <a:gd name="T16" fmla="*/ 43 w 5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8">
                  <a:moveTo>
                    <a:pt x="43" y="0"/>
                  </a:moveTo>
                  <a:lnTo>
                    <a:pt x="36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6" y="38"/>
                  </a:lnTo>
                  <a:lnTo>
                    <a:pt x="50" y="38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6" name="Freeform 306"/>
            <p:cNvSpPr>
              <a:spLocks/>
            </p:cNvSpPr>
            <p:nvPr/>
          </p:nvSpPr>
          <p:spPr bwMode="auto">
            <a:xfrm>
              <a:off x="2964051" y="4430285"/>
              <a:ext cx="61805" cy="59636"/>
            </a:xfrm>
            <a:custGeom>
              <a:avLst/>
              <a:gdLst>
                <a:gd name="T0" fmla="*/ 33 w 57"/>
                <a:gd name="T1" fmla="*/ 0 h 55"/>
                <a:gd name="T2" fmla="*/ 26 w 57"/>
                <a:gd name="T3" fmla="*/ 5 h 55"/>
                <a:gd name="T4" fmla="*/ 7 w 57"/>
                <a:gd name="T5" fmla="*/ 14 h 55"/>
                <a:gd name="T6" fmla="*/ 0 w 57"/>
                <a:gd name="T7" fmla="*/ 19 h 55"/>
                <a:gd name="T8" fmla="*/ 14 w 57"/>
                <a:gd name="T9" fmla="*/ 55 h 55"/>
                <a:gd name="T10" fmla="*/ 28 w 57"/>
                <a:gd name="T11" fmla="*/ 47 h 55"/>
                <a:gd name="T12" fmla="*/ 45 w 57"/>
                <a:gd name="T13" fmla="*/ 38 h 55"/>
                <a:gd name="T14" fmla="*/ 57 w 57"/>
                <a:gd name="T15" fmla="*/ 31 h 55"/>
                <a:gd name="T16" fmla="*/ 33 w 5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33" y="0"/>
                  </a:moveTo>
                  <a:lnTo>
                    <a:pt x="26" y="5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14" y="55"/>
                  </a:lnTo>
                  <a:lnTo>
                    <a:pt x="28" y="47"/>
                  </a:lnTo>
                  <a:lnTo>
                    <a:pt x="45" y="38"/>
                  </a:lnTo>
                  <a:lnTo>
                    <a:pt x="57" y="3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7" name="Freeform 307"/>
            <p:cNvSpPr>
              <a:spLocks/>
            </p:cNvSpPr>
            <p:nvPr/>
          </p:nvSpPr>
          <p:spPr bwMode="auto">
            <a:xfrm>
              <a:off x="2909837" y="4479077"/>
              <a:ext cx="61805" cy="61805"/>
            </a:xfrm>
            <a:custGeom>
              <a:avLst/>
              <a:gdLst>
                <a:gd name="T0" fmla="*/ 19 w 57"/>
                <a:gd name="T1" fmla="*/ 0 h 57"/>
                <a:gd name="T2" fmla="*/ 15 w 57"/>
                <a:gd name="T3" fmla="*/ 7 h 57"/>
                <a:gd name="T4" fmla="*/ 5 w 57"/>
                <a:gd name="T5" fmla="*/ 26 h 57"/>
                <a:gd name="T6" fmla="*/ 0 w 57"/>
                <a:gd name="T7" fmla="*/ 33 h 57"/>
                <a:gd name="T8" fmla="*/ 31 w 57"/>
                <a:gd name="T9" fmla="*/ 57 h 57"/>
                <a:gd name="T10" fmla="*/ 38 w 57"/>
                <a:gd name="T11" fmla="*/ 45 h 57"/>
                <a:gd name="T12" fmla="*/ 50 w 57"/>
                <a:gd name="T13" fmla="*/ 26 h 57"/>
                <a:gd name="T14" fmla="*/ 57 w 57"/>
                <a:gd name="T15" fmla="*/ 14 h 57"/>
                <a:gd name="T16" fmla="*/ 19 w 57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19" y="0"/>
                  </a:moveTo>
                  <a:lnTo>
                    <a:pt x="15" y="7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31" y="57"/>
                  </a:lnTo>
                  <a:lnTo>
                    <a:pt x="38" y="45"/>
                  </a:lnTo>
                  <a:lnTo>
                    <a:pt x="50" y="26"/>
                  </a:lnTo>
                  <a:lnTo>
                    <a:pt x="57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8" name="Freeform 308"/>
            <p:cNvSpPr>
              <a:spLocks/>
            </p:cNvSpPr>
            <p:nvPr/>
          </p:nvSpPr>
          <p:spPr bwMode="auto">
            <a:xfrm>
              <a:off x="2897909" y="4550640"/>
              <a:ext cx="40119" cy="52046"/>
            </a:xfrm>
            <a:custGeom>
              <a:avLst/>
              <a:gdLst>
                <a:gd name="T0" fmla="*/ 0 w 37"/>
                <a:gd name="T1" fmla="*/ 5 h 48"/>
                <a:gd name="T2" fmla="*/ 0 w 37"/>
                <a:gd name="T3" fmla="*/ 14 h 48"/>
                <a:gd name="T4" fmla="*/ 0 w 37"/>
                <a:gd name="T5" fmla="*/ 33 h 48"/>
                <a:gd name="T6" fmla="*/ 0 w 37"/>
                <a:gd name="T7" fmla="*/ 43 h 48"/>
                <a:gd name="T8" fmla="*/ 37 w 37"/>
                <a:gd name="T9" fmla="*/ 48 h 48"/>
                <a:gd name="T10" fmla="*/ 37 w 37"/>
                <a:gd name="T11" fmla="*/ 33 h 48"/>
                <a:gd name="T12" fmla="*/ 37 w 37"/>
                <a:gd name="T13" fmla="*/ 14 h 48"/>
                <a:gd name="T14" fmla="*/ 37 w 37"/>
                <a:gd name="T15" fmla="*/ 0 h 48"/>
                <a:gd name="T16" fmla="*/ 0 w 37"/>
                <a:gd name="T1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8">
                  <a:moveTo>
                    <a:pt x="0" y="5"/>
                  </a:moveTo>
                  <a:lnTo>
                    <a:pt x="0" y="14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37" y="48"/>
                  </a:lnTo>
                  <a:lnTo>
                    <a:pt x="37" y="33"/>
                  </a:lnTo>
                  <a:lnTo>
                    <a:pt x="37" y="14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9" name="Freeform 309"/>
            <p:cNvSpPr>
              <a:spLocks/>
            </p:cNvSpPr>
            <p:nvPr/>
          </p:nvSpPr>
          <p:spPr bwMode="auto">
            <a:xfrm>
              <a:off x="2905500" y="4612444"/>
              <a:ext cx="58551" cy="61805"/>
            </a:xfrm>
            <a:custGeom>
              <a:avLst/>
              <a:gdLst>
                <a:gd name="T0" fmla="*/ 0 w 54"/>
                <a:gd name="T1" fmla="*/ 26 h 57"/>
                <a:gd name="T2" fmla="*/ 4 w 54"/>
                <a:gd name="T3" fmla="*/ 33 h 57"/>
                <a:gd name="T4" fmla="*/ 14 w 54"/>
                <a:gd name="T5" fmla="*/ 50 h 57"/>
                <a:gd name="T6" fmla="*/ 19 w 54"/>
                <a:gd name="T7" fmla="*/ 57 h 57"/>
                <a:gd name="T8" fmla="*/ 54 w 54"/>
                <a:gd name="T9" fmla="*/ 43 h 57"/>
                <a:gd name="T10" fmla="*/ 47 w 54"/>
                <a:gd name="T11" fmla="*/ 31 h 57"/>
                <a:gd name="T12" fmla="*/ 37 w 54"/>
                <a:gd name="T13" fmla="*/ 14 h 57"/>
                <a:gd name="T14" fmla="*/ 30 w 54"/>
                <a:gd name="T15" fmla="*/ 0 h 57"/>
                <a:gd name="T16" fmla="*/ 0 w 54"/>
                <a:gd name="T17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7">
                  <a:moveTo>
                    <a:pt x="0" y="26"/>
                  </a:moveTo>
                  <a:lnTo>
                    <a:pt x="4" y="33"/>
                  </a:lnTo>
                  <a:lnTo>
                    <a:pt x="14" y="50"/>
                  </a:lnTo>
                  <a:lnTo>
                    <a:pt x="19" y="57"/>
                  </a:lnTo>
                  <a:lnTo>
                    <a:pt x="54" y="43"/>
                  </a:lnTo>
                  <a:lnTo>
                    <a:pt x="47" y="31"/>
                  </a:lnTo>
                  <a:lnTo>
                    <a:pt x="37" y="1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0" name="Freeform 310"/>
            <p:cNvSpPr>
              <a:spLocks/>
            </p:cNvSpPr>
            <p:nvPr/>
          </p:nvSpPr>
          <p:spPr bwMode="auto">
            <a:xfrm>
              <a:off x="2954292" y="4668827"/>
              <a:ext cx="60720" cy="58551"/>
            </a:xfrm>
            <a:custGeom>
              <a:avLst/>
              <a:gdLst>
                <a:gd name="T0" fmla="*/ 0 w 56"/>
                <a:gd name="T1" fmla="*/ 35 h 54"/>
                <a:gd name="T2" fmla="*/ 7 w 56"/>
                <a:gd name="T3" fmla="*/ 40 h 54"/>
                <a:gd name="T4" fmla="*/ 26 w 56"/>
                <a:gd name="T5" fmla="*/ 50 h 54"/>
                <a:gd name="T6" fmla="*/ 30 w 56"/>
                <a:gd name="T7" fmla="*/ 54 h 54"/>
                <a:gd name="T8" fmla="*/ 56 w 56"/>
                <a:gd name="T9" fmla="*/ 24 h 54"/>
                <a:gd name="T10" fmla="*/ 45 w 56"/>
                <a:gd name="T11" fmla="*/ 17 h 54"/>
                <a:gd name="T12" fmla="*/ 26 w 56"/>
                <a:gd name="T13" fmla="*/ 7 h 54"/>
                <a:gd name="T14" fmla="*/ 14 w 56"/>
                <a:gd name="T15" fmla="*/ 0 h 54"/>
                <a:gd name="T16" fmla="*/ 0 w 56"/>
                <a:gd name="T1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0" y="35"/>
                  </a:moveTo>
                  <a:lnTo>
                    <a:pt x="7" y="40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56" y="24"/>
                  </a:lnTo>
                  <a:lnTo>
                    <a:pt x="45" y="17"/>
                  </a:lnTo>
                  <a:lnTo>
                    <a:pt x="26" y="7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1" name="Freeform 311"/>
            <p:cNvSpPr>
              <a:spLocks/>
            </p:cNvSpPr>
            <p:nvPr/>
          </p:nvSpPr>
          <p:spPr bwMode="auto">
            <a:xfrm>
              <a:off x="3022602" y="4699187"/>
              <a:ext cx="54214" cy="44456"/>
            </a:xfrm>
            <a:custGeom>
              <a:avLst/>
              <a:gdLst>
                <a:gd name="T0" fmla="*/ 8 w 50"/>
                <a:gd name="T1" fmla="*/ 41 h 41"/>
                <a:gd name="T2" fmla="*/ 15 w 50"/>
                <a:gd name="T3" fmla="*/ 41 h 41"/>
                <a:gd name="T4" fmla="*/ 36 w 50"/>
                <a:gd name="T5" fmla="*/ 41 h 41"/>
                <a:gd name="T6" fmla="*/ 43 w 50"/>
                <a:gd name="T7" fmla="*/ 41 h 41"/>
                <a:gd name="T8" fmla="*/ 50 w 50"/>
                <a:gd name="T9" fmla="*/ 0 h 41"/>
                <a:gd name="T10" fmla="*/ 36 w 50"/>
                <a:gd name="T11" fmla="*/ 0 h 41"/>
                <a:gd name="T12" fmla="*/ 15 w 50"/>
                <a:gd name="T13" fmla="*/ 0 h 41"/>
                <a:gd name="T14" fmla="*/ 0 w 50"/>
                <a:gd name="T15" fmla="*/ 0 h 41"/>
                <a:gd name="T16" fmla="*/ 8 w 50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1">
                  <a:moveTo>
                    <a:pt x="8" y="41"/>
                  </a:moveTo>
                  <a:lnTo>
                    <a:pt x="15" y="41"/>
                  </a:lnTo>
                  <a:lnTo>
                    <a:pt x="36" y="41"/>
                  </a:lnTo>
                  <a:lnTo>
                    <a:pt x="43" y="41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2" name="Freeform 312"/>
            <p:cNvSpPr>
              <a:spLocks/>
            </p:cNvSpPr>
            <p:nvPr/>
          </p:nvSpPr>
          <p:spPr bwMode="auto">
            <a:xfrm>
              <a:off x="3087659" y="4674248"/>
              <a:ext cx="60720" cy="58551"/>
            </a:xfrm>
            <a:custGeom>
              <a:avLst/>
              <a:gdLst>
                <a:gd name="T0" fmla="*/ 26 w 56"/>
                <a:gd name="T1" fmla="*/ 54 h 54"/>
                <a:gd name="T2" fmla="*/ 30 w 56"/>
                <a:gd name="T3" fmla="*/ 52 h 54"/>
                <a:gd name="T4" fmla="*/ 49 w 56"/>
                <a:gd name="T5" fmla="*/ 40 h 54"/>
                <a:gd name="T6" fmla="*/ 56 w 56"/>
                <a:gd name="T7" fmla="*/ 38 h 54"/>
                <a:gd name="T8" fmla="*/ 42 w 56"/>
                <a:gd name="T9" fmla="*/ 0 h 54"/>
                <a:gd name="T10" fmla="*/ 30 w 56"/>
                <a:gd name="T11" fmla="*/ 7 h 54"/>
                <a:gd name="T12" fmla="*/ 11 w 56"/>
                <a:gd name="T13" fmla="*/ 19 h 54"/>
                <a:gd name="T14" fmla="*/ 0 w 56"/>
                <a:gd name="T15" fmla="*/ 26 h 54"/>
                <a:gd name="T16" fmla="*/ 26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6" y="54"/>
                  </a:moveTo>
                  <a:lnTo>
                    <a:pt x="30" y="52"/>
                  </a:lnTo>
                  <a:lnTo>
                    <a:pt x="49" y="40"/>
                  </a:lnTo>
                  <a:lnTo>
                    <a:pt x="56" y="38"/>
                  </a:lnTo>
                  <a:lnTo>
                    <a:pt x="42" y="0"/>
                  </a:lnTo>
                  <a:lnTo>
                    <a:pt x="30" y="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2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3" name="Freeform 313"/>
            <p:cNvSpPr>
              <a:spLocks/>
            </p:cNvSpPr>
            <p:nvPr/>
          </p:nvSpPr>
          <p:spPr bwMode="auto">
            <a:xfrm>
              <a:off x="3144042" y="4625456"/>
              <a:ext cx="58551" cy="58551"/>
            </a:xfrm>
            <a:custGeom>
              <a:avLst/>
              <a:gdLst>
                <a:gd name="T0" fmla="*/ 35 w 54"/>
                <a:gd name="T1" fmla="*/ 54 h 54"/>
                <a:gd name="T2" fmla="*/ 40 w 54"/>
                <a:gd name="T3" fmla="*/ 47 h 54"/>
                <a:gd name="T4" fmla="*/ 49 w 54"/>
                <a:gd name="T5" fmla="*/ 31 h 54"/>
                <a:gd name="T6" fmla="*/ 54 w 54"/>
                <a:gd name="T7" fmla="*/ 23 h 54"/>
                <a:gd name="T8" fmla="*/ 23 w 54"/>
                <a:gd name="T9" fmla="*/ 0 h 54"/>
                <a:gd name="T10" fmla="*/ 16 w 54"/>
                <a:gd name="T11" fmla="*/ 12 h 54"/>
                <a:gd name="T12" fmla="*/ 7 w 54"/>
                <a:gd name="T13" fmla="*/ 28 h 54"/>
                <a:gd name="T14" fmla="*/ 0 w 54"/>
                <a:gd name="T15" fmla="*/ 40 h 54"/>
                <a:gd name="T16" fmla="*/ 35 w 54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4">
                  <a:moveTo>
                    <a:pt x="35" y="54"/>
                  </a:moveTo>
                  <a:lnTo>
                    <a:pt x="40" y="47"/>
                  </a:lnTo>
                  <a:lnTo>
                    <a:pt x="49" y="31"/>
                  </a:lnTo>
                  <a:lnTo>
                    <a:pt x="54" y="23"/>
                  </a:lnTo>
                  <a:lnTo>
                    <a:pt x="23" y="0"/>
                  </a:lnTo>
                  <a:lnTo>
                    <a:pt x="16" y="12"/>
                  </a:lnTo>
                  <a:lnTo>
                    <a:pt x="7" y="28"/>
                  </a:lnTo>
                  <a:lnTo>
                    <a:pt x="0" y="40"/>
                  </a:lnTo>
                  <a:lnTo>
                    <a:pt x="3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4" name="Freeform 314"/>
            <p:cNvSpPr>
              <a:spLocks/>
            </p:cNvSpPr>
            <p:nvPr/>
          </p:nvSpPr>
          <p:spPr bwMode="auto">
            <a:xfrm>
              <a:off x="3174402" y="4563651"/>
              <a:ext cx="43371" cy="50962"/>
            </a:xfrm>
            <a:custGeom>
              <a:avLst/>
              <a:gdLst>
                <a:gd name="T0" fmla="*/ 40 w 40"/>
                <a:gd name="T1" fmla="*/ 43 h 47"/>
                <a:gd name="T2" fmla="*/ 40 w 40"/>
                <a:gd name="T3" fmla="*/ 33 h 47"/>
                <a:gd name="T4" fmla="*/ 40 w 40"/>
                <a:gd name="T5" fmla="*/ 14 h 47"/>
                <a:gd name="T6" fmla="*/ 40 w 40"/>
                <a:gd name="T7" fmla="*/ 5 h 47"/>
                <a:gd name="T8" fmla="*/ 0 w 40"/>
                <a:gd name="T9" fmla="*/ 0 h 47"/>
                <a:gd name="T10" fmla="*/ 0 w 40"/>
                <a:gd name="T11" fmla="*/ 14 h 47"/>
                <a:gd name="T12" fmla="*/ 0 w 40"/>
                <a:gd name="T13" fmla="*/ 33 h 47"/>
                <a:gd name="T14" fmla="*/ 0 w 40"/>
                <a:gd name="T15" fmla="*/ 47 h 47"/>
                <a:gd name="T16" fmla="*/ 40 w 40"/>
                <a:gd name="T1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40" y="4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4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5" name="Freeform 315"/>
            <p:cNvSpPr>
              <a:spLocks/>
            </p:cNvSpPr>
            <p:nvPr/>
          </p:nvSpPr>
          <p:spPr bwMode="auto">
            <a:xfrm>
              <a:off x="3148379" y="4492088"/>
              <a:ext cx="59636" cy="58551"/>
            </a:xfrm>
            <a:custGeom>
              <a:avLst/>
              <a:gdLst>
                <a:gd name="T0" fmla="*/ 55 w 55"/>
                <a:gd name="T1" fmla="*/ 31 h 54"/>
                <a:gd name="T2" fmla="*/ 52 w 55"/>
                <a:gd name="T3" fmla="*/ 24 h 54"/>
                <a:gd name="T4" fmla="*/ 40 w 55"/>
                <a:gd name="T5" fmla="*/ 7 h 54"/>
                <a:gd name="T6" fmla="*/ 38 w 55"/>
                <a:gd name="T7" fmla="*/ 0 h 54"/>
                <a:gd name="T8" fmla="*/ 0 w 55"/>
                <a:gd name="T9" fmla="*/ 14 h 54"/>
                <a:gd name="T10" fmla="*/ 7 w 55"/>
                <a:gd name="T11" fmla="*/ 26 h 54"/>
                <a:gd name="T12" fmla="*/ 17 w 55"/>
                <a:gd name="T13" fmla="*/ 42 h 54"/>
                <a:gd name="T14" fmla="*/ 24 w 55"/>
                <a:gd name="T15" fmla="*/ 54 h 54"/>
                <a:gd name="T16" fmla="*/ 55 w 55"/>
                <a:gd name="T1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4">
                  <a:moveTo>
                    <a:pt x="55" y="31"/>
                  </a:moveTo>
                  <a:lnTo>
                    <a:pt x="52" y="24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7" y="26"/>
                  </a:lnTo>
                  <a:lnTo>
                    <a:pt x="17" y="42"/>
                  </a:lnTo>
                  <a:lnTo>
                    <a:pt x="24" y="54"/>
                  </a:lnTo>
                  <a:lnTo>
                    <a:pt x="5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6" name="Freeform 316"/>
            <p:cNvSpPr>
              <a:spLocks/>
            </p:cNvSpPr>
            <p:nvPr/>
          </p:nvSpPr>
          <p:spPr bwMode="auto">
            <a:xfrm>
              <a:off x="3097418" y="4437874"/>
              <a:ext cx="61805" cy="59636"/>
            </a:xfrm>
            <a:custGeom>
              <a:avLst/>
              <a:gdLst>
                <a:gd name="T0" fmla="*/ 57 w 57"/>
                <a:gd name="T1" fmla="*/ 17 h 55"/>
                <a:gd name="T2" fmla="*/ 50 w 57"/>
                <a:gd name="T3" fmla="*/ 14 h 55"/>
                <a:gd name="T4" fmla="*/ 33 w 57"/>
                <a:gd name="T5" fmla="*/ 3 h 55"/>
                <a:gd name="T6" fmla="*/ 26 w 57"/>
                <a:gd name="T7" fmla="*/ 0 h 55"/>
                <a:gd name="T8" fmla="*/ 0 w 57"/>
                <a:gd name="T9" fmla="*/ 31 h 55"/>
                <a:gd name="T10" fmla="*/ 14 w 57"/>
                <a:gd name="T11" fmla="*/ 38 h 55"/>
                <a:gd name="T12" fmla="*/ 31 w 57"/>
                <a:gd name="T13" fmla="*/ 48 h 55"/>
                <a:gd name="T14" fmla="*/ 43 w 57"/>
                <a:gd name="T15" fmla="*/ 55 h 55"/>
                <a:gd name="T16" fmla="*/ 57 w 57"/>
                <a:gd name="T17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57" y="17"/>
                  </a:moveTo>
                  <a:lnTo>
                    <a:pt x="50" y="14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0" y="31"/>
                  </a:lnTo>
                  <a:lnTo>
                    <a:pt x="14" y="38"/>
                  </a:lnTo>
                  <a:lnTo>
                    <a:pt x="31" y="48"/>
                  </a:lnTo>
                  <a:lnTo>
                    <a:pt x="43" y="55"/>
                  </a:lnTo>
                  <a:lnTo>
                    <a:pt x="5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7" name="Freeform 317"/>
            <p:cNvSpPr>
              <a:spLocks noEditPoints="1"/>
            </p:cNvSpPr>
            <p:nvPr/>
          </p:nvSpPr>
          <p:spPr bwMode="auto">
            <a:xfrm>
              <a:off x="2926101" y="4448717"/>
              <a:ext cx="263481" cy="266734"/>
            </a:xfrm>
            <a:custGeom>
              <a:avLst/>
              <a:gdLst>
                <a:gd name="T0" fmla="*/ 51 w 103"/>
                <a:gd name="T1" fmla="*/ 104 h 104"/>
                <a:gd name="T2" fmla="*/ 0 w 103"/>
                <a:gd name="T3" fmla="*/ 52 h 104"/>
                <a:gd name="T4" fmla="*/ 51 w 103"/>
                <a:gd name="T5" fmla="*/ 0 h 104"/>
                <a:gd name="T6" fmla="*/ 103 w 103"/>
                <a:gd name="T7" fmla="*/ 52 h 104"/>
                <a:gd name="T8" fmla="*/ 51 w 103"/>
                <a:gd name="T9" fmla="*/ 104 h 104"/>
                <a:gd name="T10" fmla="*/ 51 w 103"/>
                <a:gd name="T11" fmla="*/ 16 h 104"/>
                <a:gd name="T12" fmla="*/ 15 w 103"/>
                <a:gd name="T13" fmla="*/ 52 h 104"/>
                <a:gd name="T14" fmla="*/ 51 w 103"/>
                <a:gd name="T15" fmla="*/ 89 h 104"/>
                <a:gd name="T16" fmla="*/ 87 w 103"/>
                <a:gd name="T17" fmla="*/ 52 h 104"/>
                <a:gd name="T18" fmla="*/ 51 w 103"/>
                <a:gd name="T1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51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80" y="0"/>
                    <a:pt x="103" y="24"/>
                    <a:pt x="103" y="52"/>
                  </a:cubicBezTo>
                  <a:cubicBezTo>
                    <a:pt x="103" y="81"/>
                    <a:pt x="80" y="104"/>
                    <a:pt x="51" y="104"/>
                  </a:cubicBezTo>
                  <a:close/>
                  <a:moveTo>
                    <a:pt x="51" y="16"/>
                  </a:moveTo>
                  <a:cubicBezTo>
                    <a:pt x="31" y="16"/>
                    <a:pt x="15" y="32"/>
                    <a:pt x="15" y="52"/>
                  </a:cubicBezTo>
                  <a:cubicBezTo>
                    <a:pt x="15" y="73"/>
                    <a:pt x="31" y="89"/>
                    <a:pt x="51" y="89"/>
                  </a:cubicBezTo>
                  <a:cubicBezTo>
                    <a:pt x="71" y="89"/>
                    <a:pt x="87" y="73"/>
                    <a:pt x="87" y="52"/>
                  </a:cubicBezTo>
                  <a:cubicBezTo>
                    <a:pt x="87" y="32"/>
                    <a:pt x="71" y="16"/>
                    <a:pt x="5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2999832" y="4525702"/>
              <a:ext cx="112766" cy="1127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428868" y="1741616"/>
            <a:ext cx="321986" cy="219341"/>
            <a:chOff x="4895160" y="4287159"/>
            <a:chExt cx="571418" cy="389258"/>
          </a:xfrm>
          <a:solidFill>
            <a:srgbClr val="C00000"/>
          </a:solidFill>
        </p:grpSpPr>
        <p:sp>
          <p:nvSpPr>
            <p:cNvPr id="40" name="Freeform 327"/>
            <p:cNvSpPr>
              <a:spLocks noEditPoints="1"/>
            </p:cNvSpPr>
            <p:nvPr/>
          </p:nvSpPr>
          <p:spPr bwMode="auto">
            <a:xfrm>
              <a:off x="4895160" y="4287159"/>
              <a:ext cx="438051" cy="389258"/>
            </a:xfrm>
            <a:custGeom>
              <a:avLst/>
              <a:gdLst>
                <a:gd name="T0" fmla="*/ 166 w 171"/>
                <a:gd name="T1" fmla="*/ 0 h 152"/>
                <a:gd name="T2" fmla="*/ 5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5 w 171"/>
                <a:gd name="T9" fmla="*/ 152 h 152"/>
                <a:gd name="T10" fmla="*/ 166 w 171"/>
                <a:gd name="T11" fmla="*/ 152 h 152"/>
                <a:gd name="T12" fmla="*/ 171 w 171"/>
                <a:gd name="T13" fmla="*/ 146 h 152"/>
                <a:gd name="T14" fmla="*/ 171 w 171"/>
                <a:gd name="T15" fmla="*/ 5 h 152"/>
                <a:gd name="T16" fmla="*/ 166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2" y="152"/>
                    <a:pt x="5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9" y="0"/>
                    <a:pt x="166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1" name="Rectangle 328"/>
            <p:cNvSpPr>
              <a:spLocks noChangeArrowheads="1"/>
            </p:cNvSpPr>
            <p:nvPr/>
          </p:nvSpPr>
          <p:spPr bwMode="auto">
            <a:xfrm>
              <a:off x="4953712" y="4417273"/>
              <a:ext cx="315527" cy="596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2" name="Rectangle 329"/>
            <p:cNvSpPr>
              <a:spLocks noChangeArrowheads="1"/>
            </p:cNvSpPr>
            <p:nvPr/>
          </p:nvSpPr>
          <p:spPr bwMode="auto">
            <a:xfrm>
              <a:off x="4953712" y="4501847"/>
              <a:ext cx="99754" cy="1051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3" name="Rectangle 330"/>
            <p:cNvSpPr>
              <a:spLocks noChangeArrowheads="1"/>
            </p:cNvSpPr>
            <p:nvPr/>
          </p:nvSpPr>
          <p:spPr bwMode="auto">
            <a:xfrm>
              <a:off x="5071899" y="4505100"/>
              <a:ext cx="107344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4" name="Rectangle 331"/>
            <p:cNvSpPr>
              <a:spLocks noChangeArrowheads="1"/>
            </p:cNvSpPr>
            <p:nvPr/>
          </p:nvSpPr>
          <p:spPr bwMode="auto">
            <a:xfrm>
              <a:off x="5071899" y="4548471"/>
              <a:ext cx="107344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5" name="Rectangle 332"/>
            <p:cNvSpPr>
              <a:spLocks noChangeArrowheads="1"/>
            </p:cNvSpPr>
            <p:nvPr/>
          </p:nvSpPr>
          <p:spPr bwMode="auto">
            <a:xfrm>
              <a:off x="5071899" y="4589674"/>
              <a:ext cx="107344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6" name="Freeform 333"/>
            <p:cNvSpPr>
              <a:spLocks/>
            </p:cNvSpPr>
            <p:nvPr/>
          </p:nvSpPr>
          <p:spPr bwMode="auto">
            <a:xfrm>
              <a:off x="5225867" y="4569073"/>
              <a:ext cx="40119" cy="41203"/>
            </a:xfrm>
            <a:custGeom>
              <a:avLst/>
              <a:gdLst>
                <a:gd name="T0" fmla="*/ 11 w 37"/>
                <a:gd name="T1" fmla="*/ 0 h 38"/>
                <a:gd name="T2" fmla="*/ 11 w 37"/>
                <a:gd name="T3" fmla="*/ 2 h 38"/>
                <a:gd name="T4" fmla="*/ 0 w 37"/>
                <a:gd name="T5" fmla="*/ 38 h 38"/>
                <a:gd name="T6" fmla="*/ 35 w 37"/>
                <a:gd name="T7" fmla="*/ 26 h 38"/>
                <a:gd name="T8" fmla="*/ 37 w 37"/>
                <a:gd name="T9" fmla="*/ 26 h 38"/>
                <a:gd name="T10" fmla="*/ 11 w 37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11" y="0"/>
                  </a:moveTo>
                  <a:lnTo>
                    <a:pt x="11" y="2"/>
                  </a:lnTo>
                  <a:lnTo>
                    <a:pt x="0" y="38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7" name="Freeform 334"/>
            <p:cNvSpPr>
              <a:spLocks/>
            </p:cNvSpPr>
            <p:nvPr/>
          </p:nvSpPr>
          <p:spPr bwMode="auto">
            <a:xfrm>
              <a:off x="5389594" y="4366311"/>
              <a:ext cx="76984" cy="79153"/>
            </a:xfrm>
            <a:custGeom>
              <a:avLst/>
              <a:gdLst>
                <a:gd name="T0" fmla="*/ 23 w 30"/>
                <a:gd name="T1" fmla="*/ 31 h 31"/>
                <a:gd name="T2" fmla="*/ 28 w 30"/>
                <a:gd name="T3" fmla="*/ 25 h 31"/>
                <a:gd name="T4" fmla="*/ 28 w 30"/>
                <a:gd name="T5" fmla="*/ 18 h 31"/>
                <a:gd name="T6" fmla="*/ 13 w 30"/>
                <a:gd name="T7" fmla="*/ 2 h 31"/>
                <a:gd name="T8" fmla="*/ 6 w 30"/>
                <a:gd name="T9" fmla="*/ 2 h 31"/>
                <a:gd name="T10" fmla="*/ 0 w 30"/>
                <a:gd name="T11" fmla="*/ 8 h 31"/>
                <a:gd name="T12" fmla="*/ 23 w 30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23" y="31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30" y="23"/>
                    <a:pt x="30" y="20"/>
                    <a:pt x="28" y="18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0"/>
                    <a:pt x="8" y="0"/>
                    <a:pt x="6" y="2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23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8" name="Freeform 335"/>
            <p:cNvSpPr>
              <a:spLocks/>
            </p:cNvSpPr>
            <p:nvPr/>
          </p:nvSpPr>
          <p:spPr bwMode="auto">
            <a:xfrm>
              <a:off x="5258396" y="4394503"/>
              <a:ext cx="182160" cy="182160"/>
            </a:xfrm>
            <a:custGeom>
              <a:avLst/>
              <a:gdLst>
                <a:gd name="T0" fmla="*/ 49 w 71"/>
                <a:gd name="T1" fmla="*/ 0 h 71"/>
                <a:gd name="T2" fmla="*/ 48 w 71"/>
                <a:gd name="T3" fmla="*/ 0 h 71"/>
                <a:gd name="T4" fmla="*/ 2 w 71"/>
                <a:gd name="T5" fmla="*/ 47 h 71"/>
                <a:gd name="T6" fmla="*/ 2 w 71"/>
                <a:gd name="T7" fmla="*/ 54 h 71"/>
                <a:gd name="T8" fmla="*/ 2 w 71"/>
                <a:gd name="T9" fmla="*/ 55 h 71"/>
                <a:gd name="T10" fmla="*/ 8 w 71"/>
                <a:gd name="T11" fmla="*/ 56 h 71"/>
                <a:gd name="T12" fmla="*/ 9 w 71"/>
                <a:gd name="T13" fmla="*/ 62 h 71"/>
                <a:gd name="T14" fmla="*/ 9 w 71"/>
                <a:gd name="T15" fmla="*/ 62 h 71"/>
                <a:gd name="T16" fmla="*/ 15 w 71"/>
                <a:gd name="T17" fmla="*/ 63 h 71"/>
                <a:gd name="T18" fmla="*/ 16 w 71"/>
                <a:gd name="T19" fmla="*/ 69 h 71"/>
                <a:gd name="T20" fmla="*/ 17 w 71"/>
                <a:gd name="T21" fmla="*/ 69 h 71"/>
                <a:gd name="T22" fmla="*/ 24 w 71"/>
                <a:gd name="T23" fmla="*/ 69 h 71"/>
                <a:gd name="T24" fmla="*/ 71 w 71"/>
                <a:gd name="T25" fmla="*/ 23 h 71"/>
                <a:gd name="T26" fmla="*/ 71 w 71"/>
                <a:gd name="T27" fmla="*/ 22 h 71"/>
                <a:gd name="T28" fmla="*/ 49 w 71"/>
                <a:gd name="T2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1">
                  <a:moveTo>
                    <a:pt x="49" y="0"/>
                  </a:moveTo>
                  <a:cubicBezTo>
                    <a:pt x="49" y="0"/>
                    <a:pt x="48" y="0"/>
                    <a:pt x="48" y="0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9"/>
                    <a:pt x="0" y="52"/>
                    <a:pt x="2" y="54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4" y="56"/>
                    <a:pt x="6" y="57"/>
                    <a:pt x="8" y="56"/>
                  </a:cubicBezTo>
                  <a:cubicBezTo>
                    <a:pt x="7" y="58"/>
                    <a:pt x="7" y="60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4"/>
                    <a:pt x="13" y="64"/>
                    <a:pt x="15" y="63"/>
                  </a:cubicBezTo>
                  <a:cubicBezTo>
                    <a:pt x="14" y="65"/>
                    <a:pt x="15" y="67"/>
                    <a:pt x="16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9" y="71"/>
                    <a:pt x="22" y="71"/>
                    <a:pt x="24" y="69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3"/>
                    <a:pt x="71" y="22"/>
                    <a:pt x="71" y="22"/>
                  </a:cubicBez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593902" y="3025138"/>
            <a:ext cx="1762338" cy="614792"/>
            <a:chOff x="2061936" y="5263650"/>
            <a:chExt cx="2349784" cy="819723"/>
          </a:xfrm>
        </p:grpSpPr>
        <p:sp>
          <p:nvSpPr>
            <p:cNvPr id="50" name="文本框 49"/>
            <p:cNvSpPr txBox="1"/>
            <p:nvPr/>
          </p:nvSpPr>
          <p:spPr bwMode="auto">
            <a:xfrm>
              <a:off x="2217364" y="5498597"/>
              <a:ext cx="2038928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 smtClean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5E5E5E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 bwMode="auto">
            <a:xfrm>
              <a:off x="2061936" y="5263650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/>
                  <a:ea typeface="微软雅黑"/>
                </a:rPr>
                <a:t>在此添加标题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688463" y="3025139"/>
            <a:ext cx="1762338" cy="614790"/>
            <a:chOff x="2061936" y="5263650"/>
            <a:chExt cx="2349784" cy="819720"/>
          </a:xfrm>
        </p:grpSpPr>
        <p:sp>
          <p:nvSpPr>
            <p:cNvPr id="53" name="文本框 52"/>
            <p:cNvSpPr txBox="1"/>
            <p:nvPr/>
          </p:nvSpPr>
          <p:spPr bwMode="auto">
            <a:xfrm>
              <a:off x="2217364" y="5498594"/>
              <a:ext cx="2038928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</a:t>
              </a:r>
              <a:r>
                <a:rPr lang="zh-CN" altLang="en-US" sz="900" dirty="0" smtClean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符合</a:t>
              </a:r>
              <a:endParaRPr lang="en-US" altLang="zh-CN" sz="900" dirty="0">
                <a:solidFill>
                  <a:srgbClr val="5E5E5E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 bwMode="auto">
            <a:xfrm>
              <a:off x="2061936" y="5263650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/>
                  <a:ea typeface="微软雅黑"/>
                </a:rPr>
                <a:t>在此添加标题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753990" y="3025139"/>
            <a:ext cx="1762338" cy="614790"/>
            <a:chOff x="2061936" y="5263650"/>
            <a:chExt cx="2349784" cy="819720"/>
          </a:xfrm>
        </p:grpSpPr>
        <p:sp>
          <p:nvSpPr>
            <p:cNvPr id="56" name="文本框 55"/>
            <p:cNvSpPr txBox="1"/>
            <p:nvPr/>
          </p:nvSpPr>
          <p:spPr bwMode="auto">
            <a:xfrm>
              <a:off x="2217364" y="5498594"/>
              <a:ext cx="2038928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</a:t>
              </a:r>
              <a:r>
                <a:rPr lang="zh-CN" altLang="en-US" sz="900" dirty="0" smtClean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符合</a:t>
              </a:r>
              <a:endParaRPr lang="en-US" altLang="zh-CN" sz="900" dirty="0">
                <a:solidFill>
                  <a:srgbClr val="5E5E5E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 bwMode="auto">
            <a:xfrm>
              <a:off x="2061936" y="5263650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/>
                  <a:ea typeface="微软雅黑"/>
                </a:rPr>
                <a:t>在此添加标题</a:t>
              </a:r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1059503" y="3962841"/>
            <a:ext cx="702499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224343"/>
      </p:ext>
    </p:extLst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5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50"/>
                            </p:stCondLst>
                            <p:childTnLst>
                              <p:par>
                                <p:cTn id="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800"/>
                            </p:stCondLst>
                            <p:childTnLst>
                              <p:par>
                                <p:cTn id="5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00"/>
                            </p:stCondLst>
                            <p:childTnLst>
                              <p:par>
                                <p:cTn id="6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50"/>
                            </p:stCondLst>
                            <p:childTnLst>
                              <p:par>
                                <p:cTn id="7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50"/>
                            </p:stCondLst>
                            <p:childTnLst>
                              <p:par>
                                <p:cTn id="7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1397859" y="1552756"/>
            <a:ext cx="1835726" cy="1835726"/>
          </a:xfrm>
          <a:prstGeom prst="ellipse">
            <a:avLst/>
          </a:prstGeom>
          <a:gradFill flip="none" rotWithShape="1">
            <a:gsLst>
              <a:gs pos="0">
                <a:srgbClr val="BFBFBF"/>
              </a:gs>
              <a:gs pos="40000">
                <a:srgbClr val="FFFFFF"/>
              </a:gs>
              <a:gs pos="100000">
                <a:srgbClr val="0F6FC6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rgbClr val="000000"/>
              </a:solidFill>
              <a:cs typeface="+mn-ea"/>
            </a:endParaRPr>
          </a:p>
        </p:txBody>
      </p:sp>
      <p:sp>
        <p:nvSpPr>
          <p:cNvPr id="53" name="标题 4"/>
          <p:cNvSpPr txBox="1">
            <a:spLocks/>
          </p:cNvSpPr>
          <p:nvPr/>
        </p:nvSpPr>
        <p:spPr>
          <a:xfrm>
            <a:off x="3733405" y="1790742"/>
            <a:ext cx="2397270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2800" b="1" dirty="0">
                <a:solidFill>
                  <a:srgbClr val="2C3637"/>
                </a:solidFill>
                <a:latin typeface="黑体"/>
                <a:cs typeface="+mn-ea"/>
              </a:rPr>
              <a:t>点击输入标题</a:t>
            </a:r>
          </a:p>
        </p:txBody>
      </p:sp>
      <p:sp>
        <p:nvSpPr>
          <p:cNvPr id="64" name="标题 4"/>
          <p:cNvSpPr txBox="1">
            <a:spLocks/>
          </p:cNvSpPr>
          <p:nvPr/>
        </p:nvSpPr>
        <p:spPr>
          <a:xfrm>
            <a:off x="1437524" y="2908643"/>
            <a:ext cx="1781734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rgbClr val="C00000"/>
                </a:solidFill>
                <a:latin typeface="黑体"/>
                <a:cs typeface="+mn-ea"/>
              </a:rPr>
              <a:t>第四章</a:t>
            </a:r>
          </a:p>
        </p:txBody>
      </p:sp>
      <p:sp>
        <p:nvSpPr>
          <p:cNvPr id="65" name="椭圆 64"/>
          <p:cNvSpPr/>
          <p:nvPr/>
        </p:nvSpPr>
        <p:spPr>
          <a:xfrm>
            <a:off x="1475656" y="1630553"/>
            <a:ext cx="1680133" cy="1680133"/>
          </a:xfrm>
          <a:prstGeom prst="ellipse">
            <a:avLst/>
          </a:prstGeom>
          <a:noFill/>
          <a:ln w="31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rgbClr val="FFFFFF"/>
              </a:solidFill>
              <a:cs typeface="+mn-ea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3491880" y="2260305"/>
            <a:ext cx="2880320" cy="0"/>
          </a:xfrm>
          <a:prstGeom prst="line">
            <a:avLst/>
          </a:prstGeom>
          <a:ln>
            <a:solidFill>
              <a:srgbClr val="2C363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KSO_Shape"/>
          <p:cNvSpPr>
            <a:spLocks/>
          </p:cNvSpPr>
          <p:nvPr/>
        </p:nvSpPr>
        <p:spPr bwMode="auto">
          <a:xfrm>
            <a:off x="1850443" y="1936789"/>
            <a:ext cx="1009888" cy="858403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2">
              <a:solidFill>
                <a:srgbClr val="FFFFFF"/>
              </a:solidFill>
              <a:cs typeface="+mn-ea"/>
            </a:endParaRPr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1" y="5085629"/>
            <a:ext cx="9161314" cy="611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 sz="1012">
              <a:solidFill>
                <a:srgbClr val="000000"/>
              </a:solidFill>
              <a:cs typeface="+mn-ea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3491880" y="250045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添加内容</a:t>
            </a:r>
            <a:endParaRPr lang="zh-CN" altLang="en-US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42" name="TextBox 25"/>
          <p:cNvSpPr txBox="1"/>
          <p:nvPr/>
        </p:nvSpPr>
        <p:spPr>
          <a:xfrm>
            <a:off x="4544551" y="250045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43" name="TextBox 26"/>
          <p:cNvSpPr txBox="1"/>
          <p:nvPr/>
        </p:nvSpPr>
        <p:spPr>
          <a:xfrm>
            <a:off x="5554577" y="250045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4" name="TextBox 27"/>
          <p:cNvSpPr txBox="1"/>
          <p:nvPr/>
        </p:nvSpPr>
        <p:spPr>
          <a:xfrm>
            <a:off x="3491880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5" name="TextBox 28"/>
          <p:cNvSpPr txBox="1"/>
          <p:nvPr/>
        </p:nvSpPr>
        <p:spPr>
          <a:xfrm>
            <a:off x="4544552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6" name="TextBox 29"/>
          <p:cNvSpPr txBox="1"/>
          <p:nvPr/>
        </p:nvSpPr>
        <p:spPr>
          <a:xfrm>
            <a:off x="5554191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</p:spTree>
    <p:extLst>
      <p:ext uri="{BB962C8B-B14F-4D97-AF65-F5344CB8AC3E}">
        <p14:creationId xmlns:p14="http://schemas.microsoft.com/office/powerpoint/2010/main" val="2470178474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3" grpId="0"/>
      <p:bldP spid="64" grpId="0"/>
      <p:bldP spid="65" grpId="0" animBg="1"/>
      <p:bldP spid="77" grpId="0" animBg="1"/>
      <p:bldP spid="39" grpId="0"/>
      <p:bldP spid="42" grpId="0"/>
      <p:bldP spid="43" grpId="0"/>
      <p:bldP spid="54" grpId="0"/>
      <p:bldP spid="55" grpId="0"/>
      <p:bldP spid="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1621610" y="1250443"/>
            <a:ext cx="1716709" cy="312233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39700" dist="50800" dir="2700000" algn="tl" rotWithShape="0">
              <a:schemeClr val="tx1">
                <a:alpha val="29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805682" y="1250443"/>
            <a:ext cx="1716709" cy="3122331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39700" dist="50800" dir="2700000" algn="tl" rotWithShape="0">
              <a:schemeClr val="tx1">
                <a:alpha val="29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06363" y="1208043"/>
            <a:ext cx="1747199" cy="1747199"/>
            <a:chOff x="4184106" y="2952206"/>
            <a:chExt cx="3823790" cy="3823790"/>
          </a:xfrm>
        </p:grpSpPr>
        <p:sp>
          <p:nvSpPr>
            <p:cNvPr id="7" name="椭圆 6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9" name="椭圆 8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rgbClr val="C00000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rgbClr val="C00000">
                    <a:alpha val="85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rgbClr val="C00000">
                    <a:alpha val="64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1598793" y="3290527"/>
            <a:ext cx="1762338" cy="597479"/>
            <a:chOff x="2061936" y="5263650"/>
            <a:chExt cx="2349784" cy="796639"/>
          </a:xfrm>
        </p:grpSpPr>
        <p:sp>
          <p:nvSpPr>
            <p:cNvPr id="12" name="文本框 11"/>
            <p:cNvSpPr txBox="1"/>
            <p:nvPr/>
          </p:nvSpPr>
          <p:spPr bwMode="auto">
            <a:xfrm>
              <a:off x="2217364" y="5498597"/>
              <a:ext cx="2038928" cy="561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 smtClean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 bwMode="auto">
            <a:xfrm>
              <a:off x="2061936" y="5263650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spc="75" dirty="0">
                  <a:solidFill>
                    <a:srgbClr val="C00000"/>
                  </a:solidFill>
                  <a:latin typeface="微软雅黑"/>
                  <a:ea typeface="微软雅黑"/>
                </a:rPr>
                <a:t>在此添加标题</a:t>
              </a: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1867748" y="3081738"/>
            <a:ext cx="122442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5789200" y="1208043"/>
            <a:ext cx="1747199" cy="1747199"/>
            <a:chOff x="4184106" y="2952206"/>
            <a:chExt cx="3823790" cy="3823790"/>
          </a:xfrm>
        </p:grpSpPr>
        <p:sp>
          <p:nvSpPr>
            <p:cNvPr id="16" name="椭圆 15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18" name="椭圆 17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chemeClr val="tx1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rgbClr val="002B82">
                    <a:alpha val="85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rgbClr val="002B82">
                    <a:alpha val="64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5781631" y="3290528"/>
            <a:ext cx="1762338" cy="597477"/>
            <a:chOff x="2061936" y="5263650"/>
            <a:chExt cx="2349784" cy="796636"/>
          </a:xfrm>
        </p:grpSpPr>
        <p:sp>
          <p:nvSpPr>
            <p:cNvPr id="21" name="文本框 20"/>
            <p:cNvSpPr txBox="1"/>
            <p:nvPr/>
          </p:nvSpPr>
          <p:spPr bwMode="auto">
            <a:xfrm>
              <a:off x="2217364" y="5498594"/>
              <a:ext cx="2038928" cy="561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 bwMode="auto">
            <a:xfrm>
              <a:off x="2061936" y="5263650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spc="75" dirty="0">
                  <a:solidFill>
                    <a:schemeClr val="accent4"/>
                  </a:solidFill>
                  <a:latin typeface="微软雅黑"/>
                  <a:ea typeface="微软雅黑"/>
                </a:rPr>
                <a:t>在此添加标题</a:t>
              </a: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6050585" y="3081738"/>
            <a:ext cx="122442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右箭头 23"/>
          <p:cNvSpPr/>
          <p:nvPr/>
        </p:nvSpPr>
        <p:spPr>
          <a:xfrm flipH="1">
            <a:off x="3679476" y="1932302"/>
            <a:ext cx="1785049" cy="255944"/>
          </a:xfrm>
          <a:prstGeom prst="rightArrow">
            <a:avLst>
              <a:gd name="adj1" fmla="val 55075"/>
              <a:gd name="adj2" fmla="val 6184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3679476" y="3434971"/>
            <a:ext cx="1785049" cy="255944"/>
          </a:xfrm>
          <a:prstGeom prst="rightArrow">
            <a:avLst>
              <a:gd name="adj1" fmla="val 55075"/>
              <a:gd name="adj2" fmla="val 618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FFFFFF"/>
              </a:solidFill>
              <a:latin typeface="微软雅黑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718963" y="2515806"/>
            <a:ext cx="1706075" cy="722342"/>
            <a:chOff x="1502659" y="4629752"/>
            <a:chExt cx="2067969" cy="963121"/>
          </a:xfrm>
        </p:grpSpPr>
        <p:sp>
          <p:nvSpPr>
            <p:cNvPr id="27" name="文本框 26"/>
            <p:cNvSpPr txBox="1"/>
            <p:nvPr/>
          </p:nvSpPr>
          <p:spPr bwMode="auto">
            <a:xfrm>
              <a:off x="1502659" y="5008098"/>
              <a:ext cx="206796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5E5E5E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 bwMode="auto">
            <a:xfrm>
              <a:off x="1555947" y="4629752"/>
              <a:ext cx="1961390" cy="492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pc="75" dirty="0">
                  <a:solidFill>
                    <a:srgbClr val="5E5E5E"/>
                  </a:solidFill>
                  <a:latin typeface="微软雅黑"/>
                  <a:ea typeface="微软雅黑"/>
                </a:rPr>
                <a:t>在此添加标题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421995" y="1854435"/>
            <a:ext cx="481610" cy="454415"/>
            <a:chOff x="3098700" y="5569159"/>
            <a:chExt cx="642147" cy="605886"/>
          </a:xfrm>
          <a:solidFill>
            <a:schemeClr val="tx1"/>
          </a:solidFill>
        </p:grpSpPr>
        <p:sp>
          <p:nvSpPr>
            <p:cNvPr id="30" name="Freeform 349"/>
            <p:cNvSpPr>
              <a:spLocks/>
            </p:cNvSpPr>
            <p:nvPr/>
          </p:nvSpPr>
          <p:spPr bwMode="auto">
            <a:xfrm>
              <a:off x="3119543" y="5569159"/>
              <a:ext cx="621304" cy="392027"/>
            </a:xfrm>
            <a:custGeom>
              <a:avLst/>
              <a:gdLst>
                <a:gd name="T0" fmla="*/ 880 w 921"/>
                <a:gd name="T1" fmla="*/ 447 h 581"/>
                <a:gd name="T2" fmla="*/ 879 w 921"/>
                <a:gd name="T3" fmla="*/ 427 h 581"/>
                <a:gd name="T4" fmla="*/ 431 w 921"/>
                <a:gd name="T5" fmla="*/ 0 h 581"/>
                <a:gd name="T6" fmla="*/ 3 w 921"/>
                <a:gd name="T7" fmla="*/ 317 h 581"/>
                <a:gd name="T8" fmla="*/ 0 w 921"/>
                <a:gd name="T9" fmla="*/ 326 h 581"/>
                <a:gd name="T10" fmla="*/ 108 w 921"/>
                <a:gd name="T11" fmla="*/ 326 h 581"/>
                <a:gd name="T12" fmla="*/ 109 w 921"/>
                <a:gd name="T13" fmla="*/ 322 h 581"/>
                <a:gd name="T14" fmla="*/ 431 w 921"/>
                <a:gd name="T15" fmla="*/ 102 h 581"/>
                <a:gd name="T16" fmla="*/ 776 w 921"/>
                <a:gd name="T17" fmla="*/ 424 h 581"/>
                <a:gd name="T18" fmla="*/ 778 w 921"/>
                <a:gd name="T19" fmla="*/ 447 h 581"/>
                <a:gd name="T20" fmla="*/ 729 w 921"/>
                <a:gd name="T21" fmla="*/ 447 h 581"/>
                <a:gd name="T22" fmla="*/ 826 w 921"/>
                <a:gd name="T23" fmla="*/ 581 h 581"/>
                <a:gd name="T24" fmla="*/ 921 w 921"/>
                <a:gd name="T25" fmla="*/ 447 h 581"/>
                <a:gd name="T26" fmla="*/ 880 w 921"/>
                <a:gd name="T27" fmla="*/ 44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58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1" name="Freeform 350"/>
            <p:cNvSpPr>
              <a:spLocks/>
            </p:cNvSpPr>
            <p:nvPr/>
          </p:nvSpPr>
          <p:spPr bwMode="auto">
            <a:xfrm>
              <a:off x="3098700" y="5880953"/>
              <a:ext cx="565341" cy="294092"/>
            </a:xfrm>
            <a:custGeom>
              <a:avLst/>
              <a:gdLst>
                <a:gd name="T0" fmla="*/ 704 w 838"/>
                <a:gd name="T1" fmla="*/ 235 h 436"/>
                <a:gd name="T2" fmla="*/ 462 w 838"/>
                <a:gd name="T3" fmla="*/ 334 h 436"/>
                <a:gd name="T4" fmla="*/ 166 w 838"/>
                <a:gd name="T5" fmla="*/ 166 h 436"/>
                <a:gd name="T6" fmla="*/ 147 w 838"/>
                <a:gd name="T7" fmla="*/ 134 h 436"/>
                <a:gd name="T8" fmla="*/ 192 w 838"/>
                <a:gd name="T9" fmla="*/ 134 h 436"/>
                <a:gd name="T10" fmla="*/ 95 w 838"/>
                <a:gd name="T11" fmla="*/ 0 h 436"/>
                <a:gd name="T12" fmla="*/ 0 w 838"/>
                <a:gd name="T13" fmla="*/ 134 h 436"/>
                <a:gd name="T14" fmla="*/ 38 w 838"/>
                <a:gd name="T15" fmla="*/ 134 h 436"/>
                <a:gd name="T16" fmla="*/ 43 w 838"/>
                <a:gd name="T17" fmla="*/ 147 h 436"/>
                <a:gd name="T18" fmla="*/ 462 w 838"/>
                <a:gd name="T19" fmla="*/ 436 h 436"/>
                <a:gd name="T20" fmla="*/ 830 w 838"/>
                <a:gd name="T21" fmla="*/ 244 h 436"/>
                <a:gd name="T22" fmla="*/ 838 w 838"/>
                <a:gd name="T23" fmla="*/ 233 h 436"/>
                <a:gd name="T24" fmla="*/ 706 w 838"/>
                <a:gd name="T25" fmla="*/ 233 h 436"/>
                <a:gd name="T26" fmla="*/ 704 w 838"/>
                <a:gd name="T27" fmla="*/ 23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8" h="436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2" name="Freeform 351"/>
            <p:cNvSpPr>
              <a:spLocks noEditPoints="1"/>
            </p:cNvSpPr>
            <p:nvPr/>
          </p:nvSpPr>
          <p:spPr bwMode="auto">
            <a:xfrm>
              <a:off x="3217193" y="5689366"/>
              <a:ext cx="380606" cy="371184"/>
            </a:xfrm>
            <a:custGeom>
              <a:avLst/>
              <a:gdLst>
                <a:gd name="T0" fmla="*/ 0 w 564"/>
                <a:gd name="T1" fmla="*/ 227 h 550"/>
                <a:gd name="T2" fmla="*/ 0 w 564"/>
                <a:gd name="T3" fmla="*/ 327 h 550"/>
                <a:gd name="T4" fmla="*/ 46 w 564"/>
                <a:gd name="T5" fmla="*/ 327 h 550"/>
                <a:gd name="T6" fmla="*/ 80 w 564"/>
                <a:gd name="T7" fmla="*/ 407 h 550"/>
                <a:gd name="T8" fmla="*/ 48 w 564"/>
                <a:gd name="T9" fmla="*/ 439 h 550"/>
                <a:gd name="T10" fmla="*/ 119 w 564"/>
                <a:gd name="T11" fmla="*/ 510 h 550"/>
                <a:gd name="T12" fmla="*/ 151 w 564"/>
                <a:gd name="T13" fmla="*/ 478 h 550"/>
                <a:gd name="T14" fmla="*/ 230 w 564"/>
                <a:gd name="T15" fmla="*/ 511 h 550"/>
                <a:gd name="T16" fmla="*/ 230 w 564"/>
                <a:gd name="T17" fmla="*/ 550 h 550"/>
                <a:gd name="T18" fmla="*/ 330 w 564"/>
                <a:gd name="T19" fmla="*/ 550 h 550"/>
                <a:gd name="T20" fmla="*/ 330 w 564"/>
                <a:gd name="T21" fmla="*/ 512 h 550"/>
                <a:gd name="T22" fmla="*/ 414 w 564"/>
                <a:gd name="T23" fmla="*/ 478 h 550"/>
                <a:gd name="T24" fmla="*/ 444 w 564"/>
                <a:gd name="T25" fmla="*/ 509 h 550"/>
                <a:gd name="T26" fmla="*/ 515 w 564"/>
                <a:gd name="T27" fmla="*/ 438 h 550"/>
                <a:gd name="T28" fmla="*/ 485 w 564"/>
                <a:gd name="T29" fmla="*/ 408 h 550"/>
                <a:gd name="T30" fmla="*/ 520 w 564"/>
                <a:gd name="T31" fmla="*/ 327 h 550"/>
                <a:gd name="T32" fmla="*/ 564 w 564"/>
                <a:gd name="T33" fmla="*/ 327 h 550"/>
                <a:gd name="T34" fmla="*/ 564 w 564"/>
                <a:gd name="T35" fmla="*/ 227 h 550"/>
                <a:gd name="T36" fmla="*/ 521 w 564"/>
                <a:gd name="T37" fmla="*/ 227 h 550"/>
                <a:gd name="T38" fmla="*/ 486 w 564"/>
                <a:gd name="T39" fmla="*/ 143 h 550"/>
                <a:gd name="T40" fmla="*/ 518 w 564"/>
                <a:gd name="T41" fmla="*/ 111 h 550"/>
                <a:gd name="T42" fmla="*/ 447 w 564"/>
                <a:gd name="T43" fmla="*/ 40 h 550"/>
                <a:gd name="T44" fmla="*/ 415 w 564"/>
                <a:gd name="T45" fmla="*/ 72 h 550"/>
                <a:gd name="T46" fmla="*/ 330 w 564"/>
                <a:gd name="T47" fmla="*/ 38 h 550"/>
                <a:gd name="T48" fmla="*/ 330 w 564"/>
                <a:gd name="T49" fmla="*/ 0 h 550"/>
                <a:gd name="T50" fmla="*/ 230 w 564"/>
                <a:gd name="T51" fmla="*/ 0 h 550"/>
                <a:gd name="T52" fmla="*/ 230 w 564"/>
                <a:gd name="T53" fmla="*/ 39 h 550"/>
                <a:gd name="T54" fmla="*/ 150 w 564"/>
                <a:gd name="T55" fmla="*/ 73 h 550"/>
                <a:gd name="T56" fmla="*/ 116 w 564"/>
                <a:gd name="T57" fmla="*/ 39 h 550"/>
                <a:gd name="T58" fmla="*/ 45 w 564"/>
                <a:gd name="T59" fmla="*/ 110 h 550"/>
                <a:gd name="T60" fmla="*/ 79 w 564"/>
                <a:gd name="T61" fmla="*/ 144 h 550"/>
                <a:gd name="T62" fmla="*/ 45 w 564"/>
                <a:gd name="T63" fmla="*/ 227 h 550"/>
                <a:gd name="T64" fmla="*/ 0 w 564"/>
                <a:gd name="T65" fmla="*/ 227 h 550"/>
                <a:gd name="T66" fmla="*/ 283 w 564"/>
                <a:gd name="T67" fmla="*/ 104 h 550"/>
                <a:gd name="T68" fmla="*/ 456 w 564"/>
                <a:gd name="T69" fmla="*/ 275 h 550"/>
                <a:gd name="T70" fmla="*/ 283 w 564"/>
                <a:gd name="T71" fmla="*/ 446 h 550"/>
                <a:gd name="T72" fmla="*/ 110 w 564"/>
                <a:gd name="T73" fmla="*/ 275 h 550"/>
                <a:gd name="T74" fmla="*/ 283 w 564"/>
                <a:gd name="T75" fmla="*/ 10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4" h="550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3" name="Freeform 352"/>
            <p:cNvSpPr>
              <a:spLocks noEditPoints="1"/>
            </p:cNvSpPr>
            <p:nvPr/>
          </p:nvSpPr>
          <p:spPr bwMode="auto">
            <a:xfrm>
              <a:off x="3319126" y="5787872"/>
              <a:ext cx="176170" cy="174742"/>
            </a:xfrm>
            <a:custGeom>
              <a:avLst/>
              <a:gdLst>
                <a:gd name="T0" fmla="*/ 131 w 261"/>
                <a:gd name="T1" fmla="*/ 259 h 259"/>
                <a:gd name="T2" fmla="*/ 261 w 261"/>
                <a:gd name="T3" fmla="*/ 129 h 259"/>
                <a:gd name="T4" fmla="*/ 131 w 261"/>
                <a:gd name="T5" fmla="*/ 0 h 259"/>
                <a:gd name="T6" fmla="*/ 0 w 261"/>
                <a:gd name="T7" fmla="*/ 129 h 259"/>
                <a:gd name="T8" fmla="*/ 131 w 261"/>
                <a:gd name="T9" fmla="*/ 259 h 259"/>
                <a:gd name="T10" fmla="*/ 131 w 261"/>
                <a:gd name="T11" fmla="*/ 42 h 259"/>
                <a:gd name="T12" fmla="*/ 219 w 261"/>
                <a:gd name="T13" fmla="*/ 129 h 259"/>
                <a:gd name="T14" fmla="*/ 131 w 261"/>
                <a:gd name="T15" fmla="*/ 217 h 259"/>
                <a:gd name="T16" fmla="*/ 42 w 261"/>
                <a:gd name="T17" fmla="*/ 129 h 259"/>
                <a:gd name="T18" fmla="*/ 131 w 261"/>
                <a:gd name="T19" fmla="*/ 4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4" name="Oval 353"/>
            <p:cNvSpPr>
              <a:spLocks noChangeArrowheads="1"/>
            </p:cNvSpPr>
            <p:nvPr/>
          </p:nvSpPr>
          <p:spPr bwMode="auto">
            <a:xfrm>
              <a:off x="3375945" y="5844406"/>
              <a:ext cx="62530" cy="608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306391" y="1863987"/>
            <a:ext cx="387965" cy="435313"/>
            <a:chOff x="3199776" y="780891"/>
            <a:chExt cx="470261" cy="527652"/>
          </a:xfrm>
          <a:solidFill>
            <a:srgbClr val="C00000"/>
          </a:solidFill>
        </p:grpSpPr>
        <p:sp>
          <p:nvSpPr>
            <p:cNvPr id="36" name="Freeform 433"/>
            <p:cNvSpPr>
              <a:spLocks noEditPoints="1"/>
            </p:cNvSpPr>
            <p:nvPr/>
          </p:nvSpPr>
          <p:spPr bwMode="auto">
            <a:xfrm>
              <a:off x="3262591" y="927080"/>
              <a:ext cx="64814" cy="65671"/>
            </a:xfrm>
            <a:custGeom>
              <a:avLst/>
              <a:gdLst>
                <a:gd name="T0" fmla="*/ 96 w 96"/>
                <a:gd name="T1" fmla="*/ 48 h 97"/>
                <a:gd name="T2" fmla="*/ 48 w 96"/>
                <a:gd name="T3" fmla="*/ 0 h 97"/>
                <a:gd name="T4" fmla="*/ 0 w 96"/>
                <a:gd name="T5" fmla="*/ 48 h 97"/>
                <a:gd name="T6" fmla="*/ 48 w 96"/>
                <a:gd name="T7" fmla="*/ 97 h 97"/>
                <a:gd name="T8" fmla="*/ 96 w 96"/>
                <a:gd name="T9" fmla="*/ 48 h 97"/>
                <a:gd name="T10" fmla="*/ 28 w 96"/>
                <a:gd name="T11" fmla="*/ 71 h 97"/>
                <a:gd name="T12" fmla="*/ 31 w 96"/>
                <a:gd name="T13" fmla="*/ 61 h 97"/>
                <a:gd name="T14" fmla="*/ 45 w 96"/>
                <a:gd name="T15" fmla="*/ 65 h 97"/>
                <a:gd name="T16" fmla="*/ 53 w 96"/>
                <a:gd name="T17" fmla="*/ 60 h 97"/>
                <a:gd name="T18" fmla="*/ 44 w 96"/>
                <a:gd name="T19" fmla="*/ 52 h 97"/>
                <a:gd name="T20" fmla="*/ 29 w 96"/>
                <a:gd name="T21" fmla="*/ 37 h 97"/>
                <a:gd name="T22" fmla="*/ 43 w 96"/>
                <a:gd name="T23" fmla="*/ 21 h 97"/>
                <a:gd name="T24" fmla="*/ 43 w 96"/>
                <a:gd name="T25" fmla="*/ 13 h 97"/>
                <a:gd name="T26" fmla="*/ 52 w 96"/>
                <a:gd name="T27" fmla="*/ 13 h 97"/>
                <a:gd name="T28" fmla="*/ 52 w 96"/>
                <a:gd name="T29" fmla="*/ 21 h 97"/>
                <a:gd name="T30" fmla="*/ 64 w 96"/>
                <a:gd name="T31" fmla="*/ 24 h 97"/>
                <a:gd name="T32" fmla="*/ 62 w 96"/>
                <a:gd name="T33" fmla="*/ 33 h 97"/>
                <a:gd name="T34" fmla="*/ 49 w 96"/>
                <a:gd name="T35" fmla="*/ 30 h 97"/>
                <a:gd name="T36" fmla="*/ 42 w 96"/>
                <a:gd name="T37" fmla="*/ 35 h 97"/>
                <a:gd name="T38" fmla="*/ 52 w 96"/>
                <a:gd name="T39" fmla="*/ 42 h 97"/>
                <a:gd name="T40" fmla="*/ 66 w 96"/>
                <a:gd name="T41" fmla="*/ 58 h 97"/>
                <a:gd name="T42" fmla="*/ 51 w 96"/>
                <a:gd name="T43" fmla="*/ 74 h 97"/>
                <a:gd name="T44" fmla="*/ 51 w 96"/>
                <a:gd name="T45" fmla="*/ 83 h 97"/>
                <a:gd name="T46" fmla="*/ 43 w 96"/>
                <a:gd name="T47" fmla="*/ 83 h 97"/>
                <a:gd name="T48" fmla="*/ 43 w 96"/>
                <a:gd name="T49" fmla="*/ 75 h 97"/>
                <a:gd name="T50" fmla="*/ 28 w 96"/>
                <a:gd name="T51" fmla="*/ 7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97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5"/>
                    <a:pt x="22" y="97"/>
                    <a:pt x="48" y="97"/>
                  </a:cubicBezTo>
                  <a:cubicBezTo>
                    <a:pt x="75" y="97"/>
                    <a:pt x="96" y="75"/>
                    <a:pt x="96" y="48"/>
                  </a:cubicBezTo>
                  <a:close/>
                  <a:moveTo>
                    <a:pt x="28" y="71"/>
                  </a:moveTo>
                  <a:cubicBezTo>
                    <a:pt x="31" y="61"/>
                    <a:pt x="31" y="61"/>
                    <a:pt x="31" y="61"/>
                  </a:cubicBezTo>
                  <a:cubicBezTo>
                    <a:pt x="34" y="63"/>
                    <a:pt x="39" y="65"/>
                    <a:pt x="45" y="65"/>
                  </a:cubicBezTo>
                  <a:cubicBezTo>
                    <a:pt x="50" y="65"/>
                    <a:pt x="53" y="63"/>
                    <a:pt x="53" y="60"/>
                  </a:cubicBezTo>
                  <a:cubicBezTo>
                    <a:pt x="53" y="56"/>
                    <a:pt x="51" y="54"/>
                    <a:pt x="44" y="52"/>
                  </a:cubicBezTo>
                  <a:cubicBezTo>
                    <a:pt x="35" y="49"/>
                    <a:pt x="29" y="45"/>
                    <a:pt x="29" y="37"/>
                  </a:cubicBezTo>
                  <a:cubicBezTo>
                    <a:pt x="29" y="29"/>
                    <a:pt x="34" y="23"/>
                    <a:pt x="43" y="21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7" y="21"/>
                    <a:pt x="61" y="22"/>
                    <a:pt x="64" y="24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59" y="32"/>
                    <a:pt x="55" y="30"/>
                    <a:pt x="49" y="30"/>
                  </a:cubicBezTo>
                  <a:cubicBezTo>
                    <a:pt x="44" y="30"/>
                    <a:pt x="42" y="33"/>
                    <a:pt x="42" y="35"/>
                  </a:cubicBezTo>
                  <a:cubicBezTo>
                    <a:pt x="42" y="38"/>
                    <a:pt x="45" y="40"/>
                    <a:pt x="52" y="42"/>
                  </a:cubicBezTo>
                  <a:cubicBezTo>
                    <a:pt x="62" y="46"/>
                    <a:pt x="66" y="51"/>
                    <a:pt x="66" y="58"/>
                  </a:cubicBezTo>
                  <a:cubicBezTo>
                    <a:pt x="66" y="66"/>
                    <a:pt x="61" y="73"/>
                    <a:pt x="51" y="74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7" y="75"/>
                    <a:pt x="32" y="73"/>
                    <a:pt x="28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7" name="Freeform 434"/>
            <p:cNvSpPr>
              <a:spLocks noEditPoints="1"/>
            </p:cNvSpPr>
            <p:nvPr/>
          </p:nvSpPr>
          <p:spPr bwMode="auto">
            <a:xfrm>
              <a:off x="3367094" y="867120"/>
              <a:ext cx="140479" cy="141621"/>
            </a:xfrm>
            <a:custGeom>
              <a:avLst/>
              <a:gdLst>
                <a:gd name="T0" fmla="*/ 104 w 208"/>
                <a:gd name="T1" fmla="*/ 0 h 210"/>
                <a:gd name="T2" fmla="*/ 0 w 208"/>
                <a:gd name="T3" fmla="*/ 105 h 210"/>
                <a:gd name="T4" fmla="*/ 104 w 208"/>
                <a:gd name="T5" fmla="*/ 210 h 210"/>
                <a:gd name="T6" fmla="*/ 208 w 208"/>
                <a:gd name="T7" fmla="*/ 105 h 210"/>
                <a:gd name="T8" fmla="*/ 104 w 208"/>
                <a:gd name="T9" fmla="*/ 0 h 210"/>
                <a:gd name="T10" fmla="*/ 111 w 208"/>
                <a:gd name="T11" fmla="*/ 161 h 210"/>
                <a:gd name="T12" fmla="*/ 111 w 208"/>
                <a:gd name="T13" fmla="*/ 180 h 210"/>
                <a:gd name="T14" fmla="*/ 92 w 208"/>
                <a:gd name="T15" fmla="*/ 180 h 210"/>
                <a:gd name="T16" fmla="*/ 92 w 208"/>
                <a:gd name="T17" fmla="*/ 163 h 210"/>
                <a:gd name="T18" fmla="*/ 61 w 208"/>
                <a:gd name="T19" fmla="*/ 155 h 210"/>
                <a:gd name="T20" fmla="*/ 66 w 208"/>
                <a:gd name="T21" fmla="*/ 133 h 210"/>
                <a:gd name="T22" fmla="*/ 97 w 208"/>
                <a:gd name="T23" fmla="*/ 141 h 210"/>
                <a:gd name="T24" fmla="*/ 115 w 208"/>
                <a:gd name="T25" fmla="*/ 130 h 210"/>
                <a:gd name="T26" fmla="*/ 95 w 208"/>
                <a:gd name="T27" fmla="*/ 114 h 210"/>
                <a:gd name="T28" fmla="*/ 62 w 208"/>
                <a:gd name="T29" fmla="*/ 80 h 210"/>
                <a:gd name="T30" fmla="*/ 93 w 208"/>
                <a:gd name="T31" fmla="*/ 47 h 210"/>
                <a:gd name="T32" fmla="*/ 93 w 208"/>
                <a:gd name="T33" fmla="*/ 30 h 210"/>
                <a:gd name="T34" fmla="*/ 111 w 208"/>
                <a:gd name="T35" fmla="*/ 30 h 210"/>
                <a:gd name="T36" fmla="*/ 111 w 208"/>
                <a:gd name="T37" fmla="*/ 46 h 210"/>
                <a:gd name="T38" fmla="*/ 138 w 208"/>
                <a:gd name="T39" fmla="*/ 52 h 210"/>
                <a:gd name="T40" fmla="*/ 133 w 208"/>
                <a:gd name="T41" fmla="*/ 73 h 210"/>
                <a:gd name="T42" fmla="*/ 106 w 208"/>
                <a:gd name="T43" fmla="*/ 66 h 210"/>
                <a:gd name="T44" fmla="*/ 90 w 208"/>
                <a:gd name="T45" fmla="*/ 77 h 210"/>
                <a:gd name="T46" fmla="*/ 113 w 208"/>
                <a:gd name="T47" fmla="*/ 93 h 210"/>
                <a:gd name="T48" fmla="*/ 143 w 208"/>
                <a:gd name="T49" fmla="*/ 127 h 210"/>
                <a:gd name="T50" fmla="*/ 111 w 208"/>
                <a:gd name="T51" fmla="*/ 16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210">
                  <a:moveTo>
                    <a:pt x="104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3"/>
                    <a:pt x="47" y="210"/>
                    <a:pt x="104" y="210"/>
                  </a:cubicBezTo>
                  <a:cubicBezTo>
                    <a:pt x="162" y="210"/>
                    <a:pt x="208" y="163"/>
                    <a:pt x="208" y="105"/>
                  </a:cubicBezTo>
                  <a:cubicBezTo>
                    <a:pt x="208" y="47"/>
                    <a:pt x="162" y="0"/>
                    <a:pt x="104" y="0"/>
                  </a:cubicBezTo>
                  <a:close/>
                  <a:moveTo>
                    <a:pt x="111" y="161"/>
                  </a:moveTo>
                  <a:cubicBezTo>
                    <a:pt x="111" y="180"/>
                    <a:pt x="111" y="180"/>
                    <a:pt x="111" y="180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80" y="162"/>
                    <a:pt x="68" y="159"/>
                    <a:pt x="61" y="155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4" y="138"/>
                    <a:pt x="85" y="141"/>
                    <a:pt x="97" y="141"/>
                  </a:cubicBezTo>
                  <a:cubicBezTo>
                    <a:pt x="108" y="141"/>
                    <a:pt x="115" y="137"/>
                    <a:pt x="115" y="130"/>
                  </a:cubicBezTo>
                  <a:cubicBezTo>
                    <a:pt x="115" y="123"/>
                    <a:pt x="109" y="118"/>
                    <a:pt x="95" y="114"/>
                  </a:cubicBezTo>
                  <a:cubicBezTo>
                    <a:pt x="76" y="107"/>
                    <a:pt x="62" y="98"/>
                    <a:pt x="62" y="80"/>
                  </a:cubicBezTo>
                  <a:cubicBezTo>
                    <a:pt x="62" y="64"/>
                    <a:pt x="74" y="51"/>
                    <a:pt x="93" y="47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24" y="46"/>
                    <a:pt x="132" y="49"/>
                    <a:pt x="138" y="52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28" y="71"/>
                    <a:pt x="120" y="66"/>
                    <a:pt x="106" y="66"/>
                  </a:cubicBezTo>
                  <a:cubicBezTo>
                    <a:pt x="94" y="66"/>
                    <a:pt x="90" y="72"/>
                    <a:pt x="90" y="77"/>
                  </a:cubicBezTo>
                  <a:cubicBezTo>
                    <a:pt x="90" y="83"/>
                    <a:pt x="97" y="87"/>
                    <a:pt x="113" y="93"/>
                  </a:cubicBezTo>
                  <a:cubicBezTo>
                    <a:pt x="135" y="100"/>
                    <a:pt x="143" y="111"/>
                    <a:pt x="143" y="127"/>
                  </a:cubicBezTo>
                  <a:cubicBezTo>
                    <a:pt x="143" y="144"/>
                    <a:pt x="132" y="158"/>
                    <a:pt x="111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8" name="Freeform 435"/>
            <p:cNvSpPr>
              <a:spLocks noEditPoints="1"/>
            </p:cNvSpPr>
            <p:nvPr/>
          </p:nvSpPr>
          <p:spPr bwMode="auto">
            <a:xfrm>
              <a:off x="3282007" y="1022446"/>
              <a:ext cx="89941" cy="91083"/>
            </a:xfrm>
            <a:custGeom>
              <a:avLst/>
              <a:gdLst>
                <a:gd name="T0" fmla="*/ 67 w 133"/>
                <a:gd name="T1" fmla="*/ 0 h 135"/>
                <a:gd name="T2" fmla="*/ 0 w 133"/>
                <a:gd name="T3" fmla="*/ 68 h 135"/>
                <a:gd name="T4" fmla="*/ 67 w 133"/>
                <a:gd name="T5" fmla="*/ 135 h 135"/>
                <a:gd name="T6" fmla="*/ 133 w 133"/>
                <a:gd name="T7" fmla="*/ 68 h 135"/>
                <a:gd name="T8" fmla="*/ 67 w 133"/>
                <a:gd name="T9" fmla="*/ 0 h 135"/>
                <a:gd name="T10" fmla="*/ 71 w 133"/>
                <a:gd name="T11" fmla="*/ 104 h 135"/>
                <a:gd name="T12" fmla="*/ 71 w 133"/>
                <a:gd name="T13" fmla="*/ 116 h 135"/>
                <a:gd name="T14" fmla="*/ 59 w 133"/>
                <a:gd name="T15" fmla="*/ 116 h 135"/>
                <a:gd name="T16" fmla="*/ 59 w 133"/>
                <a:gd name="T17" fmla="*/ 105 h 135"/>
                <a:gd name="T18" fmla="*/ 39 w 133"/>
                <a:gd name="T19" fmla="*/ 100 h 135"/>
                <a:gd name="T20" fmla="*/ 43 w 133"/>
                <a:gd name="T21" fmla="*/ 86 h 135"/>
                <a:gd name="T22" fmla="*/ 62 w 133"/>
                <a:gd name="T23" fmla="*/ 91 h 135"/>
                <a:gd name="T24" fmla="*/ 74 w 133"/>
                <a:gd name="T25" fmla="*/ 84 h 135"/>
                <a:gd name="T26" fmla="*/ 61 w 133"/>
                <a:gd name="T27" fmla="*/ 73 h 135"/>
                <a:gd name="T28" fmla="*/ 40 w 133"/>
                <a:gd name="T29" fmla="*/ 52 h 135"/>
                <a:gd name="T30" fmla="*/ 60 w 133"/>
                <a:gd name="T31" fmla="*/ 31 h 135"/>
                <a:gd name="T32" fmla="*/ 60 w 133"/>
                <a:gd name="T33" fmla="*/ 20 h 135"/>
                <a:gd name="T34" fmla="*/ 72 w 133"/>
                <a:gd name="T35" fmla="*/ 20 h 135"/>
                <a:gd name="T36" fmla="*/ 72 w 133"/>
                <a:gd name="T37" fmla="*/ 30 h 135"/>
                <a:gd name="T38" fmla="*/ 89 w 133"/>
                <a:gd name="T39" fmla="*/ 34 h 135"/>
                <a:gd name="T40" fmla="*/ 85 w 133"/>
                <a:gd name="T41" fmla="*/ 47 h 135"/>
                <a:gd name="T42" fmla="*/ 68 w 133"/>
                <a:gd name="T43" fmla="*/ 43 h 135"/>
                <a:gd name="T44" fmla="*/ 58 w 133"/>
                <a:gd name="T45" fmla="*/ 50 h 135"/>
                <a:gd name="T46" fmla="*/ 72 w 133"/>
                <a:gd name="T47" fmla="*/ 60 h 135"/>
                <a:gd name="T48" fmla="*/ 92 w 133"/>
                <a:gd name="T49" fmla="*/ 82 h 135"/>
                <a:gd name="T50" fmla="*/ 71 w 133"/>
                <a:gd name="T51" fmla="*/ 10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135">
                  <a:moveTo>
                    <a:pt x="67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5"/>
                    <a:pt x="30" y="135"/>
                    <a:pt x="67" y="135"/>
                  </a:cubicBezTo>
                  <a:cubicBezTo>
                    <a:pt x="104" y="135"/>
                    <a:pt x="133" y="105"/>
                    <a:pt x="133" y="68"/>
                  </a:cubicBezTo>
                  <a:cubicBezTo>
                    <a:pt x="133" y="31"/>
                    <a:pt x="104" y="0"/>
                    <a:pt x="67" y="0"/>
                  </a:cubicBezTo>
                  <a:close/>
                  <a:moveTo>
                    <a:pt x="71" y="104"/>
                  </a:moveTo>
                  <a:cubicBezTo>
                    <a:pt x="71" y="116"/>
                    <a:pt x="71" y="116"/>
                    <a:pt x="71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1" y="104"/>
                    <a:pt x="44" y="102"/>
                    <a:pt x="39" y="100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8" y="88"/>
                    <a:pt x="55" y="91"/>
                    <a:pt x="62" y="91"/>
                  </a:cubicBezTo>
                  <a:cubicBezTo>
                    <a:pt x="69" y="91"/>
                    <a:pt x="74" y="88"/>
                    <a:pt x="74" y="84"/>
                  </a:cubicBezTo>
                  <a:cubicBezTo>
                    <a:pt x="74" y="79"/>
                    <a:pt x="70" y="76"/>
                    <a:pt x="61" y="73"/>
                  </a:cubicBezTo>
                  <a:cubicBezTo>
                    <a:pt x="49" y="69"/>
                    <a:pt x="40" y="63"/>
                    <a:pt x="40" y="52"/>
                  </a:cubicBezTo>
                  <a:cubicBezTo>
                    <a:pt x="40" y="41"/>
                    <a:pt x="47" y="33"/>
                    <a:pt x="60" y="3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9" y="30"/>
                    <a:pt x="85" y="32"/>
                    <a:pt x="89" y="34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2" y="46"/>
                    <a:pt x="77" y="43"/>
                    <a:pt x="68" y="43"/>
                  </a:cubicBezTo>
                  <a:cubicBezTo>
                    <a:pt x="61" y="43"/>
                    <a:pt x="58" y="46"/>
                    <a:pt x="58" y="50"/>
                  </a:cubicBezTo>
                  <a:cubicBezTo>
                    <a:pt x="58" y="54"/>
                    <a:pt x="62" y="56"/>
                    <a:pt x="72" y="60"/>
                  </a:cubicBezTo>
                  <a:cubicBezTo>
                    <a:pt x="86" y="65"/>
                    <a:pt x="92" y="71"/>
                    <a:pt x="92" y="82"/>
                  </a:cubicBezTo>
                  <a:cubicBezTo>
                    <a:pt x="92" y="93"/>
                    <a:pt x="85" y="101"/>
                    <a:pt x="71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9" name="Freeform 436"/>
            <p:cNvSpPr>
              <a:spLocks noEditPoints="1"/>
            </p:cNvSpPr>
            <p:nvPr/>
          </p:nvSpPr>
          <p:spPr bwMode="auto">
            <a:xfrm>
              <a:off x="3199776" y="780891"/>
              <a:ext cx="470261" cy="527652"/>
            </a:xfrm>
            <a:custGeom>
              <a:avLst/>
              <a:gdLst>
                <a:gd name="T0" fmla="*/ 652 w 697"/>
                <a:gd name="T1" fmla="*/ 426 h 782"/>
                <a:gd name="T2" fmla="*/ 601 w 697"/>
                <a:gd name="T3" fmla="*/ 366 h 782"/>
                <a:gd name="T4" fmla="*/ 603 w 697"/>
                <a:gd name="T5" fmla="*/ 267 h 782"/>
                <a:gd name="T6" fmla="*/ 585 w 697"/>
                <a:gd name="T7" fmla="*/ 182 h 782"/>
                <a:gd name="T8" fmla="*/ 509 w 697"/>
                <a:gd name="T9" fmla="*/ 80 h 782"/>
                <a:gd name="T10" fmla="*/ 298 w 697"/>
                <a:gd name="T11" fmla="*/ 0 h 782"/>
                <a:gd name="T12" fmla="*/ 0 w 697"/>
                <a:gd name="T13" fmla="*/ 273 h 782"/>
                <a:gd name="T14" fmla="*/ 2 w 697"/>
                <a:gd name="T15" fmla="*/ 302 h 782"/>
                <a:gd name="T16" fmla="*/ 82 w 697"/>
                <a:gd name="T17" fmla="*/ 533 h 782"/>
                <a:gd name="T18" fmla="*/ 0 w 697"/>
                <a:gd name="T19" fmla="*/ 781 h 782"/>
                <a:gd name="T20" fmla="*/ 362 w 697"/>
                <a:gd name="T21" fmla="*/ 782 h 782"/>
                <a:gd name="T22" fmla="*/ 433 w 697"/>
                <a:gd name="T23" fmla="*/ 674 h 782"/>
                <a:gd name="T24" fmla="*/ 545 w 697"/>
                <a:gd name="T25" fmla="*/ 675 h 782"/>
                <a:gd name="T26" fmla="*/ 563 w 697"/>
                <a:gd name="T27" fmla="*/ 673 h 782"/>
                <a:gd name="T28" fmla="*/ 564 w 697"/>
                <a:gd name="T29" fmla="*/ 673 h 782"/>
                <a:gd name="T30" fmla="*/ 564 w 697"/>
                <a:gd name="T31" fmla="*/ 673 h 782"/>
                <a:gd name="T32" fmla="*/ 571 w 697"/>
                <a:gd name="T33" fmla="*/ 601 h 782"/>
                <a:gd name="T34" fmla="*/ 595 w 697"/>
                <a:gd name="T35" fmla="*/ 577 h 782"/>
                <a:gd name="T36" fmla="*/ 595 w 697"/>
                <a:gd name="T37" fmla="*/ 575 h 782"/>
                <a:gd name="T38" fmla="*/ 561 w 697"/>
                <a:gd name="T39" fmla="*/ 554 h 782"/>
                <a:gd name="T40" fmla="*/ 570 w 697"/>
                <a:gd name="T41" fmla="*/ 554 h 782"/>
                <a:gd name="T42" fmla="*/ 598 w 697"/>
                <a:gd name="T43" fmla="*/ 536 h 782"/>
                <a:gd name="T44" fmla="*/ 598 w 697"/>
                <a:gd name="T45" fmla="*/ 535 h 782"/>
                <a:gd name="T46" fmla="*/ 595 w 697"/>
                <a:gd name="T47" fmla="*/ 527 h 782"/>
                <a:gd name="T48" fmla="*/ 611 w 697"/>
                <a:gd name="T49" fmla="*/ 461 h 782"/>
                <a:gd name="T50" fmla="*/ 652 w 697"/>
                <a:gd name="T51" fmla="*/ 426 h 782"/>
                <a:gd name="T52" fmla="*/ 78 w 697"/>
                <a:gd name="T53" fmla="*/ 265 h 782"/>
                <a:gd name="T54" fmla="*/ 141 w 697"/>
                <a:gd name="T55" fmla="*/ 201 h 782"/>
                <a:gd name="T56" fmla="*/ 205 w 697"/>
                <a:gd name="T57" fmla="*/ 265 h 782"/>
                <a:gd name="T58" fmla="*/ 141 w 697"/>
                <a:gd name="T59" fmla="*/ 329 h 782"/>
                <a:gd name="T60" fmla="*/ 78 w 697"/>
                <a:gd name="T61" fmla="*/ 265 h 782"/>
                <a:gd name="T62" fmla="*/ 189 w 697"/>
                <a:gd name="T63" fmla="*/ 514 h 782"/>
                <a:gd name="T64" fmla="*/ 101 w 697"/>
                <a:gd name="T65" fmla="*/ 426 h 782"/>
                <a:gd name="T66" fmla="*/ 189 w 697"/>
                <a:gd name="T67" fmla="*/ 337 h 782"/>
                <a:gd name="T68" fmla="*/ 276 w 697"/>
                <a:gd name="T69" fmla="*/ 426 h 782"/>
                <a:gd name="T70" fmla="*/ 189 w 697"/>
                <a:gd name="T71" fmla="*/ 514 h 782"/>
                <a:gd name="T72" fmla="*/ 352 w 697"/>
                <a:gd name="T73" fmla="*/ 371 h 782"/>
                <a:gd name="T74" fmla="*/ 215 w 697"/>
                <a:gd name="T75" fmla="*/ 233 h 782"/>
                <a:gd name="T76" fmla="*/ 352 w 697"/>
                <a:gd name="T77" fmla="*/ 95 h 782"/>
                <a:gd name="T78" fmla="*/ 489 w 697"/>
                <a:gd name="T79" fmla="*/ 233 h 782"/>
                <a:gd name="T80" fmla="*/ 352 w 697"/>
                <a:gd name="T81" fmla="*/ 371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7" h="782">
                  <a:moveTo>
                    <a:pt x="652" y="426"/>
                  </a:moveTo>
                  <a:cubicBezTo>
                    <a:pt x="636" y="408"/>
                    <a:pt x="611" y="388"/>
                    <a:pt x="601" y="366"/>
                  </a:cubicBezTo>
                  <a:cubicBezTo>
                    <a:pt x="587" y="333"/>
                    <a:pt x="603" y="301"/>
                    <a:pt x="603" y="267"/>
                  </a:cubicBezTo>
                  <a:cubicBezTo>
                    <a:pt x="602" y="240"/>
                    <a:pt x="594" y="207"/>
                    <a:pt x="585" y="182"/>
                  </a:cubicBezTo>
                  <a:cubicBezTo>
                    <a:pt x="570" y="141"/>
                    <a:pt x="543" y="107"/>
                    <a:pt x="509" y="80"/>
                  </a:cubicBezTo>
                  <a:cubicBezTo>
                    <a:pt x="456" y="31"/>
                    <a:pt x="381" y="0"/>
                    <a:pt x="298" y="0"/>
                  </a:cubicBezTo>
                  <a:cubicBezTo>
                    <a:pt x="133" y="0"/>
                    <a:pt x="0" y="122"/>
                    <a:pt x="0" y="273"/>
                  </a:cubicBezTo>
                  <a:cubicBezTo>
                    <a:pt x="0" y="283"/>
                    <a:pt x="1" y="293"/>
                    <a:pt x="2" y="302"/>
                  </a:cubicBezTo>
                  <a:cubicBezTo>
                    <a:pt x="3" y="368"/>
                    <a:pt x="23" y="446"/>
                    <a:pt x="82" y="533"/>
                  </a:cubicBezTo>
                  <a:cubicBezTo>
                    <a:pt x="82" y="533"/>
                    <a:pt x="164" y="697"/>
                    <a:pt x="0" y="781"/>
                  </a:cubicBezTo>
                  <a:cubicBezTo>
                    <a:pt x="362" y="782"/>
                    <a:pt x="362" y="782"/>
                    <a:pt x="362" y="782"/>
                  </a:cubicBezTo>
                  <a:cubicBezTo>
                    <a:pt x="362" y="782"/>
                    <a:pt x="389" y="674"/>
                    <a:pt x="433" y="674"/>
                  </a:cubicBezTo>
                  <a:cubicBezTo>
                    <a:pt x="470" y="674"/>
                    <a:pt x="508" y="677"/>
                    <a:pt x="545" y="675"/>
                  </a:cubicBezTo>
                  <a:cubicBezTo>
                    <a:pt x="553" y="676"/>
                    <a:pt x="558" y="675"/>
                    <a:pt x="563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89" y="660"/>
                    <a:pt x="571" y="601"/>
                    <a:pt x="571" y="601"/>
                  </a:cubicBezTo>
                  <a:cubicBezTo>
                    <a:pt x="586" y="595"/>
                    <a:pt x="595" y="585"/>
                    <a:pt x="595" y="577"/>
                  </a:cubicBezTo>
                  <a:cubicBezTo>
                    <a:pt x="595" y="575"/>
                    <a:pt x="595" y="575"/>
                    <a:pt x="595" y="575"/>
                  </a:cubicBezTo>
                  <a:cubicBezTo>
                    <a:pt x="595" y="565"/>
                    <a:pt x="581" y="557"/>
                    <a:pt x="561" y="554"/>
                  </a:cubicBezTo>
                  <a:cubicBezTo>
                    <a:pt x="570" y="554"/>
                    <a:pt x="570" y="554"/>
                    <a:pt x="570" y="554"/>
                  </a:cubicBezTo>
                  <a:cubicBezTo>
                    <a:pt x="585" y="554"/>
                    <a:pt x="598" y="546"/>
                    <a:pt x="598" y="536"/>
                  </a:cubicBezTo>
                  <a:cubicBezTo>
                    <a:pt x="598" y="535"/>
                    <a:pt x="598" y="535"/>
                    <a:pt x="598" y="535"/>
                  </a:cubicBezTo>
                  <a:cubicBezTo>
                    <a:pt x="598" y="532"/>
                    <a:pt x="597" y="529"/>
                    <a:pt x="595" y="527"/>
                  </a:cubicBezTo>
                  <a:cubicBezTo>
                    <a:pt x="598" y="514"/>
                    <a:pt x="609" y="461"/>
                    <a:pt x="611" y="461"/>
                  </a:cubicBezTo>
                  <a:cubicBezTo>
                    <a:pt x="697" y="457"/>
                    <a:pt x="652" y="426"/>
                    <a:pt x="652" y="426"/>
                  </a:cubicBezTo>
                  <a:close/>
                  <a:moveTo>
                    <a:pt x="78" y="265"/>
                  </a:moveTo>
                  <a:cubicBezTo>
                    <a:pt x="78" y="230"/>
                    <a:pt x="106" y="201"/>
                    <a:pt x="141" y="201"/>
                  </a:cubicBezTo>
                  <a:cubicBezTo>
                    <a:pt x="176" y="201"/>
                    <a:pt x="205" y="230"/>
                    <a:pt x="205" y="265"/>
                  </a:cubicBezTo>
                  <a:cubicBezTo>
                    <a:pt x="205" y="300"/>
                    <a:pt x="176" y="329"/>
                    <a:pt x="141" y="329"/>
                  </a:cubicBezTo>
                  <a:cubicBezTo>
                    <a:pt x="106" y="329"/>
                    <a:pt x="78" y="300"/>
                    <a:pt x="78" y="265"/>
                  </a:cubicBezTo>
                  <a:close/>
                  <a:moveTo>
                    <a:pt x="189" y="514"/>
                  </a:moveTo>
                  <a:cubicBezTo>
                    <a:pt x="141" y="514"/>
                    <a:pt x="101" y="474"/>
                    <a:pt x="101" y="426"/>
                  </a:cubicBezTo>
                  <a:cubicBezTo>
                    <a:pt x="101" y="377"/>
                    <a:pt x="141" y="337"/>
                    <a:pt x="189" y="337"/>
                  </a:cubicBezTo>
                  <a:cubicBezTo>
                    <a:pt x="237" y="337"/>
                    <a:pt x="276" y="377"/>
                    <a:pt x="276" y="426"/>
                  </a:cubicBezTo>
                  <a:cubicBezTo>
                    <a:pt x="276" y="474"/>
                    <a:pt x="237" y="514"/>
                    <a:pt x="189" y="514"/>
                  </a:cubicBezTo>
                  <a:close/>
                  <a:moveTo>
                    <a:pt x="352" y="371"/>
                  </a:moveTo>
                  <a:cubicBezTo>
                    <a:pt x="276" y="371"/>
                    <a:pt x="215" y="309"/>
                    <a:pt x="215" y="233"/>
                  </a:cubicBezTo>
                  <a:cubicBezTo>
                    <a:pt x="215" y="157"/>
                    <a:pt x="276" y="95"/>
                    <a:pt x="352" y="95"/>
                  </a:cubicBezTo>
                  <a:cubicBezTo>
                    <a:pt x="428" y="95"/>
                    <a:pt x="489" y="157"/>
                    <a:pt x="489" y="233"/>
                  </a:cubicBezTo>
                  <a:cubicBezTo>
                    <a:pt x="489" y="309"/>
                    <a:pt x="428" y="371"/>
                    <a:pt x="352" y="3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1357259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60000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0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9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4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5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5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24" grpId="0" animBg="1"/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6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0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9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4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5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5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24" grpId="0" animBg="1"/>
          <p:bldP spid="25" grpId="0" animBg="1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971600" y="2050687"/>
            <a:ext cx="1423450" cy="142345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04805" y="1381576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32040" y="1410570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002060"/>
                </a:solidFill>
                <a:latin typeface="微软雅黑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 smtClean="0">
                  <a:solidFill>
                    <a:srgbClr val="C00000"/>
                  </a:solidFill>
                  <a:latin typeface="微软雅黑"/>
                </a:rPr>
                <a:t>1</a:t>
              </a:r>
              <a:endParaRPr lang="zh-CN" altLang="en-US" sz="2500" b="1" dirty="0">
                <a:solidFill>
                  <a:srgbClr val="C00000"/>
                </a:solidFill>
                <a:latin typeface="微软雅黑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77088" y="2450460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002060"/>
                </a:solidFill>
                <a:latin typeface="微软雅黑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 smtClean="0">
                  <a:solidFill>
                    <a:srgbClr val="C00000"/>
                  </a:solidFill>
                  <a:latin typeface="微软雅黑"/>
                </a:rPr>
                <a:t>2</a:t>
              </a:r>
              <a:endParaRPr lang="zh-CN" altLang="en-US" sz="2500" b="1" dirty="0">
                <a:solidFill>
                  <a:srgbClr val="C00000"/>
                </a:solidFill>
                <a:latin typeface="微软雅黑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32040" y="3541908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002060"/>
                </a:solidFill>
                <a:latin typeface="微软雅黑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 smtClean="0">
                  <a:solidFill>
                    <a:srgbClr val="C00000"/>
                  </a:solidFill>
                  <a:latin typeface="微软雅黑"/>
                </a:rPr>
                <a:t>3</a:t>
              </a:r>
              <a:endParaRPr lang="zh-CN" altLang="en-US" sz="2500" b="1" dirty="0">
                <a:solidFill>
                  <a:srgbClr val="C00000"/>
                </a:solidFill>
                <a:latin typeface="微软雅黑"/>
              </a:endParaRPr>
            </a:p>
          </p:txBody>
        </p:sp>
      </p:grpSp>
      <p:sp>
        <p:nvSpPr>
          <p:cNvPr id="17" name="TextBox 15"/>
          <p:cNvSpPr txBox="1"/>
          <p:nvPr/>
        </p:nvSpPr>
        <p:spPr>
          <a:xfrm>
            <a:off x="1426843" y="2460253"/>
            <a:ext cx="51296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/>
                <a:ea typeface="微软雅黑"/>
              </a:rPr>
              <a:t>标题</a:t>
            </a:r>
            <a:endParaRPr lang="en-US" altLang="zh-CN" sz="2000" b="1" dirty="0" smtClean="0">
              <a:solidFill>
                <a:schemeClr val="bg1"/>
              </a:solidFill>
              <a:latin typeface="微软雅黑"/>
              <a:ea typeface="微软雅黑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5827796" y="1438817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。</a:t>
            </a:r>
            <a:endParaRPr lang="en-US" altLang="zh-CN" sz="1000" dirty="0" smtClean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6259844" y="2478885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。</a:t>
            </a:r>
            <a:endParaRPr lang="en-US" altLang="zh-CN" sz="1000" dirty="0" smtClean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5774440" y="3593199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。</a:t>
            </a:r>
            <a:endParaRPr lang="en-US" altLang="zh-CN" sz="1000" dirty="0" smtClean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3491879" y="2069425"/>
            <a:ext cx="1752111" cy="1373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/>
                <a:ea typeface="微软雅黑"/>
              </a:rPr>
              <a:t>……</a:t>
            </a:r>
            <a:endParaRPr lang="en-US" altLang="zh-CN" sz="1400" dirty="0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22" name="Half Frame 12"/>
          <p:cNvSpPr/>
          <p:nvPr/>
        </p:nvSpPr>
        <p:spPr>
          <a:xfrm rot="8097294">
            <a:off x="2428709" y="2569527"/>
            <a:ext cx="360168" cy="395798"/>
          </a:xfrm>
          <a:prstGeom prst="halfFrame">
            <a:avLst/>
          </a:prstGeom>
          <a:solidFill>
            <a:srgbClr val="C00000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0156210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2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accel="42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3" accel="52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1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2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2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5" dur="1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6" dur="1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52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9" dur="1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0" dur="1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7" grpId="0"/>
          <p:bldP spid="18" grpId="0"/>
          <p:bldP spid="19" grpId="0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3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7" grpId="0"/>
          <p:bldP spid="18" grpId="0"/>
          <p:bldP spid="19" grpId="0"/>
          <p:bldP spid="20" grpId="0"/>
          <p:bldP spid="2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3" name="Group 9"/>
          <p:cNvGrpSpPr>
            <a:grpSpLocks/>
          </p:cNvGrpSpPr>
          <p:nvPr/>
        </p:nvGrpSpPr>
        <p:grpSpPr bwMode="auto">
          <a:xfrm>
            <a:off x="1325896" y="1807757"/>
            <a:ext cx="1694501" cy="1834343"/>
            <a:chOff x="0" y="0"/>
            <a:chExt cx="4387852" cy="4811712"/>
          </a:xfrm>
        </p:grpSpPr>
        <p:sp>
          <p:nvSpPr>
            <p:cNvPr id="3104" name="Freeform 6"/>
            <p:cNvSpPr>
              <a:spLocks noChangeArrowheads="1"/>
            </p:cNvSpPr>
            <p:nvPr/>
          </p:nvSpPr>
          <p:spPr bwMode="auto">
            <a:xfrm>
              <a:off x="0" y="0"/>
              <a:ext cx="2339975" cy="4616450"/>
            </a:xfrm>
            <a:custGeom>
              <a:avLst/>
              <a:gdLst>
                <a:gd name="T0" fmla="*/ 2147483647 w 624"/>
                <a:gd name="T1" fmla="*/ 2147483647 h 1231"/>
                <a:gd name="T2" fmla="*/ 2147483647 w 624"/>
                <a:gd name="T3" fmla="*/ 2147483647 h 1231"/>
                <a:gd name="T4" fmla="*/ 2147483647 w 624"/>
                <a:gd name="T5" fmla="*/ 2147483647 h 1231"/>
                <a:gd name="T6" fmla="*/ 2147483647 w 624"/>
                <a:gd name="T7" fmla="*/ 2147483647 h 1231"/>
                <a:gd name="T8" fmla="*/ 2147483647 w 624"/>
                <a:gd name="T9" fmla="*/ 2147483647 h 1231"/>
                <a:gd name="T10" fmla="*/ 2147483647 w 624"/>
                <a:gd name="T11" fmla="*/ 2147483647 h 1231"/>
                <a:gd name="T12" fmla="*/ 2147483647 w 624"/>
                <a:gd name="T13" fmla="*/ 2147483647 h 1231"/>
                <a:gd name="T14" fmla="*/ 2147483647 w 624"/>
                <a:gd name="T15" fmla="*/ 2147483647 h 1231"/>
                <a:gd name="T16" fmla="*/ 2147483647 w 624"/>
                <a:gd name="T17" fmla="*/ 2147483647 h 1231"/>
                <a:gd name="T18" fmla="*/ 2147483647 w 624"/>
                <a:gd name="T19" fmla="*/ 0 h 1231"/>
                <a:gd name="T20" fmla="*/ 2147483647 w 624"/>
                <a:gd name="T21" fmla="*/ 2147483647 h 1231"/>
                <a:gd name="T22" fmla="*/ 0 w 624"/>
                <a:gd name="T23" fmla="*/ 2147483647 h 1231"/>
                <a:gd name="T24" fmla="*/ 2147483647 w 624"/>
                <a:gd name="T25" fmla="*/ 2147483647 h 1231"/>
                <a:gd name="T26" fmla="*/ 2147483647 w 624"/>
                <a:gd name="T27" fmla="*/ 2147483647 h 1231"/>
                <a:gd name="T28" fmla="*/ 2147483647 w 624"/>
                <a:gd name="T29" fmla="*/ 2147483647 h 12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4"/>
                <a:gd name="T46" fmla="*/ 0 h 1231"/>
                <a:gd name="T47" fmla="*/ 624 w 624"/>
                <a:gd name="T48" fmla="*/ 1231 h 12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4" h="1231">
                  <a:moveTo>
                    <a:pt x="528" y="1145"/>
                  </a:moveTo>
                  <a:cubicBezTo>
                    <a:pt x="600" y="1064"/>
                    <a:pt x="600" y="1064"/>
                    <a:pt x="600" y="1064"/>
                  </a:cubicBezTo>
                  <a:cubicBezTo>
                    <a:pt x="595" y="1064"/>
                    <a:pt x="590" y="1064"/>
                    <a:pt x="585" y="1064"/>
                  </a:cubicBezTo>
                  <a:cubicBezTo>
                    <a:pt x="354" y="1064"/>
                    <a:pt x="166" y="877"/>
                    <a:pt x="166" y="646"/>
                  </a:cubicBezTo>
                  <a:cubicBezTo>
                    <a:pt x="166" y="473"/>
                    <a:pt x="271" y="324"/>
                    <a:pt x="421" y="261"/>
                  </a:cubicBezTo>
                  <a:cubicBezTo>
                    <a:pt x="421" y="328"/>
                    <a:pt x="421" y="328"/>
                    <a:pt x="421" y="328"/>
                  </a:cubicBezTo>
                  <a:cubicBezTo>
                    <a:pt x="503" y="235"/>
                    <a:pt x="503" y="235"/>
                    <a:pt x="503" y="235"/>
                  </a:cubicBezTo>
                  <a:cubicBezTo>
                    <a:pt x="584" y="144"/>
                    <a:pt x="584" y="144"/>
                    <a:pt x="584" y="144"/>
                  </a:cubicBezTo>
                  <a:cubicBezTo>
                    <a:pt x="497" y="67"/>
                    <a:pt x="497" y="67"/>
                    <a:pt x="497" y="67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1" y="84"/>
                    <a:pt x="421" y="84"/>
                    <a:pt x="421" y="84"/>
                  </a:cubicBezTo>
                  <a:cubicBezTo>
                    <a:pt x="177" y="155"/>
                    <a:pt x="0" y="380"/>
                    <a:pt x="0" y="646"/>
                  </a:cubicBezTo>
                  <a:cubicBezTo>
                    <a:pt x="0" y="969"/>
                    <a:pt x="262" y="1231"/>
                    <a:pt x="585" y="1231"/>
                  </a:cubicBezTo>
                  <a:cubicBezTo>
                    <a:pt x="598" y="1231"/>
                    <a:pt x="611" y="1230"/>
                    <a:pt x="624" y="1230"/>
                  </a:cubicBezTo>
                  <a:lnTo>
                    <a:pt x="528" y="114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560" tIns="37292" rIns="71560" bIns="37292"/>
            <a:lstStyle/>
            <a:p>
              <a:pPr>
                <a:lnSpc>
                  <a:spcPct val="140000"/>
                </a:lnSpc>
              </a:pPr>
              <a:endParaRPr lang="zh-CN" altLang="en-US"/>
            </a:p>
          </p:txBody>
        </p:sp>
        <p:sp>
          <p:nvSpPr>
            <p:cNvPr id="3105" name="Freeform 7"/>
            <p:cNvSpPr>
              <a:spLocks noChangeArrowheads="1"/>
            </p:cNvSpPr>
            <p:nvPr/>
          </p:nvSpPr>
          <p:spPr bwMode="auto">
            <a:xfrm>
              <a:off x="2084389" y="225426"/>
              <a:ext cx="2303463" cy="4586286"/>
            </a:xfrm>
            <a:custGeom>
              <a:avLst/>
              <a:gdLst>
                <a:gd name="T0" fmla="*/ 2147483647 w 614"/>
                <a:gd name="T1" fmla="*/ 0 h 1223"/>
                <a:gd name="T2" fmla="*/ 0 w 614"/>
                <a:gd name="T3" fmla="*/ 2147483647 h 1223"/>
                <a:gd name="T4" fmla="*/ 2147483647 w 614"/>
                <a:gd name="T5" fmla="*/ 2147483647 h 1223"/>
                <a:gd name="T6" fmla="*/ 2147483647 w 614"/>
                <a:gd name="T7" fmla="*/ 2147483647 h 1223"/>
                <a:gd name="T8" fmla="*/ 2147483647 w 614"/>
                <a:gd name="T9" fmla="*/ 2147483647 h 1223"/>
                <a:gd name="T10" fmla="*/ 2147483647 w 614"/>
                <a:gd name="T11" fmla="*/ 2147483647 h 1223"/>
                <a:gd name="T12" fmla="*/ 2147483647 w 614"/>
                <a:gd name="T13" fmla="*/ 2147483647 h 1223"/>
                <a:gd name="T14" fmla="*/ 2147483647 w 614"/>
                <a:gd name="T15" fmla="*/ 2147483647 h 1223"/>
                <a:gd name="T16" fmla="*/ 2147483647 w 614"/>
                <a:gd name="T17" fmla="*/ 2147483647 h 1223"/>
                <a:gd name="T18" fmla="*/ 2147483647 w 614"/>
                <a:gd name="T19" fmla="*/ 2147483647 h 1223"/>
                <a:gd name="T20" fmla="*/ 2147483647 w 614"/>
                <a:gd name="T21" fmla="*/ 2147483647 h 1223"/>
                <a:gd name="T22" fmla="*/ 2147483647 w 614"/>
                <a:gd name="T23" fmla="*/ 2147483647 h 1223"/>
                <a:gd name="T24" fmla="*/ 2147483647 w 614"/>
                <a:gd name="T25" fmla="*/ 2147483647 h 1223"/>
                <a:gd name="T26" fmla="*/ 2147483647 w 614"/>
                <a:gd name="T27" fmla="*/ 2147483647 h 1223"/>
                <a:gd name="T28" fmla="*/ 2147483647 w 614"/>
                <a:gd name="T29" fmla="*/ 0 h 12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4"/>
                <a:gd name="T46" fmla="*/ 0 h 1223"/>
                <a:gd name="T47" fmla="*/ 614 w 614"/>
                <a:gd name="T48" fmla="*/ 1223 h 12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4" h="1223">
                  <a:moveTo>
                    <a:pt x="29" y="0"/>
                  </a:moveTo>
                  <a:cubicBezTo>
                    <a:pt x="19" y="0"/>
                    <a:pt x="9" y="1"/>
                    <a:pt x="0" y="1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15" y="167"/>
                    <a:pt x="22" y="167"/>
                    <a:pt x="29" y="167"/>
                  </a:cubicBezTo>
                  <a:cubicBezTo>
                    <a:pt x="260" y="167"/>
                    <a:pt x="448" y="354"/>
                    <a:pt x="448" y="586"/>
                  </a:cubicBezTo>
                  <a:cubicBezTo>
                    <a:pt x="448" y="758"/>
                    <a:pt x="343" y="906"/>
                    <a:pt x="194" y="970"/>
                  </a:cubicBezTo>
                  <a:cubicBezTo>
                    <a:pt x="194" y="896"/>
                    <a:pt x="194" y="896"/>
                    <a:pt x="194" y="896"/>
                  </a:cubicBezTo>
                  <a:cubicBezTo>
                    <a:pt x="103" y="998"/>
                    <a:pt x="103" y="998"/>
                    <a:pt x="103" y="998"/>
                  </a:cubicBezTo>
                  <a:cubicBezTo>
                    <a:pt x="31" y="1079"/>
                    <a:pt x="31" y="1079"/>
                    <a:pt x="31" y="1079"/>
                  </a:cubicBezTo>
                  <a:cubicBezTo>
                    <a:pt x="126" y="1163"/>
                    <a:pt x="126" y="1163"/>
                    <a:pt x="126" y="1163"/>
                  </a:cubicBezTo>
                  <a:cubicBezTo>
                    <a:pt x="194" y="1223"/>
                    <a:pt x="194" y="1223"/>
                    <a:pt x="194" y="1223"/>
                  </a:cubicBezTo>
                  <a:cubicBezTo>
                    <a:pt x="194" y="1147"/>
                    <a:pt x="194" y="1147"/>
                    <a:pt x="194" y="1147"/>
                  </a:cubicBezTo>
                  <a:cubicBezTo>
                    <a:pt x="437" y="1076"/>
                    <a:pt x="614" y="851"/>
                    <a:pt x="614" y="586"/>
                  </a:cubicBezTo>
                  <a:cubicBezTo>
                    <a:pt x="614" y="262"/>
                    <a:pt x="352" y="0"/>
                    <a:pt x="2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560" tIns="37292" rIns="71560" bIns="37292"/>
            <a:lstStyle/>
            <a:p>
              <a:pPr>
                <a:lnSpc>
                  <a:spcPct val="140000"/>
                </a:lnSpc>
              </a:pPr>
              <a:endParaRPr lang="zh-CN" altLang="en-US"/>
            </a:p>
          </p:txBody>
        </p:sp>
      </p:grpSp>
      <p:sp>
        <p:nvSpPr>
          <p:cNvPr id="3100" name="矩形 81"/>
          <p:cNvSpPr>
            <a:spLocks noChangeArrowheads="1"/>
          </p:cNvSpPr>
          <p:nvPr/>
        </p:nvSpPr>
        <p:spPr bwMode="auto">
          <a:xfrm>
            <a:off x="1614435" y="2299621"/>
            <a:ext cx="1114793" cy="77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buFont typeface="Arial" pitchFamily="34" charset="0"/>
              <a:buNone/>
            </a:pPr>
            <a:r>
              <a:rPr lang="zh-CN" altLang="en-US" sz="3174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目 录</a:t>
            </a:r>
          </a:p>
        </p:txBody>
      </p:sp>
      <p:pic>
        <p:nvPicPr>
          <p:cNvPr id="5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1578">
            <a:off x="-2428868" y="1815297"/>
            <a:ext cx="4167588" cy="33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椭圆 58"/>
          <p:cNvSpPr/>
          <p:nvPr/>
        </p:nvSpPr>
        <p:spPr>
          <a:xfrm>
            <a:off x="3452760" y="1095586"/>
            <a:ext cx="489852" cy="489852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3848247" y="1707490"/>
            <a:ext cx="489852" cy="489852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4F81BD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CN" alt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3941556" y="2510970"/>
            <a:ext cx="489852" cy="489852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CN" alt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3808527" y="3275880"/>
            <a:ext cx="489852" cy="489852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CN" alt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42"/>
          <p:cNvSpPr txBox="1"/>
          <p:nvPr/>
        </p:nvSpPr>
        <p:spPr>
          <a:xfrm>
            <a:off x="4031684" y="1101477"/>
            <a:ext cx="437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年终工作概述：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此处添加说明文字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TextBox 43"/>
          <p:cNvSpPr txBox="1"/>
          <p:nvPr/>
        </p:nvSpPr>
        <p:spPr>
          <a:xfrm>
            <a:off x="4402285" y="1807757"/>
            <a:ext cx="437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工作完成情况：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此处添加说明文字</a:t>
            </a:r>
          </a:p>
        </p:txBody>
      </p:sp>
      <p:sp>
        <p:nvSpPr>
          <p:cNvPr id="65" name="TextBox 44"/>
          <p:cNvSpPr txBox="1"/>
          <p:nvPr/>
        </p:nvSpPr>
        <p:spPr>
          <a:xfrm>
            <a:off x="4450292" y="2576647"/>
            <a:ext cx="437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成功项目展示：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此处添加说明文字</a:t>
            </a:r>
          </a:p>
        </p:txBody>
      </p:sp>
      <p:sp>
        <p:nvSpPr>
          <p:cNvPr id="66" name="TextBox 51"/>
          <p:cNvSpPr txBox="1"/>
          <p:nvPr/>
        </p:nvSpPr>
        <p:spPr>
          <a:xfrm>
            <a:off x="4354238" y="3275880"/>
            <a:ext cx="437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工作不足之处：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此处添加说明文字</a:t>
            </a:r>
          </a:p>
        </p:txBody>
      </p:sp>
      <p:sp>
        <p:nvSpPr>
          <p:cNvPr id="67" name="椭圆 66"/>
          <p:cNvSpPr/>
          <p:nvPr/>
        </p:nvSpPr>
        <p:spPr>
          <a:xfrm>
            <a:off x="3347864" y="3856094"/>
            <a:ext cx="489852" cy="489852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CN" alt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53"/>
          <p:cNvSpPr txBox="1"/>
          <p:nvPr/>
        </p:nvSpPr>
        <p:spPr>
          <a:xfrm>
            <a:off x="4011619" y="3959956"/>
            <a:ext cx="437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明年工作计划：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此处添加说明文字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44208" y="411510"/>
            <a:ext cx="1296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5F5F6"/>
                </a:solidFill>
              </a:rPr>
              <a:t>https://www.ypppt.com/</a:t>
            </a:r>
            <a:endParaRPr lang="zh-CN" altLang="en-US" sz="800" dirty="0">
              <a:solidFill>
                <a:srgbClr val="F5F5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0409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5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37 0.2713 L -0.00225 0.0151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-1280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61 0.15247 L -0.01545 0.02191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8" y="-654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84 -0.00401 L -0.01944 0.01821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0" y="111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06 -0.19259 L -0.01285 -0.0080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922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69 -0.28765 L -0.01354 0.00371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14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0" grpId="0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 animBg="1"/>
      <p:bldP spid="67" grpId="1" animBg="1"/>
      <p:bldP spid="67" grpId="2" animBg="1"/>
      <p:bldP spid="68" grpId="0"/>
      <p:bldP spid="6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 flipV="1">
            <a:off x="2969045" y="1857279"/>
            <a:ext cx="3628920" cy="1695603"/>
          </a:xfrm>
          <a:prstGeom prst="line">
            <a:avLst/>
          </a:prstGeom>
          <a:ln w="12700">
            <a:solidFill>
              <a:srgbClr val="9395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2184979" y="1415756"/>
            <a:ext cx="4562601" cy="2165042"/>
          </a:xfrm>
          <a:prstGeom prst="line">
            <a:avLst/>
          </a:prstGeom>
          <a:ln w="19050">
            <a:solidFill>
              <a:srgbClr val="9395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820981" y="1359141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  <p:sp>
          <p:nvSpPr>
            <p:cNvPr id="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444736" y="3296276"/>
            <a:ext cx="1414632" cy="636545"/>
            <a:chOff x="1591195" y="3531391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圆角矩形 104"/>
            <p:cNvSpPr/>
            <p:nvPr/>
          </p:nvSpPr>
          <p:spPr>
            <a:xfrm>
              <a:off x="1591195" y="3531391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  <p:sp>
          <p:nvSpPr>
            <p:cNvPr id="1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41453" y="1097484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  <p:sp>
          <p:nvSpPr>
            <p:cNvPr id="14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853297" y="3313413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  <p:sp>
          <p:nvSpPr>
            <p:cNvPr id="1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</p:grpSp>
      <p:sp>
        <p:nvSpPr>
          <p:cNvPr id="18" name="TextBox 24"/>
          <p:cNvSpPr txBox="1"/>
          <p:nvPr/>
        </p:nvSpPr>
        <p:spPr>
          <a:xfrm>
            <a:off x="1835696" y="1635646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 smtClean="0">
                <a:solidFill>
                  <a:prstClr val="black"/>
                </a:solidFill>
                <a:latin typeface="微软雅黑"/>
                <a:ea typeface="微软雅黑"/>
              </a:rPr>
              <a:t>点击输入标题</a:t>
            </a:r>
            <a:endParaRPr lang="zh-CN" altLang="en-US" sz="1500" dirty="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6660232" y="1373225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prstClr val="black"/>
                </a:solidFill>
                <a:latin typeface="微软雅黑"/>
                <a:ea typeface="微软雅黑"/>
              </a:rPr>
              <a:t>点击输入标题</a:t>
            </a:r>
          </a:p>
        </p:txBody>
      </p:sp>
      <p:sp>
        <p:nvSpPr>
          <p:cNvPr id="20" name="TextBox 26"/>
          <p:cNvSpPr txBox="1"/>
          <p:nvPr/>
        </p:nvSpPr>
        <p:spPr>
          <a:xfrm>
            <a:off x="1475656" y="3555503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prstClr val="black"/>
                </a:solidFill>
                <a:latin typeface="微软雅黑"/>
                <a:ea typeface="微软雅黑"/>
              </a:rPr>
              <a:t>点击输入标题</a:t>
            </a:r>
          </a:p>
        </p:txBody>
      </p:sp>
      <p:sp>
        <p:nvSpPr>
          <p:cNvPr id="21" name="TextBox 27"/>
          <p:cNvSpPr txBox="1"/>
          <p:nvPr/>
        </p:nvSpPr>
        <p:spPr>
          <a:xfrm>
            <a:off x="5868144" y="3586553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prstClr val="black"/>
                </a:solidFill>
                <a:latin typeface="微软雅黑"/>
                <a:ea typeface="微软雅黑"/>
              </a:rPr>
              <a:t>点击输入标题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746633" y="1810030"/>
            <a:ext cx="1382075" cy="1382075"/>
            <a:chOff x="3746633" y="1810030"/>
            <a:chExt cx="1382075" cy="1382075"/>
          </a:xfrm>
        </p:grpSpPr>
        <p:grpSp>
          <p:nvGrpSpPr>
            <p:cNvPr id="23" name="组合 22"/>
            <p:cNvGrpSpPr/>
            <p:nvPr/>
          </p:nvGrpSpPr>
          <p:grpSpPr>
            <a:xfrm>
              <a:off x="3746633" y="1810030"/>
              <a:ext cx="1382075" cy="13820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5" name="同心圆 2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微软雅黑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/>
                </a:endParaRPr>
              </a:p>
            </p:txBody>
          </p:sp>
        </p:grpSp>
        <p:sp>
          <p:nvSpPr>
            <p:cNvPr id="24" name="TextBox 30"/>
            <p:cNvSpPr txBox="1"/>
            <p:nvPr/>
          </p:nvSpPr>
          <p:spPr>
            <a:xfrm>
              <a:off x="3978122" y="2397335"/>
              <a:ext cx="92641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标题内容</a:t>
              </a:r>
            </a:p>
          </p:txBody>
        </p:sp>
      </p:grpSp>
      <p:sp>
        <p:nvSpPr>
          <p:cNvPr id="27" name="TextBox 31"/>
          <p:cNvSpPr txBox="1"/>
          <p:nvPr/>
        </p:nvSpPr>
        <p:spPr>
          <a:xfrm>
            <a:off x="592781" y="2186777"/>
            <a:ext cx="24482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8" name="TextBox 32"/>
          <p:cNvSpPr txBox="1"/>
          <p:nvPr/>
        </p:nvSpPr>
        <p:spPr>
          <a:xfrm>
            <a:off x="745181" y="4011910"/>
            <a:ext cx="24482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9" name="TextBox 33"/>
          <p:cNvSpPr txBox="1"/>
          <p:nvPr/>
        </p:nvSpPr>
        <p:spPr>
          <a:xfrm>
            <a:off x="5849365" y="4058985"/>
            <a:ext cx="24482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30" name="TextBox 34"/>
          <p:cNvSpPr txBox="1"/>
          <p:nvPr/>
        </p:nvSpPr>
        <p:spPr>
          <a:xfrm>
            <a:off x="6012160" y="1972988"/>
            <a:ext cx="24482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883767" y="1304103"/>
            <a:ext cx="373310" cy="37331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/>
              </a:rPr>
              <a:t>1</a:t>
            </a:r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523727" y="3207487"/>
            <a:ext cx="373310" cy="37331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/>
              </a:rPr>
              <a:t>2</a:t>
            </a:r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911328" y="3275267"/>
            <a:ext cx="373310" cy="37331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/>
              </a:rPr>
              <a:t>3</a:t>
            </a:r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7725152" y="1059582"/>
            <a:ext cx="373310" cy="37331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/>
              </a:rPr>
              <a:t>4</a:t>
            </a:r>
            <a:endParaRPr lang="zh-CN" altLang="en-US" dirty="0">
              <a:solidFill>
                <a:schemeClr val="bg1"/>
              </a:solidFill>
              <a:latin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556544110"/>
      </p:ext>
    </p:extLst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1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1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 rot="5400000">
            <a:off x="2570636" y="2903009"/>
            <a:ext cx="2093533" cy="116108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84393" y="3575022"/>
            <a:ext cx="886646" cy="8866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58466" y="1864187"/>
            <a:ext cx="1161081" cy="2666129"/>
            <a:chOff x="4013612" y="985436"/>
            <a:chExt cx="1443428" cy="3314468"/>
          </a:xfrm>
        </p:grpSpPr>
        <p:sp>
          <p:nvSpPr>
            <p:cNvPr id="9" name="圆角矩形 8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1696948" y="3568355"/>
            <a:ext cx="899981" cy="89998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12" name="圆角矩形 11"/>
          <p:cNvSpPr/>
          <p:nvPr/>
        </p:nvSpPr>
        <p:spPr>
          <a:xfrm rot="5400000">
            <a:off x="5286529" y="2662110"/>
            <a:ext cx="2575331" cy="116108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145946" y="3575022"/>
            <a:ext cx="886646" cy="8866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15258" y="1864187"/>
            <a:ext cx="1161081" cy="2666129"/>
            <a:chOff x="4013612" y="985436"/>
            <a:chExt cx="1443428" cy="3314468"/>
          </a:xfrm>
        </p:grpSpPr>
        <p:sp>
          <p:nvSpPr>
            <p:cNvPr id="17" name="圆角矩形 16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4658502" y="3568355"/>
            <a:ext cx="899981" cy="89998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20" name="TextBox 123"/>
          <p:cNvSpPr txBox="1"/>
          <p:nvPr/>
        </p:nvSpPr>
        <p:spPr>
          <a:xfrm>
            <a:off x="4703573" y="22735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/>
                <a:ea typeface="微软雅黑"/>
              </a:rPr>
              <a:t>25%</a:t>
            </a:r>
            <a:endParaRPr lang="zh-CN" altLang="en-US" dirty="0">
              <a:solidFill>
                <a:srgbClr val="C00000"/>
              </a:solidFill>
              <a:latin typeface="微软雅黑"/>
              <a:ea typeface="微软雅黑"/>
            </a:endParaRPr>
          </a:p>
        </p:txBody>
      </p:sp>
      <p:sp>
        <p:nvSpPr>
          <p:cNvPr id="21" name="TextBox 124"/>
          <p:cNvSpPr txBox="1"/>
          <p:nvPr/>
        </p:nvSpPr>
        <p:spPr>
          <a:xfrm>
            <a:off x="1712519" y="22735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/>
                <a:ea typeface="微软雅黑"/>
              </a:rPr>
              <a:t>25%</a:t>
            </a:r>
            <a:endParaRPr lang="zh-CN" altLang="en-US" dirty="0">
              <a:solidFill>
                <a:srgbClr val="C00000"/>
              </a:solidFill>
              <a:latin typeface="微软雅黑"/>
              <a:ea typeface="微软雅黑"/>
            </a:endParaRPr>
          </a:p>
        </p:txBody>
      </p:sp>
      <p:sp>
        <p:nvSpPr>
          <p:cNvPr id="22" name="TextBox 127"/>
          <p:cNvSpPr txBox="1"/>
          <p:nvPr/>
        </p:nvSpPr>
        <p:spPr>
          <a:xfrm>
            <a:off x="3184393" y="2783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/>
                <a:ea typeface="微软雅黑"/>
              </a:rPr>
              <a:t>15%</a:t>
            </a:r>
            <a:endParaRPr lang="zh-CN" altLang="en-US" dirty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23" name="TextBox 128"/>
          <p:cNvSpPr txBox="1"/>
          <p:nvPr/>
        </p:nvSpPr>
        <p:spPr>
          <a:xfrm>
            <a:off x="6165297" y="22735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/>
                <a:ea typeface="微软雅黑"/>
              </a:rPr>
              <a:t>25%</a:t>
            </a:r>
            <a:endParaRPr lang="zh-CN" altLang="en-US" dirty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24" name="TextBox 131"/>
          <p:cNvSpPr txBox="1"/>
          <p:nvPr/>
        </p:nvSpPr>
        <p:spPr>
          <a:xfrm>
            <a:off x="1634084" y="100530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b="1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5" name="TextBox 132"/>
          <p:cNvSpPr txBox="1"/>
          <p:nvPr/>
        </p:nvSpPr>
        <p:spPr>
          <a:xfrm>
            <a:off x="1594955" y="131794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5E5E5E"/>
                </a:solidFill>
                <a:latin typeface="微软雅黑"/>
                <a:ea typeface="微软雅黑"/>
                <a:cs typeface="方正兰亭细黑_GBK_M" pitchFamily="2" charset="2"/>
              </a:rPr>
              <a:t>添加文字内容，内容详尽简要清晰。</a:t>
            </a:r>
            <a:endParaRPr lang="en-US" altLang="zh-CN" sz="1400" dirty="0" smtClean="0">
              <a:solidFill>
                <a:srgbClr val="5E5E5E"/>
              </a:solidFill>
              <a:latin typeface="微软雅黑"/>
              <a:ea typeface="微软雅黑"/>
              <a:cs typeface="方正兰亭细黑_GBK_M" pitchFamily="2" charset="2"/>
            </a:endParaRPr>
          </a:p>
          <a:p>
            <a:r>
              <a:rPr lang="zh-CN" altLang="en-US" sz="1400" dirty="0" smtClean="0">
                <a:solidFill>
                  <a:srgbClr val="5E5E5E"/>
                </a:solidFill>
                <a:latin typeface="微软雅黑"/>
                <a:ea typeface="微软雅黑"/>
                <a:cs typeface="方正兰亭细黑_GBK_M" pitchFamily="2" charset="2"/>
              </a:rPr>
              <a:t>添加文字内容，内容详尽简要清晰。</a:t>
            </a:r>
            <a:endParaRPr lang="en-US" altLang="zh-CN" sz="1400" dirty="0" smtClean="0">
              <a:solidFill>
                <a:srgbClr val="5E5E5E"/>
              </a:solidFill>
              <a:latin typeface="微软雅黑"/>
              <a:ea typeface="微软雅黑"/>
              <a:cs typeface="方正兰亭细黑_GBK_M" pitchFamily="2" charset="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1563059" y="838247"/>
            <a:ext cx="0" cy="576518"/>
          </a:xfrm>
          <a:prstGeom prst="line">
            <a:avLst/>
          </a:prstGeom>
          <a:ln w="12700">
            <a:solidFill>
              <a:srgbClr val="93959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721782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4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1" grpId="0" animBg="1"/>
          <p:bldP spid="12" grpId="0" animBg="1"/>
          <p:bldP spid="19" grpId="0" animBg="1"/>
          <p:bldP spid="20" grpId="0"/>
          <p:bldP spid="21" grpId="0"/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1" grpId="0" animBg="1"/>
          <p:bldP spid="12" grpId="0" animBg="1"/>
          <p:bldP spid="19" grpId="0" animBg="1"/>
          <p:bldP spid="20" grpId="0"/>
          <p:bldP spid="21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49"/>
          <p:cNvSpPr txBox="1"/>
          <p:nvPr/>
        </p:nvSpPr>
        <p:spPr>
          <a:xfrm>
            <a:off x="870018" y="2007682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5" name="TextBox 50"/>
          <p:cNvSpPr txBox="1"/>
          <p:nvPr/>
        </p:nvSpPr>
        <p:spPr>
          <a:xfrm>
            <a:off x="1211542" y="267796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6" name="TextBox 51"/>
          <p:cNvSpPr txBox="1"/>
          <p:nvPr/>
        </p:nvSpPr>
        <p:spPr>
          <a:xfrm>
            <a:off x="1776731" y="3059321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7" name="TextBox 52"/>
          <p:cNvSpPr txBox="1"/>
          <p:nvPr/>
        </p:nvSpPr>
        <p:spPr>
          <a:xfrm>
            <a:off x="3016303" y="333460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8" name="TextBox 53"/>
          <p:cNvSpPr txBox="1"/>
          <p:nvPr/>
        </p:nvSpPr>
        <p:spPr>
          <a:xfrm>
            <a:off x="7290847" y="273581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9" name="TextBox 54"/>
          <p:cNvSpPr txBox="1"/>
          <p:nvPr/>
        </p:nvSpPr>
        <p:spPr>
          <a:xfrm>
            <a:off x="6973636" y="212716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0" name="TextBox 55"/>
          <p:cNvSpPr txBox="1"/>
          <p:nvPr/>
        </p:nvSpPr>
        <p:spPr>
          <a:xfrm>
            <a:off x="6449782" y="1719776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1" name="TextBox 56"/>
          <p:cNvSpPr txBox="1"/>
          <p:nvPr/>
        </p:nvSpPr>
        <p:spPr>
          <a:xfrm>
            <a:off x="5209570" y="1429287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2" name="TextBox 57"/>
          <p:cNvSpPr txBox="1"/>
          <p:nvPr/>
        </p:nvSpPr>
        <p:spPr>
          <a:xfrm>
            <a:off x="4107247" y="179746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3" name="TextBox 58"/>
          <p:cNvSpPr txBox="1"/>
          <p:nvPr/>
        </p:nvSpPr>
        <p:spPr>
          <a:xfrm>
            <a:off x="3808285" y="2051887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4" name="TextBox 59"/>
          <p:cNvSpPr txBox="1"/>
          <p:nvPr/>
        </p:nvSpPr>
        <p:spPr>
          <a:xfrm>
            <a:off x="3624408" y="2283869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5" name="TextBox 60"/>
          <p:cNvSpPr txBox="1"/>
          <p:nvPr/>
        </p:nvSpPr>
        <p:spPr>
          <a:xfrm>
            <a:off x="4555887" y="253309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6" name="TextBox 61"/>
          <p:cNvSpPr txBox="1"/>
          <p:nvPr/>
        </p:nvSpPr>
        <p:spPr>
          <a:xfrm>
            <a:off x="4378112" y="2787513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7" name="TextBox 62"/>
          <p:cNvSpPr txBox="1"/>
          <p:nvPr/>
        </p:nvSpPr>
        <p:spPr>
          <a:xfrm>
            <a:off x="4073048" y="301949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添加文字标题</a:t>
            </a:r>
            <a:endParaRPr lang="zh-CN" altLang="en-US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900238" y="1837587"/>
            <a:ext cx="584200" cy="5842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470093" y="2011678"/>
            <a:ext cx="525577" cy="5255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189163" y="2476496"/>
            <a:ext cx="518643" cy="5186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sp>
        <p:nvSpPr>
          <p:cNvPr id="23" name="椭圆 22"/>
          <p:cNvSpPr>
            <a:spLocks noChangeAspect="1"/>
          </p:cNvSpPr>
          <p:nvPr/>
        </p:nvSpPr>
        <p:spPr>
          <a:xfrm>
            <a:off x="2721515" y="2834126"/>
            <a:ext cx="468000" cy="46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5499438" y="1687097"/>
            <a:ext cx="396000" cy="396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3772243" y="2866287"/>
            <a:ext cx="342000" cy="34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4781938" y="2035317"/>
            <a:ext cx="277200" cy="27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127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4389543" y="2500234"/>
            <a:ext cx="216000" cy="21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127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742189" y="2554436"/>
            <a:ext cx="583583" cy="58358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87876" y="1688018"/>
            <a:ext cx="484598" cy="4845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281017" y="2924185"/>
            <a:ext cx="399491" cy="399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084782" y="1834061"/>
            <a:ext cx="339856" cy="339856"/>
            <a:chOff x="304800" y="673100"/>
            <a:chExt cx="4000500" cy="4000500"/>
          </a:xfrm>
          <a:solidFill>
            <a:schemeClr val="tx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115409" y="2680345"/>
            <a:ext cx="274133" cy="274133"/>
            <a:chOff x="304800" y="673100"/>
            <a:chExt cx="4000500" cy="4000500"/>
          </a:xfrm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577361" y="2286548"/>
            <a:ext cx="226575" cy="226575"/>
            <a:chOff x="304800" y="673100"/>
            <a:chExt cx="4000500" cy="4000500"/>
          </a:xfrm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856166"/>
      </p:ext>
    </p:extLst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97531E-6 L 0.55781 1.97531E-6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82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3457E-6 L -0.56719 0.00278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68" y="1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-8.64198E-7 L 0.225 0.76111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380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8.64198E-7 L -0.25 -0.67778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3388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-2.09877E-6 L -0.00937 0.58056 " pathEditMode="relative" rAng="0" ptsTypes="AA">
                                      <p:cBhvr>
                                        <p:cTn id="44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2901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77778E-6 3.82716E-6 L 0.00157 -0.53056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654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44444E-6 2.59259E-6 L -0.29844 0.54166 " pathEditMode="relative" rAng="0" ptsTypes="AA">
                                      <p:cBhvr>
                                        <p:cTn id="62" dur="1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1" y="2706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2.77778E-7 1.97531E-6 L 0.32656 -0.51111 " pathEditMode="relative" rAng="0" ptsTypes="AA">
                                      <p:cBhvr>
                                        <p:cTn id="71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9" y="-2555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11022E-16 1.35802E-6 L 0.1125 0.80278 " pathEditMode="relative" rAng="0" ptsTypes="AA">
                                      <p:cBhvr>
                                        <p:cTn id="80" dur="1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4012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2.77778E-7 3.7037E-6 L -0.125 -0.68889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3444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6 -1.23457E-7 L 0.4875 0.71111 " pathEditMode="relative" rAng="0" ptsTypes="AA">
                                      <p:cBhvr>
                                        <p:cTn id="98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3555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2222E-6 4.69136E-6 L -0.51406 -0.62778 " pathEditMode="relative" rAng="0" ptsTypes="AA">
                                      <p:cBhvr>
                                        <p:cTn id="107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2" y="-31389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3.05556E-6 2.46914E-6 L 0.59531 -0.52222 " pathEditMode="relative" rAng="0" ptsTypes="AA">
                                      <p:cBhvr>
                                        <p:cTn id="121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-2611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8.33333E-7 4.93827E-6 L -0.69375 0.72777 " pathEditMode="relative" rAng="0" ptsTypes="AA">
                                      <p:cBhvr>
                                        <p:cTn id="130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8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800"/>
                            </p:stCondLst>
                            <p:childTnLst>
                              <p:par>
                                <p:cTn id="1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椭圆 29"/>
          <p:cNvSpPr/>
          <p:nvPr/>
        </p:nvSpPr>
        <p:spPr>
          <a:xfrm>
            <a:off x="1331640" y="1528280"/>
            <a:ext cx="1835726" cy="1835726"/>
          </a:xfrm>
          <a:prstGeom prst="ellipse">
            <a:avLst/>
          </a:prstGeom>
          <a:gradFill flip="none" rotWithShape="1">
            <a:gsLst>
              <a:gs pos="0">
                <a:srgbClr val="BFBFBF"/>
              </a:gs>
              <a:gs pos="40000">
                <a:srgbClr val="FFFFFF"/>
              </a:gs>
              <a:gs pos="100000">
                <a:srgbClr val="0F6FC6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rgbClr val="000000"/>
              </a:solidFill>
              <a:cs typeface="+mn-ea"/>
            </a:endParaRPr>
          </a:p>
        </p:txBody>
      </p:sp>
      <p:sp>
        <p:nvSpPr>
          <p:cNvPr id="53" name="标题 4"/>
          <p:cNvSpPr txBox="1">
            <a:spLocks/>
          </p:cNvSpPr>
          <p:nvPr/>
        </p:nvSpPr>
        <p:spPr>
          <a:xfrm>
            <a:off x="3707904" y="1772190"/>
            <a:ext cx="2607410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2C3637"/>
                </a:solidFill>
                <a:latin typeface="黑体"/>
                <a:cs typeface="+mn-ea"/>
              </a:rPr>
              <a:t>点击输入标题</a:t>
            </a:r>
          </a:p>
        </p:txBody>
      </p:sp>
      <p:sp>
        <p:nvSpPr>
          <p:cNvPr id="64" name="标题 4"/>
          <p:cNvSpPr txBox="1">
            <a:spLocks/>
          </p:cNvSpPr>
          <p:nvPr/>
        </p:nvSpPr>
        <p:spPr>
          <a:xfrm>
            <a:off x="1371305" y="2884167"/>
            <a:ext cx="1781734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rgbClr val="C00000"/>
                </a:solidFill>
                <a:latin typeface="黑体"/>
                <a:cs typeface="+mn-ea"/>
              </a:rPr>
              <a:t>第五章</a:t>
            </a:r>
          </a:p>
        </p:txBody>
      </p:sp>
      <p:sp>
        <p:nvSpPr>
          <p:cNvPr id="65" name="椭圆 64"/>
          <p:cNvSpPr/>
          <p:nvPr/>
        </p:nvSpPr>
        <p:spPr>
          <a:xfrm>
            <a:off x="1409437" y="1606077"/>
            <a:ext cx="1680133" cy="1680133"/>
          </a:xfrm>
          <a:prstGeom prst="ellipse">
            <a:avLst/>
          </a:prstGeom>
          <a:noFill/>
          <a:ln w="31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rgbClr val="FFFFFF"/>
              </a:solidFill>
              <a:cs typeface="+mn-ea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3563888" y="2235829"/>
            <a:ext cx="2825328" cy="0"/>
          </a:xfrm>
          <a:prstGeom prst="line">
            <a:avLst/>
          </a:prstGeom>
          <a:ln>
            <a:solidFill>
              <a:srgbClr val="2C363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KSO_Shape"/>
          <p:cNvSpPr>
            <a:spLocks/>
          </p:cNvSpPr>
          <p:nvPr/>
        </p:nvSpPr>
        <p:spPr bwMode="auto">
          <a:xfrm>
            <a:off x="1711590" y="1858321"/>
            <a:ext cx="995699" cy="955873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2">
              <a:solidFill>
                <a:srgbClr val="FFFFFF"/>
              </a:solidFill>
              <a:cs typeface="+mn-ea"/>
            </a:endParaRPr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1" y="5085629"/>
            <a:ext cx="9161314" cy="611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 sz="1012">
              <a:solidFill>
                <a:srgbClr val="000000"/>
              </a:solidFill>
              <a:cs typeface="+mn-ea"/>
            </a:endParaRPr>
          </a:p>
        </p:txBody>
      </p:sp>
      <p:sp>
        <p:nvSpPr>
          <p:cNvPr id="42" name="TextBox 24"/>
          <p:cNvSpPr txBox="1"/>
          <p:nvPr/>
        </p:nvSpPr>
        <p:spPr>
          <a:xfrm>
            <a:off x="3491880" y="250045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添加内容</a:t>
            </a:r>
            <a:endParaRPr lang="zh-CN" altLang="en-US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43" name="TextBox 25"/>
          <p:cNvSpPr txBox="1"/>
          <p:nvPr/>
        </p:nvSpPr>
        <p:spPr>
          <a:xfrm>
            <a:off x="4544551" y="250045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4" name="TextBox 26"/>
          <p:cNvSpPr txBox="1"/>
          <p:nvPr/>
        </p:nvSpPr>
        <p:spPr>
          <a:xfrm>
            <a:off x="5554577" y="250045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5" name="TextBox 27"/>
          <p:cNvSpPr txBox="1"/>
          <p:nvPr/>
        </p:nvSpPr>
        <p:spPr>
          <a:xfrm>
            <a:off x="3491880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6" name="TextBox 28"/>
          <p:cNvSpPr txBox="1"/>
          <p:nvPr/>
        </p:nvSpPr>
        <p:spPr>
          <a:xfrm>
            <a:off x="4544552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7" name="TextBox 29"/>
          <p:cNvSpPr txBox="1"/>
          <p:nvPr/>
        </p:nvSpPr>
        <p:spPr>
          <a:xfrm>
            <a:off x="5554191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</p:spTree>
    <p:extLst>
      <p:ext uri="{BB962C8B-B14F-4D97-AF65-F5344CB8AC3E}">
        <p14:creationId xmlns:p14="http://schemas.microsoft.com/office/powerpoint/2010/main" val="4097316596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3" grpId="0"/>
      <p:bldP spid="64" grpId="0"/>
      <p:bldP spid="65" grpId="0" animBg="1"/>
      <p:bldP spid="77" grpId="0" animBg="1"/>
      <p:bldP spid="42" grpId="0"/>
      <p:bldP spid="43" grpId="0"/>
      <p:bldP spid="54" grpId="0"/>
      <p:bldP spid="55" grpId="0"/>
      <p:bldP spid="56" grpId="0"/>
      <p:bldP spid="5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五角星 3"/>
          <p:cNvSpPr/>
          <p:nvPr/>
        </p:nvSpPr>
        <p:spPr>
          <a:xfrm>
            <a:off x="2051581" y="1738257"/>
            <a:ext cx="2165350" cy="2165350"/>
          </a:xfrm>
          <a:prstGeom prst="star5">
            <a:avLst/>
          </a:prstGeom>
          <a:noFill/>
          <a:ln w="76200">
            <a:solidFill>
              <a:srgbClr val="9395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  <a:latin typeface="微软雅黑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24904" y="2354207"/>
            <a:ext cx="1218704" cy="1218704"/>
            <a:chOff x="3962648" y="2819400"/>
            <a:chExt cx="1218704" cy="1218704"/>
          </a:xfrm>
        </p:grpSpPr>
        <p:grpSp>
          <p:nvGrpSpPr>
            <p:cNvPr id="6" name="组合 5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同心圆 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7" name="TextBox 5"/>
            <p:cNvSpPr txBox="1"/>
            <p:nvPr/>
          </p:nvSpPr>
          <p:spPr>
            <a:xfrm>
              <a:off x="4126543" y="3108951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5E5E5E"/>
                  </a:solidFill>
                  <a:latin typeface="微软雅黑"/>
                  <a:ea typeface="微软雅黑"/>
                </a:rPr>
                <a:t>利益</a:t>
              </a:r>
              <a:endParaRPr lang="en-US" altLang="zh-CN" dirty="0" smtClean="0">
                <a:solidFill>
                  <a:srgbClr val="5E5E5E"/>
                </a:solidFill>
                <a:latin typeface="微软雅黑"/>
                <a:ea typeface="微软雅黑"/>
              </a:endParaRPr>
            </a:p>
            <a:p>
              <a:pPr algn="ctr"/>
              <a:r>
                <a:rPr lang="zh-CN" altLang="en-US" dirty="0" smtClean="0">
                  <a:solidFill>
                    <a:srgbClr val="5E5E5E"/>
                  </a:solidFill>
                  <a:latin typeface="微软雅黑"/>
                  <a:ea typeface="微软雅黑"/>
                </a:rPr>
                <a:t>最大化</a:t>
              </a:r>
              <a:endParaRPr lang="en-US" altLang="zh-CN" dirty="0" smtClean="0">
                <a:solidFill>
                  <a:srgbClr val="5E5E5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1548834" y="2218743"/>
            <a:ext cx="710139" cy="71013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779187" y="1221793"/>
            <a:ext cx="710139" cy="71013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023786" y="2218743"/>
            <a:ext cx="710139" cy="71013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532192" y="3661811"/>
            <a:ext cx="710139" cy="71013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038835" y="3649111"/>
            <a:ext cx="710139" cy="71013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/>
              </a:solidFill>
              <a:latin typeface="微软雅黑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782167" y="140161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5E5E5E"/>
                </a:solidFill>
                <a:latin typeface="微软雅黑"/>
                <a:ea typeface="微软雅黑"/>
              </a:rPr>
              <a:t>标题内容</a:t>
            </a:r>
            <a:endParaRPr lang="zh-CN" altLang="en-US" sz="1400" b="1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4844876" y="241812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5E5E5E"/>
                </a:solidFill>
                <a:latin typeface="微软雅黑"/>
                <a:ea typeface="微软雅黑"/>
              </a:rPr>
              <a:t>标题内容</a:t>
            </a:r>
          </a:p>
        </p:txBody>
      </p:sp>
      <p:sp>
        <p:nvSpPr>
          <p:cNvPr id="17" name="TextBox 15"/>
          <p:cNvSpPr txBox="1"/>
          <p:nvPr/>
        </p:nvSpPr>
        <p:spPr>
          <a:xfrm>
            <a:off x="4338218" y="392015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5E5E5E"/>
                </a:solidFill>
                <a:latin typeface="微软雅黑"/>
                <a:ea typeface="微软雅黑"/>
              </a:rPr>
              <a:t>标题内容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499348" y="245160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5E5E5E"/>
                </a:solidFill>
                <a:latin typeface="微软雅黑"/>
                <a:ea typeface="微软雅黑"/>
              </a:rPr>
              <a:t>标题内容</a:t>
            </a:r>
          </a:p>
        </p:txBody>
      </p:sp>
      <p:sp>
        <p:nvSpPr>
          <p:cNvPr id="19" name="TextBox 17"/>
          <p:cNvSpPr txBox="1"/>
          <p:nvPr/>
        </p:nvSpPr>
        <p:spPr>
          <a:xfrm>
            <a:off x="1009878" y="387031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5E5E5E"/>
                </a:solidFill>
                <a:latin typeface="微软雅黑"/>
                <a:ea typeface="微软雅黑"/>
              </a:rPr>
              <a:t>标题内容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161692" y="1275118"/>
            <a:ext cx="2077200" cy="432536"/>
            <a:chOff x="814328" y="3219334"/>
            <a:chExt cx="2077200" cy="432536"/>
          </a:xfrm>
        </p:grpSpPr>
        <p:grpSp>
          <p:nvGrpSpPr>
            <p:cNvPr id="21" name="组合 20"/>
            <p:cNvGrpSpPr/>
            <p:nvPr/>
          </p:nvGrpSpPr>
          <p:grpSpPr>
            <a:xfrm>
              <a:off x="814328" y="3219334"/>
              <a:ext cx="2077200" cy="432536"/>
              <a:chOff x="4304043" y="1286668"/>
              <a:chExt cx="5877487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圆角矩形 22"/>
              <p:cNvSpPr/>
              <p:nvPr/>
            </p:nvSpPr>
            <p:spPr>
              <a:xfrm>
                <a:off x="4304043" y="1286668"/>
                <a:ext cx="5877487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4351924" y="1373342"/>
                <a:ext cx="5775624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22" name="TextBox 20"/>
            <p:cNvSpPr txBox="1"/>
            <p:nvPr/>
          </p:nvSpPr>
          <p:spPr>
            <a:xfrm>
              <a:off x="831250" y="3331792"/>
              <a:ext cx="199930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C00000"/>
                  </a:solidFill>
                  <a:latin typeface="微软雅黑"/>
                  <a:ea typeface="微软雅黑"/>
                </a:rPr>
                <a:t>点击输入标题文本</a:t>
              </a:r>
            </a:p>
          </p:txBody>
        </p:sp>
      </p:grpSp>
      <p:sp>
        <p:nvSpPr>
          <p:cNvPr id="25" name="TextBox 23"/>
          <p:cNvSpPr txBox="1"/>
          <p:nvPr/>
        </p:nvSpPr>
        <p:spPr>
          <a:xfrm>
            <a:off x="5940152" y="2004549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solidFill>
                  <a:srgbClr val="5E5E5E"/>
                </a:solidFill>
                <a:latin typeface="微软雅黑"/>
                <a:ea typeface="微软雅黑"/>
              </a:rPr>
              <a:t>01</a:t>
            </a: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、点击输入简要文字内容，文字内容需概括精炼，不用多余的文字修饰，言简意赅的说明分项内容</a:t>
            </a:r>
            <a:r>
              <a:rPr lang="en-US" altLang="zh-CN" sz="1100" dirty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  <a:endParaRPr lang="zh-CN" altLang="en-US" sz="11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5940152" y="2827348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solidFill>
                  <a:srgbClr val="5E5E5E"/>
                </a:solidFill>
                <a:latin typeface="微软雅黑"/>
                <a:ea typeface="微软雅黑"/>
              </a:rPr>
              <a:t>02</a:t>
            </a: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、点击输入简要文字内容，文字内容需概括精炼，不用多余的文字修饰，言简意赅的说明分项内容</a:t>
            </a:r>
            <a:r>
              <a:rPr lang="en-US" altLang="zh-CN" sz="1100" dirty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  <a:endParaRPr lang="zh-CN" altLang="en-US" sz="11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7" name="TextBox 25"/>
          <p:cNvSpPr txBox="1"/>
          <p:nvPr/>
        </p:nvSpPr>
        <p:spPr>
          <a:xfrm>
            <a:off x="5940152" y="3691444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solidFill>
                  <a:srgbClr val="5E5E5E"/>
                </a:solidFill>
                <a:latin typeface="微软雅黑"/>
                <a:ea typeface="微软雅黑"/>
              </a:rPr>
              <a:t>03</a:t>
            </a:r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、点击输入简要文字内容，文字内容需概括精炼，不用多余的文字修饰，言简意赅的说明分项内容</a:t>
            </a:r>
            <a:r>
              <a:rPr lang="en-US" altLang="zh-CN" sz="1100" dirty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  <a:endParaRPr lang="zh-CN" altLang="en-US" sz="11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8" name="TextBox 26"/>
          <p:cNvSpPr txBox="1"/>
          <p:nvPr/>
        </p:nvSpPr>
        <p:spPr>
          <a:xfrm>
            <a:off x="2799460" y="1451298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微软雅黑"/>
                <a:ea typeface="微软雅黑"/>
              </a:rPr>
              <a:t>20%</a:t>
            </a:r>
            <a:endParaRPr lang="zh-CN" altLang="en-US" sz="1600" b="1" dirty="0" smtClean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1562212" y="2453379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微软雅黑"/>
                <a:ea typeface="微软雅黑"/>
              </a:rPr>
              <a:t>15%</a:t>
            </a:r>
            <a:endParaRPr lang="zh-CN" altLang="en-US" sz="1600" b="1" dirty="0" smtClean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30" name="TextBox 28"/>
          <p:cNvSpPr txBox="1"/>
          <p:nvPr/>
        </p:nvSpPr>
        <p:spPr>
          <a:xfrm>
            <a:off x="4043175" y="2453379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/>
                <a:ea typeface="微软雅黑"/>
              </a:rPr>
              <a:t>1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/>
                <a:ea typeface="微软雅黑"/>
              </a:rPr>
              <a:t>0%</a:t>
            </a:r>
            <a:endParaRPr lang="zh-CN" altLang="en-US" sz="1600" b="1" dirty="0" smtClean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31" name="TextBox 29"/>
          <p:cNvSpPr txBox="1"/>
          <p:nvPr/>
        </p:nvSpPr>
        <p:spPr>
          <a:xfrm>
            <a:off x="2058224" y="3893769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微软雅黑"/>
                <a:ea typeface="微软雅黑"/>
              </a:rPr>
              <a:t>35%</a:t>
            </a:r>
            <a:endParaRPr lang="zh-CN" altLang="en-US" sz="1600" b="1" dirty="0" smtClean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32" name="TextBox 30"/>
          <p:cNvSpPr txBox="1"/>
          <p:nvPr/>
        </p:nvSpPr>
        <p:spPr>
          <a:xfrm>
            <a:off x="3545572" y="3901091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微软雅黑"/>
                <a:ea typeface="微软雅黑"/>
              </a:rPr>
              <a:t>20%</a:t>
            </a:r>
            <a:endParaRPr lang="zh-CN" altLang="en-US" sz="1600" b="1" dirty="0" smtClean="0">
              <a:solidFill>
                <a:schemeClr val="bg1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613538384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2000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58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7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8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  <p:bldP spid="18" grpId="0"/>
          <p:bldP spid="19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58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7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8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  <p:bldP spid="18" grpId="0"/>
          <p:bldP spid="19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</p:bldLst>
      </p:timing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736568" y="1800070"/>
            <a:ext cx="2501127" cy="113249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87635" y="2019022"/>
            <a:ext cx="621046" cy="621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1600823" y="2019021"/>
            <a:ext cx="1458171" cy="799752"/>
            <a:chOff x="0" y="0"/>
            <a:chExt cx="2419" cy="1343"/>
          </a:xfrm>
        </p:grpSpPr>
        <p:sp>
          <p:nvSpPr>
            <p:cNvPr id="11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sz="12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12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lang="en-US" sz="9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1031130" y="2209765"/>
            <a:ext cx="281960" cy="224466"/>
          </a:xfrm>
          <a:custGeom>
            <a:avLst/>
            <a:gdLst>
              <a:gd name="T0" fmla="*/ 54 w 159"/>
              <a:gd name="T1" fmla="*/ 126 h 128"/>
              <a:gd name="T2" fmla="*/ 57 w 159"/>
              <a:gd name="T3" fmla="*/ 127 h 128"/>
              <a:gd name="T4" fmla="*/ 81 w 159"/>
              <a:gd name="T5" fmla="*/ 105 h 128"/>
              <a:gd name="T6" fmla="*/ 54 w 159"/>
              <a:gd name="T7" fmla="*/ 91 h 128"/>
              <a:gd name="T8" fmla="*/ 54 w 159"/>
              <a:gd name="T9" fmla="*/ 126 h 128"/>
              <a:gd name="T10" fmla="*/ 154 w 159"/>
              <a:gd name="T11" fmla="*/ 1 h 128"/>
              <a:gd name="T12" fmla="*/ 3 w 159"/>
              <a:gd name="T13" fmla="*/ 54 h 128"/>
              <a:gd name="T14" fmla="*/ 2 w 159"/>
              <a:gd name="T15" fmla="*/ 58 h 128"/>
              <a:gd name="T16" fmla="*/ 35 w 159"/>
              <a:gd name="T17" fmla="*/ 71 h 128"/>
              <a:gd name="T18" fmla="*/ 35 w 159"/>
              <a:gd name="T19" fmla="*/ 71 h 128"/>
              <a:gd name="T20" fmla="*/ 54 w 159"/>
              <a:gd name="T21" fmla="*/ 79 h 128"/>
              <a:gd name="T22" fmla="*/ 148 w 159"/>
              <a:gd name="T23" fmla="*/ 10 h 128"/>
              <a:gd name="T24" fmla="*/ 150 w 159"/>
              <a:gd name="T25" fmla="*/ 12 h 128"/>
              <a:gd name="T26" fmla="*/ 83 w 159"/>
              <a:gd name="T27" fmla="*/ 85 h 128"/>
              <a:gd name="T28" fmla="*/ 83 w 159"/>
              <a:gd name="T29" fmla="*/ 85 h 128"/>
              <a:gd name="T30" fmla="*/ 79 w 159"/>
              <a:gd name="T31" fmla="*/ 89 h 128"/>
              <a:gd name="T32" fmla="*/ 84 w 159"/>
              <a:gd name="T33" fmla="*/ 92 h 128"/>
              <a:gd name="T34" fmla="*/ 84 w 159"/>
              <a:gd name="T35" fmla="*/ 92 h 128"/>
              <a:gd name="T36" fmla="*/ 127 w 159"/>
              <a:gd name="T37" fmla="*/ 115 h 128"/>
              <a:gd name="T38" fmla="*/ 133 w 159"/>
              <a:gd name="T39" fmla="*/ 112 h 128"/>
              <a:gd name="T40" fmla="*/ 158 w 159"/>
              <a:gd name="T41" fmla="*/ 5 h 128"/>
              <a:gd name="T42" fmla="*/ 154 w 159"/>
              <a:gd name="T43" fmla="*/ 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9" h="128">
                <a:moveTo>
                  <a:pt x="54" y="126"/>
                </a:moveTo>
                <a:cubicBezTo>
                  <a:pt x="54" y="128"/>
                  <a:pt x="55" y="128"/>
                  <a:pt x="57" y="127"/>
                </a:cubicBezTo>
                <a:cubicBezTo>
                  <a:pt x="59" y="125"/>
                  <a:pt x="81" y="105"/>
                  <a:pt x="81" y="105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126"/>
                  <a:pt x="54" y="126"/>
                  <a:pt x="54" y="126"/>
                </a:cubicBezTo>
                <a:close/>
                <a:moveTo>
                  <a:pt x="154" y="1"/>
                </a:moveTo>
                <a:cubicBezTo>
                  <a:pt x="151" y="2"/>
                  <a:pt x="5" y="53"/>
                  <a:pt x="3" y="54"/>
                </a:cubicBezTo>
                <a:cubicBezTo>
                  <a:pt x="0" y="55"/>
                  <a:pt x="0" y="57"/>
                  <a:pt x="2" y="58"/>
                </a:cubicBezTo>
                <a:cubicBezTo>
                  <a:pt x="6" y="60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147" y="11"/>
                  <a:pt x="148" y="10"/>
                </a:cubicBezTo>
                <a:cubicBezTo>
                  <a:pt x="150" y="9"/>
                  <a:pt x="151" y="11"/>
                  <a:pt x="150" y="12"/>
                </a:cubicBezTo>
                <a:cubicBezTo>
                  <a:pt x="149" y="13"/>
                  <a:pt x="83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124" y="113"/>
                  <a:pt x="127" y="115"/>
                </a:cubicBezTo>
                <a:cubicBezTo>
                  <a:pt x="129" y="116"/>
                  <a:pt x="132" y="115"/>
                  <a:pt x="133" y="112"/>
                </a:cubicBezTo>
                <a:cubicBezTo>
                  <a:pt x="134" y="108"/>
                  <a:pt x="158" y="7"/>
                  <a:pt x="158" y="5"/>
                </a:cubicBezTo>
                <a:cubicBezTo>
                  <a:pt x="159" y="2"/>
                  <a:pt x="157" y="0"/>
                  <a:pt x="154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2200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568668" y="1800070"/>
            <a:ext cx="2501127" cy="113249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5" name="圆角矩形 1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719735" y="2019022"/>
            <a:ext cx="621046" cy="621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0" name="Group 41"/>
          <p:cNvGrpSpPr>
            <a:grpSpLocks/>
          </p:cNvGrpSpPr>
          <p:nvPr/>
        </p:nvGrpSpPr>
        <p:grpSpPr bwMode="auto">
          <a:xfrm>
            <a:off x="4432923" y="2019021"/>
            <a:ext cx="1458171" cy="799752"/>
            <a:chOff x="0" y="0"/>
            <a:chExt cx="2419" cy="1343"/>
          </a:xfrm>
        </p:grpSpPr>
        <p:sp>
          <p:nvSpPr>
            <p:cNvPr id="21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sz="12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22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lang="en-US" sz="9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23" name="Freeform 8"/>
          <p:cNvSpPr>
            <a:spLocks noEditPoints="1"/>
          </p:cNvSpPr>
          <p:nvPr/>
        </p:nvSpPr>
        <p:spPr bwMode="auto">
          <a:xfrm>
            <a:off x="3908025" y="2250027"/>
            <a:ext cx="244466" cy="242244"/>
          </a:xfrm>
          <a:custGeom>
            <a:avLst/>
            <a:gdLst>
              <a:gd name="T0" fmla="*/ 18 w 138"/>
              <a:gd name="T1" fmla="*/ 69 h 138"/>
              <a:gd name="T2" fmla="*/ 0 w 138"/>
              <a:gd name="T3" fmla="*/ 69 h 138"/>
              <a:gd name="T4" fmla="*/ 0 w 138"/>
              <a:gd name="T5" fmla="*/ 121 h 138"/>
              <a:gd name="T6" fmla="*/ 18 w 138"/>
              <a:gd name="T7" fmla="*/ 138 h 138"/>
              <a:gd name="T8" fmla="*/ 69 w 138"/>
              <a:gd name="T9" fmla="*/ 138 h 138"/>
              <a:gd name="T10" fmla="*/ 69 w 138"/>
              <a:gd name="T11" fmla="*/ 121 h 138"/>
              <a:gd name="T12" fmla="*/ 18 w 138"/>
              <a:gd name="T13" fmla="*/ 121 h 138"/>
              <a:gd name="T14" fmla="*/ 18 w 138"/>
              <a:gd name="T15" fmla="*/ 69 h 138"/>
              <a:gd name="T16" fmla="*/ 121 w 138"/>
              <a:gd name="T17" fmla="*/ 86 h 138"/>
              <a:gd name="T18" fmla="*/ 52 w 138"/>
              <a:gd name="T19" fmla="*/ 86 h 138"/>
              <a:gd name="T20" fmla="*/ 52 w 138"/>
              <a:gd name="T21" fmla="*/ 18 h 138"/>
              <a:gd name="T22" fmla="*/ 121 w 138"/>
              <a:gd name="T23" fmla="*/ 18 h 138"/>
              <a:gd name="T24" fmla="*/ 121 w 138"/>
              <a:gd name="T25" fmla="*/ 86 h 138"/>
              <a:gd name="T26" fmla="*/ 121 w 138"/>
              <a:gd name="T27" fmla="*/ 0 h 138"/>
              <a:gd name="T28" fmla="*/ 52 w 138"/>
              <a:gd name="T29" fmla="*/ 0 h 138"/>
              <a:gd name="T30" fmla="*/ 35 w 138"/>
              <a:gd name="T31" fmla="*/ 17 h 138"/>
              <a:gd name="T32" fmla="*/ 35 w 138"/>
              <a:gd name="T33" fmla="*/ 86 h 138"/>
              <a:gd name="T34" fmla="*/ 52 w 138"/>
              <a:gd name="T35" fmla="*/ 103 h 138"/>
              <a:gd name="T36" fmla="*/ 121 w 138"/>
              <a:gd name="T37" fmla="*/ 103 h 138"/>
              <a:gd name="T38" fmla="*/ 138 w 138"/>
              <a:gd name="T39" fmla="*/ 86 h 138"/>
              <a:gd name="T40" fmla="*/ 138 w 138"/>
              <a:gd name="T41" fmla="*/ 18 h 138"/>
              <a:gd name="T42" fmla="*/ 121 w 138"/>
              <a:gd name="T4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8" h="138">
                <a:moveTo>
                  <a:pt x="18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0"/>
                  <a:pt x="8" y="138"/>
                  <a:pt x="18" y="138"/>
                </a:cubicBezTo>
                <a:cubicBezTo>
                  <a:pt x="69" y="138"/>
                  <a:pt x="69" y="138"/>
                  <a:pt x="69" y="138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18" y="69"/>
                  <a:pt x="18" y="69"/>
                  <a:pt x="18" y="69"/>
                </a:cubicBezTo>
                <a:close/>
                <a:moveTo>
                  <a:pt x="121" y="86"/>
                </a:moveTo>
                <a:cubicBezTo>
                  <a:pt x="52" y="86"/>
                  <a:pt x="52" y="86"/>
                  <a:pt x="52" y="86"/>
                </a:cubicBezTo>
                <a:cubicBezTo>
                  <a:pt x="52" y="18"/>
                  <a:pt x="52" y="18"/>
                  <a:pt x="52" y="18"/>
                </a:cubicBezTo>
                <a:cubicBezTo>
                  <a:pt x="121" y="18"/>
                  <a:pt x="121" y="18"/>
                  <a:pt x="121" y="18"/>
                </a:cubicBezTo>
                <a:cubicBezTo>
                  <a:pt x="121" y="86"/>
                  <a:pt x="121" y="86"/>
                  <a:pt x="121" y="86"/>
                </a:cubicBezTo>
                <a:close/>
                <a:moveTo>
                  <a:pt x="121" y="0"/>
                </a:moveTo>
                <a:cubicBezTo>
                  <a:pt x="52" y="0"/>
                  <a:pt x="52" y="0"/>
                  <a:pt x="52" y="0"/>
                </a:cubicBezTo>
                <a:cubicBezTo>
                  <a:pt x="42" y="0"/>
                  <a:pt x="35" y="8"/>
                  <a:pt x="35" y="17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96"/>
                  <a:pt x="42" y="103"/>
                  <a:pt x="52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30" y="103"/>
                  <a:pt x="138" y="96"/>
                  <a:pt x="138" y="86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8"/>
                  <a:pt x="130" y="0"/>
                  <a:pt x="12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2200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36568" y="3260570"/>
            <a:ext cx="2501127" cy="113249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5" name="圆角矩形 2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87635" y="3479522"/>
            <a:ext cx="621046" cy="621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30" name="Group 41"/>
          <p:cNvGrpSpPr>
            <a:grpSpLocks/>
          </p:cNvGrpSpPr>
          <p:nvPr/>
        </p:nvGrpSpPr>
        <p:grpSpPr bwMode="auto">
          <a:xfrm>
            <a:off x="1600823" y="3479521"/>
            <a:ext cx="1458171" cy="799752"/>
            <a:chOff x="0" y="0"/>
            <a:chExt cx="2419" cy="1343"/>
          </a:xfrm>
        </p:grpSpPr>
        <p:sp>
          <p:nvSpPr>
            <p:cNvPr id="31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sz="12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32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lang="en-US" sz="9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33" name="Freeform 7"/>
          <p:cNvSpPr>
            <a:spLocks/>
          </p:cNvSpPr>
          <p:nvPr/>
        </p:nvSpPr>
        <p:spPr bwMode="auto">
          <a:xfrm>
            <a:off x="1023129" y="3641141"/>
            <a:ext cx="296209" cy="297806"/>
          </a:xfrm>
          <a:custGeom>
            <a:avLst/>
            <a:gdLst>
              <a:gd name="T0" fmla="*/ 48 w 167"/>
              <a:gd name="T1" fmla="*/ 170 h 170"/>
              <a:gd name="T2" fmla="*/ 18 w 167"/>
              <a:gd name="T3" fmla="*/ 158 h 170"/>
              <a:gd name="T4" fmla="*/ 20 w 167"/>
              <a:gd name="T5" fmla="*/ 97 h 170"/>
              <a:gd name="T6" fmla="*/ 105 w 167"/>
              <a:gd name="T7" fmla="*/ 12 h 170"/>
              <a:gd name="T8" fmla="*/ 135 w 167"/>
              <a:gd name="T9" fmla="*/ 3 h 170"/>
              <a:gd name="T10" fmla="*/ 157 w 167"/>
              <a:gd name="T11" fmla="*/ 24 h 170"/>
              <a:gd name="T12" fmla="*/ 148 w 167"/>
              <a:gd name="T13" fmla="*/ 54 h 170"/>
              <a:gd name="T14" fmla="*/ 66 w 167"/>
              <a:gd name="T15" fmla="*/ 136 h 170"/>
              <a:gd name="T16" fmla="*/ 51 w 167"/>
              <a:gd name="T17" fmla="*/ 143 h 170"/>
              <a:gd name="T18" fmla="*/ 38 w 167"/>
              <a:gd name="T19" fmla="*/ 139 h 170"/>
              <a:gd name="T20" fmla="*/ 41 w 167"/>
              <a:gd name="T21" fmla="*/ 110 h 170"/>
              <a:gd name="T22" fmla="*/ 98 w 167"/>
              <a:gd name="T23" fmla="*/ 53 h 170"/>
              <a:gd name="T24" fmla="*/ 106 w 167"/>
              <a:gd name="T25" fmla="*/ 53 h 170"/>
              <a:gd name="T26" fmla="*/ 106 w 167"/>
              <a:gd name="T27" fmla="*/ 62 h 170"/>
              <a:gd name="T28" fmla="*/ 49 w 167"/>
              <a:gd name="T29" fmla="*/ 119 h 170"/>
              <a:gd name="T30" fmla="*/ 46 w 167"/>
              <a:gd name="T31" fmla="*/ 130 h 170"/>
              <a:gd name="T32" fmla="*/ 50 w 167"/>
              <a:gd name="T33" fmla="*/ 132 h 170"/>
              <a:gd name="T34" fmla="*/ 58 w 167"/>
              <a:gd name="T35" fmla="*/ 127 h 170"/>
              <a:gd name="T36" fmla="*/ 139 w 167"/>
              <a:gd name="T37" fmla="*/ 46 h 170"/>
              <a:gd name="T38" fmla="*/ 145 w 167"/>
              <a:gd name="T39" fmla="*/ 27 h 170"/>
              <a:gd name="T40" fmla="*/ 132 w 167"/>
              <a:gd name="T41" fmla="*/ 14 h 170"/>
              <a:gd name="T42" fmla="*/ 114 w 167"/>
              <a:gd name="T43" fmla="*/ 20 h 170"/>
              <a:gd name="T44" fmla="*/ 29 w 167"/>
              <a:gd name="T45" fmla="*/ 105 h 170"/>
              <a:gd name="T46" fmla="*/ 27 w 167"/>
              <a:gd name="T47" fmla="*/ 150 h 170"/>
              <a:gd name="T48" fmla="*/ 71 w 167"/>
              <a:gd name="T49" fmla="*/ 148 h 170"/>
              <a:gd name="T50" fmla="*/ 156 w 167"/>
              <a:gd name="T51" fmla="*/ 63 h 170"/>
              <a:gd name="T52" fmla="*/ 165 w 167"/>
              <a:gd name="T53" fmla="*/ 63 h 170"/>
              <a:gd name="T54" fmla="*/ 165 w 167"/>
              <a:gd name="T55" fmla="*/ 71 h 170"/>
              <a:gd name="T56" fmla="*/ 80 w 167"/>
              <a:gd name="T57" fmla="*/ 156 h 170"/>
              <a:gd name="T58" fmla="*/ 48 w 167"/>
              <a:gd name="T59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7" h="170">
                <a:moveTo>
                  <a:pt x="48" y="170"/>
                </a:moveTo>
                <a:cubicBezTo>
                  <a:pt x="37" y="170"/>
                  <a:pt x="26" y="166"/>
                  <a:pt x="18" y="158"/>
                </a:cubicBezTo>
                <a:cubicBezTo>
                  <a:pt x="4" y="143"/>
                  <a:pt x="0" y="117"/>
                  <a:pt x="20" y="97"/>
                </a:cubicBezTo>
                <a:cubicBezTo>
                  <a:pt x="32" y="85"/>
                  <a:pt x="81" y="36"/>
                  <a:pt x="105" y="12"/>
                </a:cubicBezTo>
                <a:cubicBezTo>
                  <a:pt x="114" y="3"/>
                  <a:pt x="125" y="0"/>
                  <a:pt x="135" y="3"/>
                </a:cubicBezTo>
                <a:cubicBezTo>
                  <a:pt x="146" y="5"/>
                  <a:pt x="154" y="14"/>
                  <a:pt x="157" y="24"/>
                </a:cubicBezTo>
                <a:cubicBezTo>
                  <a:pt x="160" y="35"/>
                  <a:pt x="156" y="46"/>
                  <a:pt x="148" y="54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2" y="140"/>
                  <a:pt x="57" y="143"/>
                  <a:pt x="51" y="143"/>
                </a:cubicBezTo>
                <a:cubicBezTo>
                  <a:pt x="46" y="144"/>
                  <a:pt x="41" y="142"/>
                  <a:pt x="38" y="139"/>
                </a:cubicBezTo>
                <a:cubicBezTo>
                  <a:pt x="31" y="133"/>
                  <a:pt x="30" y="121"/>
                  <a:pt x="41" y="110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1"/>
                  <a:pt x="104" y="51"/>
                  <a:pt x="106" y="53"/>
                </a:cubicBezTo>
                <a:cubicBezTo>
                  <a:pt x="109" y="55"/>
                  <a:pt x="109" y="59"/>
                  <a:pt x="106" y="62"/>
                </a:cubicBezTo>
                <a:cubicBezTo>
                  <a:pt x="49" y="119"/>
                  <a:pt x="49" y="119"/>
                  <a:pt x="49" y="119"/>
                </a:cubicBezTo>
                <a:cubicBezTo>
                  <a:pt x="44" y="124"/>
                  <a:pt x="44" y="128"/>
                  <a:pt x="46" y="130"/>
                </a:cubicBezTo>
                <a:cubicBezTo>
                  <a:pt x="47" y="131"/>
                  <a:pt x="48" y="132"/>
                  <a:pt x="50" y="132"/>
                </a:cubicBezTo>
                <a:cubicBezTo>
                  <a:pt x="52" y="131"/>
                  <a:pt x="55" y="130"/>
                  <a:pt x="58" y="127"/>
                </a:cubicBezTo>
                <a:cubicBezTo>
                  <a:pt x="139" y="46"/>
                  <a:pt x="139" y="46"/>
                  <a:pt x="139" y="46"/>
                </a:cubicBezTo>
                <a:cubicBezTo>
                  <a:pt x="145" y="40"/>
                  <a:pt x="147" y="34"/>
                  <a:pt x="145" y="27"/>
                </a:cubicBezTo>
                <a:cubicBezTo>
                  <a:pt x="144" y="21"/>
                  <a:pt x="138" y="16"/>
                  <a:pt x="132" y="14"/>
                </a:cubicBezTo>
                <a:cubicBezTo>
                  <a:pt x="126" y="13"/>
                  <a:pt x="119" y="15"/>
                  <a:pt x="114" y="20"/>
                </a:cubicBezTo>
                <a:cubicBezTo>
                  <a:pt x="89" y="45"/>
                  <a:pt x="41" y="93"/>
                  <a:pt x="29" y="105"/>
                </a:cubicBezTo>
                <a:cubicBezTo>
                  <a:pt x="13" y="121"/>
                  <a:pt x="17" y="139"/>
                  <a:pt x="27" y="150"/>
                </a:cubicBezTo>
                <a:cubicBezTo>
                  <a:pt x="37" y="160"/>
                  <a:pt x="55" y="164"/>
                  <a:pt x="71" y="148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9" y="60"/>
                  <a:pt x="162" y="60"/>
                  <a:pt x="165" y="63"/>
                </a:cubicBezTo>
                <a:cubicBezTo>
                  <a:pt x="167" y="65"/>
                  <a:pt x="167" y="69"/>
                  <a:pt x="165" y="71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70" y="166"/>
                  <a:pt x="58" y="170"/>
                  <a:pt x="48" y="17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2200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569920" y="3260570"/>
            <a:ext cx="2501127" cy="113249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5" name="圆角矩形 3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20987" y="3479522"/>
            <a:ext cx="621046" cy="621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40" name="Group 41"/>
          <p:cNvGrpSpPr>
            <a:grpSpLocks/>
          </p:cNvGrpSpPr>
          <p:nvPr/>
        </p:nvGrpSpPr>
        <p:grpSpPr bwMode="auto">
          <a:xfrm>
            <a:off x="4434175" y="3479521"/>
            <a:ext cx="1458171" cy="799752"/>
            <a:chOff x="0" y="0"/>
            <a:chExt cx="2419" cy="1343"/>
          </a:xfrm>
        </p:grpSpPr>
        <p:sp>
          <p:nvSpPr>
            <p:cNvPr id="41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单击此处添加标题</a:t>
              </a:r>
              <a:endParaRPr lang="en-US" sz="120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42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1A1A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lang="en-US" sz="9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43" name="Freeform 6"/>
          <p:cNvSpPr>
            <a:spLocks noEditPoints="1"/>
          </p:cNvSpPr>
          <p:nvPr/>
        </p:nvSpPr>
        <p:spPr bwMode="auto">
          <a:xfrm>
            <a:off x="3911339" y="3662625"/>
            <a:ext cx="272212" cy="276322"/>
          </a:xfrm>
          <a:custGeom>
            <a:avLst/>
            <a:gdLst>
              <a:gd name="T0" fmla="*/ 13 w 154"/>
              <a:gd name="T1" fmla="*/ 28 h 158"/>
              <a:gd name="T2" fmla="*/ 34 w 154"/>
              <a:gd name="T3" fmla="*/ 28 h 158"/>
              <a:gd name="T4" fmla="*/ 43 w 154"/>
              <a:gd name="T5" fmla="*/ 73 h 158"/>
              <a:gd name="T6" fmla="*/ 13 w 154"/>
              <a:gd name="T7" fmla="*/ 28 h 158"/>
              <a:gd name="T8" fmla="*/ 77 w 154"/>
              <a:gd name="T9" fmla="*/ 11 h 158"/>
              <a:gd name="T10" fmla="*/ 110 w 154"/>
              <a:gd name="T11" fmla="*/ 24 h 158"/>
              <a:gd name="T12" fmla="*/ 77 w 154"/>
              <a:gd name="T13" fmla="*/ 37 h 158"/>
              <a:gd name="T14" fmla="*/ 45 w 154"/>
              <a:gd name="T15" fmla="*/ 24 h 158"/>
              <a:gd name="T16" fmla="*/ 77 w 154"/>
              <a:gd name="T17" fmla="*/ 11 h 158"/>
              <a:gd name="T18" fmla="*/ 111 w 154"/>
              <a:gd name="T19" fmla="*/ 73 h 158"/>
              <a:gd name="T20" fmla="*/ 121 w 154"/>
              <a:gd name="T21" fmla="*/ 28 h 158"/>
              <a:gd name="T22" fmla="*/ 142 w 154"/>
              <a:gd name="T23" fmla="*/ 28 h 158"/>
              <a:gd name="T24" fmla="*/ 111 w 154"/>
              <a:gd name="T25" fmla="*/ 73 h 158"/>
              <a:gd name="T26" fmla="*/ 87 w 154"/>
              <a:gd name="T27" fmla="*/ 116 h 158"/>
              <a:gd name="T28" fmla="*/ 112 w 154"/>
              <a:gd name="T29" fmla="*/ 87 h 158"/>
              <a:gd name="T30" fmla="*/ 154 w 154"/>
              <a:gd name="T31" fmla="*/ 22 h 158"/>
              <a:gd name="T32" fmla="*/ 148 w 154"/>
              <a:gd name="T33" fmla="*/ 16 h 158"/>
              <a:gd name="T34" fmla="*/ 119 w 154"/>
              <a:gd name="T35" fmla="*/ 16 h 158"/>
              <a:gd name="T36" fmla="*/ 77 w 154"/>
              <a:gd name="T37" fmla="*/ 0 h 158"/>
              <a:gd name="T38" fmla="*/ 36 w 154"/>
              <a:gd name="T39" fmla="*/ 16 h 158"/>
              <a:gd name="T40" fmla="*/ 6 w 154"/>
              <a:gd name="T41" fmla="*/ 16 h 158"/>
              <a:gd name="T42" fmla="*/ 0 w 154"/>
              <a:gd name="T43" fmla="*/ 22 h 158"/>
              <a:gd name="T44" fmla="*/ 42 w 154"/>
              <a:gd name="T45" fmla="*/ 87 h 158"/>
              <a:gd name="T46" fmla="*/ 67 w 154"/>
              <a:gd name="T47" fmla="*/ 116 h 158"/>
              <a:gd name="T48" fmla="*/ 67 w 154"/>
              <a:gd name="T49" fmla="*/ 128 h 158"/>
              <a:gd name="T50" fmla="*/ 39 w 154"/>
              <a:gd name="T51" fmla="*/ 143 h 158"/>
              <a:gd name="T52" fmla="*/ 77 w 154"/>
              <a:gd name="T53" fmla="*/ 158 h 158"/>
              <a:gd name="T54" fmla="*/ 115 w 154"/>
              <a:gd name="T55" fmla="*/ 143 h 158"/>
              <a:gd name="T56" fmla="*/ 87 w 154"/>
              <a:gd name="T57" fmla="*/ 128 h 158"/>
              <a:gd name="T58" fmla="*/ 87 w 154"/>
              <a:gd name="T59" fmla="*/ 11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4" h="158">
                <a:moveTo>
                  <a:pt x="13" y="28"/>
                </a:moveTo>
                <a:cubicBezTo>
                  <a:pt x="34" y="28"/>
                  <a:pt x="34" y="28"/>
                  <a:pt x="34" y="28"/>
                </a:cubicBezTo>
                <a:cubicBezTo>
                  <a:pt x="35" y="49"/>
                  <a:pt x="39" y="63"/>
                  <a:pt x="43" y="73"/>
                </a:cubicBezTo>
                <a:cubicBezTo>
                  <a:pt x="28" y="63"/>
                  <a:pt x="15" y="51"/>
                  <a:pt x="13" y="28"/>
                </a:cubicBezTo>
                <a:close/>
                <a:moveTo>
                  <a:pt x="77" y="11"/>
                </a:moveTo>
                <a:cubicBezTo>
                  <a:pt x="101" y="11"/>
                  <a:pt x="110" y="20"/>
                  <a:pt x="110" y="24"/>
                </a:cubicBezTo>
                <a:cubicBezTo>
                  <a:pt x="110" y="27"/>
                  <a:pt x="101" y="37"/>
                  <a:pt x="77" y="37"/>
                </a:cubicBezTo>
                <a:cubicBezTo>
                  <a:pt x="54" y="37"/>
                  <a:pt x="45" y="27"/>
                  <a:pt x="45" y="24"/>
                </a:cubicBezTo>
                <a:cubicBezTo>
                  <a:pt x="45" y="20"/>
                  <a:pt x="54" y="11"/>
                  <a:pt x="77" y="11"/>
                </a:cubicBezTo>
                <a:close/>
                <a:moveTo>
                  <a:pt x="111" y="73"/>
                </a:moveTo>
                <a:cubicBezTo>
                  <a:pt x="116" y="63"/>
                  <a:pt x="120" y="49"/>
                  <a:pt x="121" y="28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40" y="51"/>
                  <a:pt x="126" y="63"/>
                  <a:pt x="111" y="73"/>
                </a:cubicBezTo>
                <a:close/>
                <a:moveTo>
                  <a:pt x="87" y="116"/>
                </a:moveTo>
                <a:cubicBezTo>
                  <a:pt x="87" y="104"/>
                  <a:pt x="97" y="97"/>
                  <a:pt x="112" y="87"/>
                </a:cubicBezTo>
                <a:cubicBezTo>
                  <a:pt x="131" y="74"/>
                  <a:pt x="154" y="59"/>
                  <a:pt x="154" y="22"/>
                </a:cubicBezTo>
                <a:cubicBezTo>
                  <a:pt x="154" y="19"/>
                  <a:pt x="152" y="16"/>
                  <a:pt x="148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5" y="8"/>
                  <a:pt x="102" y="0"/>
                  <a:pt x="77" y="0"/>
                </a:cubicBezTo>
                <a:cubicBezTo>
                  <a:pt x="52" y="0"/>
                  <a:pt x="40" y="8"/>
                  <a:pt x="3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16"/>
                  <a:pt x="0" y="19"/>
                  <a:pt x="0" y="22"/>
                </a:cubicBezTo>
                <a:cubicBezTo>
                  <a:pt x="0" y="59"/>
                  <a:pt x="24" y="74"/>
                  <a:pt x="42" y="87"/>
                </a:cubicBezTo>
                <a:cubicBezTo>
                  <a:pt x="58" y="97"/>
                  <a:pt x="67" y="104"/>
                  <a:pt x="67" y="116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51" y="129"/>
                  <a:pt x="39" y="135"/>
                  <a:pt x="39" y="143"/>
                </a:cubicBezTo>
                <a:cubicBezTo>
                  <a:pt x="39" y="151"/>
                  <a:pt x="56" y="158"/>
                  <a:pt x="77" y="158"/>
                </a:cubicBezTo>
                <a:cubicBezTo>
                  <a:pt x="98" y="158"/>
                  <a:pt x="115" y="151"/>
                  <a:pt x="115" y="143"/>
                </a:cubicBezTo>
                <a:cubicBezTo>
                  <a:pt x="115" y="135"/>
                  <a:pt x="104" y="129"/>
                  <a:pt x="87" y="128"/>
                </a:cubicBezTo>
                <a:cubicBezTo>
                  <a:pt x="87" y="116"/>
                  <a:pt x="87" y="116"/>
                  <a:pt x="87" y="11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2200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669072"/>
            <a:ext cx="2215413" cy="11191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5" y="3486371"/>
            <a:ext cx="2215413" cy="11191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78573603"/>
      </p:ext>
    </p:extLst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33" grpId="0" animBg="1"/>
      <p:bldP spid="4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162957" y="127627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微软雅黑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微软雅黑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72690" y="127627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微软雅黑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微软雅黑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82423" y="127627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微软雅黑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微软雅黑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992157" y="127627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微软雅黑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微软雅黑"/>
              </a:endParaRPr>
            </a:p>
          </p:txBody>
        </p:sp>
      </p:grpSp>
      <p:sp>
        <p:nvSpPr>
          <p:cNvPr id="16" name="TextBox 13"/>
          <p:cNvSpPr txBox="1"/>
          <p:nvPr/>
        </p:nvSpPr>
        <p:spPr>
          <a:xfrm>
            <a:off x="1691680" y="1923678"/>
            <a:ext cx="95410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C00000"/>
                </a:solidFill>
                <a:latin typeface="微软雅黑"/>
                <a:ea typeface="微软雅黑"/>
              </a:rPr>
              <a:t>点击输入</a:t>
            </a:r>
            <a:endParaRPr lang="en-US" altLang="zh-CN" sz="1500" b="1" dirty="0">
              <a:solidFill>
                <a:srgbClr val="C00000"/>
              </a:solidFill>
              <a:latin typeface="微软雅黑"/>
              <a:ea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C00000"/>
                </a:solidFill>
                <a:latin typeface="微软雅黑"/>
                <a:ea typeface="微软雅黑"/>
              </a:rPr>
              <a:t>标题文本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3247907" y="1923678"/>
            <a:ext cx="95410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C00000"/>
                </a:solidFill>
                <a:latin typeface="微软雅黑"/>
                <a:ea typeface="微软雅黑"/>
              </a:rPr>
              <a:t>点击输入</a:t>
            </a:r>
            <a:endParaRPr lang="en-US" altLang="zh-CN" sz="1500" b="1" dirty="0">
              <a:solidFill>
                <a:srgbClr val="C00000"/>
              </a:solidFill>
              <a:latin typeface="微软雅黑"/>
              <a:ea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C00000"/>
                </a:solidFill>
                <a:latin typeface="微软雅黑"/>
                <a:ea typeface="微软雅黑"/>
              </a:rPr>
              <a:t>标题文本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4893034" y="1923678"/>
            <a:ext cx="95410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C00000"/>
                </a:solidFill>
                <a:latin typeface="微软雅黑"/>
                <a:ea typeface="微软雅黑"/>
              </a:rPr>
              <a:t>点击</a:t>
            </a:r>
            <a:r>
              <a:rPr lang="zh-CN" altLang="en-US" sz="1500" b="1" dirty="0" smtClean="0">
                <a:solidFill>
                  <a:srgbClr val="C00000"/>
                </a:solidFill>
                <a:latin typeface="微软雅黑"/>
                <a:ea typeface="微软雅黑"/>
              </a:rPr>
              <a:t>输入</a:t>
            </a:r>
            <a:endParaRPr lang="en-US" altLang="zh-CN" sz="1500" b="1" dirty="0">
              <a:solidFill>
                <a:srgbClr val="C00000"/>
              </a:solidFill>
              <a:latin typeface="微软雅黑"/>
              <a:ea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C00000"/>
                </a:solidFill>
                <a:latin typeface="微软雅黑"/>
                <a:ea typeface="微软雅黑"/>
              </a:rPr>
              <a:t>标题文本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500060" y="1923678"/>
            <a:ext cx="95410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C00000"/>
                </a:solidFill>
                <a:latin typeface="微软雅黑"/>
                <a:ea typeface="微软雅黑"/>
              </a:rPr>
              <a:t>点击输入</a:t>
            </a:r>
            <a:endParaRPr lang="en-US" altLang="zh-CN" sz="1500" b="1" dirty="0">
              <a:solidFill>
                <a:srgbClr val="C00000"/>
              </a:solidFill>
              <a:latin typeface="微软雅黑"/>
              <a:ea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C00000"/>
                </a:solidFill>
                <a:latin typeface="微软雅黑"/>
                <a:ea typeface="微软雅黑"/>
              </a:rPr>
              <a:t>标题文本</a:t>
            </a:r>
          </a:p>
        </p:txBody>
      </p:sp>
      <p:sp>
        <p:nvSpPr>
          <p:cNvPr id="20" name="TextBox 39"/>
          <p:cNvSpPr txBox="1"/>
          <p:nvPr/>
        </p:nvSpPr>
        <p:spPr>
          <a:xfrm>
            <a:off x="1331640" y="3922778"/>
            <a:ext cx="5848816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 smtClean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  <a:endParaRPr lang="en-US" altLang="zh-CN" sz="10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874782447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0" grpId="0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26"/>
          <p:cNvSpPr txBox="1"/>
          <p:nvPr/>
        </p:nvSpPr>
        <p:spPr>
          <a:xfrm>
            <a:off x="904733" y="3435846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</a:p>
        </p:txBody>
      </p:sp>
      <p:sp>
        <p:nvSpPr>
          <p:cNvPr id="5" name="TextBox 27"/>
          <p:cNvSpPr txBox="1"/>
          <p:nvPr/>
        </p:nvSpPr>
        <p:spPr>
          <a:xfrm>
            <a:off x="2912509" y="3435846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</a:p>
        </p:txBody>
      </p:sp>
      <p:sp>
        <p:nvSpPr>
          <p:cNvPr id="6" name="TextBox 28"/>
          <p:cNvSpPr txBox="1"/>
          <p:nvPr/>
        </p:nvSpPr>
        <p:spPr>
          <a:xfrm>
            <a:off x="4907111" y="3443811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</a:p>
        </p:txBody>
      </p:sp>
      <p:sp>
        <p:nvSpPr>
          <p:cNvPr id="7" name="TextBox 29"/>
          <p:cNvSpPr txBox="1"/>
          <p:nvPr/>
        </p:nvSpPr>
        <p:spPr>
          <a:xfrm>
            <a:off x="6870379" y="3443811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rgbClr val="5E5E5E"/>
                </a:solidFill>
                <a:latin typeface="微软雅黑"/>
                <a:ea typeface="微软雅黑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rgbClr val="5E5E5E"/>
                </a:solidFill>
                <a:latin typeface="微软雅黑"/>
                <a:ea typeface="微软雅黑"/>
              </a:rPr>
              <a:t>……</a:t>
            </a:r>
          </a:p>
        </p:txBody>
      </p:sp>
      <p:sp>
        <p:nvSpPr>
          <p:cNvPr id="8" name="燕尾形箭头 7"/>
          <p:cNvSpPr/>
          <p:nvPr/>
        </p:nvSpPr>
        <p:spPr>
          <a:xfrm>
            <a:off x="467544" y="2283718"/>
            <a:ext cx="8208912" cy="228600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9395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srgbClr val="002060"/>
              </a:solidFill>
              <a:latin typeface="微软雅黑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83076" y="1491630"/>
            <a:ext cx="1697385" cy="1697385"/>
            <a:chOff x="1278794" y="3334906"/>
            <a:chExt cx="914014" cy="914014"/>
          </a:xfrm>
        </p:grpSpPr>
        <p:grpSp>
          <p:nvGrpSpPr>
            <p:cNvPr id="10" name="组合 9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/>
                </a:endParaRPr>
              </a:p>
            </p:txBody>
          </p:sp>
        </p:grpSp>
        <p:sp>
          <p:nvSpPr>
            <p:cNvPr id="11" name="TextBox 33"/>
            <p:cNvSpPr txBox="1"/>
            <p:nvPr/>
          </p:nvSpPr>
          <p:spPr>
            <a:xfrm>
              <a:off x="1477940" y="3742514"/>
              <a:ext cx="513771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第一阶段</a:t>
              </a:r>
              <a:endParaRPr lang="zh-CN" altLang="en-US" sz="1500" b="1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746134" y="1495340"/>
            <a:ext cx="1697385" cy="1697385"/>
            <a:chOff x="1278794" y="3334906"/>
            <a:chExt cx="914014" cy="914014"/>
          </a:xfrm>
        </p:grpSpPr>
        <p:grpSp>
          <p:nvGrpSpPr>
            <p:cNvPr id="15" name="组合 14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/>
                </a:endParaRPr>
              </a:p>
            </p:txBody>
          </p:sp>
        </p:grpSp>
        <p:sp>
          <p:nvSpPr>
            <p:cNvPr id="16" name="TextBox 38"/>
            <p:cNvSpPr txBox="1"/>
            <p:nvPr/>
          </p:nvSpPr>
          <p:spPr>
            <a:xfrm>
              <a:off x="1477940" y="3740516"/>
              <a:ext cx="513771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第二阶段</a:t>
              </a:r>
              <a:endParaRPr lang="zh-CN" altLang="en-US" sz="1500" b="1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88516" y="1491630"/>
            <a:ext cx="1697385" cy="1697385"/>
            <a:chOff x="1278794" y="3334906"/>
            <a:chExt cx="914014" cy="914014"/>
          </a:xfrm>
        </p:grpSpPr>
        <p:grpSp>
          <p:nvGrpSpPr>
            <p:cNvPr id="20" name="组合 19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" name="同心圆 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/>
                </a:endParaRPr>
              </a:p>
            </p:txBody>
          </p:sp>
        </p:grpSp>
        <p:sp>
          <p:nvSpPr>
            <p:cNvPr id="21" name="TextBox 43"/>
            <p:cNvSpPr txBox="1"/>
            <p:nvPr/>
          </p:nvSpPr>
          <p:spPr>
            <a:xfrm>
              <a:off x="1477940" y="3742514"/>
              <a:ext cx="513771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第三阶段</a:t>
              </a:r>
              <a:endParaRPr lang="zh-CN" altLang="en-US" sz="1500" b="1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19031" y="1498505"/>
            <a:ext cx="1697385" cy="1697385"/>
            <a:chOff x="1278794" y="3334906"/>
            <a:chExt cx="914014" cy="914014"/>
          </a:xfrm>
        </p:grpSpPr>
        <p:grpSp>
          <p:nvGrpSpPr>
            <p:cNvPr id="25" name="组合 24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7" name="同心圆 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/>
                </a:endParaRPr>
              </a:p>
            </p:txBody>
          </p:sp>
        </p:grpSp>
        <p:sp>
          <p:nvSpPr>
            <p:cNvPr id="26" name="TextBox 48"/>
            <p:cNvSpPr txBox="1"/>
            <p:nvPr/>
          </p:nvSpPr>
          <p:spPr>
            <a:xfrm>
              <a:off x="1477940" y="3738812"/>
              <a:ext cx="513771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第四阶段</a:t>
              </a:r>
              <a:endParaRPr lang="zh-CN" altLang="en-US" sz="1500" b="1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>
            <a:off x="824277" y="1347614"/>
            <a:ext cx="645364" cy="64536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solidFill>
                <a:srgbClr val="002060"/>
              </a:solidFill>
              <a:latin typeface="微软雅黑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783180" y="1347614"/>
            <a:ext cx="645364" cy="64536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solidFill>
                <a:srgbClr val="002060"/>
              </a:solidFill>
              <a:latin typeface="微软雅黑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760524" y="1354159"/>
            <a:ext cx="645364" cy="64536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solidFill>
                <a:srgbClr val="002060"/>
              </a:solidFill>
              <a:latin typeface="微软雅黑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707078" y="1354159"/>
            <a:ext cx="645364" cy="64536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solidFill>
                <a:srgbClr val="002060"/>
              </a:solidFill>
              <a:latin typeface="微软雅黑"/>
            </a:endParaRPr>
          </a:p>
        </p:txBody>
      </p:sp>
      <p:sp>
        <p:nvSpPr>
          <p:cNvPr id="33" name="Freeform 34"/>
          <p:cNvSpPr>
            <a:spLocks noEditPoints="1"/>
          </p:cNvSpPr>
          <p:nvPr/>
        </p:nvSpPr>
        <p:spPr bwMode="auto">
          <a:xfrm>
            <a:off x="1000830" y="1498505"/>
            <a:ext cx="334257" cy="343054"/>
          </a:xfrm>
          <a:custGeom>
            <a:avLst/>
            <a:gdLst>
              <a:gd name="T0" fmla="*/ 261 w 447"/>
              <a:gd name="T1" fmla="*/ 25 h 460"/>
              <a:gd name="T2" fmla="*/ 286 w 447"/>
              <a:gd name="T3" fmla="*/ 99 h 460"/>
              <a:gd name="T4" fmla="*/ 310 w 447"/>
              <a:gd name="T5" fmla="*/ 25 h 460"/>
              <a:gd name="T6" fmla="*/ 124 w 447"/>
              <a:gd name="T7" fmla="*/ 3 h 460"/>
              <a:gd name="T8" fmla="*/ 100 w 447"/>
              <a:gd name="T9" fmla="*/ 28 h 460"/>
              <a:gd name="T10" fmla="*/ 125 w 447"/>
              <a:gd name="T11" fmla="*/ 103 h 460"/>
              <a:gd name="T12" fmla="*/ 149 w 447"/>
              <a:gd name="T13" fmla="*/ 28 h 460"/>
              <a:gd name="T14" fmla="*/ 31 w 447"/>
              <a:gd name="T15" fmla="*/ 70 h 460"/>
              <a:gd name="T16" fmla="*/ 7 w 447"/>
              <a:gd name="T17" fmla="*/ 82 h 460"/>
              <a:gd name="T18" fmla="*/ 0 w 447"/>
              <a:gd name="T19" fmla="*/ 401 h 460"/>
              <a:gd name="T20" fmla="*/ 31 w 447"/>
              <a:gd name="T21" fmla="*/ 436 h 460"/>
              <a:gd name="T22" fmla="*/ 237 w 447"/>
              <a:gd name="T23" fmla="*/ 397 h 460"/>
              <a:gd name="T24" fmla="*/ 153 w 447"/>
              <a:gd name="T25" fmla="*/ 302 h 460"/>
              <a:gd name="T26" fmla="*/ 241 w 447"/>
              <a:gd name="T27" fmla="*/ 314 h 460"/>
              <a:gd name="T28" fmla="*/ 265 w 447"/>
              <a:gd name="T29" fmla="*/ 278 h 460"/>
              <a:gd name="T30" fmla="*/ 359 w 447"/>
              <a:gd name="T31" fmla="*/ 174 h 460"/>
              <a:gd name="T32" fmla="*/ 399 w 447"/>
              <a:gd name="T33" fmla="*/ 267 h 460"/>
              <a:gd name="T34" fmla="*/ 392 w 447"/>
              <a:gd name="T35" fmla="*/ 82 h 460"/>
              <a:gd name="T36" fmla="*/ 325 w 447"/>
              <a:gd name="T37" fmla="*/ 70 h 460"/>
              <a:gd name="T38" fmla="*/ 313 w 447"/>
              <a:gd name="T39" fmla="*/ 108 h 460"/>
              <a:gd name="T40" fmla="*/ 256 w 447"/>
              <a:gd name="T41" fmla="*/ 108 h 460"/>
              <a:gd name="T42" fmla="*/ 245 w 447"/>
              <a:gd name="T43" fmla="*/ 70 h 460"/>
              <a:gd name="T44" fmla="*/ 165 w 447"/>
              <a:gd name="T45" fmla="*/ 91 h 460"/>
              <a:gd name="T46" fmla="*/ 125 w 447"/>
              <a:gd name="T47" fmla="*/ 115 h 460"/>
              <a:gd name="T48" fmla="*/ 85 w 447"/>
              <a:gd name="T49" fmla="*/ 91 h 460"/>
              <a:gd name="T50" fmla="*/ 31 w 447"/>
              <a:gd name="T51" fmla="*/ 70 h 460"/>
              <a:gd name="T52" fmla="*/ 40 w 447"/>
              <a:gd name="T53" fmla="*/ 174 h 460"/>
              <a:gd name="T54" fmla="*/ 129 w 447"/>
              <a:gd name="T55" fmla="*/ 278 h 460"/>
              <a:gd name="T56" fmla="*/ 40 w 447"/>
              <a:gd name="T57" fmla="*/ 174 h 460"/>
              <a:gd name="T58" fmla="*/ 153 w 447"/>
              <a:gd name="T59" fmla="*/ 174 h 460"/>
              <a:gd name="T60" fmla="*/ 241 w 447"/>
              <a:gd name="T61" fmla="*/ 278 h 460"/>
              <a:gd name="T62" fmla="*/ 153 w 447"/>
              <a:gd name="T63" fmla="*/ 174 h 460"/>
              <a:gd name="T64" fmla="*/ 352 w 447"/>
              <a:gd name="T65" fmla="*/ 281 h 460"/>
              <a:gd name="T66" fmla="*/ 357 w 447"/>
              <a:gd name="T67" fmla="*/ 460 h 460"/>
              <a:gd name="T68" fmla="*/ 357 w 447"/>
              <a:gd name="T69" fmla="*/ 281 h 460"/>
              <a:gd name="T70" fmla="*/ 40 w 447"/>
              <a:gd name="T71" fmla="*/ 302 h 460"/>
              <a:gd name="T72" fmla="*/ 129 w 447"/>
              <a:gd name="T73" fmla="*/ 302 h 460"/>
              <a:gd name="T74" fmla="*/ 40 w 447"/>
              <a:gd name="T75" fmla="*/ 397 h 460"/>
              <a:gd name="T76" fmla="*/ 319 w 447"/>
              <a:gd name="T77" fmla="*/ 316 h 460"/>
              <a:gd name="T78" fmla="*/ 414 w 447"/>
              <a:gd name="T79" fmla="*/ 316 h 460"/>
              <a:gd name="T80" fmla="*/ 364 w 447"/>
              <a:gd name="T81" fmla="*/ 432 h 460"/>
              <a:gd name="T82" fmla="*/ 371 w 447"/>
              <a:gd name="T83" fmla="*/ 345 h 460"/>
              <a:gd name="T84" fmla="*/ 352 w 447"/>
              <a:gd name="T85" fmla="*/ 345 h 460"/>
              <a:gd name="T86" fmla="*/ 316 w 447"/>
              <a:gd name="T87" fmla="*/ 346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60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>
              <a:solidFill>
                <a:srgbClr val="002060"/>
              </a:solidFill>
              <a:latin typeface="微软雅黑"/>
              <a:ea typeface="微软雅黑"/>
            </a:endParaRPr>
          </a:p>
        </p:txBody>
      </p:sp>
      <p:sp>
        <p:nvSpPr>
          <p:cNvPr id="34" name="Freeform 26"/>
          <p:cNvSpPr>
            <a:spLocks noEditPoints="1"/>
          </p:cNvSpPr>
          <p:nvPr/>
        </p:nvSpPr>
        <p:spPr bwMode="auto">
          <a:xfrm>
            <a:off x="2952968" y="1519255"/>
            <a:ext cx="305788" cy="302082"/>
          </a:xfrm>
          <a:custGeom>
            <a:avLst/>
            <a:gdLst>
              <a:gd name="T0" fmla="*/ 351 w 389"/>
              <a:gd name="T1" fmla="*/ 332 h 385"/>
              <a:gd name="T2" fmla="*/ 311 w 389"/>
              <a:gd name="T3" fmla="*/ 332 h 385"/>
              <a:gd name="T4" fmla="*/ 255 w 389"/>
              <a:gd name="T5" fmla="*/ 224 h 385"/>
              <a:gd name="T6" fmla="*/ 249 w 389"/>
              <a:gd name="T7" fmla="*/ 245 h 385"/>
              <a:gd name="T8" fmla="*/ 218 w 389"/>
              <a:gd name="T9" fmla="*/ 269 h 385"/>
              <a:gd name="T10" fmla="*/ 319 w 389"/>
              <a:gd name="T11" fmla="*/ 380 h 385"/>
              <a:gd name="T12" fmla="*/ 384 w 389"/>
              <a:gd name="T13" fmla="*/ 337 h 385"/>
              <a:gd name="T14" fmla="*/ 336 w 389"/>
              <a:gd name="T15" fmla="*/ 287 h 385"/>
              <a:gd name="T16" fmla="*/ 265 w 389"/>
              <a:gd name="T17" fmla="*/ 229 h 385"/>
              <a:gd name="T18" fmla="*/ 140 w 389"/>
              <a:gd name="T19" fmla="*/ 137 h 385"/>
              <a:gd name="T20" fmla="*/ 162 w 389"/>
              <a:gd name="T21" fmla="*/ 131 h 385"/>
              <a:gd name="T22" fmla="*/ 167 w 389"/>
              <a:gd name="T23" fmla="*/ 110 h 385"/>
              <a:gd name="T24" fmla="*/ 172 w 389"/>
              <a:gd name="T25" fmla="*/ 90 h 385"/>
              <a:gd name="T26" fmla="*/ 75 w 389"/>
              <a:gd name="T27" fmla="*/ 9 h 385"/>
              <a:gd name="T28" fmla="*/ 61 w 389"/>
              <a:gd name="T29" fmla="*/ 109 h 385"/>
              <a:gd name="T30" fmla="*/ 0 w 389"/>
              <a:gd name="T31" fmla="*/ 84 h 385"/>
              <a:gd name="T32" fmla="*/ 115 w 389"/>
              <a:gd name="T33" fmla="*/ 166 h 385"/>
              <a:gd name="T34" fmla="*/ 130 w 389"/>
              <a:gd name="T35" fmla="*/ 147 h 385"/>
              <a:gd name="T36" fmla="*/ 375 w 389"/>
              <a:gd name="T37" fmla="*/ 37 h 385"/>
              <a:gd name="T38" fmla="*/ 322 w 389"/>
              <a:gd name="T39" fmla="*/ 0 h 385"/>
              <a:gd name="T40" fmla="*/ 183 w 389"/>
              <a:gd name="T41" fmla="*/ 125 h 385"/>
              <a:gd name="T42" fmla="*/ 163 w 389"/>
              <a:gd name="T43" fmla="*/ 154 h 385"/>
              <a:gd name="T44" fmla="*/ 146 w 389"/>
              <a:gd name="T45" fmla="*/ 162 h 385"/>
              <a:gd name="T46" fmla="*/ 147 w 389"/>
              <a:gd name="T47" fmla="*/ 215 h 385"/>
              <a:gd name="T48" fmla="*/ 34 w 389"/>
              <a:gd name="T49" fmla="*/ 313 h 385"/>
              <a:gd name="T50" fmla="*/ 22 w 389"/>
              <a:gd name="T51" fmla="*/ 385 h 385"/>
              <a:gd name="T52" fmla="*/ 80 w 389"/>
              <a:gd name="T53" fmla="*/ 327 h 385"/>
              <a:gd name="T54" fmla="*/ 172 w 389"/>
              <a:gd name="T55" fmla="*/ 240 h 385"/>
              <a:gd name="T56" fmla="*/ 224 w 389"/>
              <a:gd name="T57" fmla="*/ 240 h 385"/>
              <a:gd name="T58" fmla="*/ 238 w 389"/>
              <a:gd name="T59" fmla="*/ 208 h 385"/>
              <a:gd name="T60" fmla="*/ 261 w 389"/>
              <a:gd name="T61" fmla="*/ 203 h 385"/>
              <a:gd name="T62" fmla="*/ 375 w 389"/>
              <a:gd name="T63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9" h="385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>
              <a:solidFill>
                <a:srgbClr val="002060"/>
              </a:solidFill>
              <a:latin typeface="微软雅黑"/>
              <a:ea typeface="微软雅黑"/>
            </a:endParaRPr>
          </a:p>
        </p:txBody>
      </p:sp>
      <p:sp>
        <p:nvSpPr>
          <p:cNvPr id="35" name="Freeform 35"/>
          <p:cNvSpPr>
            <a:spLocks noEditPoints="1"/>
          </p:cNvSpPr>
          <p:nvPr/>
        </p:nvSpPr>
        <p:spPr bwMode="auto">
          <a:xfrm>
            <a:off x="6895784" y="1535551"/>
            <a:ext cx="294065" cy="318039"/>
          </a:xfrm>
          <a:custGeom>
            <a:avLst/>
            <a:gdLst>
              <a:gd name="T0" fmla="*/ 29 w 433"/>
              <a:gd name="T1" fmla="*/ 29 h 469"/>
              <a:gd name="T2" fmla="*/ 115 w 433"/>
              <a:gd name="T3" fmla="*/ 28 h 469"/>
              <a:gd name="T4" fmla="*/ 208 w 433"/>
              <a:gd name="T5" fmla="*/ 3 h 469"/>
              <a:gd name="T6" fmla="*/ 216 w 433"/>
              <a:gd name="T7" fmla="*/ 0 h 469"/>
              <a:gd name="T8" fmla="*/ 225 w 433"/>
              <a:gd name="T9" fmla="*/ 3 h 469"/>
              <a:gd name="T10" fmla="*/ 318 w 433"/>
              <a:gd name="T11" fmla="*/ 28 h 469"/>
              <a:gd name="T12" fmla="*/ 404 w 433"/>
              <a:gd name="T13" fmla="*/ 29 h 469"/>
              <a:gd name="T14" fmla="*/ 433 w 433"/>
              <a:gd name="T15" fmla="*/ 25 h 469"/>
              <a:gd name="T16" fmla="*/ 433 w 433"/>
              <a:gd name="T17" fmla="*/ 58 h 469"/>
              <a:gd name="T18" fmla="*/ 372 w 433"/>
              <a:gd name="T19" fmla="*/ 355 h 469"/>
              <a:gd name="T20" fmla="*/ 222 w 433"/>
              <a:gd name="T21" fmla="*/ 468 h 469"/>
              <a:gd name="T22" fmla="*/ 216 w 433"/>
              <a:gd name="T23" fmla="*/ 469 h 469"/>
              <a:gd name="T24" fmla="*/ 210 w 433"/>
              <a:gd name="T25" fmla="*/ 468 h 469"/>
              <a:gd name="T26" fmla="*/ 61 w 433"/>
              <a:gd name="T27" fmla="*/ 355 h 469"/>
              <a:gd name="T28" fmla="*/ 0 w 433"/>
              <a:gd name="T29" fmla="*/ 58 h 469"/>
              <a:gd name="T30" fmla="*/ 0 w 433"/>
              <a:gd name="T31" fmla="*/ 25 h 469"/>
              <a:gd name="T32" fmla="*/ 29 w 433"/>
              <a:gd name="T33" fmla="*/ 29 h 469"/>
              <a:gd name="T34" fmla="*/ 216 w 433"/>
              <a:gd name="T35" fmla="*/ 239 h 469"/>
              <a:gd name="T36" fmla="*/ 216 w 433"/>
              <a:gd name="T37" fmla="*/ 239 h 469"/>
              <a:gd name="T38" fmla="*/ 361 w 433"/>
              <a:gd name="T39" fmla="*/ 239 h 469"/>
              <a:gd name="T40" fmla="*/ 380 w 433"/>
              <a:gd name="T41" fmla="*/ 90 h 469"/>
              <a:gd name="T42" fmla="*/ 311 w 433"/>
              <a:gd name="T43" fmla="*/ 86 h 469"/>
              <a:gd name="T44" fmla="*/ 216 w 433"/>
              <a:gd name="T45" fmla="*/ 62 h 469"/>
              <a:gd name="T46" fmla="*/ 216 w 433"/>
              <a:gd name="T47" fmla="*/ 239 h 469"/>
              <a:gd name="T48" fmla="*/ 216 w 433"/>
              <a:gd name="T49" fmla="*/ 409 h 469"/>
              <a:gd name="T50" fmla="*/ 216 w 433"/>
              <a:gd name="T51" fmla="*/ 409 h 469"/>
              <a:gd name="T52" fmla="*/ 216 w 433"/>
              <a:gd name="T53" fmla="*/ 239 h 469"/>
              <a:gd name="T54" fmla="*/ 72 w 433"/>
              <a:gd name="T55" fmla="*/ 239 h 469"/>
              <a:gd name="T56" fmla="*/ 105 w 433"/>
              <a:gd name="T57" fmla="*/ 323 h 469"/>
              <a:gd name="T58" fmla="*/ 216 w 433"/>
              <a:gd name="T59" fmla="*/ 40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3" h="469">
                <a:moveTo>
                  <a:pt x="29" y="29"/>
                </a:moveTo>
                <a:cubicBezTo>
                  <a:pt x="57" y="32"/>
                  <a:pt x="85" y="32"/>
                  <a:pt x="115" y="28"/>
                </a:cubicBezTo>
                <a:cubicBezTo>
                  <a:pt x="145" y="24"/>
                  <a:pt x="176" y="16"/>
                  <a:pt x="208" y="3"/>
                </a:cubicBezTo>
                <a:lnTo>
                  <a:pt x="216" y="0"/>
                </a:lnTo>
                <a:lnTo>
                  <a:pt x="225" y="3"/>
                </a:lnTo>
                <a:cubicBezTo>
                  <a:pt x="257" y="16"/>
                  <a:pt x="288" y="24"/>
                  <a:pt x="318" y="28"/>
                </a:cubicBezTo>
                <a:cubicBezTo>
                  <a:pt x="347" y="32"/>
                  <a:pt x="376" y="32"/>
                  <a:pt x="404" y="29"/>
                </a:cubicBezTo>
                <a:lnTo>
                  <a:pt x="433" y="25"/>
                </a:lnTo>
                <a:lnTo>
                  <a:pt x="433" y="58"/>
                </a:lnTo>
                <a:cubicBezTo>
                  <a:pt x="431" y="199"/>
                  <a:pt x="409" y="293"/>
                  <a:pt x="372" y="355"/>
                </a:cubicBezTo>
                <a:cubicBezTo>
                  <a:pt x="334" y="421"/>
                  <a:pt x="281" y="452"/>
                  <a:pt x="222" y="468"/>
                </a:cubicBezTo>
                <a:lnTo>
                  <a:pt x="216" y="469"/>
                </a:lnTo>
                <a:lnTo>
                  <a:pt x="210" y="468"/>
                </a:lnTo>
                <a:cubicBezTo>
                  <a:pt x="151" y="452"/>
                  <a:pt x="99" y="421"/>
                  <a:pt x="61" y="355"/>
                </a:cubicBezTo>
                <a:cubicBezTo>
                  <a:pt x="24" y="293"/>
                  <a:pt x="1" y="199"/>
                  <a:pt x="0" y="58"/>
                </a:cubicBezTo>
                <a:lnTo>
                  <a:pt x="0" y="25"/>
                </a:lnTo>
                <a:lnTo>
                  <a:pt x="29" y="29"/>
                </a:lnTo>
                <a:close/>
                <a:moveTo>
                  <a:pt x="216" y="239"/>
                </a:moveTo>
                <a:lnTo>
                  <a:pt x="216" y="239"/>
                </a:lnTo>
                <a:lnTo>
                  <a:pt x="361" y="239"/>
                </a:lnTo>
                <a:cubicBezTo>
                  <a:pt x="371" y="198"/>
                  <a:pt x="377" y="149"/>
                  <a:pt x="380" y="90"/>
                </a:cubicBezTo>
                <a:cubicBezTo>
                  <a:pt x="357" y="91"/>
                  <a:pt x="335" y="90"/>
                  <a:pt x="311" y="86"/>
                </a:cubicBezTo>
                <a:cubicBezTo>
                  <a:pt x="281" y="82"/>
                  <a:pt x="249" y="74"/>
                  <a:pt x="216" y="62"/>
                </a:cubicBezTo>
                <a:lnTo>
                  <a:pt x="216" y="239"/>
                </a:lnTo>
                <a:close/>
                <a:moveTo>
                  <a:pt x="216" y="409"/>
                </a:moveTo>
                <a:lnTo>
                  <a:pt x="216" y="409"/>
                </a:lnTo>
                <a:lnTo>
                  <a:pt x="216" y="239"/>
                </a:lnTo>
                <a:lnTo>
                  <a:pt x="72" y="239"/>
                </a:lnTo>
                <a:cubicBezTo>
                  <a:pt x="80" y="273"/>
                  <a:pt x="92" y="301"/>
                  <a:pt x="105" y="323"/>
                </a:cubicBezTo>
                <a:cubicBezTo>
                  <a:pt x="133" y="372"/>
                  <a:pt x="172" y="396"/>
                  <a:pt x="216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>
              <a:solidFill>
                <a:srgbClr val="002060"/>
              </a:solidFill>
              <a:latin typeface="微软雅黑"/>
              <a:ea typeface="微软雅黑"/>
            </a:endParaRPr>
          </a:p>
        </p:txBody>
      </p:sp>
      <p:sp>
        <p:nvSpPr>
          <p:cNvPr id="36" name="Freeform 20"/>
          <p:cNvSpPr>
            <a:spLocks noEditPoints="1"/>
          </p:cNvSpPr>
          <p:nvPr/>
        </p:nvSpPr>
        <p:spPr bwMode="auto">
          <a:xfrm>
            <a:off x="4949998" y="1491630"/>
            <a:ext cx="287664" cy="361960"/>
          </a:xfrm>
          <a:custGeom>
            <a:avLst/>
            <a:gdLst>
              <a:gd name="T0" fmla="*/ 41 w 355"/>
              <a:gd name="T1" fmla="*/ 121 h 447"/>
              <a:gd name="T2" fmla="*/ 60 w 355"/>
              <a:gd name="T3" fmla="*/ 238 h 447"/>
              <a:gd name="T4" fmla="*/ 174 w 355"/>
              <a:gd name="T5" fmla="*/ 22 h 447"/>
              <a:gd name="T6" fmla="*/ 291 w 355"/>
              <a:gd name="T7" fmla="*/ 235 h 447"/>
              <a:gd name="T8" fmla="*/ 213 w 355"/>
              <a:gd name="T9" fmla="*/ 296 h 447"/>
              <a:gd name="T10" fmla="*/ 217 w 355"/>
              <a:gd name="T11" fmla="*/ 310 h 447"/>
              <a:gd name="T12" fmla="*/ 304 w 355"/>
              <a:gd name="T13" fmla="*/ 236 h 447"/>
              <a:gd name="T14" fmla="*/ 312 w 355"/>
              <a:gd name="T15" fmla="*/ 122 h 447"/>
              <a:gd name="T16" fmla="*/ 167 w 355"/>
              <a:gd name="T17" fmla="*/ 0 h 447"/>
              <a:gd name="T18" fmla="*/ 175 w 355"/>
              <a:gd name="T19" fmla="*/ 57 h 447"/>
              <a:gd name="T20" fmla="*/ 213 w 355"/>
              <a:gd name="T21" fmla="*/ 96 h 447"/>
              <a:gd name="T22" fmla="*/ 175 w 355"/>
              <a:gd name="T23" fmla="*/ 57 h 447"/>
              <a:gd name="T24" fmla="*/ 132 w 355"/>
              <a:gd name="T25" fmla="*/ 173 h 447"/>
              <a:gd name="T26" fmla="*/ 132 w 355"/>
              <a:gd name="T27" fmla="*/ 209 h 447"/>
              <a:gd name="T28" fmla="*/ 132 w 355"/>
              <a:gd name="T29" fmla="*/ 173 h 447"/>
              <a:gd name="T30" fmla="*/ 223 w 355"/>
              <a:gd name="T31" fmla="*/ 173 h 447"/>
              <a:gd name="T32" fmla="*/ 223 w 355"/>
              <a:gd name="T33" fmla="*/ 209 h 447"/>
              <a:gd name="T34" fmla="*/ 223 w 355"/>
              <a:gd name="T35" fmla="*/ 173 h 447"/>
              <a:gd name="T36" fmla="*/ 190 w 355"/>
              <a:gd name="T37" fmla="*/ 292 h 447"/>
              <a:gd name="T38" fmla="*/ 157 w 355"/>
              <a:gd name="T39" fmla="*/ 303 h 447"/>
              <a:gd name="T40" fmla="*/ 171 w 355"/>
              <a:gd name="T41" fmla="*/ 325 h 447"/>
              <a:gd name="T42" fmla="*/ 204 w 355"/>
              <a:gd name="T43" fmla="*/ 313 h 447"/>
              <a:gd name="T44" fmla="*/ 190 w 355"/>
              <a:gd name="T45" fmla="*/ 292 h 447"/>
              <a:gd name="T46" fmla="*/ 252 w 355"/>
              <a:gd name="T47" fmla="*/ 312 h 447"/>
              <a:gd name="T48" fmla="*/ 223 w 355"/>
              <a:gd name="T49" fmla="*/ 447 h 447"/>
              <a:gd name="T50" fmla="*/ 252 w 355"/>
              <a:gd name="T51" fmla="*/ 312 h 447"/>
              <a:gd name="T52" fmla="*/ 108 w 355"/>
              <a:gd name="T53" fmla="*/ 315 h 447"/>
              <a:gd name="T54" fmla="*/ 132 w 355"/>
              <a:gd name="T55" fmla="*/ 447 h 447"/>
              <a:gd name="T56" fmla="*/ 108 w 355"/>
              <a:gd name="T57" fmla="*/ 315 h 447"/>
              <a:gd name="T58" fmla="*/ 156 w 355"/>
              <a:gd name="T59" fmla="*/ 341 h 447"/>
              <a:gd name="T60" fmla="*/ 157 w 355"/>
              <a:gd name="T61" fmla="*/ 447 h 447"/>
              <a:gd name="T62" fmla="*/ 205 w 355"/>
              <a:gd name="T63" fmla="*/ 344 h 447"/>
              <a:gd name="T64" fmla="*/ 156 w 355"/>
              <a:gd name="T65" fmla="*/ 341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5" h="447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>
              <a:solidFill>
                <a:srgbClr val="002060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201200828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1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 p14:presetBounceEnd="55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1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1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1000" fill="hold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1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1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61000" fill="hold" nodeType="withEffect" p14:presetBounceEnd="5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9" dur="1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0" dur="1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2" presetID="2" presetClass="entr" presetSubtype="4" accel="46154" fill="hold" grpId="0" nodeType="afterEffect" p14:presetBounceEnd="5230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308">
                                          <p:cBhvr additive="base">
                                            <p:cTn id="24" dur="1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308">
                                          <p:cBhvr additive="base">
                                            <p:cTn id="25" dur="1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accel="46154" fill="hold" grpId="0" nodeType="withEffect" p14:presetBounceEnd="52308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308">
                                          <p:cBhvr additive="base">
                                            <p:cTn id="28" dur="1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308">
                                          <p:cBhvr additive="base">
                                            <p:cTn id="29" dur="1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accel="46154" fill="hold" grpId="0" nodeType="withEffect" p14:presetBounceEnd="52308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308">
                                          <p:cBhvr additive="base">
                                            <p:cTn id="32" dur="1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308">
                                          <p:cBhvr additive="base">
                                            <p:cTn id="33" dur="1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accel="46154" fill="hold" grpId="0" nodeType="withEffect" p14:presetBounceEnd="52308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308">
                                          <p:cBhvr additive="base">
                                            <p:cTn id="36" dur="1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308">
                                          <p:cBhvr additive="base">
                                            <p:cTn id="37" dur="1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6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1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1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61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2" presetID="2" presetClass="entr" presetSubtype="4" accel="4615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accel="4615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accel="4615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accel="4615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6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</p:bldLst>
      </p:timing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7"/>
          <p:cNvSpPr/>
          <p:nvPr/>
        </p:nvSpPr>
        <p:spPr>
          <a:xfrm>
            <a:off x="0" y="2104333"/>
            <a:ext cx="6038850" cy="1225494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" fmla="*/ 0 w 6038850"/>
              <a:gd name="connsiteY0" fmla="*/ 299838 h 1304686"/>
              <a:gd name="connsiteX1" fmla="*/ 2705100 w 6038850"/>
              <a:gd name="connsiteY1" fmla="*/ 52188 h 1304686"/>
              <a:gd name="connsiteX2" fmla="*/ 5619750 w 6038850"/>
              <a:gd name="connsiteY2" fmla="*/ 1195188 h 1304686"/>
              <a:gd name="connsiteX3" fmla="*/ 6038850 w 6038850"/>
              <a:gd name="connsiteY3" fmla="*/ 1176138 h 1304686"/>
              <a:gd name="connsiteX0" fmla="*/ 0 w 6038850"/>
              <a:gd name="connsiteY0" fmla="*/ 287550 h 1218694"/>
              <a:gd name="connsiteX1" fmla="*/ 2705100 w 6038850"/>
              <a:gd name="connsiteY1" fmla="*/ 39900 h 1218694"/>
              <a:gd name="connsiteX2" fmla="*/ 4832350 w 6038850"/>
              <a:gd name="connsiteY2" fmla="*/ 1005100 h 1218694"/>
              <a:gd name="connsiteX3" fmla="*/ 6038850 w 6038850"/>
              <a:gd name="connsiteY3" fmla="*/ 1163850 h 1218694"/>
              <a:gd name="connsiteX0" fmla="*/ 0 w 6038850"/>
              <a:gd name="connsiteY0" fmla="*/ 287550 h 1225494"/>
              <a:gd name="connsiteX1" fmla="*/ 2705100 w 6038850"/>
              <a:gd name="connsiteY1" fmla="*/ 39900 h 1225494"/>
              <a:gd name="connsiteX2" fmla="*/ 4832350 w 6038850"/>
              <a:gd name="connsiteY2" fmla="*/ 1005100 h 1225494"/>
              <a:gd name="connsiteX3" fmla="*/ 6038850 w 6038850"/>
              <a:gd name="connsiteY3" fmla="*/ 1163850 h 122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rgbClr val="93959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微软雅黑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054436" y="2523719"/>
            <a:ext cx="849821" cy="635481"/>
            <a:chOff x="6054436" y="2405136"/>
            <a:chExt cx="849821" cy="6354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Freeform 133"/>
            <p:cNvSpPr>
              <a:spLocks/>
            </p:cNvSpPr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" name="Freeform 134"/>
            <p:cNvSpPr>
              <a:spLocks/>
            </p:cNvSpPr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" name="Freeform 135"/>
            <p:cNvSpPr>
              <a:spLocks/>
            </p:cNvSpPr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" name="Freeform 107"/>
            <p:cNvSpPr>
              <a:spLocks/>
            </p:cNvSpPr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C00000">
                <a:alpha val="73000"/>
              </a:srgbClr>
            </a:solidFill>
            <a:ln>
              <a:noFill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C00000">
                <a:alpha val="73000"/>
              </a:srgbClr>
            </a:solidFill>
            <a:ln>
              <a:noFill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2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rgbClr val="A1A1A1">
                <a:alpha val="77000"/>
              </a:srgbClr>
            </a:solidFill>
            <a:ln>
              <a:noFill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3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rgbClr val="A1A1A1">
                <a:alpha val="77000"/>
              </a:srgbClr>
            </a:solidFill>
            <a:ln>
              <a:noFill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4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rgbClr val="A1A1A1">
                <a:alpha val="77000"/>
              </a:srgbClr>
            </a:solidFill>
            <a:ln>
              <a:noFill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solidFill>
              <a:srgbClr val="EB6949">
                <a:alpha val="73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776458" y="1732994"/>
            <a:ext cx="958136" cy="9581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4801394" y="3834127"/>
            <a:ext cx="317357" cy="278329"/>
            <a:chOff x="3175" y="-1587"/>
            <a:chExt cx="490538" cy="430212"/>
          </a:xfrm>
          <a:solidFill>
            <a:srgbClr val="C00000"/>
          </a:solidFill>
        </p:grpSpPr>
        <p:sp>
          <p:nvSpPr>
            <p:cNvPr id="20" name="Freeform 175"/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" name="Freeform 176"/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2" name="Freeform 50"/>
          <p:cNvSpPr>
            <a:spLocks noEditPoints="1"/>
          </p:cNvSpPr>
          <p:nvPr/>
        </p:nvSpPr>
        <p:spPr bwMode="auto">
          <a:xfrm>
            <a:off x="1055561" y="2894752"/>
            <a:ext cx="261823" cy="329775"/>
          </a:xfrm>
          <a:custGeom>
            <a:avLst/>
            <a:gdLst/>
            <a:ahLst/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l="0" t="0" r="r" b="b"/>
            <a:pathLst>
              <a:path w="262" h="330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rgbClr val="FFFFFF"/>
              </a:solidFill>
              <a:latin typeface="微软雅黑"/>
              <a:ea typeface="+mj-ea"/>
            </a:endParaRPr>
          </a:p>
        </p:txBody>
      </p:sp>
      <p:sp>
        <p:nvSpPr>
          <p:cNvPr id="23" name="Freeform 48"/>
          <p:cNvSpPr>
            <a:spLocks noEditPoints="1"/>
          </p:cNvSpPr>
          <p:nvPr/>
        </p:nvSpPr>
        <p:spPr bwMode="auto">
          <a:xfrm>
            <a:off x="2983620" y="3224527"/>
            <a:ext cx="242125" cy="354280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rgbClr val="FFFFFF"/>
              </a:solidFill>
              <a:latin typeface="微软雅黑"/>
              <a:ea typeface="+mj-ea"/>
            </a:endParaRPr>
          </a:p>
        </p:txBody>
      </p:sp>
      <p:grpSp>
        <p:nvGrpSpPr>
          <p:cNvPr id="24" name="Group 18"/>
          <p:cNvGrpSpPr/>
          <p:nvPr/>
        </p:nvGrpSpPr>
        <p:grpSpPr>
          <a:xfrm>
            <a:off x="7429035" y="3182144"/>
            <a:ext cx="312268" cy="312268"/>
            <a:chOff x="6350" y="4763"/>
            <a:chExt cx="492125" cy="492125"/>
          </a:xfrm>
          <a:solidFill>
            <a:srgbClr val="C00000"/>
          </a:solidFill>
        </p:grpSpPr>
        <p:sp>
          <p:nvSpPr>
            <p:cNvPr id="25" name="Freeform 156"/>
            <p:cNvSpPr>
              <a:spLocks noEditPoints="1"/>
            </p:cNvSpPr>
            <p:nvPr/>
          </p:nvSpPr>
          <p:spPr bwMode="auto">
            <a:xfrm>
              <a:off x="6350" y="4763"/>
              <a:ext cx="492125" cy="492125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rgbClr val="FFFFFF"/>
                </a:solidFill>
                <a:latin typeface="微软雅黑"/>
                <a:ea typeface="微软雅黑"/>
                <a:cs typeface="Roboto condensed"/>
              </a:endParaRPr>
            </a:p>
          </p:txBody>
        </p:sp>
        <p:sp>
          <p:nvSpPr>
            <p:cNvPr id="26" name="Freeform 157"/>
            <p:cNvSpPr>
              <a:spLocks noEditPoints="1"/>
            </p:cNvSpPr>
            <p:nvPr/>
          </p:nvSpPr>
          <p:spPr bwMode="auto">
            <a:xfrm>
              <a:off x="146050" y="144463"/>
              <a:ext cx="214313" cy="214313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rgbClr val="FFFFFF"/>
                </a:solidFill>
                <a:latin typeface="微软雅黑"/>
                <a:ea typeface="微软雅黑"/>
                <a:cs typeface="Roboto condensed"/>
              </a:endParaRPr>
            </a:p>
          </p:txBody>
        </p:sp>
        <p:sp>
          <p:nvSpPr>
            <p:cNvPr id="27" name="Freeform 158"/>
            <p:cNvSpPr>
              <a:spLocks noEditPoints="1"/>
            </p:cNvSpPr>
            <p:nvPr/>
          </p:nvSpPr>
          <p:spPr bwMode="auto">
            <a:xfrm>
              <a:off x="192088" y="190501"/>
              <a:ext cx="122238" cy="122238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rgbClr val="FFFFFF"/>
                </a:solidFill>
                <a:latin typeface="微软雅黑"/>
                <a:ea typeface="微软雅黑"/>
                <a:cs typeface="Roboto condensed"/>
              </a:endParaRPr>
            </a:p>
          </p:txBody>
        </p:sp>
      </p:grpSp>
      <p:sp>
        <p:nvSpPr>
          <p:cNvPr id="28" name="TextBox 26"/>
          <p:cNvSpPr txBox="1"/>
          <p:nvPr/>
        </p:nvSpPr>
        <p:spPr>
          <a:xfrm>
            <a:off x="229394" y="3303609"/>
            <a:ext cx="1915874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kern="0" dirty="0">
                <a:solidFill>
                  <a:srgbClr val="5E5E5E"/>
                </a:solidFill>
                <a:latin typeface="微软雅黑"/>
                <a:ea typeface="微软雅黑"/>
              </a:rPr>
              <a:t>您的内容打在这里，或者通过复制您的文本后，在此框中选择</a:t>
            </a:r>
            <a:r>
              <a:rPr lang="zh-CN" altLang="en-US" sz="105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粘贴</a:t>
            </a:r>
            <a:endParaRPr lang="zh-CN" altLang="en-US" sz="1050" kern="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2120662" y="3658278"/>
            <a:ext cx="1915874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kern="0" dirty="0">
                <a:solidFill>
                  <a:srgbClr val="5E5E5E"/>
                </a:solidFill>
                <a:latin typeface="微软雅黑"/>
                <a:ea typeface="微软雅黑"/>
              </a:rPr>
              <a:t>您的内容打在这里，或者通过复制您的文本后，在此框中选择</a:t>
            </a:r>
            <a:r>
              <a:rPr lang="zh-CN" altLang="en-US" sz="105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粘贴</a:t>
            </a:r>
            <a:endParaRPr lang="zh-CN" altLang="en-US" sz="1050" kern="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30" name="TextBox 28"/>
          <p:cNvSpPr txBox="1"/>
          <p:nvPr/>
        </p:nvSpPr>
        <p:spPr>
          <a:xfrm>
            <a:off x="4024278" y="4215127"/>
            <a:ext cx="1915874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kern="0" dirty="0">
                <a:solidFill>
                  <a:srgbClr val="5E5E5E"/>
                </a:solidFill>
                <a:latin typeface="微软雅黑"/>
                <a:ea typeface="微软雅黑"/>
              </a:rPr>
              <a:t>您的内容打在这里，或者通过复制您的文本后，在此框中选择</a:t>
            </a:r>
            <a:r>
              <a:rPr lang="zh-CN" altLang="en-US" sz="105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粘贴</a:t>
            </a:r>
            <a:endParaRPr lang="zh-CN" altLang="en-US" sz="1050" kern="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31" name="TextBox 29"/>
          <p:cNvSpPr txBox="1"/>
          <p:nvPr/>
        </p:nvSpPr>
        <p:spPr>
          <a:xfrm>
            <a:off x="6688574" y="3639528"/>
            <a:ext cx="1915874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kern="0" dirty="0">
                <a:solidFill>
                  <a:srgbClr val="5E5E5E"/>
                </a:solidFill>
                <a:latin typeface="微软雅黑"/>
                <a:ea typeface="微软雅黑"/>
              </a:rPr>
              <a:t>您的内容打在这里，或者通过复制您的文本后，在此框中选择</a:t>
            </a:r>
            <a:r>
              <a:rPr lang="zh-CN" altLang="en-US" sz="1050" kern="0" dirty="0" smtClean="0">
                <a:solidFill>
                  <a:srgbClr val="5E5E5E"/>
                </a:solidFill>
                <a:latin typeface="微软雅黑"/>
                <a:ea typeface="微软雅黑"/>
              </a:rPr>
              <a:t>粘贴</a:t>
            </a:r>
            <a:endParaRPr lang="zh-CN" altLang="en-US" sz="1050" kern="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677858" y="2649672"/>
            <a:ext cx="809336" cy="809336"/>
            <a:chOff x="4677858" y="2649672"/>
            <a:chExt cx="809336" cy="809336"/>
          </a:xfrm>
          <a:solidFill>
            <a:srgbClr val="C00000"/>
          </a:solidFill>
        </p:grpSpPr>
        <p:sp>
          <p:nvSpPr>
            <p:cNvPr id="33" name="椭圆 32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rgbClr val="44B505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719132" y="2696247"/>
              <a:ext cx="726788" cy="726784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4B505"/>
                </a:solidFill>
                <a:latin typeface="微软雅黑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9258" y="1763208"/>
            <a:ext cx="809336" cy="809336"/>
            <a:chOff x="4677858" y="2649672"/>
            <a:chExt cx="809336" cy="809336"/>
          </a:xfrm>
          <a:solidFill>
            <a:srgbClr val="C00000"/>
          </a:solidFill>
        </p:grpSpPr>
        <p:sp>
          <p:nvSpPr>
            <p:cNvPr id="36" name="椭圆 35"/>
            <p:cNvSpPr/>
            <p:nvPr/>
          </p:nvSpPr>
          <p:spPr>
            <a:xfrm>
              <a:off x="4677858" y="2649672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rgbClr val="44B505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719132" y="2696247"/>
              <a:ext cx="726788" cy="726784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4B505"/>
                </a:solidFill>
                <a:latin typeface="微软雅黑"/>
              </a:endParaRPr>
            </a:p>
          </p:txBody>
        </p:sp>
      </p:grpSp>
      <p:pic>
        <p:nvPicPr>
          <p:cNvPr id="38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0194" y="1200944"/>
            <a:ext cx="1789484" cy="17894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</a:extLst>
        </p:spPr>
      </p:pic>
      <p:pic>
        <p:nvPicPr>
          <p:cNvPr id="3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2071" y="958036"/>
            <a:ext cx="2028983" cy="202898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</a:extLst>
        </p:spPr>
      </p:pic>
      <p:sp>
        <p:nvSpPr>
          <p:cNvPr id="40" name="矩形 39"/>
          <p:cNvSpPr/>
          <p:nvPr/>
        </p:nvSpPr>
        <p:spPr>
          <a:xfrm>
            <a:off x="7236296" y="1738043"/>
            <a:ext cx="1089477" cy="373510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完成概述</a:t>
            </a:r>
            <a:endParaRPr lang="zh-CN" altLang="en-US" dirty="0">
              <a:solidFill>
                <a:srgbClr val="000000">
                  <a:lumMod val="65000"/>
                  <a:lumOff val="35000"/>
                </a:srgbClr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115873930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1129 -0.09537 C -0.71129 -0.09506 -0.56111 -0.16173 -0.47709 -0.14198 C -0.3724 -0.13272 -0.39549 -0.14753 -0.20712 0.02284 C -0.01875 0.19321 -0.04306 0.00463 3.05556E-6 8.64198E-7 " pathEditMode="relative" rAng="0" ptsTypes="assa">
                                          <p:cBhvr>
                                            <p:cTn id="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56" y="111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8" presetID="2" presetClass="entr" presetSubtype="12" accel="52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0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1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3" accel="52000" fill="hold" nodeType="withEffect" p14:presetBounceEnd="5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4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5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6" accel="52000" fill="hold" nodeType="withEffect" p14:presetBounceEnd="5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8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9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6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2" grpId="0" animBg="1"/>
          <p:bldP spid="23" grpId="0" animBg="1"/>
          <p:bldP spid="28" grpId="0"/>
          <p:bldP spid="29" grpId="0"/>
          <p:bldP spid="30" grpId="0"/>
          <p:bldP spid="31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1129 -0.09537 C -0.71129 -0.09506 -0.56111 -0.16173 -0.47709 -0.14198 C -0.3724 -0.13272 -0.39549 -0.14753 -0.20712 0.02284 C -0.01875 0.19321 -0.04306 0.00463 3.05556E-6 8.64198E-7 " pathEditMode="relative" rAng="0" ptsTypes="assa">
                                          <p:cBhvr>
                                            <p:cTn id="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56" y="111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8" presetID="2" presetClass="entr" presetSubtype="12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3" accel="52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6" accel="52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6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2" grpId="0" animBg="1"/>
          <p:bldP spid="23" grpId="0" animBg="1"/>
          <p:bldP spid="28" grpId="0"/>
          <p:bldP spid="29" grpId="0"/>
          <p:bldP spid="30" grpId="0"/>
          <p:bldP spid="31" grpId="0"/>
          <p:bldP spid="40" grpId="0"/>
        </p:bldLst>
      </p:timing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1564027"/>
            <a:ext cx="9144000" cy="16133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635912" y="2039824"/>
            <a:ext cx="587217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700" b="1" spc="-150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</a:rPr>
              <a:t>谢谢收听  欢迎下载</a:t>
            </a:r>
            <a:endParaRPr lang="zh-CN" altLang="en-US" sz="3700" b="1" spc="-15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84283538"/>
      </p:ext>
    </p:extLst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325850" y="1566726"/>
            <a:ext cx="1835726" cy="1835726"/>
          </a:xfrm>
          <a:prstGeom prst="ellipse">
            <a:avLst/>
          </a:prstGeom>
          <a:gradFill flip="none" rotWithShape="1">
            <a:gsLst>
              <a:gs pos="0">
                <a:srgbClr val="BFBFBF"/>
              </a:gs>
              <a:gs pos="31000">
                <a:srgbClr val="FFFFFF"/>
              </a:gs>
              <a:gs pos="100000">
                <a:srgbClr val="0F6FC6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1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z="1012">
              <a:solidFill>
                <a:srgbClr val="000000"/>
              </a:solidFill>
              <a:cs typeface="+mn-ea"/>
            </a:endParaRPr>
          </a:p>
        </p:txBody>
      </p:sp>
      <p:sp>
        <p:nvSpPr>
          <p:cNvPr id="23" name="标题 4"/>
          <p:cNvSpPr txBox="1">
            <a:spLocks/>
          </p:cNvSpPr>
          <p:nvPr/>
        </p:nvSpPr>
        <p:spPr>
          <a:xfrm>
            <a:off x="3634734" y="1800367"/>
            <a:ext cx="2638353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zh-CN" altLang="en-US" sz="3200" b="1" dirty="0" smtClean="0">
                <a:solidFill>
                  <a:srgbClr val="2C3637"/>
                </a:solidFill>
                <a:latin typeface="黑体"/>
                <a:cs typeface="+mn-ea"/>
              </a:rPr>
              <a:t>点击输入标题</a:t>
            </a:r>
            <a:endParaRPr lang="zh-CN" altLang="en-US" sz="3200" b="1" dirty="0">
              <a:solidFill>
                <a:srgbClr val="2C3637"/>
              </a:solidFill>
              <a:latin typeface="黑体"/>
              <a:cs typeface="+mn-ea"/>
            </a:endParaRPr>
          </a:p>
        </p:txBody>
      </p:sp>
      <p:sp>
        <p:nvSpPr>
          <p:cNvPr id="34" name="标题 4"/>
          <p:cNvSpPr txBox="1">
            <a:spLocks/>
          </p:cNvSpPr>
          <p:nvPr/>
        </p:nvSpPr>
        <p:spPr>
          <a:xfrm>
            <a:off x="1365516" y="2922613"/>
            <a:ext cx="1781734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黑体"/>
                <a:cs typeface="+mn-ea"/>
              </a:rPr>
              <a:t>第一章</a:t>
            </a:r>
          </a:p>
        </p:txBody>
      </p:sp>
      <p:sp>
        <p:nvSpPr>
          <p:cNvPr id="35" name="KSO_Shape"/>
          <p:cNvSpPr>
            <a:spLocks/>
          </p:cNvSpPr>
          <p:nvPr/>
        </p:nvSpPr>
        <p:spPr bwMode="auto">
          <a:xfrm>
            <a:off x="1559878" y="1950759"/>
            <a:ext cx="1305971" cy="896766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685617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2">
              <a:solidFill>
                <a:srgbClr val="FFFFFF"/>
              </a:solidFill>
              <a:latin typeface="Arial"/>
              <a:ea typeface="黑体"/>
              <a:cs typeface="+mn-ea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403648" y="1644523"/>
            <a:ext cx="1680133" cy="1680133"/>
          </a:xfrm>
          <a:prstGeom prst="ellipse">
            <a:avLst/>
          </a:prstGeom>
          <a:noFill/>
          <a:ln w="31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1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z="1012">
              <a:solidFill>
                <a:srgbClr val="FFFFFF"/>
              </a:solidFill>
              <a:cs typeface="+mn-ea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3555504" y="2309118"/>
            <a:ext cx="2831523" cy="0"/>
          </a:xfrm>
          <a:prstGeom prst="line">
            <a:avLst/>
          </a:prstGeom>
          <a:ln>
            <a:solidFill>
              <a:srgbClr val="2C363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1" y="5085629"/>
            <a:ext cx="9161314" cy="611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pPr defTabSz="685617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z="1012">
              <a:solidFill>
                <a:srgbClr val="000000"/>
              </a:solidFill>
              <a:latin typeface="Arial"/>
              <a:ea typeface="黑体"/>
              <a:cs typeface="+mn-ea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3491880" y="250045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添加内容</a:t>
            </a:r>
            <a:endParaRPr lang="zh-CN" altLang="en-US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44" name="TextBox 25"/>
          <p:cNvSpPr txBox="1"/>
          <p:nvPr/>
        </p:nvSpPr>
        <p:spPr>
          <a:xfrm>
            <a:off x="4544551" y="250045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45" name="TextBox 26"/>
          <p:cNvSpPr txBox="1"/>
          <p:nvPr/>
        </p:nvSpPr>
        <p:spPr>
          <a:xfrm>
            <a:off x="5554577" y="250045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46" name="TextBox 27"/>
          <p:cNvSpPr txBox="1"/>
          <p:nvPr/>
        </p:nvSpPr>
        <p:spPr>
          <a:xfrm>
            <a:off x="3491880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47" name="TextBox 28"/>
          <p:cNvSpPr txBox="1"/>
          <p:nvPr/>
        </p:nvSpPr>
        <p:spPr>
          <a:xfrm>
            <a:off x="4544552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48" name="TextBox 29"/>
          <p:cNvSpPr txBox="1"/>
          <p:nvPr/>
        </p:nvSpPr>
        <p:spPr>
          <a:xfrm>
            <a:off x="5554191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</p:spTree>
    <p:extLst>
      <p:ext uri="{BB962C8B-B14F-4D97-AF65-F5344CB8AC3E}">
        <p14:creationId xmlns:p14="http://schemas.microsoft.com/office/powerpoint/2010/main" val="3819124296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34" grpId="0"/>
      <p:bldP spid="35" grpId="0" animBg="1"/>
      <p:bldP spid="36" grpId="0" animBg="1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212399"/>
            <a:ext cx="9143999" cy="4929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1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1636569"/>
            <a:ext cx="9143999" cy="5814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1936373" y="2940767"/>
            <a:ext cx="5179807" cy="126957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07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909306" y="372905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4362450" y="1311846"/>
            <a:ext cx="419100" cy="2991946"/>
            <a:chOff x="5816600" y="2064925"/>
            <a:chExt cx="558800" cy="3989261"/>
          </a:xfrm>
        </p:grpSpPr>
        <p:grpSp>
          <p:nvGrpSpPr>
            <p:cNvPr id="5" name="组合 4"/>
            <p:cNvGrpSpPr/>
            <p:nvPr/>
          </p:nvGrpSpPr>
          <p:grpSpPr>
            <a:xfrm>
              <a:off x="5816600" y="2064925"/>
              <a:ext cx="558800" cy="3989261"/>
              <a:chOff x="5816600" y="1604550"/>
              <a:chExt cx="558800" cy="3989261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5816600" y="3327400"/>
                <a:ext cx="558800" cy="558800"/>
              </a:xfrm>
              <a:prstGeom prst="ellipse">
                <a:avLst/>
              </a:prstGeom>
              <a:noFill/>
              <a:ln w="12700">
                <a:solidFill>
                  <a:srgbClr val="9395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srgbClr val="FFFFFF"/>
                  </a:solidFill>
                  <a:latin typeface="微软雅黑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 flipV="1">
                <a:off x="6096000" y="1604550"/>
                <a:ext cx="0" cy="1713421"/>
              </a:xfrm>
              <a:prstGeom prst="line">
                <a:avLst/>
              </a:prstGeom>
              <a:ln w="12700">
                <a:solidFill>
                  <a:srgbClr val="93959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6096000" y="3880390"/>
                <a:ext cx="0" cy="1713421"/>
              </a:xfrm>
              <a:prstGeom prst="line">
                <a:avLst/>
              </a:prstGeom>
              <a:ln w="12700">
                <a:solidFill>
                  <a:srgbClr val="93959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文本框 5"/>
            <p:cNvSpPr txBox="1"/>
            <p:nvPr/>
          </p:nvSpPr>
          <p:spPr bwMode="auto">
            <a:xfrm>
              <a:off x="5858031" y="3882509"/>
              <a:ext cx="475940" cy="330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1013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/>
                  <a:ea typeface="微软雅黑"/>
                </a:rPr>
                <a:t>VS</a:t>
              </a:r>
              <a:endParaRPr lang="zh-CN" altLang="en-US" sz="1013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endParaRPr>
            </a:p>
          </p:txBody>
        </p:sp>
      </p:grp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3136243453"/>
              </p:ext>
            </p:extLst>
          </p:nvPr>
        </p:nvGraphicFramePr>
        <p:xfrm>
          <a:off x="1112780" y="2842437"/>
          <a:ext cx="2860792" cy="154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269626" y="2867071"/>
            <a:ext cx="66332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75" dirty="0">
                <a:solidFill>
                  <a:srgbClr val="5E5E5E"/>
                </a:solidFill>
                <a:latin typeface="微软雅黑"/>
                <a:ea typeface="微软雅黑"/>
              </a:rPr>
              <a:t>（百万元）</a:t>
            </a:r>
          </a:p>
        </p:txBody>
      </p:sp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3915358048"/>
              </p:ext>
            </p:extLst>
          </p:nvPr>
        </p:nvGraphicFramePr>
        <p:xfrm>
          <a:off x="5170430" y="2842437"/>
          <a:ext cx="2860792" cy="154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5327276" y="2867071"/>
            <a:ext cx="66332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75" dirty="0">
                <a:solidFill>
                  <a:srgbClr val="5E5E5E"/>
                </a:solidFill>
                <a:latin typeface="微软雅黑"/>
                <a:ea typeface="微软雅黑"/>
              </a:rPr>
              <a:t>（百万元）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202186" y="1333664"/>
            <a:ext cx="2681981" cy="1022583"/>
            <a:chOff x="2330673" y="2010009"/>
            <a:chExt cx="1739454" cy="1412819"/>
          </a:xfrm>
        </p:grpSpPr>
        <p:sp>
          <p:nvSpPr>
            <p:cNvPr id="15" name="圆角矩形 14"/>
            <p:cNvSpPr/>
            <p:nvPr/>
          </p:nvSpPr>
          <p:spPr>
            <a:xfrm>
              <a:off x="23306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2385774" y="2120873"/>
              <a:ext cx="1629239" cy="119108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59835" y="1333664"/>
            <a:ext cx="2681981" cy="1022583"/>
            <a:chOff x="2330673" y="2010009"/>
            <a:chExt cx="1739454" cy="1412819"/>
          </a:xfrm>
        </p:grpSpPr>
        <p:sp>
          <p:nvSpPr>
            <p:cNvPr id="18" name="圆角矩形 17"/>
            <p:cNvSpPr/>
            <p:nvPr/>
          </p:nvSpPr>
          <p:spPr>
            <a:xfrm>
              <a:off x="23306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rgbClr val="C00000">
                  <a:alpha val="4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2385774" y="2120873"/>
              <a:ext cx="1629239" cy="119108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rgbClr val="C00000"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363148" y="1536225"/>
            <a:ext cx="2376603" cy="783983"/>
            <a:chOff x="7183565" y="3791142"/>
            <a:chExt cx="3168804" cy="1045311"/>
          </a:xfrm>
        </p:grpSpPr>
        <p:sp>
          <p:nvSpPr>
            <p:cNvPr id="21" name="文本框 20"/>
            <p:cNvSpPr txBox="1"/>
            <p:nvPr/>
          </p:nvSpPr>
          <p:spPr bwMode="auto">
            <a:xfrm>
              <a:off x="7183565" y="4041961"/>
              <a:ext cx="3168804" cy="7944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微软雅黑"/>
                  <a:cs typeface="Lato Light" charset="0"/>
                  <a:sym typeface="Lato Light" charset="0"/>
                </a:rPr>
                <a:t>此处添加详细文本描述，建议与标题相关</a:t>
              </a:r>
              <a:r>
                <a:rPr lang="zh-CN" altLang="en-US" sz="900" dirty="0" smtClean="0">
                  <a:solidFill>
                    <a:srgbClr val="000000"/>
                  </a:solidFill>
                  <a:latin typeface="微软雅黑"/>
                  <a:cs typeface="Lato Light" charset="0"/>
                  <a:sym typeface="Lato Light" charset="0"/>
                </a:rPr>
                <a:t>并</a:t>
              </a:r>
              <a:r>
                <a:rPr lang="zh-CN" altLang="en-US" sz="900" dirty="0">
                  <a:solidFill>
                    <a:srgbClr val="000000"/>
                  </a:solidFill>
                  <a:latin typeface="微软雅黑"/>
                  <a:cs typeface="Lato Light" charset="0"/>
                  <a:sym typeface="Lato Light" charset="0"/>
                </a:rPr>
                <a:t>此处添加详细文本描述，建议与标题相关并</a:t>
              </a:r>
              <a:endParaRPr lang="en-US" altLang="zh-CN" sz="900" dirty="0">
                <a:solidFill>
                  <a:srgbClr val="000000"/>
                </a:solidFill>
                <a:latin typeface="微软雅黑"/>
                <a:cs typeface="Lato Light" charset="0"/>
                <a:sym typeface="Lato Light" charset="0"/>
              </a:endParaRPr>
            </a:p>
            <a:p>
              <a:pPr algn="ctr">
                <a:lnSpc>
                  <a:spcPct val="125000"/>
                </a:lnSpc>
              </a:pPr>
              <a:endParaRPr lang="en-US" altLang="zh-CN" sz="900" dirty="0">
                <a:solidFill>
                  <a:srgbClr val="000000"/>
                </a:solidFill>
                <a:latin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 bwMode="auto">
            <a:xfrm>
              <a:off x="7183565" y="379114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200" spc="75" dirty="0" smtClean="0">
                  <a:solidFill>
                    <a:schemeClr val="tx2"/>
                  </a:solidFill>
                  <a:latin typeface="微软雅黑"/>
                  <a:ea typeface="微软雅黑"/>
                </a:rPr>
                <a:t>20XX </a:t>
              </a:r>
              <a:r>
                <a:rPr lang="en-US" altLang="zh-CN" sz="1200" spc="75" dirty="0">
                  <a:solidFill>
                    <a:schemeClr val="tx2"/>
                  </a:solidFill>
                  <a:latin typeface="微软雅黑"/>
                  <a:ea typeface="微软雅黑"/>
                </a:rPr>
                <a:t>First Half</a:t>
              </a:r>
              <a:endParaRPr lang="zh-CN" altLang="en-US" sz="1200" spc="75" dirty="0">
                <a:solidFill>
                  <a:schemeClr val="tx2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412513" y="1536222"/>
            <a:ext cx="2376603" cy="783983"/>
            <a:chOff x="7183565" y="3791142"/>
            <a:chExt cx="3168804" cy="1045312"/>
          </a:xfrm>
        </p:grpSpPr>
        <p:sp>
          <p:nvSpPr>
            <p:cNvPr id="24" name="文本框 23"/>
            <p:cNvSpPr txBox="1"/>
            <p:nvPr/>
          </p:nvSpPr>
          <p:spPr bwMode="auto">
            <a:xfrm>
              <a:off x="7183565" y="4041961"/>
              <a:ext cx="3168804" cy="7944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微软雅黑"/>
                  <a:cs typeface="Lato Light" charset="0"/>
                  <a:sym typeface="Lato Light" charset="0"/>
                </a:rPr>
                <a:t>此处添加详细文本描述，建议与标题相关并此处添加详细文本描述，建议与标题相关并</a:t>
              </a:r>
              <a:endParaRPr lang="en-US" altLang="zh-CN" sz="900" dirty="0">
                <a:solidFill>
                  <a:srgbClr val="000000"/>
                </a:solidFill>
                <a:latin typeface="微软雅黑"/>
                <a:cs typeface="Lato Light" charset="0"/>
                <a:sym typeface="Lato Light" charset="0"/>
              </a:endParaRPr>
            </a:p>
            <a:p>
              <a:pPr algn="ctr">
                <a:lnSpc>
                  <a:spcPct val="125000"/>
                </a:lnSpc>
              </a:pPr>
              <a:endParaRPr lang="en-US" altLang="zh-CN" sz="900" dirty="0">
                <a:solidFill>
                  <a:srgbClr val="000000"/>
                </a:solidFill>
                <a:latin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 bwMode="auto">
            <a:xfrm>
              <a:off x="7183565" y="379114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200" spc="75" dirty="0" smtClean="0">
                  <a:solidFill>
                    <a:srgbClr val="C00000"/>
                  </a:solidFill>
                  <a:latin typeface="微软雅黑"/>
                  <a:ea typeface="微软雅黑"/>
                </a:rPr>
                <a:t>20XX </a:t>
              </a:r>
              <a:r>
                <a:rPr lang="en-US" altLang="zh-CN" sz="1200" spc="75" dirty="0">
                  <a:solidFill>
                    <a:srgbClr val="C00000"/>
                  </a:solidFill>
                  <a:latin typeface="微软雅黑"/>
                  <a:ea typeface="微软雅黑"/>
                </a:rPr>
                <a:t>Second Half</a:t>
              </a:r>
              <a:endParaRPr lang="zh-CN" altLang="en-US" sz="1200" spc="75" dirty="0">
                <a:solidFill>
                  <a:srgbClr val="C00000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116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 invX="1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0000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0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0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2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2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0" grpId="0">
            <p:bldSub>
              <a:bldChart bld="series"/>
            </p:bldSub>
          </p:bldGraphic>
          <p:bldP spid="11" grpId="0"/>
          <p:bldGraphic spid="12" grpId="0">
            <p:bldSub>
              <a:bldChart bld="series"/>
            </p:bldSub>
          </p:bldGraphic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0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0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2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2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0" grpId="0">
            <p:bldSub>
              <a:bldChart bld="series"/>
            </p:bldSub>
          </p:bldGraphic>
          <p:bldP spid="11" grpId="0"/>
          <p:bldGraphic spid="12" grpId="0">
            <p:bldSub>
              <a:bldChart bld="series"/>
            </p:bldSub>
          </p:bldGraphic>
          <p:bldP spid="1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438419" y="3087127"/>
            <a:ext cx="6228098" cy="1282133"/>
            <a:chOff x="8121873" y="2010009"/>
            <a:chExt cx="1739454" cy="1412819"/>
          </a:xfrm>
        </p:grpSpPr>
        <p:sp>
          <p:nvSpPr>
            <p:cNvPr id="5" name="圆角矩形 4"/>
            <p:cNvSpPr/>
            <p:nvPr/>
          </p:nvSpPr>
          <p:spPr>
            <a:xfrm>
              <a:off x="81218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rgbClr val="C00000">
                  <a:alpha val="4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8147445" y="2102827"/>
              <a:ext cx="1688298" cy="122717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rgbClr val="C00000"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706397" y="3310069"/>
            <a:ext cx="128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 smtClean="0">
                <a:solidFill>
                  <a:srgbClr val="C00000"/>
                </a:solidFill>
                <a:latin typeface="微软雅黑"/>
                <a:ea typeface="微软雅黑"/>
              </a:rPr>
              <a:t>标题</a:t>
            </a:r>
            <a:endParaRPr lang="zh-CN" altLang="en-US" sz="3000" dirty="0">
              <a:solidFill>
                <a:srgbClr val="C00000"/>
              </a:solidFill>
              <a:latin typeface="微软雅黑"/>
              <a:ea typeface="微软雅黑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45711" y="3915479"/>
            <a:ext cx="12015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/>
                <a:ea typeface="微软雅黑"/>
              </a:rPr>
              <a:t>PERCEPTUAL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077997" y="3372943"/>
            <a:ext cx="0" cy="710495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 bwMode="auto">
          <a:xfrm>
            <a:off x="3162973" y="3381942"/>
            <a:ext cx="4224134" cy="611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整体语言风格，语言描述尽量此处添加详细文本描述，建议与标题相关并符合整体语言风格，语言描述尽量此处添加详细文本描述，建议与标题相关并符合整体语言风格</a:t>
            </a:r>
            <a:r>
              <a:rPr lang="zh-CN" altLang="en-US" sz="900" dirty="0" smtClean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，</a:t>
            </a:r>
            <a:endParaRPr lang="en-US" altLang="zh-CN" sz="900" dirty="0">
              <a:solidFill>
                <a:srgbClr val="000000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801866" y="1131590"/>
            <a:ext cx="593418" cy="593418"/>
            <a:chOff x="3237545" y="4561747"/>
            <a:chExt cx="1146960" cy="1146960"/>
          </a:xfrm>
        </p:grpSpPr>
        <p:sp>
          <p:nvSpPr>
            <p:cNvPr id="12" name="圆角矩形 11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rgbClr val="C00000">
                  <a:alpha val="4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rgbClr val="C00000"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16016" y="1131590"/>
            <a:ext cx="593418" cy="593418"/>
            <a:chOff x="3237545" y="4561747"/>
            <a:chExt cx="1146960" cy="1146960"/>
          </a:xfrm>
        </p:grpSpPr>
        <p:sp>
          <p:nvSpPr>
            <p:cNvPr id="15" name="圆角矩形 1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rgbClr val="C00000">
                  <a:alpha val="4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3351014" y="4675216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rgbClr val="C00000"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801866" y="2045990"/>
            <a:ext cx="593418" cy="593418"/>
            <a:chOff x="3237545" y="4561747"/>
            <a:chExt cx="1146960" cy="1146960"/>
          </a:xfrm>
        </p:grpSpPr>
        <p:sp>
          <p:nvSpPr>
            <p:cNvPr id="18" name="圆角矩形 1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rgbClr val="C00000">
                  <a:alpha val="4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rgbClr val="C00000"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716016" y="2045990"/>
            <a:ext cx="593418" cy="593418"/>
            <a:chOff x="3237545" y="4561747"/>
            <a:chExt cx="1146960" cy="1146960"/>
          </a:xfrm>
        </p:grpSpPr>
        <p:sp>
          <p:nvSpPr>
            <p:cNvPr id="21" name="圆角矩形 2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rgbClr val="C00000">
                  <a:alpha val="4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rgbClr val="C00000"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418786" y="1159680"/>
            <a:ext cx="2105481" cy="605265"/>
            <a:chOff x="2744012" y="4525702"/>
            <a:chExt cx="2349784" cy="807020"/>
          </a:xfrm>
        </p:grpSpPr>
        <p:sp>
          <p:nvSpPr>
            <p:cNvPr id="24" name="文本框 23"/>
            <p:cNvSpPr txBox="1"/>
            <p:nvPr/>
          </p:nvSpPr>
          <p:spPr bwMode="auto">
            <a:xfrm>
              <a:off x="2744012" y="4747946"/>
              <a:ext cx="2253438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</a:t>
              </a:r>
              <a:endParaRPr lang="en-US" altLang="zh-CN" sz="900" dirty="0">
                <a:solidFill>
                  <a:srgbClr val="5E5E5E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 bwMode="auto">
            <a:xfrm>
              <a:off x="2744012" y="452570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/>
                  <a:ea typeface="微软雅黑"/>
                </a:rPr>
                <a:t>在此添加标题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418786" y="2045985"/>
            <a:ext cx="2105481" cy="605265"/>
            <a:chOff x="2744012" y="4525702"/>
            <a:chExt cx="2349784" cy="807020"/>
          </a:xfrm>
        </p:grpSpPr>
        <p:sp>
          <p:nvSpPr>
            <p:cNvPr id="27" name="文本框 26"/>
            <p:cNvSpPr txBox="1"/>
            <p:nvPr/>
          </p:nvSpPr>
          <p:spPr bwMode="auto">
            <a:xfrm>
              <a:off x="2744012" y="4747946"/>
              <a:ext cx="2253438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</a:t>
              </a:r>
              <a:endParaRPr lang="en-US" altLang="zh-CN" sz="900" dirty="0">
                <a:solidFill>
                  <a:srgbClr val="5E5E5E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 bwMode="auto">
            <a:xfrm>
              <a:off x="2744012" y="452570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/>
                  <a:ea typeface="微软雅黑"/>
                </a:rPr>
                <a:t>在此添加标题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745710" y="1159684"/>
            <a:ext cx="1991084" cy="605265"/>
            <a:chOff x="2353658" y="3819717"/>
            <a:chExt cx="2654778" cy="807019"/>
          </a:xfrm>
        </p:grpSpPr>
        <p:sp>
          <p:nvSpPr>
            <p:cNvPr id="30" name="文本框 29"/>
            <p:cNvSpPr txBox="1"/>
            <p:nvPr/>
          </p:nvSpPr>
          <p:spPr bwMode="auto">
            <a:xfrm>
              <a:off x="2353658" y="4041961"/>
              <a:ext cx="26547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  <a:r>
                <a:rPr lang="zh-CN" altLang="en-US" sz="900" dirty="0" smtClean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，</a:t>
              </a:r>
              <a:endParaRPr lang="en-US" altLang="zh-CN" sz="900" dirty="0">
                <a:solidFill>
                  <a:srgbClr val="5E5E5E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 bwMode="auto">
            <a:xfrm>
              <a:off x="2658653" y="3819717"/>
              <a:ext cx="23497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/>
                  <a:ea typeface="微软雅黑"/>
                </a:rPr>
                <a:t>在此添加标题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745710" y="2045985"/>
            <a:ext cx="1991084" cy="605265"/>
            <a:chOff x="2353658" y="5001457"/>
            <a:chExt cx="2654778" cy="807020"/>
          </a:xfrm>
        </p:grpSpPr>
        <p:sp>
          <p:nvSpPr>
            <p:cNvPr id="33" name="文本框 32"/>
            <p:cNvSpPr txBox="1"/>
            <p:nvPr/>
          </p:nvSpPr>
          <p:spPr bwMode="auto">
            <a:xfrm>
              <a:off x="2353658" y="5223701"/>
              <a:ext cx="2654778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此处添加详细文本描述，建议与标题相关并符合整体语言风格，</a:t>
              </a:r>
              <a:endParaRPr lang="en-US" altLang="zh-CN" sz="900" dirty="0">
                <a:solidFill>
                  <a:srgbClr val="5E5E5E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 bwMode="auto">
            <a:xfrm>
              <a:off x="2658653" y="5001457"/>
              <a:ext cx="23497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200" spc="75" dirty="0">
                  <a:solidFill>
                    <a:srgbClr val="5E5E5E"/>
                  </a:solidFill>
                  <a:latin typeface="微软雅黑"/>
                  <a:ea typeface="微软雅黑"/>
                </a:rPr>
                <a:t>在此添加标题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985193" y="1338344"/>
            <a:ext cx="226765" cy="182696"/>
            <a:chOff x="2702739" y="3017462"/>
            <a:chExt cx="535636" cy="431545"/>
          </a:xfrm>
          <a:solidFill>
            <a:srgbClr val="C00000"/>
          </a:solidFill>
        </p:grpSpPr>
        <p:sp>
          <p:nvSpPr>
            <p:cNvPr id="36" name="Freeform 45"/>
            <p:cNvSpPr>
              <a:spLocks/>
            </p:cNvSpPr>
            <p:nvPr/>
          </p:nvSpPr>
          <p:spPr bwMode="auto">
            <a:xfrm>
              <a:off x="2772133" y="3189864"/>
              <a:ext cx="176739" cy="35782"/>
            </a:xfrm>
            <a:custGeom>
              <a:avLst/>
              <a:gdLst>
                <a:gd name="T0" fmla="*/ 63 w 69"/>
                <a:gd name="T1" fmla="*/ 14 h 14"/>
                <a:gd name="T2" fmla="*/ 7 w 69"/>
                <a:gd name="T3" fmla="*/ 14 h 14"/>
                <a:gd name="T4" fmla="*/ 0 w 69"/>
                <a:gd name="T5" fmla="*/ 7 h 14"/>
                <a:gd name="T6" fmla="*/ 7 w 69"/>
                <a:gd name="T7" fmla="*/ 0 h 14"/>
                <a:gd name="T8" fmla="*/ 63 w 69"/>
                <a:gd name="T9" fmla="*/ 0 h 14"/>
                <a:gd name="T10" fmla="*/ 69 w 69"/>
                <a:gd name="T11" fmla="*/ 7 h 14"/>
                <a:gd name="T12" fmla="*/ 63 w 69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4">
                  <a:moveTo>
                    <a:pt x="63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6" y="0"/>
                    <a:pt x="69" y="3"/>
                    <a:pt x="69" y="7"/>
                  </a:cubicBezTo>
                  <a:cubicBezTo>
                    <a:pt x="69" y="11"/>
                    <a:pt x="66" y="14"/>
                    <a:pt x="6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7" name="Freeform 46"/>
            <p:cNvSpPr>
              <a:spLocks/>
            </p:cNvSpPr>
            <p:nvPr/>
          </p:nvSpPr>
          <p:spPr bwMode="auto">
            <a:xfrm>
              <a:off x="2792734" y="3194201"/>
              <a:ext cx="35782" cy="72647"/>
            </a:xfrm>
            <a:custGeom>
              <a:avLst/>
              <a:gdLst>
                <a:gd name="T0" fmla="*/ 7 w 14"/>
                <a:gd name="T1" fmla="*/ 28 h 28"/>
                <a:gd name="T2" fmla="*/ 0 w 14"/>
                <a:gd name="T3" fmla="*/ 21 h 28"/>
                <a:gd name="T4" fmla="*/ 0 w 14"/>
                <a:gd name="T5" fmla="*/ 7 h 28"/>
                <a:gd name="T6" fmla="*/ 7 w 14"/>
                <a:gd name="T7" fmla="*/ 0 h 28"/>
                <a:gd name="T8" fmla="*/ 14 w 14"/>
                <a:gd name="T9" fmla="*/ 7 h 28"/>
                <a:gd name="T10" fmla="*/ 14 w 14"/>
                <a:gd name="T11" fmla="*/ 21 h 28"/>
                <a:gd name="T12" fmla="*/ 7 w 14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8">
                  <a:moveTo>
                    <a:pt x="7" y="28"/>
                  </a:moveTo>
                  <a:cubicBezTo>
                    <a:pt x="3" y="28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5"/>
                    <a:pt x="11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8" name="Freeform 47"/>
            <p:cNvSpPr>
              <a:spLocks/>
            </p:cNvSpPr>
            <p:nvPr/>
          </p:nvSpPr>
          <p:spPr bwMode="auto">
            <a:xfrm>
              <a:off x="2836106" y="3194201"/>
              <a:ext cx="33613" cy="72647"/>
            </a:xfrm>
            <a:custGeom>
              <a:avLst/>
              <a:gdLst>
                <a:gd name="T0" fmla="*/ 7 w 13"/>
                <a:gd name="T1" fmla="*/ 28 h 28"/>
                <a:gd name="T2" fmla="*/ 0 w 13"/>
                <a:gd name="T3" fmla="*/ 21 h 28"/>
                <a:gd name="T4" fmla="*/ 0 w 13"/>
                <a:gd name="T5" fmla="*/ 7 h 28"/>
                <a:gd name="T6" fmla="*/ 7 w 13"/>
                <a:gd name="T7" fmla="*/ 0 h 28"/>
                <a:gd name="T8" fmla="*/ 13 w 13"/>
                <a:gd name="T9" fmla="*/ 7 h 28"/>
                <a:gd name="T10" fmla="*/ 13 w 13"/>
                <a:gd name="T11" fmla="*/ 21 h 28"/>
                <a:gd name="T12" fmla="*/ 7 w 13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8">
                  <a:moveTo>
                    <a:pt x="7" y="28"/>
                  </a:moveTo>
                  <a:cubicBezTo>
                    <a:pt x="3" y="28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5"/>
                    <a:pt x="10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9" name="Freeform 48"/>
            <p:cNvSpPr>
              <a:spLocks noEditPoints="1"/>
            </p:cNvSpPr>
            <p:nvPr/>
          </p:nvSpPr>
          <p:spPr bwMode="auto">
            <a:xfrm>
              <a:off x="2920680" y="3133481"/>
              <a:ext cx="101923" cy="148547"/>
            </a:xfrm>
            <a:custGeom>
              <a:avLst/>
              <a:gdLst>
                <a:gd name="T0" fmla="*/ 20 w 40"/>
                <a:gd name="T1" fmla="*/ 58 h 58"/>
                <a:gd name="T2" fmla="*/ 0 w 40"/>
                <a:gd name="T3" fmla="*/ 38 h 58"/>
                <a:gd name="T4" fmla="*/ 0 w 40"/>
                <a:gd name="T5" fmla="*/ 20 h 58"/>
                <a:gd name="T6" fmla="*/ 20 w 40"/>
                <a:gd name="T7" fmla="*/ 0 h 58"/>
                <a:gd name="T8" fmla="*/ 40 w 40"/>
                <a:gd name="T9" fmla="*/ 20 h 58"/>
                <a:gd name="T10" fmla="*/ 40 w 40"/>
                <a:gd name="T11" fmla="*/ 38 h 58"/>
                <a:gd name="T12" fmla="*/ 20 w 40"/>
                <a:gd name="T13" fmla="*/ 58 h 58"/>
                <a:gd name="T14" fmla="*/ 20 w 40"/>
                <a:gd name="T15" fmla="*/ 13 h 58"/>
                <a:gd name="T16" fmla="*/ 14 w 40"/>
                <a:gd name="T17" fmla="*/ 20 h 58"/>
                <a:gd name="T18" fmla="*/ 14 w 40"/>
                <a:gd name="T19" fmla="*/ 38 h 58"/>
                <a:gd name="T20" fmla="*/ 20 w 40"/>
                <a:gd name="T21" fmla="*/ 45 h 58"/>
                <a:gd name="T22" fmla="*/ 27 w 40"/>
                <a:gd name="T23" fmla="*/ 38 h 58"/>
                <a:gd name="T24" fmla="*/ 27 w 40"/>
                <a:gd name="T25" fmla="*/ 20 h 58"/>
                <a:gd name="T26" fmla="*/ 20 w 40"/>
                <a:gd name="T2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58">
                  <a:moveTo>
                    <a:pt x="20" y="58"/>
                  </a:moveTo>
                  <a:cubicBezTo>
                    <a:pt x="9" y="58"/>
                    <a:pt x="0" y="49"/>
                    <a:pt x="0" y="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49"/>
                    <a:pt x="31" y="58"/>
                    <a:pt x="20" y="58"/>
                  </a:cubicBezTo>
                  <a:close/>
                  <a:moveTo>
                    <a:pt x="20" y="13"/>
                  </a:moveTo>
                  <a:cubicBezTo>
                    <a:pt x="17" y="13"/>
                    <a:pt x="14" y="16"/>
                    <a:pt x="14" y="20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2"/>
                    <a:pt x="17" y="45"/>
                    <a:pt x="20" y="45"/>
                  </a:cubicBezTo>
                  <a:cubicBezTo>
                    <a:pt x="24" y="45"/>
                    <a:pt x="27" y="42"/>
                    <a:pt x="27" y="3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6"/>
                    <a:pt x="24" y="13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0" name="Freeform 49"/>
            <p:cNvSpPr>
              <a:spLocks noEditPoints="1"/>
            </p:cNvSpPr>
            <p:nvPr/>
          </p:nvSpPr>
          <p:spPr bwMode="auto">
            <a:xfrm>
              <a:off x="2702739" y="3017462"/>
              <a:ext cx="535636" cy="431545"/>
            </a:xfrm>
            <a:custGeom>
              <a:avLst/>
              <a:gdLst>
                <a:gd name="T0" fmla="*/ 200 w 209"/>
                <a:gd name="T1" fmla="*/ 140 h 168"/>
                <a:gd name="T2" fmla="*/ 159 w 209"/>
                <a:gd name="T3" fmla="*/ 114 h 168"/>
                <a:gd name="T4" fmla="*/ 148 w 209"/>
                <a:gd name="T5" fmla="*/ 112 h 168"/>
                <a:gd name="T6" fmla="*/ 144 w 209"/>
                <a:gd name="T7" fmla="*/ 113 h 168"/>
                <a:gd name="T8" fmla="*/ 137 w 209"/>
                <a:gd name="T9" fmla="*/ 109 h 168"/>
                <a:gd name="T10" fmla="*/ 144 w 209"/>
                <a:gd name="T11" fmla="*/ 60 h 168"/>
                <a:gd name="T12" fmla="*/ 60 w 209"/>
                <a:gd name="T13" fmla="*/ 9 h 168"/>
                <a:gd name="T14" fmla="*/ 9 w 209"/>
                <a:gd name="T15" fmla="*/ 92 h 168"/>
                <a:gd name="T16" fmla="*/ 93 w 209"/>
                <a:gd name="T17" fmla="*/ 143 h 168"/>
                <a:gd name="T18" fmla="*/ 129 w 209"/>
                <a:gd name="T19" fmla="*/ 121 h 168"/>
                <a:gd name="T20" fmla="*/ 136 w 209"/>
                <a:gd name="T21" fmla="*/ 125 h 168"/>
                <a:gd name="T22" fmla="*/ 143 w 209"/>
                <a:gd name="T23" fmla="*/ 139 h 168"/>
                <a:gd name="T24" fmla="*/ 183 w 209"/>
                <a:gd name="T25" fmla="*/ 165 h 168"/>
                <a:gd name="T26" fmla="*/ 195 w 209"/>
                <a:gd name="T27" fmla="*/ 167 h 168"/>
                <a:gd name="T28" fmla="*/ 204 w 209"/>
                <a:gd name="T29" fmla="*/ 161 h 168"/>
                <a:gd name="T30" fmla="*/ 200 w 209"/>
                <a:gd name="T31" fmla="*/ 140 h 168"/>
                <a:gd name="T32" fmla="*/ 90 w 209"/>
                <a:gd name="T33" fmla="*/ 131 h 168"/>
                <a:gd name="T34" fmla="*/ 22 w 209"/>
                <a:gd name="T35" fmla="*/ 89 h 168"/>
                <a:gd name="T36" fmla="*/ 63 w 209"/>
                <a:gd name="T37" fmla="*/ 21 h 168"/>
                <a:gd name="T38" fmla="*/ 131 w 209"/>
                <a:gd name="T39" fmla="*/ 63 h 168"/>
                <a:gd name="T40" fmla="*/ 90 w 209"/>
                <a:gd name="T41" fmla="*/ 13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" h="168">
                  <a:moveTo>
                    <a:pt x="200" y="140"/>
                  </a:moveTo>
                  <a:cubicBezTo>
                    <a:pt x="159" y="114"/>
                    <a:pt x="159" y="114"/>
                    <a:pt x="159" y="114"/>
                  </a:cubicBezTo>
                  <a:cubicBezTo>
                    <a:pt x="156" y="111"/>
                    <a:pt x="152" y="111"/>
                    <a:pt x="148" y="112"/>
                  </a:cubicBezTo>
                  <a:cubicBezTo>
                    <a:pt x="146" y="112"/>
                    <a:pt x="145" y="113"/>
                    <a:pt x="144" y="113"/>
                  </a:cubicBezTo>
                  <a:cubicBezTo>
                    <a:pt x="137" y="109"/>
                    <a:pt x="137" y="109"/>
                    <a:pt x="137" y="109"/>
                  </a:cubicBezTo>
                  <a:cubicBezTo>
                    <a:pt x="145" y="94"/>
                    <a:pt x="148" y="77"/>
                    <a:pt x="144" y="60"/>
                  </a:cubicBezTo>
                  <a:cubicBezTo>
                    <a:pt x="135" y="22"/>
                    <a:pt x="97" y="0"/>
                    <a:pt x="60" y="9"/>
                  </a:cubicBezTo>
                  <a:cubicBezTo>
                    <a:pt x="23" y="18"/>
                    <a:pt x="0" y="55"/>
                    <a:pt x="9" y="92"/>
                  </a:cubicBezTo>
                  <a:cubicBezTo>
                    <a:pt x="18" y="129"/>
                    <a:pt x="56" y="152"/>
                    <a:pt x="93" y="143"/>
                  </a:cubicBezTo>
                  <a:cubicBezTo>
                    <a:pt x="108" y="140"/>
                    <a:pt x="120" y="132"/>
                    <a:pt x="129" y="121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31"/>
                    <a:pt x="138" y="136"/>
                    <a:pt x="143" y="139"/>
                  </a:cubicBezTo>
                  <a:cubicBezTo>
                    <a:pt x="183" y="165"/>
                    <a:pt x="183" y="165"/>
                    <a:pt x="183" y="165"/>
                  </a:cubicBezTo>
                  <a:cubicBezTo>
                    <a:pt x="187" y="168"/>
                    <a:pt x="191" y="168"/>
                    <a:pt x="195" y="167"/>
                  </a:cubicBezTo>
                  <a:cubicBezTo>
                    <a:pt x="199" y="166"/>
                    <a:pt x="202" y="164"/>
                    <a:pt x="204" y="161"/>
                  </a:cubicBezTo>
                  <a:cubicBezTo>
                    <a:pt x="209" y="154"/>
                    <a:pt x="207" y="144"/>
                    <a:pt x="200" y="140"/>
                  </a:cubicBezTo>
                  <a:close/>
                  <a:moveTo>
                    <a:pt x="90" y="131"/>
                  </a:moveTo>
                  <a:cubicBezTo>
                    <a:pt x="60" y="138"/>
                    <a:pt x="29" y="120"/>
                    <a:pt x="22" y="89"/>
                  </a:cubicBezTo>
                  <a:cubicBezTo>
                    <a:pt x="14" y="59"/>
                    <a:pt x="33" y="28"/>
                    <a:pt x="63" y="21"/>
                  </a:cubicBezTo>
                  <a:cubicBezTo>
                    <a:pt x="94" y="14"/>
                    <a:pt x="124" y="32"/>
                    <a:pt x="131" y="63"/>
                  </a:cubicBezTo>
                  <a:cubicBezTo>
                    <a:pt x="139" y="93"/>
                    <a:pt x="120" y="123"/>
                    <a:pt x="90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914711" y="1352448"/>
            <a:ext cx="229061" cy="164794"/>
            <a:chOff x="3820635" y="3071676"/>
            <a:chExt cx="541058" cy="389258"/>
          </a:xfrm>
          <a:solidFill>
            <a:srgbClr val="C00000"/>
          </a:solidFill>
        </p:grpSpPr>
        <p:sp>
          <p:nvSpPr>
            <p:cNvPr id="42" name="Freeform 226"/>
            <p:cNvSpPr>
              <a:spLocks noEditPoints="1"/>
            </p:cNvSpPr>
            <p:nvPr/>
          </p:nvSpPr>
          <p:spPr bwMode="auto">
            <a:xfrm>
              <a:off x="3820635" y="3071676"/>
              <a:ext cx="438051" cy="389258"/>
            </a:xfrm>
            <a:custGeom>
              <a:avLst/>
              <a:gdLst>
                <a:gd name="T0" fmla="*/ 166 w 171"/>
                <a:gd name="T1" fmla="*/ 0 h 152"/>
                <a:gd name="T2" fmla="*/ 6 w 171"/>
                <a:gd name="T3" fmla="*/ 0 h 152"/>
                <a:gd name="T4" fmla="*/ 0 w 171"/>
                <a:gd name="T5" fmla="*/ 6 h 152"/>
                <a:gd name="T6" fmla="*/ 0 w 171"/>
                <a:gd name="T7" fmla="*/ 147 h 152"/>
                <a:gd name="T8" fmla="*/ 6 w 171"/>
                <a:gd name="T9" fmla="*/ 152 h 152"/>
                <a:gd name="T10" fmla="*/ 166 w 171"/>
                <a:gd name="T11" fmla="*/ 152 h 152"/>
                <a:gd name="T12" fmla="*/ 171 w 171"/>
                <a:gd name="T13" fmla="*/ 147 h 152"/>
                <a:gd name="T14" fmla="*/ 171 w 171"/>
                <a:gd name="T15" fmla="*/ 6 h 152"/>
                <a:gd name="T16" fmla="*/ 166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3" y="152"/>
                    <a:pt x="6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50"/>
                    <a:pt x="171" y="147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1" y="3"/>
                    <a:pt x="169" y="0"/>
                    <a:pt x="166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3" name="Freeform 227"/>
            <p:cNvSpPr>
              <a:spLocks/>
            </p:cNvSpPr>
            <p:nvPr/>
          </p:nvSpPr>
          <p:spPr bwMode="auto">
            <a:xfrm>
              <a:off x="4117729" y="3336242"/>
              <a:ext cx="41203" cy="40119"/>
            </a:xfrm>
            <a:custGeom>
              <a:avLst/>
              <a:gdLst>
                <a:gd name="T0" fmla="*/ 12 w 38"/>
                <a:gd name="T1" fmla="*/ 0 h 37"/>
                <a:gd name="T2" fmla="*/ 12 w 38"/>
                <a:gd name="T3" fmla="*/ 2 h 37"/>
                <a:gd name="T4" fmla="*/ 0 w 38"/>
                <a:gd name="T5" fmla="*/ 37 h 37"/>
                <a:gd name="T6" fmla="*/ 36 w 38"/>
                <a:gd name="T7" fmla="*/ 28 h 37"/>
                <a:gd name="T8" fmla="*/ 38 w 38"/>
                <a:gd name="T9" fmla="*/ 26 h 37"/>
                <a:gd name="T10" fmla="*/ 12 w 3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7">
                  <a:moveTo>
                    <a:pt x="12" y="0"/>
                  </a:moveTo>
                  <a:lnTo>
                    <a:pt x="12" y="2"/>
                  </a:lnTo>
                  <a:lnTo>
                    <a:pt x="0" y="37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4" name="Freeform 228"/>
            <p:cNvSpPr>
              <a:spLocks/>
            </p:cNvSpPr>
            <p:nvPr/>
          </p:nvSpPr>
          <p:spPr bwMode="auto">
            <a:xfrm>
              <a:off x="4281456" y="3135649"/>
              <a:ext cx="80237" cy="76984"/>
            </a:xfrm>
            <a:custGeom>
              <a:avLst/>
              <a:gdLst>
                <a:gd name="T0" fmla="*/ 23 w 31"/>
                <a:gd name="T1" fmla="*/ 30 h 30"/>
                <a:gd name="T2" fmla="*/ 29 w 31"/>
                <a:gd name="T3" fmla="*/ 24 h 30"/>
                <a:gd name="T4" fmla="*/ 29 w 31"/>
                <a:gd name="T5" fmla="*/ 17 h 30"/>
                <a:gd name="T6" fmla="*/ 13 w 31"/>
                <a:gd name="T7" fmla="*/ 2 h 30"/>
                <a:gd name="T8" fmla="*/ 6 w 31"/>
                <a:gd name="T9" fmla="*/ 2 h 30"/>
                <a:gd name="T10" fmla="*/ 0 w 31"/>
                <a:gd name="T11" fmla="*/ 8 h 30"/>
                <a:gd name="T12" fmla="*/ 23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3" y="30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31" y="22"/>
                    <a:pt x="31" y="19"/>
                    <a:pt x="29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0"/>
                    <a:pt x="8" y="0"/>
                    <a:pt x="6" y="2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2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5" name="Freeform 229"/>
            <p:cNvSpPr>
              <a:spLocks/>
            </p:cNvSpPr>
            <p:nvPr/>
          </p:nvSpPr>
          <p:spPr bwMode="auto">
            <a:xfrm>
              <a:off x="4151342" y="3161672"/>
              <a:ext cx="182160" cy="184328"/>
            </a:xfrm>
            <a:custGeom>
              <a:avLst/>
              <a:gdLst>
                <a:gd name="T0" fmla="*/ 49 w 71"/>
                <a:gd name="T1" fmla="*/ 0 h 72"/>
                <a:gd name="T2" fmla="*/ 48 w 71"/>
                <a:gd name="T3" fmla="*/ 1 h 72"/>
                <a:gd name="T4" fmla="*/ 2 w 71"/>
                <a:gd name="T5" fmla="*/ 47 h 72"/>
                <a:gd name="T6" fmla="*/ 2 w 71"/>
                <a:gd name="T7" fmla="*/ 55 h 72"/>
                <a:gd name="T8" fmla="*/ 2 w 71"/>
                <a:gd name="T9" fmla="*/ 55 h 72"/>
                <a:gd name="T10" fmla="*/ 8 w 71"/>
                <a:gd name="T11" fmla="*/ 57 h 72"/>
                <a:gd name="T12" fmla="*/ 9 w 71"/>
                <a:gd name="T13" fmla="*/ 62 h 72"/>
                <a:gd name="T14" fmla="*/ 9 w 71"/>
                <a:gd name="T15" fmla="*/ 62 h 72"/>
                <a:gd name="T16" fmla="*/ 15 w 71"/>
                <a:gd name="T17" fmla="*/ 64 h 72"/>
                <a:gd name="T18" fmla="*/ 16 w 71"/>
                <a:gd name="T19" fmla="*/ 69 h 72"/>
                <a:gd name="T20" fmla="*/ 17 w 71"/>
                <a:gd name="T21" fmla="*/ 70 h 72"/>
                <a:gd name="T22" fmla="*/ 24 w 71"/>
                <a:gd name="T23" fmla="*/ 70 h 72"/>
                <a:gd name="T24" fmla="*/ 71 w 71"/>
                <a:gd name="T25" fmla="*/ 23 h 72"/>
                <a:gd name="T26" fmla="*/ 71 w 71"/>
                <a:gd name="T27" fmla="*/ 23 h 72"/>
                <a:gd name="T28" fmla="*/ 49 w 7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2">
                  <a:moveTo>
                    <a:pt x="49" y="0"/>
                  </a:moveTo>
                  <a:cubicBezTo>
                    <a:pt x="49" y="0"/>
                    <a:pt x="48" y="0"/>
                    <a:pt x="48" y="1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9"/>
                    <a:pt x="0" y="53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4" y="57"/>
                    <a:pt x="6" y="57"/>
                    <a:pt x="8" y="57"/>
                  </a:cubicBezTo>
                  <a:cubicBezTo>
                    <a:pt x="7" y="58"/>
                    <a:pt x="7" y="60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4"/>
                    <a:pt x="13" y="64"/>
                    <a:pt x="15" y="64"/>
                  </a:cubicBezTo>
                  <a:cubicBezTo>
                    <a:pt x="14" y="66"/>
                    <a:pt x="15" y="68"/>
                    <a:pt x="16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9" y="72"/>
                    <a:pt x="22" y="72"/>
                    <a:pt x="24" y="70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3"/>
                    <a:pt x="71" y="23"/>
                    <a:pt x="71" y="23"/>
                  </a:cubicBez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6" name="Rectangle 230"/>
            <p:cNvSpPr>
              <a:spLocks noChangeArrowheads="1"/>
            </p:cNvSpPr>
            <p:nvPr/>
          </p:nvSpPr>
          <p:spPr bwMode="auto">
            <a:xfrm>
              <a:off x="3879187" y="3222392"/>
              <a:ext cx="140957" cy="16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7" name="Rectangle 231"/>
            <p:cNvSpPr>
              <a:spLocks noChangeArrowheads="1"/>
            </p:cNvSpPr>
            <p:nvPr/>
          </p:nvSpPr>
          <p:spPr bwMode="auto">
            <a:xfrm>
              <a:off x="3879187" y="3269016"/>
              <a:ext cx="225531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8" name="Rectangle 232"/>
            <p:cNvSpPr>
              <a:spLocks noChangeArrowheads="1"/>
            </p:cNvSpPr>
            <p:nvPr/>
          </p:nvSpPr>
          <p:spPr bwMode="auto">
            <a:xfrm>
              <a:off x="3879187" y="3315640"/>
              <a:ext cx="225531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9" name="Rectangle 233"/>
            <p:cNvSpPr>
              <a:spLocks noChangeArrowheads="1"/>
            </p:cNvSpPr>
            <p:nvPr/>
          </p:nvSpPr>
          <p:spPr bwMode="auto">
            <a:xfrm>
              <a:off x="3879187" y="3361180"/>
              <a:ext cx="225531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986563" y="2246725"/>
            <a:ext cx="207026" cy="195550"/>
            <a:chOff x="4882149" y="3025052"/>
            <a:chExt cx="489013" cy="461905"/>
          </a:xfrm>
          <a:solidFill>
            <a:srgbClr val="C00000"/>
          </a:solidFill>
        </p:grpSpPr>
        <p:sp>
          <p:nvSpPr>
            <p:cNvPr id="51" name="Freeform 250"/>
            <p:cNvSpPr>
              <a:spLocks/>
            </p:cNvSpPr>
            <p:nvPr/>
          </p:nvSpPr>
          <p:spPr bwMode="auto">
            <a:xfrm>
              <a:off x="4882149" y="3161672"/>
              <a:ext cx="468411" cy="325285"/>
            </a:xfrm>
            <a:custGeom>
              <a:avLst/>
              <a:gdLst>
                <a:gd name="T0" fmla="*/ 102 w 183"/>
                <a:gd name="T1" fmla="*/ 127 h 127"/>
                <a:gd name="T2" fmla="*/ 65 w 183"/>
                <a:gd name="T3" fmla="*/ 119 h 127"/>
                <a:gd name="T4" fmla="*/ 20 w 183"/>
                <a:gd name="T5" fmla="*/ 0 h 127"/>
                <a:gd name="T6" fmla="*/ 50 w 183"/>
                <a:gd name="T7" fmla="*/ 14 h 127"/>
                <a:gd name="T8" fmla="*/ 78 w 183"/>
                <a:gd name="T9" fmla="*/ 89 h 127"/>
                <a:gd name="T10" fmla="*/ 154 w 183"/>
                <a:gd name="T11" fmla="*/ 60 h 127"/>
                <a:gd name="T12" fmla="*/ 183 w 183"/>
                <a:gd name="T13" fmla="*/ 74 h 127"/>
                <a:gd name="T14" fmla="*/ 134 w 183"/>
                <a:gd name="T15" fmla="*/ 121 h 127"/>
                <a:gd name="T16" fmla="*/ 102 w 183"/>
                <a:gd name="T1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27">
                  <a:moveTo>
                    <a:pt x="102" y="127"/>
                  </a:moveTo>
                  <a:cubicBezTo>
                    <a:pt x="89" y="127"/>
                    <a:pt x="77" y="124"/>
                    <a:pt x="65" y="119"/>
                  </a:cubicBezTo>
                  <a:cubicBezTo>
                    <a:pt x="20" y="98"/>
                    <a:pt x="0" y="45"/>
                    <a:pt x="20" y="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37" y="42"/>
                    <a:pt x="50" y="76"/>
                    <a:pt x="78" y="89"/>
                  </a:cubicBezTo>
                  <a:cubicBezTo>
                    <a:pt x="107" y="102"/>
                    <a:pt x="141" y="89"/>
                    <a:pt x="154" y="60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74" y="96"/>
                    <a:pt x="156" y="112"/>
                    <a:pt x="134" y="121"/>
                  </a:cubicBezTo>
                  <a:cubicBezTo>
                    <a:pt x="123" y="125"/>
                    <a:pt x="112" y="127"/>
                    <a:pt x="102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2" name="Freeform 251"/>
            <p:cNvSpPr>
              <a:spLocks/>
            </p:cNvSpPr>
            <p:nvPr/>
          </p:nvSpPr>
          <p:spPr bwMode="auto">
            <a:xfrm>
              <a:off x="4942869" y="3028305"/>
              <a:ext cx="179991" cy="148547"/>
            </a:xfrm>
            <a:custGeom>
              <a:avLst/>
              <a:gdLst>
                <a:gd name="T0" fmla="*/ 70 w 70"/>
                <a:gd name="T1" fmla="*/ 0 h 58"/>
                <a:gd name="T2" fmla="*/ 8 w 70"/>
                <a:gd name="T3" fmla="*/ 33 h 58"/>
                <a:gd name="T4" fmla="*/ 0 w 70"/>
                <a:gd name="T5" fmla="*/ 45 h 58"/>
                <a:gd name="T6" fmla="*/ 30 w 70"/>
                <a:gd name="T7" fmla="*/ 58 h 58"/>
                <a:gd name="T8" fmla="*/ 33 w 70"/>
                <a:gd name="T9" fmla="*/ 53 h 58"/>
                <a:gd name="T10" fmla="*/ 70 w 70"/>
                <a:gd name="T11" fmla="*/ 33 h 58"/>
                <a:gd name="T12" fmla="*/ 70 w 70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58">
                  <a:moveTo>
                    <a:pt x="70" y="0"/>
                  </a:moveTo>
                  <a:cubicBezTo>
                    <a:pt x="45" y="2"/>
                    <a:pt x="23" y="14"/>
                    <a:pt x="8" y="33"/>
                  </a:cubicBezTo>
                  <a:cubicBezTo>
                    <a:pt x="5" y="37"/>
                    <a:pt x="2" y="41"/>
                    <a:pt x="0" y="45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7"/>
                    <a:pt x="32" y="55"/>
                    <a:pt x="33" y="53"/>
                  </a:cubicBezTo>
                  <a:cubicBezTo>
                    <a:pt x="42" y="42"/>
                    <a:pt x="55" y="35"/>
                    <a:pt x="70" y="33"/>
                  </a:cubicBez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3" name="Freeform 252"/>
            <p:cNvSpPr>
              <a:spLocks/>
            </p:cNvSpPr>
            <p:nvPr/>
          </p:nvSpPr>
          <p:spPr bwMode="auto">
            <a:xfrm>
              <a:off x="5284419" y="3276606"/>
              <a:ext cx="86743" cy="54214"/>
            </a:xfrm>
            <a:custGeom>
              <a:avLst/>
              <a:gdLst>
                <a:gd name="T0" fmla="*/ 1 w 34"/>
                <a:gd name="T1" fmla="*/ 0 h 21"/>
                <a:gd name="T2" fmla="*/ 0 w 34"/>
                <a:gd name="T3" fmla="*/ 8 h 21"/>
                <a:gd name="T4" fmla="*/ 29 w 34"/>
                <a:gd name="T5" fmla="*/ 21 h 21"/>
                <a:gd name="T6" fmla="*/ 34 w 34"/>
                <a:gd name="T7" fmla="*/ 0 h 21"/>
                <a:gd name="T8" fmla="*/ 1 w 34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1">
                  <a:moveTo>
                    <a:pt x="1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2" y="14"/>
                    <a:pt x="33" y="7"/>
                    <a:pt x="34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4" name="Freeform 253"/>
            <p:cNvSpPr>
              <a:spLocks/>
            </p:cNvSpPr>
            <p:nvPr/>
          </p:nvSpPr>
          <p:spPr bwMode="auto">
            <a:xfrm>
              <a:off x="5143462" y="3025052"/>
              <a:ext cx="227700" cy="230953"/>
            </a:xfrm>
            <a:custGeom>
              <a:avLst/>
              <a:gdLst>
                <a:gd name="T0" fmla="*/ 89 w 89"/>
                <a:gd name="T1" fmla="*/ 90 h 90"/>
                <a:gd name="T2" fmla="*/ 57 w 89"/>
                <a:gd name="T3" fmla="*/ 90 h 90"/>
                <a:gd name="T4" fmla="*/ 0 w 89"/>
                <a:gd name="T5" fmla="*/ 33 h 90"/>
                <a:gd name="T6" fmla="*/ 0 w 89"/>
                <a:gd name="T7" fmla="*/ 0 h 90"/>
                <a:gd name="T8" fmla="*/ 89 w 89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0">
                  <a:moveTo>
                    <a:pt x="89" y="90"/>
                  </a:moveTo>
                  <a:cubicBezTo>
                    <a:pt x="57" y="90"/>
                    <a:pt x="57" y="90"/>
                    <a:pt x="57" y="90"/>
                  </a:cubicBezTo>
                  <a:cubicBezTo>
                    <a:pt x="57" y="59"/>
                    <a:pt x="31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89" y="41"/>
                    <a:pt x="89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5" name="Rectangle 254"/>
            <p:cNvSpPr>
              <a:spLocks noChangeArrowheads="1"/>
            </p:cNvSpPr>
            <p:nvPr/>
          </p:nvSpPr>
          <p:spPr bwMode="auto">
            <a:xfrm>
              <a:off x="5058888" y="3284196"/>
              <a:ext cx="43371" cy="542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6" name="Rectangle 255"/>
            <p:cNvSpPr>
              <a:spLocks noChangeArrowheads="1"/>
            </p:cNvSpPr>
            <p:nvPr/>
          </p:nvSpPr>
          <p:spPr bwMode="auto">
            <a:xfrm>
              <a:off x="5122860" y="3218054"/>
              <a:ext cx="41203" cy="1203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7" name="Rectangle 256"/>
            <p:cNvSpPr>
              <a:spLocks noChangeArrowheads="1"/>
            </p:cNvSpPr>
            <p:nvPr/>
          </p:nvSpPr>
          <p:spPr bwMode="auto">
            <a:xfrm>
              <a:off x="5184664" y="3182273"/>
              <a:ext cx="41203" cy="1561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894054" y="2229778"/>
            <a:ext cx="226765" cy="226765"/>
            <a:chOff x="5958843" y="2994692"/>
            <a:chExt cx="535637" cy="535637"/>
          </a:xfrm>
          <a:solidFill>
            <a:srgbClr val="C00000"/>
          </a:solidFill>
        </p:grpSpPr>
        <p:sp>
          <p:nvSpPr>
            <p:cNvPr id="59" name="Freeform 257"/>
            <p:cNvSpPr>
              <a:spLocks noEditPoints="1"/>
            </p:cNvSpPr>
            <p:nvPr/>
          </p:nvSpPr>
          <p:spPr bwMode="auto">
            <a:xfrm>
              <a:off x="6077030" y="3109626"/>
              <a:ext cx="302516" cy="305768"/>
            </a:xfrm>
            <a:custGeom>
              <a:avLst/>
              <a:gdLst>
                <a:gd name="T0" fmla="*/ 101 w 118"/>
                <a:gd name="T1" fmla="*/ 91 h 119"/>
                <a:gd name="T2" fmla="*/ 107 w 118"/>
                <a:gd name="T3" fmla="*/ 77 h 119"/>
                <a:gd name="T4" fmla="*/ 23 w 118"/>
                <a:gd name="T5" fmla="*/ 25 h 119"/>
                <a:gd name="T6" fmla="*/ 30 w 118"/>
                <a:gd name="T7" fmla="*/ 25 h 119"/>
                <a:gd name="T8" fmla="*/ 27 w 118"/>
                <a:gd name="T9" fmla="*/ 24 h 119"/>
                <a:gd name="T10" fmla="*/ 21 w 118"/>
                <a:gd name="T11" fmla="*/ 35 h 119"/>
                <a:gd name="T12" fmla="*/ 28 w 118"/>
                <a:gd name="T13" fmla="*/ 33 h 119"/>
                <a:gd name="T14" fmla="*/ 33 w 118"/>
                <a:gd name="T15" fmla="*/ 41 h 119"/>
                <a:gd name="T16" fmla="*/ 25 w 118"/>
                <a:gd name="T17" fmla="*/ 46 h 119"/>
                <a:gd name="T18" fmla="*/ 15 w 118"/>
                <a:gd name="T19" fmla="*/ 54 h 119"/>
                <a:gd name="T20" fmla="*/ 25 w 118"/>
                <a:gd name="T21" fmla="*/ 63 h 119"/>
                <a:gd name="T22" fmla="*/ 40 w 118"/>
                <a:gd name="T23" fmla="*/ 72 h 119"/>
                <a:gd name="T24" fmla="*/ 34 w 118"/>
                <a:gd name="T25" fmla="*/ 89 h 119"/>
                <a:gd name="T26" fmla="*/ 28 w 118"/>
                <a:gd name="T27" fmla="*/ 102 h 119"/>
                <a:gd name="T28" fmla="*/ 25 w 118"/>
                <a:gd name="T29" fmla="*/ 92 h 119"/>
                <a:gd name="T30" fmla="*/ 21 w 118"/>
                <a:gd name="T31" fmla="*/ 70 h 119"/>
                <a:gd name="T32" fmla="*/ 11 w 118"/>
                <a:gd name="T33" fmla="*/ 57 h 119"/>
                <a:gd name="T34" fmla="*/ 34 w 118"/>
                <a:gd name="T35" fmla="*/ 12 h 119"/>
                <a:gd name="T36" fmla="*/ 23 w 118"/>
                <a:gd name="T37" fmla="*/ 20 h 119"/>
                <a:gd name="T38" fmla="*/ 105 w 118"/>
                <a:gd name="T39" fmla="*/ 50 h 119"/>
                <a:gd name="T40" fmla="*/ 98 w 118"/>
                <a:gd name="T41" fmla="*/ 59 h 119"/>
                <a:gd name="T42" fmla="*/ 94 w 118"/>
                <a:gd name="T43" fmla="*/ 64 h 119"/>
                <a:gd name="T44" fmla="*/ 86 w 118"/>
                <a:gd name="T45" fmla="*/ 65 h 119"/>
                <a:gd name="T46" fmla="*/ 76 w 118"/>
                <a:gd name="T47" fmla="*/ 55 h 119"/>
                <a:gd name="T48" fmla="*/ 70 w 118"/>
                <a:gd name="T49" fmla="*/ 60 h 119"/>
                <a:gd name="T50" fmla="*/ 70 w 118"/>
                <a:gd name="T51" fmla="*/ 70 h 119"/>
                <a:gd name="T52" fmla="*/ 57 w 118"/>
                <a:gd name="T53" fmla="*/ 77 h 119"/>
                <a:gd name="T54" fmla="*/ 45 w 118"/>
                <a:gd name="T55" fmla="*/ 58 h 119"/>
                <a:gd name="T56" fmla="*/ 61 w 118"/>
                <a:gd name="T57" fmla="*/ 51 h 119"/>
                <a:gd name="T58" fmla="*/ 63 w 118"/>
                <a:gd name="T59" fmla="*/ 49 h 119"/>
                <a:gd name="T60" fmla="*/ 59 w 118"/>
                <a:gd name="T61" fmla="*/ 48 h 119"/>
                <a:gd name="T62" fmla="*/ 48 w 118"/>
                <a:gd name="T63" fmla="*/ 48 h 119"/>
                <a:gd name="T64" fmla="*/ 50 w 118"/>
                <a:gd name="T65" fmla="*/ 39 h 119"/>
                <a:gd name="T66" fmla="*/ 54 w 118"/>
                <a:gd name="T67" fmla="*/ 38 h 119"/>
                <a:gd name="T68" fmla="*/ 59 w 118"/>
                <a:gd name="T69" fmla="*/ 24 h 119"/>
                <a:gd name="T70" fmla="*/ 75 w 118"/>
                <a:gd name="T71" fmla="*/ 25 h 119"/>
                <a:gd name="T72" fmla="*/ 83 w 118"/>
                <a:gd name="T73" fmla="*/ 20 h 119"/>
                <a:gd name="T74" fmla="*/ 95 w 118"/>
                <a:gd name="T75" fmla="*/ 21 h 119"/>
                <a:gd name="T76" fmla="*/ 105 w 118"/>
                <a:gd name="T77" fmla="*/ 63 h 119"/>
                <a:gd name="T78" fmla="*/ 105 w 118"/>
                <a:gd name="T79" fmla="*/ 70 h 119"/>
                <a:gd name="T80" fmla="*/ 102 w 118"/>
                <a:gd name="T81" fmla="*/ 68 h 119"/>
                <a:gd name="T82" fmla="*/ 105 w 118"/>
                <a:gd name="T83" fmla="*/ 59 h 119"/>
                <a:gd name="T84" fmla="*/ 107 w 118"/>
                <a:gd name="T85" fmla="*/ 50 h 119"/>
                <a:gd name="T86" fmla="*/ 109 w 118"/>
                <a:gd name="T87" fmla="*/ 39 h 119"/>
                <a:gd name="T88" fmla="*/ 86 w 118"/>
                <a:gd name="T89" fmla="*/ 66 h 119"/>
                <a:gd name="T90" fmla="*/ 73 w 118"/>
                <a:gd name="T91" fmla="*/ 76 h 119"/>
                <a:gd name="T92" fmla="*/ 35 w 118"/>
                <a:gd name="T93" fmla="*/ 26 h 119"/>
                <a:gd name="T94" fmla="*/ 31 w 118"/>
                <a:gd name="T95" fmla="*/ 17 h 119"/>
                <a:gd name="T96" fmla="*/ 46 w 118"/>
                <a:gd name="T97" fmla="*/ 11 h 119"/>
                <a:gd name="T98" fmla="*/ 50 w 118"/>
                <a:gd name="T99" fmla="*/ 18 h 119"/>
                <a:gd name="T100" fmla="*/ 42 w 118"/>
                <a:gd name="T101" fmla="*/ 27 h 119"/>
                <a:gd name="T102" fmla="*/ 57 w 118"/>
                <a:gd name="T103" fmla="*/ 16 h 119"/>
                <a:gd name="T104" fmla="*/ 59 w 118"/>
                <a:gd name="T105" fmla="*/ 14 h 119"/>
                <a:gd name="T106" fmla="*/ 47 w 118"/>
                <a:gd name="T107" fmla="*/ 27 h 119"/>
                <a:gd name="T108" fmla="*/ 75 w 118"/>
                <a:gd name="T109" fmla="*/ 19 h 119"/>
                <a:gd name="T110" fmla="*/ 87 w 118"/>
                <a:gd name="T111" fmla="*/ 15 h 119"/>
                <a:gd name="T112" fmla="*/ 27 w 118"/>
                <a:gd name="T113" fmla="*/ 59 h 119"/>
                <a:gd name="T114" fmla="*/ 24 w 118"/>
                <a:gd name="T115" fmla="*/ 59 h 119"/>
                <a:gd name="T116" fmla="*/ 23 w 118"/>
                <a:gd name="T117" fmla="*/ 55 h 119"/>
                <a:gd name="T118" fmla="*/ 111 w 118"/>
                <a:gd name="T119" fmla="*/ 7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60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1" y="119"/>
                    <a:pt x="118" y="92"/>
                    <a:pt x="118" y="60"/>
                  </a:cubicBezTo>
                  <a:cubicBezTo>
                    <a:pt x="118" y="27"/>
                    <a:pt x="91" y="0"/>
                    <a:pt x="59" y="0"/>
                  </a:cubicBezTo>
                  <a:close/>
                  <a:moveTo>
                    <a:pt x="110" y="77"/>
                  </a:moveTo>
                  <a:cubicBezTo>
                    <a:pt x="110" y="77"/>
                    <a:pt x="110" y="77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08" y="82"/>
                    <a:pt x="107" y="86"/>
                    <a:pt x="104" y="89"/>
                  </a:cubicBezTo>
                  <a:cubicBezTo>
                    <a:pt x="104" y="89"/>
                    <a:pt x="104" y="89"/>
                    <a:pt x="103" y="90"/>
                  </a:cubicBezTo>
                  <a:cubicBezTo>
                    <a:pt x="102" y="89"/>
                    <a:pt x="102" y="90"/>
                    <a:pt x="101" y="91"/>
                  </a:cubicBezTo>
                  <a:cubicBezTo>
                    <a:pt x="100" y="91"/>
                    <a:pt x="100" y="90"/>
                    <a:pt x="100" y="90"/>
                  </a:cubicBezTo>
                  <a:cubicBezTo>
                    <a:pt x="100" y="89"/>
                    <a:pt x="100" y="89"/>
                    <a:pt x="100" y="88"/>
                  </a:cubicBezTo>
                  <a:cubicBezTo>
                    <a:pt x="100" y="87"/>
                    <a:pt x="100" y="87"/>
                    <a:pt x="99" y="87"/>
                  </a:cubicBezTo>
                  <a:cubicBezTo>
                    <a:pt x="100" y="86"/>
                    <a:pt x="99" y="85"/>
                    <a:pt x="99" y="84"/>
                  </a:cubicBezTo>
                  <a:cubicBezTo>
                    <a:pt x="99" y="83"/>
                    <a:pt x="100" y="83"/>
                    <a:pt x="101" y="83"/>
                  </a:cubicBezTo>
                  <a:cubicBezTo>
                    <a:pt x="101" y="83"/>
                    <a:pt x="101" y="81"/>
                    <a:pt x="102" y="81"/>
                  </a:cubicBezTo>
                  <a:cubicBezTo>
                    <a:pt x="102" y="80"/>
                    <a:pt x="102" y="81"/>
                    <a:pt x="102" y="81"/>
                  </a:cubicBezTo>
                  <a:cubicBezTo>
                    <a:pt x="103" y="81"/>
                    <a:pt x="102" y="80"/>
                    <a:pt x="103" y="80"/>
                  </a:cubicBezTo>
                  <a:cubicBezTo>
                    <a:pt x="103" y="80"/>
                    <a:pt x="104" y="79"/>
                    <a:pt x="104" y="80"/>
                  </a:cubicBezTo>
                  <a:cubicBezTo>
                    <a:pt x="105" y="80"/>
                    <a:pt x="105" y="79"/>
                    <a:pt x="105" y="78"/>
                  </a:cubicBezTo>
                  <a:cubicBezTo>
                    <a:pt x="105" y="78"/>
                    <a:pt x="106" y="77"/>
                    <a:pt x="107" y="77"/>
                  </a:cubicBezTo>
                  <a:cubicBezTo>
                    <a:pt x="107" y="77"/>
                    <a:pt x="107" y="76"/>
                    <a:pt x="107" y="76"/>
                  </a:cubicBezTo>
                  <a:cubicBezTo>
                    <a:pt x="108" y="77"/>
                    <a:pt x="109" y="76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lose/>
                  <a:moveTo>
                    <a:pt x="17" y="25"/>
                  </a:moveTo>
                  <a:cubicBezTo>
                    <a:pt x="17" y="25"/>
                    <a:pt x="18" y="25"/>
                    <a:pt x="18" y="25"/>
                  </a:cubicBezTo>
                  <a:cubicBezTo>
                    <a:pt x="19" y="25"/>
                    <a:pt x="19" y="24"/>
                    <a:pt x="19" y="25"/>
                  </a:cubicBezTo>
                  <a:cubicBezTo>
                    <a:pt x="19" y="25"/>
                    <a:pt x="20" y="26"/>
                    <a:pt x="20" y="26"/>
                  </a:cubicBezTo>
                  <a:cubicBezTo>
                    <a:pt x="20" y="25"/>
                    <a:pt x="20" y="24"/>
                    <a:pt x="20" y="23"/>
                  </a:cubicBezTo>
                  <a:cubicBezTo>
                    <a:pt x="20" y="23"/>
                    <a:pt x="20" y="23"/>
                    <a:pt x="20" y="22"/>
                  </a:cubicBezTo>
                  <a:cubicBezTo>
                    <a:pt x="21" y="22"/>
                    <a:pt x="21" y="23"/>
                    <a:pt x="21" y="23"/>
                  </a:cubicBezTo>
                  <a:cubicBezTo>
                    <a:pt x="22" y="24"/>
                    <a:pt x="22" y="24"/>
                    <a:pt x="23" y="25"/>
                  </a:cubicBezTo>
                  <a:cubicBezTo>
                    <a:pt x="23" y="25"/>
                    <a:pt x="22" y="25"/>
                    <a:pt x="23" y="26"/>
                  </a:cubicBezTo>
                  <a:cubicBezTo>
                    <a:pt x="23" y="25"/>
                    <a:pt x="23" y="25"/>
                    <a:pt x="24" y="24"/>
                  </a:cubicBezTo>
                  <a:cubicBezTo>
                    <a:pt x="24" y="24"/>
                    <a:pt x="23" y="24"/>
                    <a:pt x="23" y="24"/>
                  </a:cubicBezTo>
                  <a:cubicBezTo>
                    <a:pt x="22" y="23"/>
                    <a:pt x="23" y="21"/>
                    <a:pt x="24" y="20"/>
                  </a:cubicBezTo>
                  <a:cubicBezTo>
                    <a:pt x="24" y="20"/>
                    <a:pt x="24" y="21"/>
                    <a:pt x="24" y="21"/>
                  </a:cubicBezTo>
                  <a:cubicBezTo>
                    <a:pt x="25" y="21"/>
                    <a:pt x="26" y="20"/>
                    <a:pt x="26" y="22"/>
                  </a:cubicBezTo>
                  <a:cubicBezTo>
                    <a:pt x="27" y="22"/>
                    <a:pt x="27" y="21"/>
                    <a:pt x="28" y="21"/>
                  </a:cubicBezTo>
                  <a:cubicBezTo>
                    <a:pt x="28" y="22"/>
                    <a:pt x="28" y="22"/>
                    <a:pt x="28" y="23"/>
                  </a:cubicBezTo>
                  <a:cubicBezTo>
                    <a:pt x="29" y="23"/>
                    <a:pt x="29" y="23"/>
                    <a:pt x="30" y="23"/>
                  </a:cubicBezTo>
                  <a:cubicBezTo>
                    <a:pt x="30" y="23"/>
                    <a:pt x="30" y="24"/>
                    <a:pt x="31" y="24"/>
                  </a:cubicBezTo>
                  <a:cubicBezTo>
                    <a:pt x="31" y="24"/>
                    <a:pt x="30" y="24"/>
                    <a:pt x="30" y="25"/>
                  </a:cubicBezTo>
                  <a:cubicBezTo>
                    <a:pt x="31" y="25"/>
                    <a:pt x="31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7"/>
                    <a:pt x="31" y="28"/>
                    <a:pt x="32" y="28"/>
                  </a:cubicBezTo>
                  <a:cubicBezTo>
                    <a:pt x="31" y="28"/>
                    <a:pt x="31" y="27"/>
                    <a:pt x="30" y="27"/>
                  </a:cubicBezTo>
                  <a:cubicBezTo>
                    <a:pt x="30" y="28"/>
                    <a:pt x="31" y="28"/>
                    <a:pt x="31" y="29"/>
                  </a:cubicBezTo>
                  <a:cubicBezTo>
                    <a:pt x="31" y="30"/>
                    <a:pt x="30" y="30"/>
                    <a:pt x="30" y="31"/>
                  </a:cubicBezTo>
                  <a:cubicBezTo>
                    <a:pt x="29" y="31"/>
                    <a:pt x="29" y="29"/>
                    <a:pt x="27" y="29"/>
                  </a:cubicBezTo>
                  <a:cubicBezTo>
                    <a:pt x="27" y="29"/>
                    <a:pt x="26" y="29"/>
                    <a:pt x="26" y="28"/>
                  </a:cubicBezTo>
                  <a:cubicBezTo>
                    <a:pt x="26" y="27"/>
                    <a:pt x="28" y="27"/>
                    <a:pt x="28" y="26"/>
                  </a:cubicBezTo>
                  <a:cubicBezTo>
                    <a:pt x="28" y="25"/>
                    <a:pt x="27" y="26"/>
                    <a:pt x="27" y="24"/>
                  </a:cubicBezTo>
                  <a:cubicBezTo>
                    <a:pt x="27" y="25"/>
                    <a:pt x="26" y="24"/>
                    <a:pt x="26" y="24"/>
                  </a:cubicBezTo>
                  <a:cubicBezTo>
                    <a:pt x="25" y="24"/>
                    <a:pt x="25" y="24"/>
                    <a:pt x="24" y="24"/>
                  </a:cubicBezTo>
                  <a:cubicBezTo>
                    <a:pt x="24" y="24"/>
                    <a:pt x="25" y="24"/>
                    <a:pt x="25" y="25"/>
                  </a:cubicBezTo>
                  <a:cubicBezTo>
                    <a:pt x="25" y="25"/>
                    <a:pt x="25" y="26"/>
                    <a:pt x="25" y="27"/>
                  </a:cubicBezTo>
                  <a:cubicBezTo>
                    <a:pt x="24" y="27"/>
                    <a:pt x="23" y="27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9"/>
                    <a:pt x="21" y="29"/>
                    <a:pt x="21" y="30"/>
                  </a:cubicBezTo>
                  <a:cubicBezTo>
                    <a:pt x="20" y="30"/>
                    <a:pt x="20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3"/>
                    <a:pt x="20" y="33"/>
                    <a:pt x="19" y="34"/>
                  </a:cubicBezTo>
                  <a:cubicBezTo>
                    <a:pt x="20" y="34"/>
                    <a:pt x="21" y="35"/>
                    <a:pt x="21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7"/>
                    <a:pt x="24" y="38"/>
                  </a:cubicBezTo>
                  <a:cubicBezTo>
                    <a:pt x="24" y="37"/>
                    <a:pt x="24" y="36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5" y="35"/>
                    <a:pt x="25" y="35"/>
                  </a:cubicBezTo>
                  <a:cubicBezTo>
                    <a:pt x="25" y="33"/>
                    <a:pt x="25" y="32"/>
                    <a:pt x="25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7" y="30"/>
                  </a:cubicBezTo>
                  <a:cubicBezTo>
                    <a:pt x="28" y="30"/>
                    <a:pt x="28" y="31"/>
                    <a:pt x="28" y="31"/>
                  </a:cubicBezTo>
                  <a:cubicBezTo>
                    <a:pt x="28" y="31"/>
                    <a:pt x="28" y="32"/>
                    <a:pt x="28" y="33"/>
                  </a:cubicBezTo>
                  <a:cubicBezTo>
                    <a:pt x="29" y="33"/>
                    <a:pt x="29" y="33"/>
                    <a:pt x="30" y="33"/>
                  </a:cubicBezTo>
                  <a:cubicBezTo>
                    <a:pt x="30" y="33"/>
                    <a:pt x="30" y="32"/>
                    <a:pt x="30" y="32"/>
                  </a:cubicBezTo>
                  <a:cubicBezTo>
                    <a:pt x="31" y="32"/>
                    <a:pt x="31" y="33"/>
                    <a:pt x="31" y="34"/>
                  </a:cubicBezTo>
                  <a:cubicBezTo>
                    <a:pt x="31" y="34"/>
                    <a:pt x="31" y="35"/>
                    <a:pt x="31" y="35"/>
                  </a:cubicBezTo>
                  <a:cubicBezTo>
                    <a:pt x="31" y="36"/>
                    <a:pt x="32" y="36"/>
                    <a:pt x="32" y="37"/>
                  </a:cubicBezTo>
                  <a:cubicBezTo>
                    <a:pt x="33" y="37"/>
                    <a:pt x="33" y="36"/>
                    <a:pt x="33" y="37"/>
                  </a:cubicBezTo>
                  <a:cubicBezTo>
                    <a:pt x="33" y="38"/>
                    <a:pt x="33" y="38"/>
                    <a:pt x="33" y="39"/>
                  </a:cubicBezTo>
                  <a:cubicBezTo>
                    <a:pt x="33" y="40"/>
                    <a:pt x="33" y="41"/>
                    <a:pt x="34" y="41"/>
                  </a:cubicBezTo>
                  <a:cubicBezTo>
                    <a:pt x="34" y="41"/>
                    <a:pt x="34" y="42"/>
                    <a:pt x="34" y="42"/>
                  </a:cubicBezTo>
                  <a:cubicBezTo>
                    <a:pt x="34" y="42"/>
                    <a:pt x="33" y="42"/>
                    <a:pt x="33" y="42"/>
                  </a:cubicBezTo>
                  <a:cubicBezTo>
                    <a:pt x="33" y="42"/>
                    <a:pt x="33" y="42"/>
                    <a:pt x="33" y="41"/>
                  </a:cubicBezTo>
                  <a:cubicBezTo>
                    <a:pt x="32" y="41"/>
                    <a:pt x="32" y="42"/>
                    <a:pt x="31" y="42"/>
                  </a:cubicBezTo>
                  <a:cubicBezTo>
                    <a:pt x="32" y="40"/>
                    <a:pt x="32" y="40"/>
                    <a:pt x="33" y="39"/>
                  </a:cubicBezTo>
                  <a:cubicBezTo>
                    <a:pt x="32" y="38"/>
                    <a:pt x="31" y="40"/>
                    <a:pt x="30" y="39"/>
                  </a:cubicBezTo>
                  <a:cubicBezTo>
                    <a:pt x="30" y="40"/>
                    <a:pt x="31" y="40"/>
                    <a:pt x="30" y="40"/>
                  </a:cubicBezTo>
                  <a:cubicBezTo>
                    <a:pt x="30" y="41"/>
                    <a:pt x="29" y="41"/>
                    <a:pt x="29" y="41"/>
                  </a:cubicBezTo>
                  <a:cubicBezTo>
                    <a:pt x="29" y="42"/>
                    <a:pt x="30" y="42"/>
                    <a:pt x="31" y="42"/>
                  </a:cubicBezTo>
                  <a:cubicBezTo>
                    <a:pt x="30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8" y="43"/>
                    <a:pt x="27" y="43"/>
                    <a:pt x="26" y="44"/>
                  </a:cubicBezTo>
                  <a:cubicBezTo>
                    <a:pt x="26" y="45"/>
                    <a:pt x="27" y="44"/>
                    <a:pt x="27" y="45"/>
                  </a:cubicBezTo>
                  <a:cubicBezTo>
                    <a:pt x="26" y="45"/>
                    <a:pt x="26" y="46"/>
                    <a:pt x="25" y="46"/>
                  </a:cubicBezTo>
                  <a:cubicBezTo>
                    <a:pt x="25" y="47"/>
                    <a:pt x="24" y="47"/>
                    <a:pt x="25" y="48"/>
                  </a:cubicBezTo>
                  <a:cubicBezTo>
                    <a:pt x="24" y="48"/>
                    <a:pt x="24" y="49"/>
                    <a:pt x="24" y="49"/>
                  </a:cubicBezTo>
                  <a:cubicBezTo>
                    <a:pt x="24" y="49"/>
                    <a:pt x="24" y="49"/>
                    <a:pt x="24" y="50"/>
                  </a:cubicBezTo>
                  <a:cubicBezTo>
                    <a:pt x="23" y="50"/>
                    <a:pt x="22" y="51"/>
                    <a:pt x="21" y="52"/>
                  </a:cubicBezTo>
                  <a:cubicBezTo>
                    <a:pt x="21" y="53"/>
                    <a:pt x="22" y="53"/>
                    <a:pt x="22" y="53"/>
                  </a:cubicBezTo>
                  <a:cubicBezTo>
                    <a:pt x="22" y="54"/>
                    <a:pt x="22" y="54"/>
                    <a:pt x="22" y="55"/>
                  </a:cubicBezTo>
                  <a:cubicBezTo>
                    <a:pt x="21" y="55"/>
                    <a:pt x="21" y="55"/>
                    <a:pt x="21" y="54"/>
                  </a:cubicBezTo>
                  <a:cubicBezTo>
                    <a:pt x="21" y="53"/>
                    <a:pt x="19" y="53"/>
                    <a:pt x="19" y="53"/>
                  </a:cubicBezTo>
                  <a:cubicBezTo>
                    <a:pt x="18" y="53"/>
                    <a:pt x="18" y="53"/>
                    <a:pt x="18" y="54"/>
                  </a:cubicBezTo>
                  <a:cubicBezTo>
                    <a:pt x="17" y="54"/>
                    <a:pt x="17" y="53"/>
                    <a:pt x="16" y="53"/>
                  </a:cubicBezTo>
                  <a:cubicBezTo>
                    <a:pt x="16" y="53"/>
                    <a:pt x="15" y="54"/>
                    <a:pt x="15" y="54"/>
                  </a:cubicBezTo>
                  <a:cubicBezTo>
                    <a:pt x="15" y="55"/>
                    <a:pt x="14" y="59"/>
                    <a:pt x="16" y="59"/>
                  </a:cubicBezTo>
                  <a:cubicBezTo>
                    <a:pt x="17" y="59"/>
                    <a:pt x="16" y="58"/>
                    <a:pt x="17" y="57"/>
                  </a:cubicBezTo>
                  <a:cubicBezTo>
                    <a:pt x="18" y="58"/>
                    <a:pt x="18" y="58"/>
                    <a:pt x="19" y="57"/>
                  </a:cubicBezTo>
                  <a:cubicBezTo>
                    <a:pt x="19" y="59"/>
                    <a:pt x="18" y="59"/>
                    <a:pt x="18" y="60"/>
                  </a:cubicBezTo>
                  <a:cubicBezTo>
                    <a:pt x="19" y="61"/>
                    <a:pt x="20" y="60"/>
                    <a:pt x="20" y="61"/>
                  </a:cubicBezTo>
                  <a:cubicBezTo>
                    <a:pt x="20" y="62"/>
                    <a:pt x="20" y="63"/>
                    <a:pt x="20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2" y="64"/>
                    <a:pt x="22" y="64"/>
                    <a:pt x="22" y="65"/>
                  </a:cubicBezTo>
                  <a:cubicBezTo>
                    <a:pt x="23" y="64"/>
                    <a:pt x="23" y="64"/>
                    <a:pt x="24" y="63"/>
                  </a:cubicBezTo>
                  <a:cubicBezTo>
                    <a:pt x="24" y="63"/>
                    <a:pt x="24" y="62"/>
                    <a:pt x="24" y="62"/>
                  </a:cubicBezTo>
                  <a:cubicBezTo>
                    <a:pt x="25" y="62"/>
                    <a:pt x="25" y="63"/>
                    <a:pt x="25" y="63"/>
                  </a:cubicBezTo>
                  <a:cubicBezTo>
                    <a:pt x="26" y="63"/>
                    <a:pt x="26" y="62"/>
                    <a:pt x="26" y="62"/>
                  </a:cubicBezTo>
                  <a:cubicBezTo>
                    <a:pt x="26" y="63"/>
                    <a:pt x="27" y="63"/>
                    <a:pt x="27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9" y="64"/>
                    <a:pt x="30" y="64"/>
                    <a:pt x="30" y="65"/>
                  </a:cubicBezTo>
                  <a:cubicBezTo>
                    <a:pt x="31" y="66"/>
                    <a:pt x="31" y="66"/>
                    <a:pt x="32" y="67"/>
                  </a:cubicBezTo>
                  <a:cubicBezTo>
                    <a:pt x="33" y="66"/>
                    <a:pt x="34" y="68"/>
                    <a:pt x="34" y="69"/>
                  </a:cubicBezTo>
                  <a:cubicBezTo>
                    <a:pt x="34" y="70"/>
                    <a:pt x="34" y="70"/>
                    <a:pt x="35" y="70"/>
                  </a:cubicBezTo>
                  <a:cubicBezTo>
                    <a:pt x="35" y="71"/>
                    <a:pt x="36" y="70"/>
                    <a:pt x="36" y="71"/>
                  </a:cubicBezTo>
                  <a:cubicBezTo>
                    <a:pt x="37" y="71"/>
                    <a:pt x="37" y="71"/>
                    <a:pt x="38" y="71"/>
                  </a:cubicBezTo>
                  <a:cubicBezTo>
                    <a:pt x="38" y="71"/>
                    <a:pt x="39" y="71"/>
                    <a:pt x="39" y="72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0" y="73"/>
                    <a:pt x="41" y="73"/>
                    <a:pt x="41" y="74"/>
                  </a:cubicBezTo>
                  <a:cubicBezTo>
                    <a:pt x="41" y="74"/>
                    <a:pt x="40" y="74"/>
                    <a:pt x="40" y="75"/>
                  </a:cubicBezTo>
                  <a:cubicBezTo>
                    <a:pt x="40" y="75"/>
                    <a:pt x="40" y="76"/>
                    <a:pt x="40" y="76"/>
                  </a:cubicBezTo>
                  <a:cubicBezTo>
                    <a:pt x="40" y="77"/>
                    <a:pt x="39" y="77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79"/>
                    <a:pt x="38" y="79"/>
                    <a:pt x="38" y="79"/>
                  </a:cubicBezTo>
                  <a:cubicBezTo>
                    <a:pt x="39" y="81"/>
                    <a:pt x="38" y="82"/>
                    <a:pt x="38" y="83"/>
                  </a:cubicBezTo>
                  <a:cubicBezTo>
                    <a:pt x="37" y="83"/>
                    <a:pt x="37" y="83"/>
                    <a:pt x="36" y="84"/>
                  </a:cubicBezTo>
                  <a:cubicBezTo>
                    <a:pt x="36" y="84"/>
                    <a:pt x="36" y="85"/>
                    <a:pt x="35" y="85"/>
                  </a:cubicBezTo>
                  <a:cubicBezTo>
                    <a:pt x="35" y="86"/>
                    <a:pt x="35" y="86"/>
                    <a:pt x="35" y="87"/>
                  </a:cubicBezTo>
                  <a:cubicBezTo>
                    <a:pt x="35" y="87"/>
                    <a:pt x="34" y="87"/>
                    <a:pt x="34" y="89"/>
                  </a:cubicBezTo>
                  <a:cubicBezTo>
                    <a:pt x="34" y="89"/>
                    <a:pt x="34" y="89"/>
                    <a:pt x="34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2" y="90"/>
                    <a:pt x="32" y="90"/>
                  </a:cubicBezTo>
                  <a:cubicBezTo>
                    <a:pt x="32" y="91"/>
                    <a:pt x="32" y="91"/>
                    <a:pt x="32" y="92"/>
                  </a:cubicBezTo>
                  <a:cubicBezTo>
                    <a:pt x="31" y="92"/>
                    <a:pt x="31" y="93"/>
                    <a:pt x="30" y="93"/>
                  </a:cubicBezTo>
                  <a:cubicBezTo>
                    <a:pt x="30" y="94"/>
                    <a:pt x="30" y="95"/>
                    <a:pt x="29" y="94"/>
                  </a:cubicBezTo>
                  <a:cubicBezTo>
                    <a:pt x="30" y="95"/>
                    <a:pt x="29" y="97"/>
                    <a:pt x="29" y="97"/>
                  </a:cubicBezTo>
                  <a:cubicBezTo>
                    <a:pt x="29" y="98"/>
                    <a:pt x="29" y="98"/>
                    <a:pt x="29" y="99"/>
                  </a:cubicBezTo>
                  <a:cubicBezTo>
                    <a:pt x="29" y="99"/>
                    <a:pt x="29" y="99"/>
                    <a:pt x="28" y="99"/>
                  </a:cubicBezTo>
                  <a:cubicBezTo>
                    <a:pt x="28" y="100"/>
                    <a:pt x="28" y="100"/>
                    <a:pt x="28" y="101"/>
                  </a:cubicBezTo>
                  <a:cubicBezTo>
                    <a:pt x="28" y="102"/>
                    <a:pt x="29" y="102"/>
                    <a:pt x="28" y="102"/>
                  </a:cubicBezTo>
                  <a:cubicBezTo>
                    <a:pt x="29" y="103"/>
                    <a:pt x="29" y="103"/>
                    <a:pt x="30" y="103"/>
                  </a:cubicBezTo>
                  <a:cubicBezTo>
                    <a:pt x="29" y="104"/>
                    <a:pt x="28" y="104"/>
                    <a:pt x="28" y="104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3"/>
                    <a:pt x="27" y="103"/>
                    <a:pt x="26" y="103"/>
                  </a:cubicBezTo>
                  <a:cubicBezTo>
                    <a:pt x="27" y="103"/>
                    <a:pt x="26" y="103"/>
                    <a:pt x="26" y="102"/>
                  </a:cubicBezTo>
                  <a:cubicBezTo>
                    <a:pt x="26" y="102"/>
                    <a:pt x="26" y="101"/>
                    <a:pt x="25" y="100"/>
                  </a:cubicBezTo>
                  <a:cubicBezTo>
                    <a:pt x="26" y="99"/>
                    <a:pt x="25" y="98"/>
                    <a:pt x="25" y="97"/>
                  </a:cubicBezTo>
                  <a:cubicBezTo>
                    <a:pt x="25" y="96"/>
                    <a:pt x="25" y="96"/>
                    <a:pt x="25" y="95"/>
                  </a:cubicBezTo>
                  <a:cubicBezTo>
                    <a:pt x="25" y="94"/>
                    <a:pt x="24" y="95"/>
                    <a:pt x="25" y="94"/>
                  </a:cubicBezTo>
                  <a:cubicBezTo>
                    <a:pt x="25" y="94"/>
                    <a:pt x="26" y="94"/>
                    <a:pt x="26" y="93"/>
                  </a:cubicBezTo>
                  <a:cubicBezTo>
                    <a:pt x="25" y="92"/>
                    <a:pt x="25" y="93"/>
                    <a:pt x="25" y="92"/>
                  </a:cubicBezTo>
                  <a:cubicBezTo>
                    <a:pt x="25" y="91"/>
                    <a:pt x="25" y="89"/>
                    <a:pt x="26" y="88"/>
                  </a:cubicBezTo>
                  <a:cubicBezTo>
                    <a:pt x="26" y="87"/>
                    <a:pt x="25" y="86"/>
                    <a:pt x="26" y="85"/>
                  </a:cubicBezTo>
                  <a:cubicBezTo>
                    <a:pt x="26" y="84"/>
                    <a:pt x="25" y="84"/>
                    <a:pt x="25" y="84"/>
                  </a:cubicBezTo>
                  <a:cubicBezTo>
                    <a:pt x="25" y="84"/>
                    <a:pt x="25" y="83"/>
                    <a:pt x="26" y="83"/>
                  </a:cubicBezTo>
                  <a:cubicBezTo>
                    <a:pt x="26" y="81"/>
                    <a:pt x="25" y="81"/>
                    <a:pt x="25" y="80"/>
                  </a:cubicBezTo>
                  <a:cubicBezTo>
                    <a:pt x="24" y="80"/>
                    <a:pt x="23" y="78"/>
                    <a:pt x="23" y="78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2" y="76"/>
                    <a:pt x="21" y="76"/>
                    <a:pt x="21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3"/>
                    <a:pt x="21" y="73"/>
                    <a:pt x="21" y="73"/>
                  </a:cubicBezTo>
                  <a:cubicBezTo>
                    <a:pt x="22" y="72"/>
                    <a:pt x="21" y="71"/>
                    <a:pt x="21" y="70"/>
                  </a:cubicBezTo>
                  <a:cubicBezTo>
                    <a:pt x="21" y="69"/>
                    <a:pt x="22" y="69"/>
                    <a:pt x="22" y="68"/>
                  </a:cubicBezTo>
                  <a:cubicBezTo>
                    <a:pt x="21" y="67"/>
                    <a:pt x="22" y="67"/>
                    <a:pt x="22" y="67"/>
                  </a:cubicBezTo>
                  <a:cubicBezTo>
                    <a:pt x="22" y="66"/>
                    <a:pt x="21" y="66"/>
                    <a:pt x="21" y="65"/>
                  </a:cubicBezTo>
                  <a:cubicBezTo>
                    <a:pt x="21" y="65"/>
                    <a:pt x="21" y="66"/>
                    <a:pt x="21" y="66"/>
                  </a:cubicBezTo>
                  <a:cubicBezTo>
                    <a:pt x="20" y="66"/>
                    <a:pt x="20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63"/>
                    <a:pt x="17" y="62"/>
                    <a:pt x="16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4" y="61"/>
                    <a:pt x="13" y="60"/>
                    <a:pt x="11" y="60"/>
                  </a:cubicBezTo>
                  <a:cubicBezTo>
                    <a:pt x="11" y="59"/>
                    <a:pt x="11" y="58"/>
                    <a:pt x="11" y="57"/>
                  </a:cubicBezTo>
                  <a:cubicBezTo>
                    <a:pt x="10" y="56"/>
                    <a:pt x="10" y="56"/>
                    <a:pt x="9" y="55"/>
                  </a:cubicBezTo>
                  <a:cubicBezTo>
                    <a:pt x="9" y="55"/>
                    <a:pt x="9" y="54"/>
                    <a:pt x="9" y="54"/>
                  </a:cubicBezTo>
                  <a:cubicBezTo>
                    <a:pt x="9" y="56"/>
                    <a:pt x="9" y="55"/>
                    <a:pt x="9" y="56"/>
                  </a:cubicBezTo>
                  <a:cubicBezTo>
                    <a:pt x="9" y="56"/>
                    <a:pt x="9" y="56"/>
                    <a:pt x="8" y="56"/>
                  </a:cubicBezTo>
                  <a:cubicBezTo>
                    <a:pt x="8" y="55"/>
                    <a:pt x="8" y="54"/>
                    <a:pt x="7" y="54"/>
                  </a:cubicBezTo>
                  <a:cubicBezTo>
                    <a:pt x="7" y="54"/>
                    <a:pt x="7" y="53"/>
                    <a:pt x="7" y="53"/>
                  </a:cubicBezTo>
                  <a:cubicBezTo>
                    <a:pt x="7" y="53"/>
                    <a:pt x="7" y="51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41"/>
                    <a:pt x="11" y="32"/>
                    <a:pt x="17" y="25"/>
                  </a:cubicBezTo>
                  <a:close/>
                  <a:moveTo>
                    <a:pt x="24" y="18"/>
                  </a:moveTo>
                  <a:cubicBezTo>
                    <a:pt x="27" y="16"/>
                    <a:pt x="30" y="14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3" y="13"/>
                    <a:pt x="32" y="13"/>
                  </a:cubicBezTo>
                  <a:cubicBezTo>
                    <a:pt x="32" y="13"/>
                    <a:pt x="32" y="14"/>
                    <a:pt x="32" y="14"/>
                  </a:cubicBezTo>
                  <a:cubicBezTo>
                    <a:pt x="31" y="14"/>
                    <a:pt x="31" y="15"/>
                    <a:pt x="31" y="15"/>
                  </a:cubicBezTo>
                  <a:cubicBezTo>
                    <a:pt x="30" y="15"/>
                    <a:pt x="30" y="16"/>
                    <a:pt x="29" y="16"/>
                  </a:cubicBezTo>
                  <a:cubicBezTo>
                    <a:pt x="29" y="17"/>
                    <a:pt x="28" y="17"/>
                    <a:pt x="28" y="18"/>
                  </a:cubicBezTo>
                  <a:cubicBezTo>
                    <a:pt x="27" y="18"/>
                    <a:pt x="27" y="18"/>
                    <a:pt x="26" y="18"/>
                  </a:cubicBezTo>
                  <a:cubicBezTo>
                    <a:pt x="26" y="19"/>
                    <a:pt x="27" y="18"/>
                    <a:pt x="27" y="19"/>
                  </a:cubicBezTo>
                  <a:cubicBezTo>
                    <a:pt x="27" y="19"/>
                    <a:pt x="27" y="19"/>
                    <a:pt x="26" y="19"/>
                  </a:cubicBezTo>
                  <a:cubicBezTo>
                    <a:pt x="26" y="21"/>
                    <a:pt x="24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4" y="19"/>
                    <a:pt x="24" y="19"/>
                    <a:pt x="25" y="19"/>
                  </a:cubicBezTo>
                  <a:cubicBezTo>
                    <a:pt x="25" y="19"/>
                    <a:pt x="24" y="18"/>
                    <a:pt x="24" y="18"/>
                  </a:cubicBezTo>
                  <a:close/>
                  <a:moveTo>
                    <a:pt x="107" y="35"/>
                  </a:moveTo>
                  <a:cubicBezTo>
                    <a:pt x="107" y="35"/>
                    <a:pt x="106" y="35"/>
                    <a:pt x="106" y="36"/>
                  </a:cubicBezTo>
                  <a:cubicBezTo>
                    <a:pt x="106" y="37"/>
                    <a:pt x="107" y="36"/>
                    <a:pt x="107" y="36"/>
                  </a:cubicBezTo>
                  <a:cubicBezTo>
                    <a:pt x="108" y="36"/>
                    <a:pt x="108" y="37"/>
                    <a:pt x="108" y="38"/>
                  </a:cubicBezTo>
                  <a:cubicBezTo>
                    <a:pt x="108" y="39"/>
                    <a:pt x="109" y="40"/>
                    <a:pt x="108" y="41"/>
                  </a:cubicBezTo>
                  <a:cubicBezTo>
                    <a:pt x="108" y="42"/>
                    <a:pt x="107" y="43"/>
                    <a:pt x="107" y="44"/>
                  </a:cubicBezTo>
                  <a:cubicBezTo>
                    <a:pt x="106" y="44"/>
                    <a:pt x="106" y="44"/>
                    <a:pt x="106" y="45"/>
                  </a:cubicBezTo>
                  <a:cubicBezTo>
                    <a:pt x="105" y="46"/>
                    <a:pt x="106" y="49"/>
                    <a:pt x="105" y="50"/>
                  </a:cubicBezTo>
                  <a:cubicBezTo>
                    <a:pt x="104" y="49"/>
                    <a:pt x="104" y="49"/>
                    <a:pt x="104" y="48"/>
                  </a:cubicBezTo>
                  <a:cubicBezTo>
                    <a:pt x="104" y="47"/>
                    <a:pt x="103" y="47"/>
                    <a:pt x="103" y="46"/>
                  </a:cubicBezTo>
                  <a:cubicBezTo>
                    <a:pt x="102" y="46"/>
                    <a:pt x="103" y="47"/>
                    <a:pt x="103" y="48"/>
                  </a:cubicBezTo>
                  <a:cubicBezTo>
                    <a:pt x="103" y="48"/>
                    <a:pt x="102" y="48"/>
                    <a:pt x="102" y="48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2" y="50"/>
                    <a:pt x="102" y="50"/>
                    <a:pt x="103" y="50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2"/>
                    <a:pt x="103" y="54"/>
                    <a:pt x="103" y="54"/>
                  </a:cubicBezTo>
                  <a:cubicBezTo>
                    <a:pt x="102" y="54"/>
                    <a:pt x="102" y="55"/>
                    <a:pt x="102" y="55"/>
                  </a:cubicBezTo>
                  <a:cubicBezTo>
                    <a:pt x="102" y="56"/>
                    <a:pt x="101" y="57"/>
                    <a:pt x="100" y="58"/>
                  </a:cubicBezTo>
                  <a:cubicBezTo>
                    <a:pt x="100" y="58"/>
                    <a:pt x="99" y="58"/>
                    <a:pt x="98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60"/>
                    <a:pt x="98" y="60"/>
                  </a:cubicBezTo>
                  <a:cubicBezTo>
                    <a:pt x="99" y="63"/>
                    <a:pt x="98" y="65"/>
                    <a:pt x="97" y="65"/>
                  </a:cubicBezTo>
                  <a:cubicBezTo>
                    <a:pt x="97" y="64"/>
                    <a:pt x="96" y="64"/>
                    <a:pt x="96" y="64"/>
                  </a:cubicBezTo>
                  <a:cubicBezTo>
                    <a:pt x="96" y="64"/>
                    <a:pt x="95" y="63"/>
                    <a:pt x="95" y="62"/>
                  </a:cubicBezTo>
                  <a:cubicBezTo>
                    <a:pt x="94" y="63"/>
                    <a:pt x="95" y="64"/>
                    <a:pt x="95" y="64"/>
                  </a:cubicBezTo>
                  <a:cubicBezTo>
                    <a:pt x="95" y="65"/>
                    <a:pt x="95" y="65"/>
                    <a:pt x="96" y="66"/>
                  </a:cubicBezTo>
                  <a:cubicBezTo>
                    <a:pt x="96" y="67"/>
                    <a:pt x="97" y="67"/>
                    <a:pt x="97" y="69"/>
                  </a:cubicBezTo>
                  <a:cubicBezTo>
                    <a:pt x="96" y="68"/>
                    <a:pt x="95" y="67"/>
                    <a:pt x="94" y="66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3" y="64"/>
                    <a:pt x="94" y="64"/>
                    <a:pt x="94" y="64"/>
                  </a:cubicBezTo>
                  <a:cubicBezTo>
                    <a:pt x="94" y="63"/>
                    <a:pt x="94" y="62"/>
                    <a:pt x="93" y="62"/>
                  </a:cubicBezTo>
                  <a:cubicBezTo>
                    <a:pt x="93" y="62"/>
                    <a:pt x="93" y="61"/>
                    <a:pt x="93" y="61"/>
                  </a:cubicBezTo>
                  <a:cubicBezTo>
                    <a:pt x="93" y="60"/>
                    <a:pt x="92" y="61"/>
                    <a:pt x="91" y="60"/>
                  </a:cubicBezTo>
                  <a:cubicBezTo>
                    <a:pt x="91" y="60"/>
                    <a:pt x="92" y="60"/>
                    <a:pt x="92" y="59"/>
                  </a:cubicBezTo>
                  <a:cubicBezTo>
                    <a:pt x="91" y="59"/>
                    <a:pt x="91" y="58"/>
                    <a:pt x="91" y="57"/>
                  </a:cubicBezTo>
                  <a:cubicBezTo>
                    <a:pt x="90" y="58"/>
                    <a:pt x="89" y="58"/>
                    <a:pt x="89" y="58"/>
                  </a:cubicBezTo>
                  <a:cubicBezTo>
                    <a:pt x="89" y="59"/>
                    <a:pt x="88" y="59"/>
                    <a:pt x="88" y="60"/>
                  </a:cubicBezTo>
                  <a:cubicBezTo>
                    <a:pt x="87" y="60"/>
                    <a:pt x="88" y="61"/>
                    <a:pt x="87" y="60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7" y="61"/>
                    <a:pt x="87" y="61"/>
                    <a:pt x="86" y="61"/>
                  </a:cubicBezTo>
                  <a:cubicBezTo>
                    <a:pt x="87" y="63"/>
                    <a:pt x="86" y="64"/>
                    <a:pt x="86" y="65"/>
                  </a:cubicBezTo>
                  <a:cubicBezTo>
                    <a:pt x="85" y="65"/>
                    <a:pt x="85" y="65"/>
                    <a:pt x="84" y="65"/>
                  </a:cubicBezTo>
                  <a:cubicBezTo>
                    <a:pt x="84" y="65"/>
                    <a:pt x="84" y="64"/>
                    <a:pt x="84" y="64"/>
                  </a:cubicBezTo>
                  <a:cubicBezTo>
                    <a:pt x="84" y="63"/>
                    <a:pt x="84" y="63"/>
                    <a:pt x="84" y="62"/>
                  </a:cubicBezTo>
                  <a:cubicBezTo>
                    <a:pt x="83" y="61"/>
                    <a:pt x="83" y="60"/>
                    <a:pt x="82" y="59"/>
                  </a:cubicBezTo>
                  <a:cubicBezTo>
                    <a:pt x="83" y="59"/>
                    <a:pt x="82" y="59"/>
                    <a:pt x="82" y="58"/>
                  </a:cubicBezTo>
                  <a:cubicBezTo>
                    <a:pt x="82" y="58"/>
                    <a:pt x="81" y="58"/>
                    <a:pt x="81" y="57"/>
                  </a:cubicBezTo>
                  <a:cubicBezTo>
                    <a:pt x="81" y="57"/>
                    <a:pt x="81" y="57"/>
                    <a:pt x="82" y="57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9" y="56"/>
                    <a:pt x="79" y="55"/>
                  </a:cubicBezTo>
                  <a:cubicBezTo>
                    <a:pt x="78" y="55"/>
                    <a:pt x="78" y="56"/>
                    <a:pt x="77" y="56"/>
                  </a:cubicBezTo>
                  <a:cubicBezTo>
                    <a:pt x="77" y="55"/>
                    <a:pt x="77" y="55"/>
                    <a:pt x="76" y="55"/>
                  </a:cubicBezTo>
                  <a:cubicBezTo>
                    <a:pt x="75" y="55"/>
                    <a:pt x="75" y="53"/>
                    <a:pt x="74" y="52"/>
                  </a:cubicBezTo>
                  <a:cubicBezTo>
                    <a:pt x="74" y="52"/>
                    <a:pt x="73" y="53"/>
                    <a:pt x="73" y="53"/>
                  </a:cubicBezTo>
                  <a:cubicBezTo>
                    <a:pt x="74" y="53"/>
                    <a:pt x="74" y="54"/>
                    <a:pt x="74" y="54"/>
                  </a:cubicBezTo>
                  <a:cubicBezTo>
                    <a:pt x="74" y="55"/>
                    <a:pt x="75" y="55"/>
                    <a:pt x="75" y="56"/>
                  </a:cubicBezTo>
                  <a:cubicBezTo>
                    <a:pt x="75" y="55"/>
                    <a:pt x="76" y="55"/>
                    <a:pt x="76" y="55"/>
                  </a:cubicBezTo>
                  <a:cubicBezTo>
                    <a:pt x="76" y="57"/>
                    <a:pt x="77" y="57"/>
                    <a:pt x="77" y="57"/>
                  </a:cubicBezTo>
                  <a:cubicBezTo>
                    <a:pt x="77" y="58"/>
                    <a:pt x="77" y="58"/>
                    <a:pt x="77" y="59"/>
                  </a:cubicBezTo>
                  <a:cubicBezTo>
                    <a:pt x="76" y="59"/>
                    <a:pt x="76" y="60"/>
                    <a:pt x="75" y="60"/>
                  </a:cubicBezTo>
                  <a:cubicBezTo>
                    <a:pt x="75" y="60"/>
                    <a:pt x="75" y="61"/>
                    <a:pt x="75" y="61"/>
                  </a:cubicBezTo>
                  <a:cubicBezTo>
                    <a:pt x="73" y="61"/>
                    <a:pt x="72" y="62"/>
                    <a:pt x="71" y="63"/>
                  </a:cubicBezTo>
                  <a:cubicBezTo>
                    <a:pt x="70" y="62"/>
                    <a:pt x="70" y="61"/>
                    <a:pt x="70" y="60"/>
                  </a:cubicBezTo>
                  <a:cubicBezTo>
                    <a:pt x="69" y="59"/>
                    <a:pt x="69" y="58"/>
                    <a:pt x="68" y="57"/>
                  </a:cubicBezTo>
                  <a:cubicBezTo>
                    <a:pt x="68" y="56"/>
                    <a:pt x="67" y="55"/>
                    <a:pt x="67" y="55"/>
                  </a:cubicBezTo>
                  <a:cubicBezTo>
                    <a:pt x="67" y="55"/>
                    <a:pt x="67" y="56"/>
                    <a:pt x="67" y="57"/>
                  </a:cubicBezTo>
                  <a:cubicBezTo>
                    <a:pt x="67" y="57"/>
                    <a:pt x="68" y="57"/>
                    <a:pt x="68" y="58"/>
                  </a:cubicBezTo>
                  <a:cubicBezTo>
                    <a:pt x="68" y="59"/>
                    <a:pt x="69" y="59"/>
                    <a:pt x="69" y="61"/>
                  </a:cubicBezTo>
                  <a:cubicBezTo>
                    <a:pt x="70" y="61"/>
                    <a:pt x="70" y="62"/>
                    <a:pt x="71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73" y="63"/>
                    <a:pt x="73" y="63"/>
                    <a:pt x="74" y="63"/>
                  </a:cubicBezTo>
                  <a:cubicBezTo>
                    <a:pt x="74" y="63"/>
                    <a:pt x="74" y="64"/>
                    <a:pt x="74" y="65"/>
                  </a:cubicBezTo>
                  <a:cubicBezTo>
                    <a:pt x="73" y="66"/>
                    <a:pt x="72" y="68"/>
                    <a:pt x="71" y="69"/>
                  </a:cubicBezTo>
                  <a:cubicBezTo>
                    <a:pt x="71" y="70"/>
                    <a:pt x="70" y="70"/>
                    <a:pt x="70" y="70"/>
                  </a:cubicBezTo>
                  <a:cubicBezTo>
                    <a:pt x="70" y="72"/>
                    <a:pt x="69" y="72"/>
                    <a:pt x="69" y="73"/>
                  </a:cubicBezTo>
                  <a:cubicBezTo>
                    <a:pt x="69" y="75"/>
                    <a:pt x="69" y="77"/>
                    <a:pt x="69" y="79"/>
                  </a:cubicBezTo>
                  <a:cubicBezTo>
                    <a:pt x="68" y="80"/>
                    <a:pt x="67" y="82"/>
                    <a:pt x="67" y="84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66" y="85"/>
                    <a:pt x="66" y="86"/>
                    <a:pt x="66" y="86"/>
                  </a:cubicBezTo>
                  <a:cubicBezTo>
                    <a:pt x="65" y="87"/>
                    <a:pt x="64" y="88"/>
                    <a:pt x="64" y="89"/>
                  </a:cubicBezTo>
                  <a:cubicBezTo>
                    <a:pt x="62" y="89"/>
                    <a:pt x="62" y="90"/>
                    <a:pt x="60" y="91"/>
                  </a:cubicBezTo>
                  <a:cubicBezTo>
                    <a:pt x="59" y="89"/>
                    <a:pt x="59" y="87"/>
                    <a:pt x="58" y="86"/>
                  </a:cubicBezTo>
                  <a:cubicBezTo>
                    <a:pt x="58" y="86"/>
                    <a:pt x="58" y="85"/>
                    <a:pt x="58" y="84"/>
                  </a:cubicBezTo>
                  <a:cubicBezTo>
                    <a:pt x="58" y="83"/>
                    <a:pt x="57" y="82"/>
                    <a:pt x="57" y="81"/>
                  </a:cubicBezTo>
                  <a:cubicBezTo>
                    <a:pt x="57" y="80"/>
                    <a:pt x="57" y="78"/>
                    <a:pt x="57" y="77"/>
                  </a:cubicBezTo>
                  <a:cubicBezTo>
                    <a:pt x="57" y="76"/>
                    <a:pt x="57" y="75"/>
                    <a:pt x="57" y="74"/>
                  </a:cubicBezTo>
                  <a:cubicBezTo>
                    <a:pt x="57" y="73"/>
                    <a:pt x="56" y="72"/>
                    <a:pt x="55" y="71"/>
                  </a:cubicBezTo>
                  <a:cubicBezTo>
                    <a:pt x="55" y="70"/>
                    <a:pt x="56" y="69"/>
                    <a:pt x="56" y="67"/>
                  </a:cubicBezTo>
                  <a:cubicBezTo>
                    <a:pt x="55" y="67"/>
                    <a:pt x="55" y="68"/>
                    <a:pt x="55" y="68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2" y="66"/>
                    <a:pt x="52" y="67"/>
                    <a:pt x="52" y="68"/>
                  </a:cubicBezTo>
                  <a:cubicBezTo>
                    <a:pt x="51" y="67"/>
                    <a:pt x="50" y="68"/>
                    <a:pt x="49" y="68"/>
                  </a:cubicBezTo>
                  <a:cubicBezTo>
                    <a:pt x="48" y="68"/>
                    <a:pt x="47" y="67"/>
                    <a:pt x="46" y="66"/>
                  </a:cubicBezTo>
                  <a:cubicBezTo>
                    <a:pt x="46" y="65"/>
                    <a:pt x="46" y="64"/>
                    <a:pt x="45" y="63"/>
                  </a:cubicBezTo>
                  <a:cubicBezTo>
                    <a:pt x="45" y="61"/>
                    <a:pt x="45" y="59"/>
                    <a:pt x="45" y="58"/>
                  </a:cubicBezTo>
                  <a:cubicBezTo>
                    <a:pt x="45" y="57"/>
                    <a:pt x="46" y="56"/>
                    <a:pt x="46" y="55"/>
                  </a:cubicBezTo>
                  <a:cubicBezTo>
                    <a:pt x="46" y="54"/>
                    <a:pt x="47" y="54"/>
                    <a:pt x="48" y="53"/>
                  </a:cubicBezTo>
                  <a:cubicBezTo>
                    <a:pt x="48" y="52"/>
                    <a:pt x="48" y="51"/>
                    <a:pt x="48" y="50"/>
                  </a:cubicBezTo>
                  <a:cubicBezTo>
                    <a:pt x="49" y="50"/>
                    <a:pt x="49" y="49"/>
                    <a:pt x="50" y="49"/>
                  </a:cubicBezTo>
                  <a:cubicBezTo>
                    <a:pt x="50" y="49"/>
                    <a:pt x="50" y="49"/>
                    <a:pt x="51" y="49"/>
                  </a:cubicBezTo>
                  <a:cubicBezTo>
                    <a:pt x="51" y="49"/>
                    <a:pt x="53" y="48"/>
                    <a:pt x="54" y="49"/>
                  </a:cubicBezTo>
                  <a:cubicBezTo>
                    <a:pt x="55" y="48"/>
                    <a:pt x="56" y="48"/>
                    <a:pt x="57" y="48"/>
                  </a:cubicBezTo>
                  <a:cubicBezTo>
                    <a:pt x="57" y="48"/>
                    <a:pt x="57" y="49"/>
                    <a:pt x="57" y="49"/>
                  </a:cubicBezTo>
                  <a:cubicBezTo>
                    <a:pt x="57" y="49"/>
                    <a:pt x="57" y="49"/>
                    <a:pt x="57" y="50"/>
                  </a:cubicBezTo>
                  <a:cubicBezTo>
                    <a:pt x="58" y="51"/>
                    <a:pt x="59" y="51"/>
                    <a:pt x="60" y="52"/>
                  </a:cubicBezTo>
                  <a:cubicBezTo>
                    <a:pt x="61" y="52"/>
                    <a:pt x="61" y="51"/>
                    <a:pt x="61" y="51"/>
                  </a:cubicBezTo>
                  <a:cubicBezTo>
                    <a:pt x="63" y="51"/>
                    <a:pt x="64" y="51"/>
                    <a:pt x="66" y="52"/>
                  </a:cubicBezTo>
                  <a:cubicBezTo>
                    <a:pt x="67" y="52"/>
                    <a:pt x="66" y="50"/>
                    <a:pt x="67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6" y="48"/>
                    <a:pt x="67" y="50"/>
                    <a:pt x="66" y="50"/>
                  </a:cubicBezTo>
                  <a:cubicBezTo>
                    <a:pt x="65" y="50"/>
                    <a:pt x="66" y="49"/>
                    <a:pt x="65" y="49"/>
                  </a:cubicBezTo>
                  <a:cubicBezTo>
                    <a:pt x="65" y="49"/>
                    <a:pt x="64" y="49"/>
                    <a:pt x="63" y="49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7"/>
                    <a:pt x="63" y="47"/>
                    <a:pt x="63" y="46"/>
                  </a:cubicBezTo>
                  <a:cubicBezTo>
                    <a:pt x="63" y="46"/>
                    <a:pt x="62" y="46"/>
                    <a:pt x="62" y="46"/>
                  </a:cubicBezTo>
                  <a:cubicBezTo>
                    <a:pt x="62" y="47"/>
                    <a:pt x="62" y="48"/>
                    <a:pt x="62" y="49"/>
                  </a:cubicBezTo>
                  <a:cubicBezTo>
                    <a:pt x="63" y="48"/>
                    <a:pt x="63" y="49"/>
                    <a:pt x="63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1" y="49"/>
                    <a:pt x="61" y="48"/>
                  </a:cubicBezTo>
                  <a:cubicBezTo>
                    <a:pt x="61" y="48"/>
                    <a:pt x="61" y="47"/>
                    <a:pt x="61" y="47"/>
                  </a:cubicBezTo>
                  <a:cubicBezTo>
                    <a:pt x="61" y="47"/>
                    <a:pt x="61" y="46"/>
                    <a:pt x="60" y="46"/>
                  </a:cubicBezTo>
                  <a:cubicBezTo>
                    <a:pt x="60" y="46"/>
                    <a:pt x="60" y="45"/>
                    <a:pt x="60" y="45"/>
                  </a:cubicBezTo>
                  <a:cubicBezTo>
                    <a:pt x="59" y="44"/>
                    <a:pt x="58" y="44"/>
                    <a:pt x="58" y="43"/>
                  </a:cubicBezTo>
                  <a:cubicBezTo>
                    <a:pt x="57" y="45"/>
                    <a:pt x="60" y="45"/>
                    <a:pt x="60" y="46"/>
                  </a:cubicBezTo>
                  <a:cubicBezTo>
                    <a:pt x="60" y="47"/>
                    <a:pt x="59" y="45"/>
                    <a:pt x="59" y="46"/>
                  </a:cubicBezTo>
                  <a:cubicBezTo>
                    <a:pt x="59" y="46"/>
                    <a:pt x="60" y="46"/>
                    <a:pt x="59" y="47"/>
                  </a:cubicBezTo>
                  <a:cubicBezTo>
                    <a:pt x="59" y="47"/>
                    <a:pt x="58" y="47"/>
                    <a:pt x="59" y="48"/>
                  </a:cubicBez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9" y="47"/>
                    <a:pt x="59" y="47"/>
                  </a:cubicBezTo>
                  <a:cubicBezTo>
                    <a:pt x="58" y="46"/>
                    <a:pt x="58" y="45"/>
                    <a:pt x="57" y="45"/>
                  </a:cubicBezTo>
                  <a:cubicBezTo>
                    <a:pt x="57" y="45"/>
                    <a:pt x="57" y="45"/>
                    <a:pt x="56" y="44"/>
                  </a:cubicBezTo>
                  <a:cubicBezTo>
                    <a:pt x="56" y="46"/>
                    <a:pt x="57" y="47"/>
                    <a:pt x="56" y="47"/>
                  </a:cubicBezTo>
                  <a:cubicBezTo>
                    <a:pt x="56" y="46"/>
                    <a:pt x="55" y="44"/>
                    <a:pt x="56" y="44"/>
                  </a:cubicBezTo>
                  <a:cubicBezTo>
                    <a:pt x="55" y="44"/>
                    <a:pt x="55" y="44"/>
                    <a:pt x="54" y="44"/>
                  </a:cubicBezTo>
                  <a:cubicBezTo>
                    <a:pt x="53" y="44"/>
                    <a:pt x="53" y="45"/>
                    <a:pt x="52" y="46"/>
                  </a:cubicBezTo>
                  <a:cubicBezTo>
                    <a:pt x="53" y="47"/>
                    <a:pt x="52" y="48"/>
                    <a:pt x="52" y="49"/>
                  </a:cubicBezTo>
                  <a:cubicBezTo>
                    <a:pt x="51" y="48"/>
                    <a:pt x="51" y="48"/>
                    <a:pt x="50" y="49"/>
                  </a:cubicBezTo>
                  <a:cubicBezTo>
                    <a:pt x="50" y="48"/>
                    <a:pt x="49" y="48"/>
                    <a:pt x="48" y="48"/>
                  </a:cubicBezTo>
                  <a:cubicBezTo>
                    <a:pt x="49" y="47"/>
                    <a:pt x="48" y="47"/>
                    <a:pt x="48" y="46"/>
                  </a:cubicBezTo>
                  <a:cubicBezTo>
                    <a:pt x="49" y="46"/>
                    <a:pt x="48" y="45"/>
                    <a:pt x="48" y="44"/>
                  </a:cubicBezTo>
                  <a:cubicBezTo>
                    <a:pt x="50" y="44"/>
                    <a:pt x="50" y="43"/>
                    <a:pt x="51" y="44"/>
                  </a:cubicBezTo>
                  <a:cubicBezTo>
                    <a:pt x="52" y="44"/>
                    <a:pt x="52" y="43"/>
                    <a:pt x="52" y="43"/>
                  </a:cubicBezTo>
                  <a:cubicBezTo>
                    <a:pt x="52" y="42"/>
                    <a:pt x="51" y="42"/>
                    <a:pt x="51" y="41"/>
                  </a:cubicBezTo>
                  <a:cubicBezTo>
                    <a:pt x="51" y="41"/>
                    <a:pt x="50" y="41"/>
                    <a:pt x="50" y="41"/>
                  </a:cubicBezTo>
                  <a:cubicBezTo>
                    <a:pt x="50" y="40"/>
                    <a:pt x="50" y="40"/>
                    <a:pt x="51" y="40"/>
                  </a:cubicBezTo>
                  <a:cubicBezTo>
                    <a:pt x="51" y="40"/>
                    <a:pt x="51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1" y="39"/>
                    <a:pt x="50" y="39"/>
                    <a:pt x="49" y="39"/>
                  </a:cubicBezTo>
                  <a:cubicBezTo>
                    <a:pt x="49" y="39"/>
                    <a:pt x="50" y="39"/>
                    <a:pt x="50" y="39"/>
                  </a:cubicBezTo>
                  <a:cubicBezTo>
                    <a:pt x="50" y="38"/>
                    <a:pt x="50" y="38"/>
                    <a:pt x="50" y="37"/>
                  </a:cubicBezTo>
                  <a:cubicBezTo>
                    <a:pt x="50" y="37"/>
                    <a:pt x="51" y="37"/>
                    <a:pt x="51" y="36"/>
                  </a:cubicBezTo>
                  <a:cubicBezTo>
                    <a:pt x="51" y="36"/>
                    <a:pt x="50" y="36"/>
                    <a:pt x="50" y="35"/>
                  </a:cubicBezTo>
                  <a:cubicBezTo>
                    <a:pt x="50" y="34"/>
                    <a:pt x="50" y="34"/>
                    <a:pt x="50" y="33"/>
                  </a:cubicBezTo>
                  <a:cubicBezTo>
                    <a:pt x="51" y="32"/>
                    <a:pt x="51" y="32"/>
                    <a:pt x="52" y="32"/>
                  </a:cubicBezTo>
                  <a:cubicBezTo>
                    <a:pt x="52" y="33"/>
                    <a:pt x="51" y="33"/>
                    <a:pt x="51" y="33"/>
                  </a:cubicBezTo>
                  <a:cubicBezTo>
                    <a:pt x="51" y="33"/>
                    <a:pt x="51" y="33"/>
                    <a:pt x="52" y="34"/>
                  </a:cubicBezTo>
                  <a:cubicBezTo>
                    <a:pt x="51" y="35"/>
                    <a:pt x="52" y="35"/>
                    <a:pt x="52" y="36"/>
                  </a:cubicBezTo>
                  <a:cubicBezTo>
                    <a:pt x="52" y="37"/>
                    <a:pt x="53" y="37"/>
                    <a:pt x="53" y="37"/>
                  </a:cubicBezTo>
                  <a:cubicBezTo>
                    <a:pt x="52" y="38"/>
                    <a:pt x="52" y="38"/>
                    <a:pt x="52" y="39"/>
                  </a:cubicBezTo>
                  <a:cubicBezTo>
                    <a:pt x="53" y="39"/>
                    <a:pt x="52" y="38"/>
                    <a:pt x="54" y="38"/>
                  </a:cubicBezTo>
                  <a:cubicBezTo>
                    <a:pt x="53" y="37"/>
                    <a:pt x="54" y="37"/>
                    <a:pt x="54" y="37"/>
                  </a:cubicBezTo>
                  <a:cubicBezTo>
                    <a:pt x="54" y="37"/>
                    <a:pt x="55" y="36"/>
                    <a:pt x="55" y="36"/>
                  </a:cubicBezTo>
                  <a:cubicBezTo>
                    <a:pt x="55" y="36"/>
                    <a:pt x="56" y="36"/>
                    <a:pt x="55" y="36"/>
                  </a:cubicBezTo>
                  <a:cubicBezTo>
                    <a:pt x="55" y="35"/>
                    <a:pt x="55" y="35"/>
                    <a:pt x="56" y="34"/>
                  </a:cubicBezTo>
                  <a:cubicBezTo>
                    <a:pt x="56" y="34"/>
                    <a:pt x="55" y="34"/>
                    <a:pt x="54" y="33"/>
                  </a:cubicBezTo>
                  <a:cubicBezTo>
                    <a:pt x="54" y="33"/>
                    <a:pt x="54" y="32"/>
                    <a:pt x="54" y="31"/>
                  </a:cubicBezTo>
                  <a:cubicBezTo>
                    <a:pt x="54" y="30"/>
                    <a:pt x="55" y="29"/>
                    <a:pt x="56" y="29"/>
                  </a:cubicBezTo>
                  <a:cubicBezTo>
                    <a:pt x="56" y="29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8"/>
                    <a:pt x="57" y="27"/>
                    <a:pt x="57" y="26"/>
                  </a:cubicBezTo>
                  <a:cubicBezTo>
                    <a:pt x="58" y="25"/>
                    <a:pt x="59" y="25"/>
                    <a:pt x="59" y="24"/>
                  </a:cubicBezTo>
                  <a:cubicBezTo>
                    <a:pt x="60" y="24"/>
                    <a:pt x="60" y="23"/>
                    <a:pt x="60" y="24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3"/>
                    <a:pt x="63" y="23"/>
                    <a:pt x="63" y="23"/>
                  </a:cubicBezTo>
                  <a:cubicBezTo>
                    <a:pt x="63" y="23"/>
                    <a:pt x="64" y="23"/>
                    <a:pt x="64" y="24"/>
                  </a:cubicBezTo>
                  <a:cubicBezTo>
                    <a:pt x="65" y="24"/>
                    <a:pt x="65" y="24"/>
                    <a:pt x="65" y="25"/>
                  </a:cubicBezTo>
                  <a:cubicBezTo>
                    <a:pt x="67" y="25"/>
                    <a:pt x="68" y="25"/>
                    <a:pt x="68" y="27"/>
                  </a:cubicBezTo>
                  <a:cubicBezTo>
                    <a:pt x="69" y="27"/>
                    <a:pt x="69" y="26"/>
                    <a:pt x="69" y="25"/>
                  </a:cubicBezTo>
                  <a:cubicBezTo>
                    <a:pt x="69" y="25"/>
                    <a:pt x="69" y="25"/>
                    <a:pt x="70" y="25"/>
                  </a:cubicBezTo>
                  <a:cubicBezTo>
                    <a:pt x="70" y="25"/>
                    <a:pt x="70" y="26"/>
                    <a:pt x="70" y="26"/>
                  </a:cubicBezTo>
                  <a:cubicBezTo>
                    <a:pt x="71" y="26"/>
                    <a:pt x="71" y="25"/>
                    <a:pt x="72" y="25"/>
                  </a:cubicBezTo>
                  <a:cubicBezTo>
                    <a:pt x="73" y="25"/>
                    <a:pt x="74" y="24"/>
                    <a:pt x="75" y="25"/>
                  </a:cubicBezTo>
                  <a:cubicBezTo>
                    <a:pt x="75" y="24"/>
                    <a:pt x="74" y="24"/>
                    <a:pt x="74" y="23"/>
                  </a:cubicBezTo>
                  <a:cubicBezTo>
                    <a:pt x="75" y="23"/>
                    <a:pt x="75" y="24"/>
                    <a:pt x="76" y="24"/>
                  </a:cubicBezTo>
                  <a:cubicBezTo>
                    <a:pt x="77" y="23"/>
                    <a:pt x="78" y="22"/>
                    <a:pt x="78" y="21"/>
                  </a:cubicBezTo>
                  <a:cubicBezTo>
                    <a:pt x="79" y="21"/>
                    <a:pt x="79" y="22"/>
                    <a:pt x="79" y="22"/>
                  </a:cubicBezTo>
                  <a:cubicBezTo>
                    <a:pt x="80" y="23"/>
                    <a:pt x="80" y="21"/>
                    <a:pt x="80" y="22"/>
                  </a:cubicBezTo>
                  <a:cubicBezTo>
                    <a:pt x="80" y="22"/>
                    <a:pt x="80" y="23"/>
                    <a:pt x="80" y="23"/>
                  </a:cubicBezTo>
                  <a:cubicBezTo>
                    <a:pt x="81" y="23"/>
                    <a:pt x="81" y="22"/>
                    <a:pt x="81" y="22"/>
                  </a:cubicBezTo>
                  <a:cubicBezTo>
                    <a:pt x="82" y="22"/>
                    <a:pt x="82" y="22"/>
                    <a:pt x="83" y="23"/>
                  </a:cubicBezTo>
                  <a:cubicBezTo>
                    <a:pt x="83" y="22"/>
                    <a:pt x="82" y="22"/>
                    <a:pt x="82" y="21"/>
                  </a:cubicBezTo>
                  <a:cubicBezTo>
                    <a:pt x="82" y="20"/>
                    <a:pt x="82" y="21"/>
                    <a:pt x="83" y="21"/>
                  </a:cubicBezTo>
                  <a:cubicBezTo>
                    <a:pt x="83" y="21"/>
                    <a:pt x="83" y="20"/>
                    <a:pt x="83" y="20"/>
                  </a:cubicBezTo>
                  <a:cubicBezTo>
                    <a:pt x="84" y="20"/>
                    <a:pt x="84" y="19"/>
                    <a:pt x="84" y="19"/>
                  </a:cubicBezTo>
                  <a:cubicBezTo>
                    <a:pt x="85" y="19"/>
                    <a:pt x="86" y="19"/>
                    <a:pt x="87" y="18"/>
                  </a:cubicBezTo>
                  <a:cubicBezTo>
                    <a:pt x="87" y="18"/>
                    <a:pt x="87" y="19"/>
                    <a:pt x="87" y="19"/>
                  </a:cubicBezTo>
                  <a:cubicBezTo>
                    <a:pt x="88" y="19"/>
                    <a:pt x="88" y="18"/>
                    <a:pt x="89" y="18"/>
                  </a:cubicBezTo>
                  <a:cubicBezTo>
                    <a:pt x="89" y="18"/>
                    <a:pt x="89" y="17"/>
                    <a:pt x="89" y="17"/>
                  </a:cubicBezTo>
                  <a:cubicBezTo>
                    <a:pt x="90" y="17"/>
                    <a:pt x="90" y="17"/>
                    <a:pt x="90" y="18"/>
                  </a:cubicBezTo>
                  <a:cubicBezTo>
                    <a:pt x="91" y="18"/>
                    <a:pt x="92" y="18"/>
                    <a:pt x="92" y="17"/>
                  </a:cubicBezTo>
                  <a:cubicBezTo>
                    <a:pt x="93" y="18"/>
                    <a:pt x="93" y="18"/>
                    <a:pt x="93" y="19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4" y="20"/>
                    <a:pt x="94" y="21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6" y="21"/>
                    <a:pt x="96" y="21"/>
                    <a:pt x="97" y="21"/>
                  </a:cubicBezTo>
                  <a:cubicBezTo>
                    <a:pt x="101" y="25"/>
                    <a:pt x="104" y="30"/>
                    <a:pt x="107" y="35"/>
                  </a:cubicBezTo>
                  <a:close/>
                  <a:moveTo>
                    <a:pt x="111" y="44"/>
                  </a:moveTo>
                  <a:cubicBezTo>
                    <a:pt x="111" y="44"/>
                    <a:pt x="111" y="44"/>
                    <a:pt x="111" y="44"/>
                  </a:cubicBezTo>
                  <a:cubicBezTo>
                    <a:pt x="110" y="45"/>
                    <a:pt x="110" y="44"/>
                    <a:pt x="110" y="44"/>
                  </a:cubicBezTo>
                  <a:cubicBezTo>
                    <a:pt x="109" y="44"/>
                    <a:pt x="109" y="45"/>
                    <a:pt x="109" y="44"/>
                  </a:cubicBezTo>
                  <a:cubicBezTo>
                    <a:pt x="109" y="43"/>
                    <a:pt x="109" y="43"/>
                    <a:pt x="109" y="42"/>
                  </a:cubicBezTo>
                  <a:cubicBezTo>
                    <a:pt x="109" y="42"/>
                    <a:pt x="110" y="42"/>
                    <a:pt x="110" y="42"/>
                  </a:cubicBezTo>
                  <a:cubicBezTo>
                    <a:pt x="110" y="43"/>
                    <a:pt x="111" y="44"/>
                    <a:pt x="111" y="44"/>
                  </a:cubicBezTo>
                  <a:close/>
                  <a:moveTo>
                    <a:pt x="104" y="63"/>
                  </a:moveTo>
                  <a:cubicBezTo>
                    <a:pt x="105" y="63"/>
                    <a:pt x="105" y="62"/>
                    <a:pt x="105" y="63"/>
                  </a:cubicBezTo>
                  <a:cubicBezTo>
                    <a:pt x="105" y="62"/>
                    <a:pt x="105" y="61"/>
                    <a:pt x="106" y="61"/>
                  </a:cubicBezTo>
                  <a:cubicBezTo>
                    <a:pt x="106" y="61"/>
                    <a:pt x="106" y="62"/>
                    <a:pt x="106" y="62"/>
                  </a:cubicBezTo>
                  <a:cubicBezTo>
                    <a:pt x="107" y="63"/>
                    <a:pt x="107" y="63"/>
                    <a:pt x="107" y="64"/>
                  </a:cubicBezTo>
                  <a:cubicBezTo>
                    <a:pt x="106" y="63"/>
                    <a:pt x="106" y="64"/>
                    <a:pt x="106" y="64"/>
                  </a:cubicBezTo>
                  <a:cubicBezTo>
                    <a:pt x="105" y="64"/>
                    <a:pt x="105" y="64"/>
                    <a:pt x="105" y="63"/>
                  </a:cubicBezTo>
                  <a:cubicBezTo>
                    <a:pt x="105" y="63"/>
                    <a:pt x="105" y="64"/>
                    <a:pt x="104" y="63"/>
                  </a:cubicBezTo>
                  <a:close/>
                  <a:moveTo>
                    <a:pt x="105" y="72"/>
                  </a:moveTo>
                  <a:cubicBezTo>
                    <a:pt x="104" y="72"/>
                    <a:pt x="104" y="72"/>
                    <a:pt x="104" y="71"/>
                  </a:cubicBezTo>
                  <a:cubicBezTo>
                    <a:pt x="103" y="72"/>
                    <a:pt x="103" y="72"/>
                    <a:pt x="103" y="73"/>
                  </a:cubicBezTo>
                  <a:cubicBezTo>
                    <a:pt x="102" y="72"/>
                    <a:pt x="103" y="69"/>
                    <a:pt x="104" y="69"/>
                  </a:cubicBezTo>
                  <a:cubicBezTo>
                    <a:pt x="104" y="69"/>
                    <a:pt x="105" y="69"/>
                    <a:pt x="105" y="70"/>
                  </a:cubicBezTo>
                  <a:cubicBezTo>
                    <a:pt x="105" y="70"/>
                    <a:pt x="104" y="70"/>
                    <a:pt x="104" y="70"/>
                  </a:cubicBezTo>
                  <a:cubicBezTo>
                    <a:pt x="104" y="71"/>
                    <a:pt x="105" y="71"/>
                    <a:pt x="105" y="72"/>
                  </a:cubicBezTo>
                  <a:close/>
                  <a:moveTo>
                    <a:pt x="102" y="70"/>
                  </a:moveTo>
                  <a:cubicBezTo>
                    <a:pt x="102" y="70"/>
                    <a:pt x="102" y="71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1" y="72"/>
                    <a:pt x="101" y="72"/>
                  </a:cubicBezTo>
                  <a:cubicBezTo>
                    <a:pt x="100" y="73"/>
                    <a:pt x="100" y="71"/>
                    <a:pt x="99" y="72"/>
                  </a:cubicBezTo>
                  <a:cubicBezTo>
                    <a:pt x="99" y="71"/>
                    <a:pt x="98" y="70"/>
                    <a:pt x="98" y="70"/>
                  </a:cubicBezTo>
                  <a:cubicBezTo>
                    <a:pt x="99" y="68"/>
                    <a:pt x="101" y="68"/>
                    <a:pt x="101" y="66"/>
                  </a:cubicBezTo>
                  <a:cubicBezTo>
                    <a:pt x="102" y="66"/>
                    <a:pt x="102" y="66"/>
                    <a:pt x="103" y="67"/>
                  </a:cubicBezTo>
                  <a:cubicBezTo>
                    <a:pt x="103" y="67"/>
                    <a:pt x="103" y="68"/>
                    <a:pt x="102" y="68"/>
                  </a:cubicBezTo>
                  <a:cubicBezTo>
                    <a:pt x="103" y="68"/>
                    <a:pt x="102" y="69"/>
                    <a:pt x="102" y="70"/>
                  </a:cubicBezTo>
                  <a:close/>
                  <a:moveTo>
                    <a:pt x="101" y="75"/>
                  </a:moveTo>
                  <a:cubicBezTo>
                    <a:pt x="99" y="75"/>
                    <a:pt x="99" y="74"/>
                    <a:pt x="97" y="74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8" y="73"/>
                    <a:pt x="99" y="73"/>
                    <a:pt x="101" y="73"/>
                  </a:cubicBezTo>
                  <a:cubicBezTo>
                    <a:pt x="101" y="74"/>
                    <a:pt x="101" y="74"/>
                    <a:pt x="101" y="75"/>
                  </a:cubicBezTo>
                  <a:close/>
                  <a:moveTo>
                    <a:pt x="103" y="57"/>
                  </a:moveTo>
                  <a:cubicBezTo>
                    <a:pt x="103" y="57"/>
                    <a:pt x="102" y="56"/>
                    <a:pt x="102" y="56"/>
                  </a:cubicBezTo>
                  <a:cubicBezTo>
                    <a:pt x="102" y="55"/>
                    <a:pt x="103" y="55"/>
                    <a:pt x="103" y="55"/>
                  </a:cubicBezTo>
                  <a:cubicBezTo>
                    <a:pt x="103" y="56"/>
                    <a:pt x="103" y="57"/>
                    <a:pt x="103" y="57"/>
                  </a:cubicBezTo>
                  <a:close/>
                  <a:moveTo>
                    <a:pt x="105" y="59"/>
                  </a:moveTo>
                  <a:cubicBezTo>
                    <a:pt x="105" y="60"/>
                    <a:pt x="104" y="60"/>
                    <a:pt x="104" y="61"/>
                  </a:cubicBezTo>
                  <a:cubicBezTo>
                    <a:pt x="103" y="60"/>
                    <a:pt x="103" y="60"/>
                    <a:pt x="103" y="59"/>
                  </a:cubicBezTo>
                  <a:cubicBezTo>
                    <a:pt x="103" y="58"/>
                    <a:pt x="104" y="58"/>
                    <a:pt x="105" y="59"/>
                  </a:cubicBezTo>
                  <a:close/>
                  <a:moveTo>
                    <a:pt x="109" y="69"/>
                  </a:moveTo>
                  <a:cubicBezTo>
                    <a:pt x="109" y="70"/>
                    <a:pt x="108" y="70"/>
                    <a:pt x="107" y="70"/>
                  </a:cubicBezTo>
                  <a:cubicBezTo>
                    <a:pt x="107" y="69"/>
                    <a:pt x="108" y="69"/>
                    <a:pt x="109" y="69"/>
                  </a:cubicBezTo>
                  <a:close/>
                  <a:moveTo>
                    <a:pt x="108" y="50"/>
                  </a:moveTo>
                  <a:cubicBezTo>
                    <a:pt x="108" y="50"/>
                    <a:pt x="108" y="50"/>
                    <a:pt x="108" y="50"/>
                  </a:cubicBezTo>
                  <a:cubicBezTo>
                    <a:pt x="107" y="51"/>
                    <a:pt x="107" y="51"/>
                    <a:pt x="107" y="52"/>
                  </a:cubicBezTo>
                  <a:cubicBezTo>
                    <a:pt x="106" y="51"/>
                    <a:pt x="106" y="51"/>
                    <a:pt x="106" y="50"/>
                  </a:cubicBezTo>
                  <a:cubicBezTo>
                    <a:pt x="106" y="50"/>
                    <a:pt x="107" y="50"/>
                    <a:pt x="107" y="50"/>
                  </a:cubicBezTo>
                  <a:cubicBezTo>
                    <a:pt x="107" y="50"/>
                    <a:pt x="106" y="51"/>
                    <a:pt x="106" y="50"/>
                  </a:cubicBezTo>
                  <a:cubicBezTo>
                    <a:pt x="106" y="49"/>
                    <a:pt x="107" y="49"/>
                    <a:pt x="108" y="49"/>
                  </a:cubicBezTo>
                  <a:cubicBezTo>
                    <a:pt x="109" y="48"/>
                    <a:pt x="109" y="48"/>
                    <a:pt x="110" y="47"/>
                  </a:cubicBezTo>
                  <a:cubicBezTo>
                    <a:pt x="109" y="47"/>
                    <a:pt x="110" y="47"/>
                    <a:pt x="110" y="47"/>
                  </a:cubicBezTo>
                  <a:cubicBezTo>
                    <a:pt x="109" y="46"/>
                    <a:pt x="110" y="45"/>
                    <a:pt x="110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6"/>
                    <a:pt x="111" y="47"/>
                    <a:pt x="111" y="49"/>
                  </a:cubicBezTo>
                  <a:cubicBezTo>
                    <a:pt x="110" y="50"/>
                    <a:pt x="109" y="50"/>
                    <a:pt x="108" y="50"/>
                  </a:cubicBezTo>
                  <a:close/>
                  <a:moveTo>
                    <a:pt x="109" y="39"/>
                  </a:moveTo>
                  <a:cubicBezTo>
                    <a:pt x="109" y="40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lose/>
                  <a:moveTo>
                    <a:pt x="93" y="66"/>
                  </a:moveTo>
                  <a:cubicBezTo>
                    <a:pt x="93" y="66"/>
                    <a:pt x="93" y="67"/>
                    <a:pt x="93" y="66"/>
                  </a:cubicBezTo>
                  <a:cubicBezTo>
                    <a:pt x="94" y="66"/>
                    <a:pt x="94" y="67"/>
                    <a:pt x="94" y="67"/>
                  </a:cubicBezTo>
                  <a:cubicBezTo>
                    <a:pt x="94" y="67"/>
                    <a:pt x="95" y="68"/>
                    <a:pt x="95" y="68"/>
                  </a:cubicBezTo>
                  <a:cubicBezTo>
                    <a:pt x="95" y="69"/>
                    <a:pt x="96" y="69"/>
                    <a:pt x="96" y="70"/>
                  </a:cubicBezTo>
                  <a:cubicBezTo>
                    <a:pt x="96" y="71"/>
                    <a:pt x="97" y="72"/>
                    <a:pt x="97" y="72"/>
                  </a:cubicBezTo>
                  <a:cubicBezTo>
                    <a:pt x="96" y="73"/>
                    <a:pt x="96" y="71"/>
                    <a:pt x="95" y="71"/>
                  </a:cubicBezTo>
                  <a:cubicBezTo>
                    <a:pt x="95" y="68"/>
                    <a:pt x="93" y="69"/>
                    <a:pt x="93" y="66"/>
                  </a:cubicBezTo>
                  <a:close/>
                  <a:moveTo>
                    <a:pt x="86" y="64"/>
                  </a:moveTo>
                  <a:cubicBezTo>
                    <a:pt x="87" y="64"/>
                    <a:pt x="87" y="65"/>
                    <a:pt x="87" y="65"/>
                  </a:cubicBezTo>
                  <a:cubicBezTo>
                    <a:pt x="87" y="65"/>
                    <a:pt x="87" y="66"/>
                    <a:pt x="86" y="66"/>
                  </a:cubicBezTo>
                  <a:cubicBezTo>
                    <a:pt x="86" y="65"/>
                    <a:pt x="87" y="65"/>
                    <a:pt x="86" y="64"/>
                  </a:cubicBezTo>
                  <a:close/>
                  <a:moveTo>
                    <a:pt x="73" y="81"/>
                  </a:moveTo>
                  <a:cubicBezTo>
                    <a:pt x="73" y="81"/>
                    <a:pt x="73" y="81"/>
                    <a:pt x="73" y="81"/>
                  </a:cubicBezTo>
                  <a:cubicBezTo>
                    <a:pt x="73" y="82"/>
                    <a:pt x="73" y="82"/>
                    <a:pt x="73" y="83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0" y="84"/>
                    <a:pt x="70" y="83"/>
                    <a:pt x="70" y="83"/>
                  </a:cubicBezTo>
                  <a:cubicBezTo>
                    <a:pt x="70" y="82"/>
                    <a:pt x="70" y="82"/>
                    <a:pt x="71" y="81"/>
                  </a:cubicBezTo>
                  <a:cubicBezTo>
                    <a:pt x="71" y="81"/>
                    <a:pt x="70" y="81"/>
                    <a:pt x="70" y="80"/>
                  </a:cubicBezTo>
                  <a:cubicBezTo>
                    <a:pt x="71" y="79"/>
                    <a:pt x="71" y="79"/>
                    <a:pt x="72" y="78"/>
                  </a:cubicBezTo>
                  <a:cubicBezTo>
                    <a:pt x="72" y="77"/>
                    <a:pt x="72" y="77"/>
                    <a:pt x="73" y="76"/>
                  </a:cubicBezTo>
                  <a:cubicBezTo>
                    <a:pt x="73" y="76"/>
                    <a:pt x="73" y="78"/>
                    <a:pt x="73" y="78"/>
                  </a:cubicBezTo>
                  <a:cubicBezTo>
                    <a:pt x="73" y="79"/>
                    <a:pt x="73" y="80"/>
                    <a:pt x="73" y="81"/>
                  </a:cubicBezTo>
                  <a:close/>
                  <a:moveTo>
                    <a:pt x="32" y="100"/>
                  </a:moveTo>
                  <a:cubicBezTo>
                    <a:pt x="32" y="100"/>
                    <a:pt x="33" y="99"/>
                    <a:pt x="33" y="100"/>
                  </a:cubicBezTo>
                  <a:cubicBezTo>
                    <a:pt x="33" y="100"/>
                    <a:pt x="33" y="100"/>
                    <a:pt x="32" y="100"/>
                  </a:cubicBezTo>
                  <a:close/>
                  <a:moveTo>
                    <a:pt x="39" y="31"/>
                  </a:moveTo>
                  <a:cubicBezTo>
                    <a:pt x="39" y="32"/>
                    <a:pt x="39" y="32"/>
                    <a:pt x="38" y="32"/>
                  </a:cubicBezTo>
                  <a:cubicBezTo>
                    <a:pt x="38" y="33"/>
                    <a:pt x="38" y="32"/>
                    <a:pt x="38" y="32"/>
                  </a:cubicBezTo>
                  <a:cubicBezTo>
                    <a:pt x="37" y="32"/>
                    <a:pt x="37" y="32"/>
                    <a:pt x="36" y="32"/>
                  </a:cubicBezTo>
                  <a:cubicBezTo>
                    <a:pt x="35" y="30"/>
                    <a:pt x="36" y="28"/>
                    <a:pt x="35" y="27"/>
                  </a:cubicBezTo>
                  <a:cubicBezTo>
                    <a:pt x="35" y="26"/>
                    <a:pt x="36" y="26"/>
                    <a:pt x="35" y="26"/>
                  </a:cubicBezTo>
                  <a:cubicBezTo>
                    <a:pt x="36" y="25"/>
                    <a:pt x="36" y="25"/>
                    <a:pt x="37" y="25"/>
                  </a:cubicBezTo>
                  <a:cubicBezTo>
                    <a:pt x="36" y="24"/>
                    <a:pt x="35" y="24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2"/>
                    <a:pt x="36" y="23"/>
                    <a:pt x="35" y="23"/>
                  </a:cubicBezTo>
                  <a:cubicBezTo>
                    <a:pt x="35" y="22"/>
                    <a:pt x="35" y="22"/>
                    <a:pt x="35" y="21"/>
                  </a:cubicBezTo>
                  <a:cubicBezTo>
                    <a:pt x="35" y="21"/>
                    <a:pt x="34" y="20"/>
                    <a:pt x="35" y="19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0" y="19"/>
                    <a:pt x="30" y="18"/>
                  </a:cubicBezTo>
                  <a:cubicBezTo>
                    <a:pt x="31" y="17"/>
                    <a:pt x="32" y="18"/>
                    <a:pt x="32" y="18"/>
                  </a:cubicBezTo>
                  <a:cubicBezTo>
                    <a:pt x="32" y="17"/>
                    <a:pt x="32" y="17"/>
                    <a:pt x="31" y="17"/>
                  </a:cubicBezTo>
                  <a:cubicBezTo>
                    <a:pt x="31" y="17"/>
                    <a:pt x="30" y="17"/>
                    <a:pt x="30" y="17"/>
                  </a:cubicBezTo>
                  <a:cubicBezTo>
                    <a:pt x="30" y="17"/>
                    <a:pt x="30" y="17"/>
                    <a:pt x="29" y="17"/>
                  </a:cubicBezTo>
                  <a:cubicBezTo>
                    <a:pt x="30" y="16"/>
                    <a:pt x="30" y="16"/>
                    <a:pt x="31" y="16"/>
                  </a:cubicBezTo>
                  <a:cubicBezTo>
                    <a:pt x="31" y="16"/>
                    <a:pt x="32" y="16"/>
                    <a:pt x="33" y="15"/>
                  </a:cubicBezTo>
                  <a:cubicBezTo>
                    <a:pt x="33" y="15"/>
                    <a:pt x="32" y="15"/>
                    <a:pt x="32" y="14"/>
                  </a:cubicBezTo>
                  <a:cubicBezTo>
                    <a:pt x="34" y="14"/>
                    <a:pt x="35" y="13"/>
                    <a:pt x="36" y="13"/>
                  </a:cubicBezTo>
                  <a:cubicBezTo>
                    <a:pt x="38" y="13"/>
                    <a:pt x="38" y="13"/>
                    <a:pt x="40" y="13"/>
                  </a:cubicBezTo>
                  <a:cubicBezTo>
                    <a:pt x="40" y="13"/>
                    <a:pt x="39" y="12"/>
                    <a:pt x="39" y="11"/>
                  </a:cubicBezTo>
                  <a:cubicBezTo>
                    <a:pt x="40" y="11"/>
                    <a:pt x="41" y="11"/>
                    <a:pt x="42" y="11"/>
                  </a:cubicBezTo>
                  <a:cubicBezTo>
                    <a:pt x="42" y="10"/>
                    <a:pt x="44" y="11"/>
                    <a:pt x="45" y="10"/>
                  </a:cubicBezTo>
                  <a:cubicBezTo>
                    <a:pt x="45" y="11"/>
                    <a:pt x="46" y="11"/>
                    <a:pt x="46" y="11"/>
                  </a:cubicBezTo>
                  <a:cubicBezTo>
                    <a:pt x="46" y="10"/>
                    <a:pt x="47" y="11"/>
                    <a:pt x="47" y="11"/>
                  </a:cubicBezTo>
                  <a:cubicBezTo>
                    <a:pt x="48" y="11"/>
                    <a:pt x="49" y="11"/>
                    <a:pt x="50" y="12"/>
                  </a:cubicBezTo>
                  <a:cubicBezTo>
                    <a:pt x="49" y="12"/>
                    <a:pt x="48" y="12"/>
                    <a:pt x="48" y="13"/>
                  </a:cubicBezTo>
                  <a:cubicBezTo>
                    <a:pt x="48" y="13"/>
                    <a:pt x="49" y="12"/>
                    <a:pt x="50" y="13"/>
                  </a:cubicBezTo>
                  <a:cubicBezTo>
                    <a:pt x="50" y="12"/>
                    <a:pt x="50" y="13"/>
                    <a:pt x="51" y="13"/>
                  </a:cubicBezTo>
                  <a:cubicBezTo>
                    <a:pt x="51" y="14"/>
                    <a:pt x="52" y="13"/>
                    <a:pt x="52" y="14"/>
                  </a:cubicBezTo>
                  <a:cubicBezTo>
                    <a:pt x="52" y="15"/>
                    <a:pt x="51" y="14"/>
                    <a:pt x="50" y="14"/>
                  </a:cubicBezTo>
                  <a:cubicBezTo>
                    <a:pt x="50" y="14"/>
                    <a:pt x="50" y="15"/>
                    <a:pt x="49" y="15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7"/>
                    <a:pt x="48" y="17"/>
                  </a:cubicBezTo>
                  <a:cubicBezTo>
                    <a:pt x="49" y="17"/>
                    <a:pt x="50" y="17"/>
                    <a:pt x="50" y="18"/>
                  </a:cubicBezTo>
                  <a:cubicBezTo>
                    <a:pt x="49" y="18"/>
                    <a:pt x="48" y="18"/>
                    <a:pt x="48" y="18"/>
                  </a:cubicBezTo>
                  <a:cubicBezTo>
                    <a:pt x="48" y="19"/>
                    <a:pt x="49" y="21"/>
                    <a:pt x="47" y="21"/>
                  </a:cubicBezTo>
                  <a:cubicBezTo>
                    <a:pt x="47" y="22"/>
                    <a:pt x="48" y="22"/>
                    <a:pt x="48" y="23"/>
                  </a:cubicBezTo>
                  <a:cubicBezTo>
                    <a:pt x="47" y="23"/>
                    <a:pt x="47" y="22"/>
                    <a:pt x="47" y="22"/>
                  </a:cubicBezTo>
                  <a:cubicBezTo>
                    <a:pt x="46" y="23"/>
                    <a:pt x="48" y="23"/>
                    <a:pt x="47" y="24"/>
                  </a:cubicBezTo>
                  <a:cubicBezTo>
                    <a:pt x="46" y="24"/>
                    <a:pt x="46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4"/>
                    <a:pt x="46" y="24"/>
                  </a:cubicBezTo>
                  <a:cubicBezTo>
                    <a:pt x="47" y="24"/>
                    <a:pt x="45" y="25"/>
                    <a:pt x="45" y="25"/>
                  </a:cubicBezTo>
                  <a:cubicBezTo>
                    <a:pt x="44" y="25"/>
                    <a:pt x="44" y="26"/>
                    <a:pt x="43" y="27"/>
                  </a:cubicBezTo>
                  <a:cubicBezTo>
                    <a:pt x="43" y="27"/>
                    <a:pt x="42" y="27"/>
                    <a:pt x="42" y="27"/>
                  </a:cubicBezTo>
                  <a:cubicBezTo>
                    <a:pt x="41" y="27"/>
                    <a:pt x="41" y="28"/>
                    <a:pt x="41" y="27"/>
                  </a:cubicBezTo>
                  <a:cubicBezTo>
                    <a:pt x="40" y="27"/>
                    <a:pt x="40" y="28"/>
                    <a:pt x="40" y="28"/>
                  </a:cubicBezTo>
                  <a:cubicBezTo>
                    <a:pt x="40" y="30"/>
                    <a:pt x="39" y="30"/>
                    <a:pt x="39" y="31"/>
                  </a:cubicBezTo>
                  <a:close/>
                  <a:moveTo>
                    <a:pt x="59" y="15"/>
                  </a:moveTo>
                  <a:cubicBezTo>
                    <a:pt x="59" y="15"/>
                    <a:pt x="60" y="16"/>
                    <a:pt x="60" y="15"/>
                  </a:cubicBezTo>
                  <a:cubicBezTo>
                    <a:pt x="60" y="16"/>
                    <a:pt x="61" y="16"/>
                    <a:pt x="61" y="18"/>
                  </a:cubicBezTo>
                  <a:cubicBezTo>
                    <a:pt x="60" y="18"/>
                    <a:pt x="60" y="17"/>
                    <a:pt x="59" y="17"/>
                  </a:cubicBezTo>
                  <a:cubicBezTo>
                    <a:pt x="59" y="18"/>
                    <a:pt x="59" y="18"/>
                    <a:pt x="59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7" y="19"/>
                    <a:pt x="57" y="18"/>
                    <a:pt x="57" y="18"/>
                  </a:cubicBezTo>
                  <a:cubicBezTo>
                    <a:pt x="57" y="17"/>
                    <a:pt x="57" y="17"/>
                    <a:pt x="57" y="16"/>
                  </a:cubicBezTo>
                  <a:cubicBezTo>
                    <a:pt x="57" y="16"/>
                    <a:pt x="57" y="17"/>
                    <a:pt x="56" y="17"/>
                  </a:cubicBezTo>
                  <a:cubicBezTo>
                    <a:pt x="56" y="17"/>
                    <a:pt x="56" y="16"/>
                    <a:pt x="56" y="16"/>
                  </a:cubicBezTo>
                  <a:cubicBezTo>
                    <a:pt x="56" y="15"/>
                    <a:pt x="55" y="16"/>
                    <a:pt x="55" y="15"/>
                  </a:cubicBezTo>
                  <a:cubicBezTo>
                    <a:pt x="55" y="13"/>
                    <a:pt x="57" y="14"/>
                    <a:pt x="57" y="15"/>
                  </a:cubicBezTo>
                  <a:cubicBezTo>
                    <a:pt x="58" y="15"/>
                    <a:pt x="57" y="14"/>
                    <a:pt x="57" y="14"/>
                  </a:cubicBezTo>
                  <a:cubicBezTo>
                    <a:pt x="58" y="13"/>
                    <a:pt x="59" y="14"/>
                    <a:pt x="58" y="15"/>
                  </a:cubicBezTo>
                  <a:cubicBezTo>
                    <a:pt x="58" y="15"/>
                    <a:pt x="59" y="15"/>
                    <a:pt x="59" y="15"/>
                  </a:cubicBezTo>
                  <a:close/>
                  <a:moveTo>
                    <a:pt x="59" y="13"/>
                  </a:moveTo>
                  <a:cubicBezTo>
                    <a:pt x="60" y="13"/>
                    <a:pt x="62" y="13"/>
                    <a:pt x="64" y="14"/>
                  </a:cubicBezTo>
                  <a:cubicBezTo>
                    <a:pt x="64" y="15"/>
                    <a:pt x="63" y="14"/>
                    <a:pt x="63" y="15"/>
                  </a:cubicBezTo>
                  <a:cubicBezTo>
                    <a:pt x="61" y="15"/>
                    <a:pt x="60" y="15"/>
                    <a:pt x="59" y="14"/>
                  </a:cubicBezTo>
                  <a:cubicBezTo>
                    <a:pt x="59" y="14"/>
                    <a:pt x="59" y="14"/>
                    <a:pt x="59" y="13"/>
                  </a:cubicBezTo>
                  <a:close/>
                  <a:moveTo>
                    <a:pt x="50" y="37"/>
                  </a:moveTo>
                  <a:cubicBezTo>
                    <a:pt x="49" y="38"/>
                    <a:pt x="48" y="38"/>
                    <a:pt x="48" y="38"/>
                  </a:cubicBezTo>
                  <a:cubicBezTo>
                    <a:pt x="48" y="37"/>
                    <a:pt x="48" y="37"/>
                    <a:pt x="48" y="36"/>
                  </a:cubicBezTo>
                  <a:cubicBezTo>
                    <a:pt x="48" y="36"/>
                    <a:pt x="49" y="36"/>
                    <a:pt x="49" y="35"/>
                  </a:cubicBezTo>
                  <a:cubicBezTo>
                    <a:pt x="49" y="35"/>
                    <a:pt x="49" y="35"/>
                    <a:pt x="50" y="35"/>
                  </a:cubicBezTo>
                  <a:cubicBezTo>
                    <a:pt x="49" y="36"/>
                    <a:pt x="49" y="36"/>
                    <a:pt x="50" y="37"/>
                  </a:cubicBezTo>
                  <a:close/>
                  <a:moveTo>
                    <a:pt x="48" y="29"/>
                  </a:moveTo>
                  <a:cubicBezTo>
                    <a:pt x="48" y="29"/>
                    <a:pt x="48" y="28"/>
                    <a:pt x="47" y="28"/>
                  </a:cubicBezTo>
                  <a:cubicBezTo>
                    <a:pt x="47" y="28"/>
                    <a:pt x="47" y="28"/>
                    <a:pt x="47" y="27"/>
                  </a:cubicBezTo>
                  <a:cubicBezTo>
                    <a:pt x="47" y="27"/>
                    <a:pt x="47" y="28"/>
                    <a:pt x="47" y="27"/>
                  </a:cubicBezTo>
                  <a:cubicBezTo>
                    <a:pt x="47" y="27"/>
                    <a:pt x="47" y="27"/>
                    <a:pt x="47" y="26"/>
                  </a:cubicBezTo>
                  <a:cubicBezTo>
                    <a:pt x="48" y="26"/>
                    <a:pt x="48" y="27"/>
                    <a:pt x="48" y="27"/>
                  </a:cubicBezTo>
                  <a:cubicBezTo>
                    <a:pt x="49" y="26"/>
                    <a:pt x="49" y="27"/>
                    <a:pt x="50" y="27"/>
                  </a:cubicBezTo>
                  <a:cubicBezTo>
                    <a:pt x="50" y="27"/>
                    <a:pt x="51" y="28"/>
                    <a:pt x="5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49" y="29"/>
                    <a:pt x="48" y="29"/>
                    <a:pt x="48" y="29"/>
                  </a:cubicBezTo>
                  <a:close/>
                  <a:moveTo>
                    <a:pt x="72" y="19"/>
                  </a:moveTo>
                  <a:cubicBezTo>
                    <a:pt x="74" y="19"/>
                    <a:pt x="75" y="18"/>
                    <a:pt x="76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8"/>
                    <a:pt x="77" y="18"/>
                    <a:pt x="77" y="18"/>
                  </a:cubicBezTo>
                  <a:cubicBezTo>
                    <a:pt x="77" y="19"/>
                    <a:pt x="76" y="19"/>
                    <a:pt x="75" y="19"/>
                  </a:cubicBezTo>
                  <a:cubicBezTo>
                    <a:pt x="74" y="20"/>
                    <a:pt x="74" y="21"/>
                    <a:pt x="72" y="21"/>
                  </a:cubicBezTo>
                  <a:cubicBezTo>
                    <a:pt x="72" y="22"/>
                    <a:pt x="73" y="23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2" y="24"/>
                    <a:pt x="72" y="23"/>
                    <a:pt x="71" y="23"/>
                  </a:cubicBezTo>
                  <a:cubicBezTo>
                    <a:pt x="71" y="22"/>
                    <a:pt x="72" y="22"/>
                    <a:pt x="72" y="21"/>
                  </a:cubicBezTo>
                  <a:cubicBezTo>
                    <a:pt x="72" y="20"/>
                    <a:pt x="73" y="20"/>
                    <a:pt x="72" y="19"/>
                  </a:cubicBezTo>
                  <a:close/>
                  <a:moveTo>
                    <a:pt x="72" y="15"/>
                  </a:moveTo>
                  <a:cubicBezTo>
                    <a:pt x="72" y="14"/>
                    <a:pt x="74" y="13"/>
                    <a:pt x="74" y="14"/>
                  </a:cubicBezTo>
                  <a:cubicBezTo>
                    <a:pt x="73" y="14"/>
                    <a:pt x="73" y="15"/>
                    <a:pt x="72" y="15"/>
                  </a:cubicBezTo>
                  <a:close/>
                  <a:moveTo>
                    <a:pt x="84" y="14"/>
                  </a:moveTo>
                  <a:cubicBezTo>
                    <a:pt x="85" y="14"/>
                    <a:pt x="87" y="14"/>
                    <a:pt x="87" y="15"/>
                  </a:cubicBezTo>
                  <a:cubicBezTo>
                    <a:pt x="87" y="16"/>
                    <a:pt x="86" y="15"/>
                    <a:pt x="84" y="16"/>
                  </a:cubicBezTo>
                  <a:cubicBezTo>
                    <a:pt x="84" y="15"/>
                    <a:pt x="84" y="15"/>
                    <a:pt x="84" y="14"/>
                  </a:cubicBezTo>
                  <a:close/>
                  <a:moveTo>
                    <a:pt x="25" y="29"/>
                  </a:moveTo>
                  <a:cubicBezTo>
                    <a:pt x="25" y="31"/>
                    <a:pt x="23" y="28"/>
                    <a:pt x="23" y="30"/>
                  </a:cubicBezTo>
                  <a:cubicBezTo>
                    <a:pt x="23" y="30"/>
                    <a:pt x="22" y="30"/>
                    <a:pt x="22" y="29"/>
                  </a:cubicBezTo>
                  <a:cubicBezTo>
                    <a:pt x="23" y="29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4" y="29"/>
                    <a:pt x="25" y="29"/>
                  </a:cubicBezTo>
                  <a:close/>
                  <a:moveTo>
                    <a:pt x="28" y="59"/>
                  </a:moveTo>
                  <a:cubicBezTo>
                    <a:pt x="28" y="60"/>
                    <a:pt x="27" y="60"/>
                    <a:pt x="27" y="60"/>
                  </a:cubicBezTo>
                  <a:cubicBezTo>
                    <a:pt x="27" y="60"/>
                    <a:pt x="27" y="59"/>
                    <a:pt x="27" y="59"/>
                  </a:cubicBezTo>
                  <a:cubicBezTo>
                    <a:pt x="27" y="59"/>
                    <a:pt x="28" y="59"/>
                    <a:pt x="28" y="59"/>
                  </a:cubicBezTo>
                  <a:close/>
                  <a:moveTo>
                    <a:pt x="23" y="58"/>
                  </a:moveTo>
                  <a:cubicBezTo>
                    <a:pt x="22" y="58"/>
                    <a:pt x="22" y="57"/>
                    <a:pt x="21" y="57"/>
                  </a:cubicBezTo>
                  <a:cubicBezTo>
                    <a:pt x="20" y="57"/>
                    <a:pt x="20" y="58"/>
                    <a:pt x="20" y="58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7"/>
                    <a:pt x="22" y="57"/>
                    <a:pt x="23" y="57"/>
                  </a:cubicBezTo>
                  <a:cubicBezTo>
                    <a:pt x="23" y="57"/>
                    <a:pt x="23" y="57"/>
                    <a:pt x="24" y="57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5" y="58"/>
                    <a:pt x="26" y="58"/>
                    <a:pt x="26" y="59"/>
                  </a:cubicBezTo>
                  <a:cubicBezTo>
                    <a:pt x="26" y="60"/>
                    <a:pt x="25" y="59"/>
                    <a:pt x="25" y="60"/>
                  </a:cubicBezTo>
                  <a:cubicBezTo>
                    <a:pt x="25" y="60"/>
                    <a:pt x="25" y="59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8"/>
                    <a:pt x="23" y="59"/>
                    <a:pt x="23" y="58"/>
                  </a:cubicBezTo>
                  <a:close/>
                  <a:moveTo>
                    <a:pt x="23" y="60"/>
                  </a:moveTo>
                  <a:cubicBezTo>
                    <a:pt x="23" y="60"/>
                    <a:pt x="23" y="60"/>
                    <a:pt x="22" y="60"/>
                  </a:cubicBezTo>
                  <a:cubicBezTo>
                    <a:pt x="22" y="60"/>
                    <a:pt x="22" y="59"/>
                    <a:pt x="22" y="59"/>
                  </a:cubicBezTo>
                  <a:cubicBezTo>
                    <a:pt x="23" y="59"/>
                    <a:pt x="23" y="59"/>
                    <a:pt x="23" y="60"/>
                  </a:cubicBezTo>
                  <a:close/>
                  <a:moveTo>
                    <a:pt x="22" y="56"/>
                  </a:moveTo>
                  <a:cubicBezTo>
                    <a:pt x="22" y="56"/>
                    <a:pt x="22" y="56"/>
                    <a:pt x="22" y="55"/>
                  </a:cubicBezTo>
                  <a:cubicBezTo>
                    <a:pt x="23" y="55"/>
                    <a:pt x="23" y="56"/>
                    <a:pt x="23" y="56"/>
                  </a:cubicBezTo>
                  <a:cubicBezTo>
                    <a:pt x="23" y="56"/>
                    <a:pt x="22" y="56"/>
                    <a:pt x="22" y="56"/>
                  </a:cubicBezTo>
                  <a:close/>
                  <a:moveTo>
                    <a:pt x="23" y="55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3" y="56"/>
                    <a:pt x="23" y="56"/>
                    <a:pt x="23" y="55"/>
                  </a:cubicBezTo>
                  <a:close/>
                  <a:moveTo>
                    <a:pt x="24" y="57"/>
                  </a:moveTo>
                  <a:cubicBezTo>
                    <a:pt x="24" y="57"/>
                    <a:pt x="24" y="56"/>
                    <a:pt x="24" y="56"/>
                  </a:cubicBezTo>
                  <a:cubicBezTo>
                    <a:pt x="25" y="56"/>
                    <a:pt x="25" y="56"/>
                    <a:pt x="25" y="57"/>
                  </a:cubicBezTo>
                  <a:cubicBezTo>
                    <a:pt x="25" y="57"/>
                    <a:pt x="26" y="57"/>
                    <a:pt x="26" y="57"/>
                  </a:cubicBezTo>
                  <a:cubicBezTo>
                    <a:pt x="26" y="58"/>
                    <a:pt x="25" y="58"/>
                    <a:pt x="25" y="57"/>
                  </a:cubicBezTo>
                  <a:cubicBezTo>
                    <a:pt x="25" y="57"/>
                    <a:pt x="25" y="57"/>
                    <a:pt x="24" y="57"/>
                  </a:cubicBezTo>
                  <a:close/>
                  <a:moveTo>
                    <a:pt x="111" y="74"/>
                  </a:moveTo>
                  <a:cubicBezTo>
                    <a:pt x="111" y="74"/>
                    <a:pt x="111" y="73"/>
                    <a:pt x="111" y="73"/>
                  </a:cubicBezTo>
                  <a:cubicBezTo>
                    <a:pt x="110" y="72"/>
                    <a:pt x="109" y="72"/>
                    <a:pt x="108" y="71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7" y="70"/>
                    <a:pt x="108" y="71"/>
                    <a:pt x="108" y="70"/>
                  </a:cubicBezTo>
                  <a:cubicBezTo>
                    <a:pt x="109" y="70"/>
                    <a:pt x="108" y="71"/>
                    <a:pt x="109" y="70"/>
                  </a:cubicBezTo>
                  <a:cubicBezTo>
                    <a:pt x="109" y="71"/>
                    <a:pt x="110" y="70"/>
                    <a:pt x="110" y="70"/>
                  </a:cubicBezTo>
                  <a:cubicBezTo>
                    <a:pt x="110" y="70"/>
                    <a:pt x="111" y="70"/>
                    <a:pt x="111" y="70"/>
                  </a:cubicBezTo>
                  <a:cubicBezTo>
                    <a:pt x="111" y="70"/>
                    <a:pt x="112" y="70"/>
                    <a:pt x="112" y="70"/>
                  </a:cubicBezTo>
                  <a:cubicBezTo>
                    <a:pt x="112" y="72"/>
                    <a:pt x="111" y="73"/>
                    <a:pt x="11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0" name="Freeform 258"/>
            <p:cNvSpPr>
              <a:spLocks/>
            </p:cNvSpPr>
            <p:nvPr/>
          </p:nvSpPr>
          <p:spPr bwMode="auto">
            <a:xfrm>
              <a:off x="6143171" y="31584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1" name="Freeform 259"/>
            <p:cNvSpPr>
              <a:spLocks/>
            </p:cNvSpPr>
            <p:nvPr/>
          </p:nvSpPr>
          <p:spPr bwMode="auto">
            <a:xfrm>
              <a:off x="6335089" y="3227813"/>
              <a:ext cx="3253" cy="5422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2" name="Freeform 260"/>
            <p:cNvSpPr>
              <a:spLocks/>
            </p:cNvSpPr>
            <p:nvPr/>
          </p:nvSpPr>
          <p:spPr bwMode="auto">
            <a:xfrm>
              <a:off x="6310151" y="3163840"/>
              <a:ext cx="216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3" name="Freeform 261"/>
            <p:cNvSpPr>
              <a:spLocks/>
            </p:cNvSpPr>
            <p:nvPr/>
          </p:nvSpPr>
          <p:spPr bwMode="auto">
            <a:xfrm>
              <a:off x="6312320" y="31638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4" name="Freeform 262"/>
            <p:cNvSpPr>
              <a:spLocks/>
            </p:cNvSpPr>
            <p:nvPr/>
          </p:nvSpPr>
          <p:spPr bwMode="auto">
            <a:xfrm>
              <a:off x="6278707" y="3171431"/>
              <a:ext cx="3253" cy="325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5" name="Freeform 263"/>
            <p:cNvSpPr>
              <a:spLocks/>
            </p:cNvSpPr>
            <p:nvPr/>
          </p:nvSpPr>
          <p:spPr bwMode="auto">
            <a:xfrm>
              <a:off x="6099800" y="32484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6" name="Freeform 264"/>
            <p:cNvSpPr>
              <a:spLocks/>
            </p:cNvSpPr>
            <p:nvPr/>
          </p:nvSpPr>
          <p:spPr bwMode="auto">
            <a:xfrm>
              <a:off x="6220155" y="32223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7" name="Freeform 265"/>
            <p:cNvSpPr>
              <a:spLocks/>
            </p:cNvSpPr>
            <p:nvPr/>
          </p:nvSpPr>
          <p:spPr bwMode="auto">
            <a:xfrm>
              <a:off x="6220155" y="3179020"/>
              <a:ext cx="15180" cy="23854"/>
            </a:xfrm>
            <a:custGeom>
              <a:avLst/>
              <a:gdLst>
                <a:gd name="T0" fmla="*/ 5 w 6"/>
                <a:gd name="T1" fmla="*/ 0 h 9"/>
                <a:gd name="T2" fmla="*/ 3 w 6"/>
                <a:gd name="T3" fmla="*/ 4 h 9"/>
                <a:gd name="T4" fmla="*/ 3 w 6"/>
                <a:gd name="T5" fmla="*/ 6 h 9"/>
                <a:gd name="T6" fmla="*/ 2 w 6"/>
                <a:gd name="T7" fmla="*/ 8 h 9"/>
                <a:gd name="T8" fmla="*/ 0 w 6"/>
                <a:gd name="T9" fmla="*/ 6 h 9"/>
                <a:gd name="T10" fmla="*/ 1 w 6"/>
                <a:gd name="T11" fmla="*/ 8 h 9"/>
                <a:gd name="T12" fmla="*/ 1 w 6"/>
                <a:gd name="T13" fmla="*/ 9 h 9"/>
                <a:gd name="T14" fmla="*/ 1 w 6"/>
                <a:gd name="T15" fmla="*/ 9 h 9"/>
                <a:gd name="T16" fmla="*/ 3 w 6"/>
                <a:gd name="T17" fmla="*/ 9 h 9"/>
                <a:gd name="T18" fmla="*/ 4 w 6"/>
                <a:gd name="T19" fmla="*/ 9 h 9"/>
                <a:gd name="T20" fmla="*/ 5 w 6"/>
                <a:gd name="T21" fmla="*/ 6 h 9"/>
                <a:gd name="T22" fmla="*/ 5 w 6"/>
                <a:gd name="T23" fmla="*/ 7 h 9"/>
                <a:gd name="T24" fmla="*/ 5 w 6"/>
                <a:gd name="T25" fmla="*/ 5 h 9"/>
                <a:gd name="T26" fmla="*/ 4 w 6"/>
                <a:gd name="T27" fmla="*/ 4 h 9"/>
                <a:gd name="T28" fmla="*/ 5 w 6"/>
                <a:gd name="T29" fmla="*/ 1 h 9"/>
                <a:gd name="T30" fmla="*/ 5 w 6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cubicBezTo>
                    <a:pt x="5" y="2"/>
                    <a:pt x="3" y="2"/>
                    <a:pt x="3" y="4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7"/>
                    <a:pt x="3" y="8"/>
                    <a:pt x="2" y="8"/>
                  </a:cubicBezTo>
                  <a:cubicBezTo>
                    <a:pt x="1" y="9"/>
                    <a:pt x="1" y="6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2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5" y="8"/>
                    <a:pt x="4" y="7"/>
                    <a:pt x="5" y="6"/>
                  </a:cubicBezTo>
                  <a:cubicBezTo>
                    <a:pt x="6" y="5"/>
                    <a:pt x="5" y="7"/>
                    <a:pt x="5" y="7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8" name="Freeform 266"/>
            <p:cNvSpPr>
              <a:spLocks/>
            </p:cNvSpPr>
            <p:nvPr/>
          </p:nvSpPr>
          <p:spPr bwMode="auto">
            <a:xfrm>
              <a:off x="6158351" y="320504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9" name="Freeform 267"/>
            <p:cNvSpPr>
              <a:spLocks/>
            </p:cNvSpPr>
            <p:nvPr/>
          </p:nvSpPr>
          <p:spPr bwMode="auto">
            <a:xfrm>
              <a:off x="6325331" y="3259257"/>
              <a:ext cx="2169" cy="433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1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0" name="Freeform 268"/>
            <p:cNvSpPr>
              <a:spLocks/>
            </p:cNvSpPr>
            <p:nvPr/>
          </p:nvSpPr>
          <p:spPr bwMode="auto">
            <a:xfrm>
              <a:off x="6242926" y="3176852"/>
              <a:ext cx="7590" cy="7590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2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1"/>
                    <a:pt x="0" y="3"/>
                    <a:pt x="1" y="2"/>
                  </a:cubicBezTo>
                  <a:cubicBezTo>
                    <a:pt x="2" y="2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1" name="Freeform 269"/>
            <p:cNvSpPr>
              <a:spLocks/>
            </p:cNvSpPr>
            <p:nvPr/>
          </p:nvSpPr>
          <p:spPr bwMode="auto">
            <a:xfrm>
              <a:off x="6238588" y="3171431"/>
              <a:ext cx="216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2" name="Freeform 270"/>
            <p:cNvSpPr>
              <a:spLocks/>
            </p:cNvSpPr>
            <p:nvPr/>
          </p:nvSpPr>
          <p:spPr bwMode="auto">
            <a:xfrm>
              <a:off x="6248347" y="32484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3" name="Freeform 271"/>
            <p:cNvSpPr>
              <a:spLocks/>
            </p:cNvSpPr>
            <p:nvPr/>
          </p:nvSpPr>
          <p:spPr bwMode="auto">
            <a:xfrm>
              <a:off x="6248347" y="31822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4" name="Freeform 272"/>
            <p:cNvSpPr>
              <a:spLocks/>
            </p:cNvSpPr>
            <p:nvPr/>
          </p:nvSpPr>
          <p:spPr bwMode="auto">
            <a:xfrm>
              <a:off x="6278707" y="3169262"/>
              <a:ext cx="3253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5" name="Freeform 273"/>
            <p:cNvSpPr>
              <a:spLocks/>
            </p:cNvSpPr>
            <p:nvPr/>
          </p:nvSpPr>
          <p:spPr bwMode="auto">
            <a:xfrm>
              <a:off x="6235335" y="3192032"/>
              <a:ext cx="325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6" name="Freeform 274"/>
            <p:cNvSpPr>
              <a:spLocks/>
            </p:cNvSpPr>
            <p:nvPr/>
          </p:nvSpPr>
          <p:spPr bwMode="auto">
            <a:xfrm>
              <a:off x="6312320" y="3161672"/>
              <a:ext cx="3253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7" name="Freeform 275"/>
            <p:cNvSpPr>
              <a:spLocks/>
            </p:cNvSpPr>
            <p:nvPr/>
          </p:nvSpPr>
          <p:spPr bwMode="auto">
            <a:xfrm>
              <a:off x="6191964" y="3141071"/>
              <a:ext cx="7590" cy="2169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0 w 3"/>
                <a:gd name="T5" fmla="*/ 1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8" name="Freeform 276"/>
            <p:cNvSpPr>
              <a:spLocks/>
            </p:cNvSpPr>
            <p:nvPr/>
          </p:nvSpPr>
          <p:spPr bwMode="auto">
            <a:xfrm>
              <a:off x="6194132" y="3163840"/>
              <a:ext cx="3253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79" name="Freeform 277"/>
            <p:cNvSpPr>
              <a:spLocks/>
            </p:cNvSpPr>
            <p:nvPr/>
          </p:nvSpPr>
          <p:spPr bwMode="auto">
            <a:xfrm>
              <a:off x="6097631" y="3246246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0" name="Freeform 278"/>
            <p:cNvSpPr>
              <a:spLocks/>
            </p:cNvSpPr>
            <p:nvPr/>
          </p:nvSpPr>
          <p:spPr bwMode="auto">
            <a:xfrm>
              <a:off x="6097631" y="3242993"/>
              <a:ext cx="0" cy="325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1" name="Freeform 279"/>
            <p:cNvSpPr>
              <a:spLocks/>
            </p:cNvSpPr>
            <p:nvPr/>
          </p:nvSpPr>
          <p:spPr bwMode="auto">
            <a:xfrm>
              <a:off x="5958843" y="3210465"/>
              <a:ext cx="66142" cy="107344"/>
            </a:xfrm>
            <a:custGeom>
              <a:avLst/>
              <a:gdLst>
                <a:gd name="T0" fmla="*/ 0 w 61"/>
                <a:gd name="T1" fmla="*/ 49 h 99"/>
                <a:gd name="T2" fmla="*/ 61 w 61"/>
                <a:gd name="T3" fmla="*/ 99 h 99"/>
                <a:gd name="T4" fmla="*/ 61 w 61"/>
                <a:gd name="T5" fmla="*/ 0 h 99"/>
                <a:gd name="T6" fmla="*/ 0 w 61"/>
                <a:gd name="T7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99">
                  <a:moveTo>
                    <a:pt x="0" y="49"/>
                  </a:moveTo>
                  <a:lnTo>
                    <a:pt x="61" y="99"/>
                  </a:lnTo>
                  <a:lnTo>
                    <a:pt x="61" y="0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2" name="Freeform 280"/>
            <p:cNvSpPr>
              <a:spLocks/>
            </p:cNvSpPr>
            <p:nvPr/>
          </p:nvSpPr>
          <p:spPr bwMode="auto">
            <a:xfrm>
              <a:off x="6020647" y="3240825"/>
              <a:ext cx="40119" cy="43371"/>
            </a:xfrm>
            <a:custGeom>
              <a:avLst/>
              <a:gdLst>
                <a:gd name="T0" fmla="*/ 37 w 37"/>
                <a:gd name="T1" fmla="*/ 40 h 40"/>
                <a:gd name="T2" fmla="*/ 0 w 37"/>
                <a:gd name="T3" fmla="*/ 40 h 40"/>
                <a:gd name="T4" fmla="*/ 0 w 37"/>
                <a:gd name="T5" fmla="*/ 0 h 40"/>
                <a:gd name="T6" fmla="*/ 37 w 37"/>
                <a:gd name="T7" fmla="*/ 0 h 40"/>
                <a:gd name="T8" fmla="*/ 37 w 37"/>
                <a:gd name="T9" fmla="*/ 40 h 40"/>
                <a:gd name="T10" fmla="*/ 37 w 37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0">
                  <a:moveTo>
                    <a:pt x="37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40"/>
                  </a:lnTo>
                  <a:lnTo>
                    <a:pt x="37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3" name="Freeform 281"/>
            <p:cNvSpPr>
              <a:spLocks/>
            </p:cNvSpPr>
            <p:nvPr/>
          </p:nvSpPr>
          <p:spPr bwMode="auto">
            <a:xfrm>
              <a:off x="6428338" y="3210465"/>
              <a:ext cx="66142" cy="107344"/>
            </a:xfrm>
            <a:custGeom>
              <a:avLst/>
              <a:gdLst>
                <a:gd name="T0" fmla="*/ 61 w 61"/>
                <a:gd name="T1" fmla="*/ 49 h 99"/>
                <a:gd name="T2" fmla="*/ 0 w 61"/>
                <a:gd name="T3" fmla="*/ 99 h 99"/>
                <a:gd name="T4" fmla="*/ 0 w 61"/>
                <a:gd name="T5" fmla="*/ 0 h 99"/>
                <a:gd name="T6" fmla="*/ 61 w 61"/>
                <a:gd name="T7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99">
                  <a:moveTo>
                    <a:pt x="61" y="49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61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4" name="Freeform 282"/>
            <p:cNvSpPr>
              <a:spLocks/>
            </p:cNvSpPr>
            <p:nvPr/>
          </p:nvSpPr>
          <p:spPr bwMode="auto">
            <a:xfrm>
              <a:off x="6394725" y="3240825"/>
              <a:ext cx="41203" cy="43371"/>
            </a:xfrm>
            <a:custGeom>
              <a:avLst/>
              <a:gdLst>
                <a:gd name="T0" fmla="*/ 38 w 38"/>
                <a:gd name="T1" fmla="*/ 40 h 40"/>
                <a:gd name="T2" fmla="*/ 0 w 38"/>
                <a:gd name="T3" fmla="*/ 40 h 40"/>
                <a:gd name="T4" fmla="*/ 0 w 38"/>
                <a:gd name="T5" fmla="*/ 0 h 40"/>
                <a:gd name="T6" fmla="*/ 38 w 38"/>
                <a:gd name="T7" fmla="*/ 0 h 40"/>
                <a:gd name="T8" fmla="*/ 38 w 38"/>
                <a:gd name="T9" fmla="*/ 40 h 40"/>
                <a:gd name="T10" fmla="*/ 38 w 38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0">
                  <a:moveTo>
                    <a:pt x="38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3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5" name="Freeform 283"/>
            <p:cNvSpPr>
              <a:spLocks/>
            </p:cNvSpPr>
            <p:nvPr/>
          </p:nvSpPr>
          <p:spPr bwMode="auto">
            <a:xfrm>
              <a:off x="6173531" y="2994692"/>
              <a:ext cx="108428" cy="67226"/>
            </a:xfrm>
            <a:custGeom>
              <a:avLst/>
              <a:gdLst>
                <a:gd name="T0" fmla="*/ 50 w 100"/>
                <a:gd name="T1" fmla="*/ 0 h 62"/>
                <a:gd name="T2" fmla="*/ 0 w 100"/>
                <a:gd name="T3" fmla="*/ 62 h 62"/>
                <a:gd name="T4" fmla="*/ 100 w 100"/>
                <a:gd name="T5" fmla="*/ 62 h 62"/>
                <a:gd name="T6" fmla="*/ 50 w 100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62">
                  <a:moveTo>
                    <a:pt x="50" y="0"/>
                  </a:moveTo>
                  <a:lnTo>
                    <a:pt x="0" y="62"/>
                  </a:lnTo>
                  <a:lnTo>
                    <a:pt x="100" y="62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6" name="Freeform 284"/>
            <p:cNvSpPr>
              <a:spLocks/>
            </p:cNvSpPr>
            <p:nvPr/>
          </p:nvSpPr>
          <p:spPr bwMode="auto">
            <a:xfrm>
              <a:off x="6204975" y="3056497"/>
              <a:ext cx="43371" cy="41203"/>
            </a:xfrm>
            <a:custGeom>
              <a:avLst/>
              <a:gdLst>
                <a:gd name="T0" fmla="*/ 40 w 40"/>
                <a:gd name="T1" fmla="*/ 38 h 38"/>
                <a:gd name="T2" fmla="*/ 0 w 40"/>
                <a:gd name="T3" fmla="*/ 38 h 38"/>
                <a:gd name="T4" fmla="*/ 0 w 40"/>
                <a:gd name="T5" fmla="*/ 0 h 38"/>
                <a:gd name="T6" fmla="*/ 40 w 40"/>
                <a:gd name="T7" fmla="*/ 0 h 38"/>
                <a:gd name="T8" fmla="*/ 40 w 40"/>
                <a:gd name="T9" fmla="*/ 38 h 38"/>
                <a:gd name="T10" fmla="*/ 40 w 40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8">
                  <a:moveTo>
                    <a:pt x="40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9" name="Freeform 285"/>
            <p:cNvSpPr>
              <a:spLocks/>
            </p:cNvSpPr>
            <p:nvPr/>
          </p:nvSpPr>
          <p:spPr bwMode="auto">
            <a:xfrm>
              <a:off x="6173531" y="3464187"/>
              <a:ext cx="108428" cy="66142"/>
            </a:xfrm>
            <a:custGeom>
              <a:avLst/>
              <a:gdLst>
                <a:gd name="T0" fmla="*/ 50 w 100"/>
                <a:gd name="T1" fmla="*/ 61 h 61"/>
                <a:gd name="T2" fmla="*/ 0 w 100"/>
                <a:gd name="T3" fmla="*/ 0 h 61"/>
                <a:gd name="T4" fmla="*/ 100 w 100"/>
                <a:gd name="T5" fmla="*/ 0 h 61"/>
                <a:gd name="T6" fmla="*/ 50 w 100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61">
                  <a:moveTo>
                    <a:pt x="50" y="61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5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0" name="Freeform 286"/>
            <p:cNvSpPr>
              <a:spLocks/>
            </p:cNvSpPr>
            <p:nvPr/>
          </p:nvSpPr>
          <p:spPr bwMode="auto">
            <a:xfrm>
              <a:off x="6204975" y="3430575"/>
              <a:ext cx="43371" cy="41203"/>
            </a:xfrm>
            <a:custGeom>
              <a:avLst/>
              <a:gdLst>
                <a:gd name="T0" fmla="*/ 40 w 40"/>
                <a:gd name="T1" fmla="*/ 38 h 38"/>
                <a:gd name="T2" fmla="*/ 0 w 40"/>
                <a:gd name="T3" fmla="*/ 38 h 38"/>
                <a:gd name="T4" fmla="*/ 0 w 40"/>
                <a:gd name="T5" fmla="*/ 0 h 38"/>
                <a:gd name="T6" fmla="*/ 40 w 40"/>
                <a:gd name="T7" fmla="*/ 0 h 38"/>
                <a:gd name="T8" fmla="*/ 40 w 40"/>
                <a:gd name="T9" fmla="*/ 38 h 38"/>
                <a:gd name="T10" fmla="*/ 40 w 40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8">
                  <a:moveTo>
                    <a:pt x="40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1" name="Freeform 287"/>
            <p:cNvSpPr>
              <a:spLocks/>
            </p:cNvSpPr>
            <p:nvPr/>
          </p:nvSpPr>
          <p:spPr bwMode="auto">
            <a:xfrm>
              <a:off x="6037996" y="3073845"/>
              <a:ext cx="84574" cy="84574"/>
            </a:xfrm>
            <a:custGeom>
              <a:avLst/>
              <a:gdLst>
                <a:gd name="T0" fmla="*/ 0 w 78"/>
                <a:gd name="T1" fmla="*/ 0 h 78"/>
                <a:gd name="T2" fmla="*/ 7 w 78"/>
                <a:gd name="T3" fmla="*/ 78 h 78"/>
                <a:gd name="T4" fmla="*/ 78 w 78"/>
                <a:gd name="T5" fmla="*/ 7 h 78"/>
                <a:gd name="T6" fmla="*/ 0 w 78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7" y="78"/>
                  </a:lnTo>
                  <a:lnTo>
                    <a:pt x="78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2" name="Freeform 288"/>
            <p:cNvSpPr>
              <a:spLocks/>
            </p:cNvSpPr>
            <p:nvPr/>
          </p:nvSpPr>
          <p:spPr bwMode="auto">
            <a:xfrm>
              <a:off x="6064018" y="3099868"/>
              <a:ext cx="61805" cy="61805"/>
            </a:xfrm>
            <a:custGeom>
              <a:avLst/>
              <a:gdLst>
                <a:gd name="T0" fmla="*/ 28 w 57"/>
                <a:gd name="T1" fmla="*/ 57 h 57"/>
                <a:gd name="T2" fmla="*/ 0 w 57"/>
                <a:gd name="T3" fmla="*/ 31 h 57"/>
                <a:gd name="T4" fmla="*/ 31 w 57"/>
                <a:gd name="T5" fmla="*/ 0 h 57"/>
                <a:gd name="T6" fmla="*/ 57 w 57"/>
                <a:gd name="T7" fmla="*/ 28 h 57"/>
                <a:gd name="T8" fmla="*/ 28 w 57"/>
                <a:gd name="T9" fmla="*/ 57 h 57"/>
                <a:gd name="T10" fmla="*/ 28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28" y="57"/>
                  </a:moveTo>
                  <a:lnTo>
                    <a:pt x="0" y="31"/>
                  </a:lnTo>
                  <a:lnTo>
                    <a:pt x="31" y="0"/>
                  </a:lnTo>
                  <a:lnTo>
                    <a:pt x="57" y="28"/>
                  </a:lnTo>
                  <a:lnTo>
                    <a:pt x="28" y="57"/>
                  </a:lnTo>
                  <a:lnTo>
                    <a:pt x="2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3" name="Freeform 289"/>
            <p:cNvSpPr>
              <a:spLocks/>
            </p:cNvSpPr>
            <p:nvPr/>
          </p:nvSpPr>
          <p:spPr bwMode="auto">
            <a:xfrm>
              <a:off x="6330752" y="3366602"/>
              <a:ext cx="86743" cy="86743"/>
            </a:xfrm>
            <a:custGeom>
              <a:avLst/>
              <a:gdLst>
                <a:gd name="T0" fmla="*/ 80 w 80"/>
                <a:gd name="T1" fmla="*/ 80 h 80"/>
                <a:gd name="T2" fmla="*/ 0 w 80"/>
                <a:gd name="T3" fmla="*/ 71 h 80"/>
                <a:gd name="T4" fmla="*/ 71 w 80"/>
                <a:gd name="T5" fmla="*/ 0 h 80"/>
                <a:gd name="T6" fmla="*/ 8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80" y="80"/>
                  </a:moveTo>
                  <a:lnTo>
                    <a:pt x="0" y="71"/>
                  </a:lnTo>
                  <a:lnTo>
                    <a:pt x="71" y="0"/>
                  </a:lnTo>
                  <a:lnTo>
                    <a:pt x="8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4" name="Freeform 290"/>
            <p:cNvSpPr>
              <a:spLocks/>
            </p:cNvSpPr>
            <p:nvPr/>
          </p:nvSpPr>
          <p:spPr bwMode="auto">
            <a:xfrm>
              <a:off x="6327500" y="3364433"/>
              <a:ext cx="61805" cy="60720"/>
            </a:xfrm>
            <a:custGeom>
              <a:avLst/>
              <a:gdLst>
                <a:gd name="T0" fmla="*/ 29 w 57"/>
                <a:gd name="T1" fmla="*/ 56 h 56"/>
                <a:gd name="T2" fmla="*/ 0 w 57"/>
                <a:gd name="T3" fmla="*/ 30 h 56"/>
                <a:gd name="T4" fmla="*/ 31 w 57"/>
                <a:gd name="T5" fmla="*/ 0 h 56"/>
                <a:gd name="T6" fmla="*/ 57 w 57"/>
                <a:gd name="T7" fmla="*/ 28 h 56"/>
                <a:gd name="T8" fmla="*/ 29 w 57"/>
                <a:gd name="T9" fmla="*/ 56 h 56"/>
                <a:gd name="T10" fmla="*/ 29 w 57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6">
                  <a:moveTo>
                    <a:pt x="29" y="56"/>
                  </a:moveTo>
                  <a:lnTo>
                    <a:pt x="0" y="30"/>
                  </a:lnTo>
                  <a:lnTo>
                    <a:pt x="31" y="0"/>
                  </a:lnTo>
                  <a:lnTo>
                    <a:pt x="57" y="28"/>
                  </a:lnTo>
                  <a:lnTo>
                    <a:pt x="29" y="56"/>
                  </a:ln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5" name="Freeform 291"/>
            <p:cNvSpPr>
              <a:spLocks/>
            </p:cNvSpPr>
            <p:nvPr/>
          </p:nvSpPr>
          <p:spPr bwMode="auto">
            <a:xfrm>
              <a:off x="6330752" y="3073845"/>
              <a:ext cx="86743" cy="84574"/>
            </a:xfrm>
            <a:custGeom>
              <a:avLst/>
              <a:gdLst>
                <a:gd name="T0" fmla="*/ 80 w 80"/>
                <a:gd name="T1" fmla="*/ 0 h 78"/>
                <a:gd name="T2" fmla="*/ 0 w 80"/>
                <a:gd name="T3" fmla="*/ 7 h 78"/>
                <a:gd name="T4" fmla="*/ 71 w 80"/>
                <a:gd name="T5" fmla="*/ 78 h 78"/>
                <a:gd name="T6" fmla="*/ 80 w 80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8">
                  <a:moveTo>
                    <a:pt x="80" y="0"/>
                  </a:moveTo>
                  <a:lnTo>
                    <a:pt x="0" y="7"/>
                  </a:lnTo>
                  <a:lnTo>
                    <a:pt x="71" y="78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6" name="Freeform 292"/>
            <p:cNvSpPr>
              <a:spLocks/>
            </p:cNvSpPr>
            <p:nvPr/>
          </p:nvSpPr>
          <p:spPr bwMode="auto">
            <a:xfrm>
              <a:off x="6327500" y="3099868"/>
              <a:ext cx="61805" cy="61805"/>
            </a:xfrm>
            <a:custGeom>
              <a:avLst/>
              <a:gdLst>
                <a:gd name="T0" fmla="*/ 31 w 57"/>
                <a:gd name="T1" fmla="*/ 57 h 57"/>
                <a:gd name="T2" fmla="*/ 0 w 57"/>
                <a:gd name="T3" fmla="*/ 28 h 57"/>
                <a:gd name="T4" fmla="*/ 29 w 57"/>
                <a:gd name="T5" fmla="*/ 0 h 57"/>
                <a:gd name="T6" fmla="*/ 57 w 57"/>
                <a:gd name="T7" fmla="*/ 31 h 57"/>
                <a:gd name="T8" fmla="*/ 31 w 57"/>
                <a:gd name="T9" fmla="*/ 57 h 57"/>
                <a:gd name="T10" fmla="*/ 31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31" y="57"/>
                  </a:moveTo>
                  <a:lnTo>
                    <a:pt x="0" y="28"/>
                  </a:lnTo>
                  <a:lnTo>
                    <a:pt x="29" y="0"/>
                  </a:lnTo>
                  <a:lnTo>
                    <a:pt x="57" y="31"/>
                  </a:lnTo>
                  <a:lnTo>
                    <a:pt x="31" y="57"/>
                  </a:lnTo>
                  <a:lnTo>
                    <a:pt x="3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7" name="Freeform 293"/>
            <p:cNvSpPr>
              <a:spLocks/>
            </p:cNvSpPr>
            <p:nvPr/>
          </p:nvSpPr>
          <p:spPr bwMode="auto">
            <a:xfrm>
              <a:off x="6037996" y="3366602"/>
              <a:ext cx="84574" cy="86743"/>
            </a:xfrm>
            <a:custGeom>
              <a:avLst/>
              <a:gdLst>
                <a:gd name="T0" fmla="*/ 0 w 78"/>
                <a:gd name="T1" fmla="*/ 80 h 80"/>
                <a:gd name="T2" fmla="*/ 7 w 78"/>
                <a:gd name="T3" fmla="*/ 0 h 80"/>
                <a:gd name="T4" fmla="*/ 78 w 78"/>
                <a:gd name="T5" fmla="*/ 71 h 80"/>
                <a:gd name="T6" fmla="*/ 0 w 78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80">
                  <a:moveTo>
                    <a:pt x="0" y="80"/>
                  </a:moveTo>
                  <a:lnTo>
                    <a:pt x="7" y="0"/>
                  </a:lnTo>
                  <a:lnTo>
                    <a:pt x="78" y="71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98" name="Freeform 294"/>
            <p:cNvSpPr>
              <a:spLocks/>
            </p:cNvSpPr>
            <p:nvPr/>
          </p:nvSpPr>
          <p:spPr bwMode="auto">
            <a:xfrm>
              <a:off x="6064018" y="3364433"/>
              <a:ext cx="61805" cy="60720"/>
            </a:xfrm>
            <a:custGeom>
              <a:avLst/>
              <a:gdLst>
                <a:gd name="T0" fmla="*/ 31 w 57"/>
                <a:gd name="T1" fmla="*/ 56 h 56"/>
                <a:gd name="T2" fmla="*/ 0 w 57"/>
                <a:gd name="T3" fmla="*/ 28 h 56"/>
                <a:gd name="T4" fmla="*/ 28 w 57"/>
                <a:gd name="T5" fmla="*/ 0 h 56"/>
                <a:gd name="T6" fmla="*/ 57 w 57"/>
                <a:gd name="T7" fmla="*/ 30 h 56"/>
                <a:gd name="T8" fmla="*/ 31 w 57"/>
                <a:gd name="T9" fmla="*/ 56 h 56"/>
                <a:gd name="T10" fmla="*/ 31 w 57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6">
                  <a:moveTo>
                    <a:pt x="31" y="56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57" y="30"/>
                  </a:lnTo>
                  <a:lnTo>
                    <a:pt x="31" y="56"/>
                  </a:lnTo>
                  <a:lnTo>
                    <a:pt x="31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171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 invX="1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19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2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3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4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5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6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6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7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19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2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3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4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5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6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6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7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216869" y="1575934"/>
            <a:ext cx="1351175" cy="1197533"/>
            <a:chOff x="1572165" y="1993205"/>
            <a:chExt cx="1962102" cy="173899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00000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rgbClr val="C00000">
                  <a:alpha val="85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01600" dist="50800" dir="2700000" algn="tl" rotWithShape="0">
                <a:srgbClr val="C00000"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6350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16869" y="2843798"/>
            <a:ext cx="1351175" cy="1197533"/>
            <a:chOff x="1572165" y="1993205"/>
            <a:chExt cx="1962102" cy="1738992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00000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rgbClr val="C00000">
                  <a:alpha val="85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  <a:sym typeface="Arial" panose="020B0604020202020204" pitchFamily="34" charset="0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01600" dist="50800" dir="2700000" algn="tl" rotWithShape="0">
                <a:srgbClr val="C00000"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6350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23071" y="2209867"/>
            <a:ext cx="1351175" cy="1197533"/>
            <a:chOff x="1572165" y="1993205"/>
            <a:chExt cx="1962102" cy="1738992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572165" y="1993205"/>
              <a:ext cx="1962102" cy="173899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00000"/>
            </a:solidFill>
            <a:ln w="317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rgbClr val="C00000">
                  <a:alpha val="85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  <a:sym typeface="Arial" panose="020B0604020202020204" pitchFamily="34" charset="0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713040" y="2118061"/>
              <a:ext cx="1680353" cy="148928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01600" dist="50800" dir="2700000" algn="tl" rotWithShape="0">
                <a:srgbClr val="C00000">
                  <a:alpha val="64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6350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微软雅黑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685900" y="1997013"/>
            <a:ext cx="413113" cy="355374"/>
            <a:chOff x="3787022" y="1797643"/>
            <a:chExt cx="550817" cy="473832"/>
          </a:xfrm>
          <a:solidFill>
            <a:srgbClr val="C00000"/>
          </a:solidFill>
        </p:grpSpPr>
        <p:sp>
          <p:nvSpPr>
            <p:cNvPr id="14" name="Oval 217"/>
            <p:cNvSpPr>
              <a:spLocks noChangeArrowheads="1"/>
            </p:cNvSpPr>
            <p:nvPr/>
          </p:nvSpPr>
          <p:spPr bwMode="auto">
            <a:xfrm>
              <a:off x="4007132" y="1931010"/>
              <a:ext cx="108428" cy="1355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5" name="Freeform 218"/>
            <p:cNvSpPr>
              <a:spLocks/>
            </p:cNvSpPr>
            <p:nvPr/>
          </p:nvSpPr>
          <p:spPr bwMode="auto">
            <a:xfrm>
              <a:off x="4079779" y="2081725"/>
              <a:ext cx="96502" cy="133367"/>
            </a:xfrm>
            <a:custGeom>
              <a:avLst/>
              <a:gdLst>
                <a:gd name="T0" fmla="*/ 36 w 38"/>
                <a:gd name="T1" fmla="*/ 12 h 52"/>
                <a:gd name="T2" fmla="*/ 24 w 38"/>
                <a:gd name="T3" fmla="*/ 1 h 52"/>
                <a:gd name="T4" fmla="*/ 12 w 38"/>
                <a:gd name="T5" fmla="*/ 1 h 52"/>
                <a:gd name="T6" fmla="*/ 20 w 38"/>
                <a:gd name="T7" fmla="*/ 7 h 52"/>
                <a:gd name="T8" fmla="*/ 9 w 38"/>
                <a:gd name="T9" fmla="*/ 13 h 52"/>
                <a:gd name="T10" fmla="*/ 14 w 38"/>
                <a:gd name="T11" fmla="*/ 21 h 52"/>
                <a:gd name="T12" fmla="*/ 0 w 38"/>
                <a:gd name="T13" fmla="*/ 52 h 52"/>
                <a:gd name="T14" fmla="*/ 0 w 38"/>
                <a:gd name="T15" fmla="*/ 52 h 52"/>
                <a:gd name="T16" fmla="*/ 38 w 38"/>
                <a:gd name="T17" fmla="*/ 37 h 52"/>
                <a:gd name="T18" fmla="*/ 36 w 38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2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6" name="Freeform 219"/>
            <p:cNvSpPr>
              <a:spLocks/>
            </p:cNvSpPr>
            <p:nvPr/>
          </p:nvSpPr>
          <p:spPr bwMode="auto">
            <a:xfrm>
              <a:off x="3948581" y="2081725"/>
              <a:ext cx="95417" cy="133367"/>
            </a:xfrm>
            <a:custGeom>
              <a:avLst/>
              <a:gdLst>
                <a:gd name="T0" fmla="*/ 23 w 37"/>
                <a:gd name="T1" fmla="*/ 21 h 52"/>
                <a:gd name="T2" fmla="*/ 28 w 37"/>
                <a:gd name="T3" fmla="*/ 13 h 52"/>
                <a:gd name="T4" fmla="*/ 17 w 37"/>
                <a:gd name="T5" fmla="*/ 7 h 52"/>
                <a:gd name="T6" fmla="*/ 25 w 37"/>
                <a:gd name="T7" fmla="*/ 0 h 52"/>
                <a:gd name="T8" fmla="*/ 15 w 37"/>
                <a:gd name="T9" fmla="*/ 1 h 52"/>
                <a:gd name="T10" fmla="*/ 15 w 37"/>
                <a:gd name="T11" fmla="*/ 1 h 52"/>
                <a:gd name="T12" fmla="*/ 2 w 37"/>
                <a:gd name="T13" fmla="*/ 12 h 52"/>
                <a:gd name="T14" fmla="*/ 0 w 37"/>
                <a:gd name="T15" fmla="*/ 37 h 52"/>
                <a:gd name="T16" fmla="*/ 37 w 37"/>
                <a:gd name="T17" fmla="*/ 52 h 52"/>
                <a:gd name="T18" fmla="*/ 37 w 37"/>
                <a:gd name="T19" fmla="*/ 52 h 52"/>
                <a:gd name="T20" fmla="*/ 23 w 37"/>
                <a:gd name="T21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2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7" name="Freeform 220"/>
            <p:cNvSpPr>
              <a:spLocks/>
            </p:cNvSpPr>
            <p:nvPr/>
          </p:nvSpPr>
          <p:spPr bwMode="auto">
            <a:xfrm>
              <a:off x="4043998" y="2081725"/>
              <a:ext cx="35782" cy="28191"/>
            </a:xfrm>
            <a:custGeom>
              <a:avLst/>
              <a:gdLst>
                <a:gd name="T0" fmla="*/ 28 w 33"/>
                <a:gd name="T1" fmla="*/ 26 h 26"/>
                <a:gd name="T2" fmla="*/ 28 w 33"/>
                <a:gd name="T3" fmla="*/ 26 h 26"/>
                <a:gd name="T4" fmla="*/ 33 w 33"/>
                <a:gd name="T5" fmla="*/ 24 h 26"/>
                <a:gd name="T6" fmla="*/ 28 w 33"/>
                <a:gd name="T7" fmla="*/ 0 h 26"/>
                <a:gd name="T8" fmla="*/ 7 w 33"/>
                <a:gd name="T9" fmla="*/ 0 h 26"/>
                <a:gd name="T10" fmla="*/ 0 w 33"/>
                <a:gd name="T11" fmla="*/ 24 h 26"/>
                <a:gd name="T12" fmla="*/ 4 w 33"/>
                <a:gd name="T13" fmla="*/ 26 h 26"/>
                <a:gd name="T14" fmla="*/ 4 w 33"/>
                <a:gd name="T15" fmla="*/ 26 h 26"/>
                <a:gd name="T16" fmla="*/ 28 w 3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8" name="Freeform 221"/>
            <p:cNvSpPr>
              <a:spLocks/>
            </p:cNvSpPr>
            <p:nvPr/>
          </p:nvSpPr>
          <p:spPr bwMode="auto">
            <a:xfrm>
              <a:off x="4043998" y="2109916"/>
              <a:ext cx="35782" cy="108428"/>
            </a:xfrm>
            <a:custGeom>
              <a:avLst/>
              <a:gdLst>
                <a:gd name="T0" fmla="*/ 12 w 14"/>
                <a:gd name="T1" fmla="*/ 0 h 42"/>
                <a:gd name="T2" fmla="*/ 12 w 14"/>
                <a:gd name="T3" fmla="*/ 0 h 42"/>
                <a:gd name="T4" fmla="*/ 2 w 14"/>
                <a:gd name="T5" fmla="*/ 0 h 42"/>
                <a:gd name="T6" fmla="*/ 2 w 14"/>
                <a:gd name="T7" fmla="*/ 0 h 42"/>
                <a:gd name="T8" fmla="*/ 0 w 14"/>
                <a:gd name="T9" fmla="*/ 41 h 42"/>
                <a:gd name="T10" fmla="*/ 0 w 14"/>
                <a:gd name="T11" fmla="*/ 41 h 42"/>
                <a:gd name="T12" fmla="*/ 7 w 14"/>
                <a:gd name="T13" fmla="*/ 42 h 42"/>
                <a:gd name="T14" fmla="*/ 14 w 14"/>
                <a:gd name="T15" fmla="*/ 41 h 42"/>
                <a:gd name="T16" fmla="*/ 14 w 14"/>
                <a:gd name="T17" fmla="*/ 41 h 42"/>
                <a:gd name="T18" fmla="*/ 12 w 14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9" name="Freeform 222"/>
            <p:cNvSpPr>
              <a:spLocks/>
            </p:cNvSpPr>
            <p:nvPr/>
          </p:nvSpPr>
          <p:spPr bwMode="auto">
            <a:xfrm>
              <a:off x="3826056" y="2032933"/>
              <a:ext cx="460821" cy="238542"/>
            </a:xfrm>
            <a:custGeom>
              <a:avLst/>
              <a:gdLst>
                <a:gd name="T0" fmla="*/ 92 w 180"/>
                <a:gd name="T1" fmla="*/ 93 h 93"/>
                <a:gd name="T2" fmla="*/ 0 w 180"/>
                <a:gd name="T3" fmla="*/ 0 h 93"/>
                <a:gd name="T4" fmla="*/ 23 w 180"/>
                <a:gd name="T5" fmla="*/ 0 h 93"/>
                <a:gd name="T6" fmla="*/ 92 w 180"/>
                <a:gd name="T7" fmla="*/ 70 h 93"/>
                <a:gd name="T8" fmla="*/ 158 w 180"/>
                <a:gd name="T9" fmla="*/ 22 h 93"/>
                <a:gd name="T10" fmla="*/ 180 w 180"/>
                <a:gd name="T11" fmla="*/ 30 h 93"/>
                <a:gd name="T12" fmla="*/ 92 w 180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3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0" name="Freeform 223"/>
            <p:cNvSpPr>
              <a:spLocks/>
            </p:cNvSpPr>
            <p:nvPr/>
          </p:nvSpPr>
          <p:spPr bwMode="auto">
            <a:xfrm>
              <a:off x="3787022" y="1979802"/>
              <a:ext cx="133367" cy="66142"/>
            </a:xfrm>
            <a:custGeom>
              <a:avLst/>
              <a:gdLst>
                <a:gd name="T0" fmla="*/ 123 w 123"/>
                <a:gd name="T1" fmla="*/ 61 h 61"/>
                <a:gd name="T2" fmla="*/ 62 w 123"/>
                <a:gd name="T3" fmla="*/ 0 h 61"/>
                <a:gd name="T4" fmla="*/ 0 w 123"/>
                <a:gd name="T5" fmla="*/ 61 h 61"/>
                <a:gd name="T6" fmla="*/ 123 w 123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61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" name="Freeform 224"/>
            <p:cNvSpPr>
              <a:spLocks/>
            </p:cNvSpPr>
            <p:nvPr/>
          </p:nvSpPr>
          <p:spPr bwMode="auto">
            <a:xfrm>
              <a:off x="3837984" y="1797643"/>
              <a:ext cx="461905" cy="235290"/>
            </a:xfrm>
            <a:custGeom>
              <a:avLst/>
              <a:gdLst>
                <a:gd name="T0" fmla="*/ 180 w 180"/>
                <a:gd name="T1" fmla="*/ 92 h 92"/>
                <a:gd name="T2" fmla="*/ 157 w 180"/>
                <a:gd name="T3" fmla="*/ 92 h 92"/>
                <a:gd name="T4" fmla="*/ 88 w 180"/>
                <a:gd name="T5" fmla="*/ 23 h 92"/>
                <a:gd name="T6" fmla="*/ 21 w 180"/>
                <a:gd name="T7" fmla="*/ 70 h 92"/>
                <a:gd name="T8" fmla="*/ 0 w 180"/>
                <a:gd name="T9" fmla="*/ 63 h 92"/>
                <a:gd name="T10" fmla="*/ 88 w 180"/>
                <a:gd name="T11" fmla="*/ 0 h 92"/>
                <a:gd name="T12" fmla="*/ 180 w 180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2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2" name="Freeform 225"/>
            <p:cNvSpPr>
              <a:spLocks/>
            </p:cNvSpPr>
            <p:nvPr/>
          </p:nvSpPr>
          <p:spPr bwMode="auto">
            <a:xfrm>
              <a:off x="4202303" y="2021005"/>
              <a:ext cx="135536" cy="68310"/>
            </a:xfrm>
            <a:custGeom>
              <a:avLst/>
              <a:gdLst>
                <a:gd name="T0" fmla="*/ 0 w 125"/>
                <a:gd name="T1" fmla="*/ 0 h 63"/>
                <a:gd name="T2" fmla="*/ 64 w 125"/>
                <a:gd name="T3" fmla="*/ 63 h 63"/>
                <a:gd name="T4" fmla="*/ 125 w 125"/>
                <a:gd name="T5" fmla="*/ 0 h 63"/>
                <a:gd name="T6" fmla="*/ 0 w 12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63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40075" y="2678112"/>
            <a:ext cx="401728" cy="261041"/>
            <a:chOff x="7058307" y="1859447"/>
            <a:chExt cx="535637" cy="348055"/>
          </a:xfrm>
          <a:solidFill>
            <a:srgbClr val="C00000"/>
          </a:solidFill>
        </p:grpSpPr>
        <p:sp>
          <p:nvSpPr>
            <p:cNvPr id="24" name="Rectangle 240"/>
            <p:cNvSpPr>
              <a:spLocks noChangeArrowheads="1"/>
            </p:cNvSpPr>
            <p:nvPr/>
          </p:nvSpPr>
          <p:spPr bwMode="auto">
            <a:xfrm>
              <a:off x="7112521" y="1997151"/>
              <a:ext cx="127945" cy="108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5" name="Rectangle 241"/>
            <p:cNvSpPr>
              <a:spLocks noChangeArrowheads="1"/>
            </p:cNvSpPr>
            <p:nvPr/>
          </p:nvSpPr>
          <p:spPr bwMode="auto">
            <a:xfrm>
              <a:off x="7112521" y="2038354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6" name="Rectangle 242"/>
            <p:cNvSpPr>
              <a:spLocks noChangeArrowheads="1"/>
            </p:cNvSpPr>
            <p:nvPr/>
          </p:nvSpPr>
          <p:spPr bwMode="auto">
            <a:xfrm>
              <a:off x="7112521" y="2079556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7" name="Rectangle 243"/>
            <p:cNvSpPr>
              <a:spLocks noChangeArrowheads="1"/>
            </p:cNvSpPr>
            <p:nvPr/>
          </p:nvSpPr>
          <p:spPr bwMode="auto">
            <a:xfrm>
              <a:off x="7112521" y="2120759"/>
              <a:ext cx="202761" cy="130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8" name="Freeform 244"/>
            <p:cNvSpPr>
              <a:spLocks/>
            </p:cNvSpPr>
            <p:nvPr/>
          </p:nvSpPr>
          <p:spPr bwMode="auto">
            <a:xfrm>
              <a:off x="7428047" y="2038354"/>
              <a:ext cx="24939" cy="71563"/>
            </a:xfrm>
            <a:custGeom>
              <a:avLst/>
              <a:gdLst>
                <a:gd name="T0" fmla="*/ 4 w 10"/>
                <a:gd name="T1" fmla="*/ 28 h 28"/>
                <a:gd name="T2" fmla="*/ 10 w 10"/>
                <a:gd name="T3" fmla="*/ 25 h 28"/>
                <a:gd name="T4" fmla="*/ 10 w 10"/>
                <a:gd name="T5" fmla="*/ 3 h 28"/>
                <a:gd name="T6" fmla="*/ 1 w 10"/>
                <a:gd name="T7" fmla="*/ 0 h 28"/>
                <a:gd name="T8" fmla="*/ 0 w 10"/>
                <a:gd name="T9" fmla="*/ 0 h 28"/>
                <a:gd name="T10" fmla="*/ 0 w 10"/>
                <a:gd name="T11" fmla="*/ 28 h 28"/>
                <a:gd name="T12" fmla="*/ 1 w 10"/>
                <a:gd name="T13" fmla="*/ 28 h 28"/>
                <a:gd name="T14" fmla="*/ 4 w 10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8">
                  <a:moveTo>
                    <a:pt x="4" y="28"/>
                  </a:moveTo>
                  <a:cubicBezTo>
                    <a:pt x="6" y="27"/>
                    <a:pt x="8" y="26"/>
                    <a:pt x="10" y="2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2" y="28"/>
                    <a:pt x="3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9" name="Freeform 245"/>
            <p:cNvSpPr>
              <a:spLocks noEditPoints="1"/>
            </p:cNvSpPr>
            <p:nvPr/>
          </p:nvSpPr>
          <p:spPr bwMode="auto">
            <a:xfrm>
              <a:off x="7058307" y="1859447"/>
              <a:ext cx="394679" cy="348055"/>
            </a:xfrm>
            <a:custGeom>
              <a:avLst/>
              <a:gdLst>
                <a:gd name="T0" fmla="*/ 145 w 154"/>
                <a:gd name="T1" fmla="*/ 125 h 136"/>
                <a:gd name="T2" fmla="*/ 144 w 154"/>
                <a:gd name="T3" fmla="*/ 125 h 136"/>
                <a:gd name="T4" fmla="*/ 144 w 154"/>
                <a:gd name="T5" fmla="*/ 127 h 136"/>
                <a:gd name="T6" fmla="*/ 10 w 154"/>
                <a:gd name="T7" fmla="*/ 127 h 136"/>
                <a:gd name="T8" fmla="*/ 10 w 154"/>
                <a:gd name="T9" fmla="*/ 34 h 136"/>
                <a:gd name="T10" fmla="*/ 144 w 154"/>
                <a:gd name="T11" fmla="*/ 34 h 136"/>
                <a:gd name="T12" fmla="*/ 144 w 154"/>
                <a:gd name="T13" fmla="*/ 43 h 136"/>
                <a:gd name="T14" fmla="*/ 145 w 154"/>
                <a:gd name="T15" fmla="*/ 43 h 136"/>
                <a:gd name="T16" fmla="*/ 154 w 154"/>
                <a:gd name="T17" fmla="*/ 44 h 136"/>
                <a:gd name="T18" fmla="*/ 154 w 154"/>
                <a:gd name="T19" fmla="*/ 5 h 136"/>
                <a:gd name="T20" fmla="*/ 149 w 154"/>
                <a:gd name="T21" fmla="*/ 0 h 136"/>
                <a:gd name="T22" fmla="*/ 5 w 154"/>
                <a:gd name="T23" fmla="*/ 0 h 136"/>
                <a:gd name="T24" fmla="*/ 0 w 154"/>
                <a:gd name="T25" fmla="*/ 5 h 136"/>
                <a:gd name="T26" fmla="*/ 0 w 154"/>
                <a:gd name="T27" fmla="*/ 132 h 136"/>
                <a:gd name="T28" fmla="*/ 5 w 154"/>
                <a:gd name="T29" fmla="*/ 136 h 136"/>
                <a:gd name="T30" fmla="*/ 149 w 154"/>
                <a:gd name="T31" fmla="*/ 136 h 136"/>
                <a:gd name="T32" fmla="*/ 154 w 154"/>
                <a:gd name="T33" fmla="*/ 132 h 136"/>
                <a:gd name="T34" fmla="*/ 154 w 154"/>
                <a:gd name="T35" fmla="*/ 124 h 136"/>
                <a:gd name="T36" fmla="*/ 145 w 154"/>
                <a:gd name="T37" fmla="*/ 125 h 136"/>
                <a:gd name="T38" fmla="*/ 137 w 154"/>
                <a:gd name="T39" fmla="*/ 10 h 136"/>
                <a:gd name="T40" fmla="*/ 144 w 154"/>
                <a:gd name="T41" fmla="*/ 17 h 136"/>
                <a:gd name="T42" fmla="*/ 137 w 154"/>
                <a:gd name="T43" fmla="*/ 23 h 136"/>
                <a:gd name="T44" fmla="*/ 131 w 154"/>
                <a:gd name="T45" fmla="*/ 17 h 136"/>
                <a:gd name="T46" fmla="*/ 137 w 154"/>
                <a:gd name="T47" fmla="*/ 10 h 136"/>
                <a:gd name="T48" fmla="*/ 118 w 154"/>
                <a:gd name="T49" fmla="*/ 10 h 136"/>
                <a:gd name="T50" fmla="*/ 125 w 154"/>
                <a:gd name="T51" fmla="*/ 17 h 136"/>
                <a:gd name="T52" fmla="*/ 118 w 154"/>
                <a:gd name="T53" fmla="*/ 23 h 136"/>
                <a:gd name="T54" fmla="*/ 112 w 154"/>
                <a:gd name="T55" fmla="*/ 17 h 136"/>
                <a:gd name="T56" fmla="*/ 118 w 154"/>
                <a:gd name="T57" fmla="*/ 10 h 136"/>
                <a:gd name="T58" fmla="*/ 99 w 154"/>
                <a:gd name="T59" fmla="*/ 10 h 136"/>
                <a:gd name="T60" fmla="*/ 106 w 154"/>
                <a:gd name="T61" fmla="*/ 17 h 136"/>
                <a:gd name="T62" fmla="*/ 99 w 154"/>
                <a:gd name="T63" fmla="*/ 23 h 136"/>
                <a:gd name="T64" fmla="*/ 93 w 154"/>
                <a:gd name="T65" fmla="*/ 17 h 136"/>
                <a:gd name="T66" fmla="*/ 99 w 154"/>
                <a:gd name="T67" fmla="*/ 1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4" h="136">
                  <a:moveTo>
                    <a:pt x="145" y="125"/>
                  </a:moveTo>
                  <a:cubicBezTo>
                    <a:pt x="144" y="125"/>
                    <a:pt x="144" y="125"/>
                    <a:pt x="144" y="125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3"/>
                    <a:pt x="144" y="43"/>
                    <a:pt x="145" y="43"/>
                  </a:cubicBezTo>
                  <a:cubicBezTo>
                    <a:pt x="148" y="43"/>
                    <a:pt x="151" y="43"/>
                    <a:pt x="154" y="44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4" y="2"/>
                    <a:pt x="152" y="0"/>
                    <a:pt x="14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4"/>
                    <a:pt x="2" y="136"/>
                    <a:pt x="5" y="136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52" y="136"/>
                    <a:pt x="154" y="134"/>
                    <a:pt x="154" y="132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1" y="124"/>
                    <a:pt x="148" y="125"/>
                    <a:pt x="145" y="125"/>
                  </a:cubicBezTo>
                  <a:close/>
                  <a:moveTo>
                    <a:pt x="137" y="10"/>
                  </a:moveTo>
                  <a:cubicBezTo>
                    <a:pt x="141" y="10"/>
                    <a:pt x="144" y="13"/>
                    <a:pt x="144" y="17"/>
                  </a:cubicBezTo>
                  <a:cubicBezTo>
                    <a:pt x="144" y="20"/>
                    <a:pt x="141" y="23"/>
                    <a:pt x="137" y="23"/>
                  </a:cubicBezTo>
                  <a:cubicBezTo>
                    <a:pt x="134" y="23"/>
                    <a:pt x="131" y="20"/>
                    <a:pt x="131" y="17"/>
                  </a:cubicBezTo>
                  <a:cubicBezTo>
                    <a:pt x="131" y="13"/>
                    <a:pt x="134" y="10"/>
                    <a:pt x="137" y="10"/>
                  </a:cubicBezTo>
                  <a:close/>
                  <a:moveTo>
                    <a:pt x="118" y="10"/>
                  </a:moveTo>
                  <a:cubicBezTo>
                    <a:pt x="122" y="10"/>
                    <a:pt x="125" y="13"/>
                    <a:pt x="125" y="17"/>
                  </a:cubicBezTo>
                  <a:cubicBezTo>
                    <a:pt x="125" y="20"/>
                    <a:pt x="122" y="23"/>
                    <a:pt x="118" y="23"/>
                  </a:cubicBezTo>
                  <a:cubicBezTo>
                    <a:pt x="115" y="23"/>
                    <a:pt x="112" y="20"/>
                    <a:pt x="112" y="17"/>
                  </a:cubicBezTo>
                  <a:cubicBezTo>
                    <a:pt x="112" y="13"/>
                    <a:pt x="115" y="10"/>
                    <a:pt x="118" y="10"/>
                  </a:cubicBezTo>
                  <a:close/>
                  <a:moveTo>
                    <a:pt x="99" y="10"/>
                  </a:moveTo>
                  <a:cubicBezTo>
                    <a:pt x="103" y="10"/>
                    <a:pt x="106" y="13"/>
                    <a:pt x="106" y="17"/>
                  </a:cubicBezTo>
                  <a:cubicBezTo>
                    <a:pt x="106" y="20"/>
                    <a:pt x="103" y="23"/>
                    <a:pt x="99" y="23"/>
                  </a:cubicBezTo>
                  <a:cubicBezTo>
                    <a:pt x="96" y="23"/>
                    <a:pt x="93" y="20"/>
                    <a:pt x="93" y="17"/>
                  </a:cubicBezTo>
                  <a:cubicBezTo>
                    <a:pt x="93" y="13"/>
                    <a:pt x="96" y="10"/>
                    <a:pt x="9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0" name="Freeform 246"/>
            <p:cNvSpPr>
              <a:spLocks noEditPoints="1"/>
            </p:cNvSpPr>
            <p:nvPr/>
          </p:nvSpPr>
          <p:spPr bwMode="auto">
            <a:xfrm>
              <a:off x="7335884" y="1979802"/>
              <a:ext cx="258060" cy="210351"/>
            </a:xfrm>
            <a:custGeom>
              <a:avLst/>
              <a:gdLst>
                <a:gd name="T0" fmla="*/ 96 w 101"/>
                <a:gd name="T1" fmla="*/ 68 h 82"/>
                <a:gd name="T2" fmla="*/ 77 w 101"/>
                <a:gd name="T3" fmla="*/ 55 h 82"/>
                <a:gd name="T4" fmla="*/ 71 w 101"/>
                <a:gd name="T5" fmla="*/ 54 h 82"/>
                <a:gd name="T6" fmla="*/ 69 w 101"/>
                <a:gd name="T7" fmla="*/ 55 h 82"/>
                <a:gd name="T8" fmla="*/ 66 w 101"/>
                <a:gd name="T9" fmla="*/ 53 h 82"/>
                <a:gd name="T10" fmla="*/ 69 w 101"/>
                <a:gd name="T11" fmla="*/ 29 h 82"/>
                <a:gd name="T12" fmla="*/ 29 w 101"/>
                <a:gd name="T13" fmla="*/ 4 h 82"/>
                <a:gd name="T14" fmla="*/ 4 w 101"/>
                <a:gd name="T15" fmla="*/ 45 h 82"/>
                <a:gd name="T16" fmla="*/ 45 w 101"/>
                <a:gd name="T17" fmla="*/ 70 h 82"/>
                <a:gd name="T18" fmla="*/ 62 w 101"/>
                <a:gd name="T19" fmla="*/ 59 h 82"/>
                <a:gd name="T20" fmla="*/ 66 w 101"/>
                <a:gd name="T21" fmla="*/ 61 h 82"/>
                <a:gd name="T22" fmla="*/ 69 w 101"/>
                <a:gd name="T23" fmla="*/ 68 h 82"/>
                <a:gd name="T24" fmla="*/ 88 w 101"/>
                <a:gd name="T25" fmla="*/ 80 h 82"/>
                <a:gd name="T26" fmla="*/ 94 w 101"/>
                <a:gd name="T27" fmla="*/ 81 h 82"/>
                <a:gd name="T28" fmla="*/ 99 w 101"/>
                <a:gd name="T29" fmla="*/ 78 h 82"/>
                <a:gd name="T30" fmla="*/ 96 w 101"/>
                <a:gd name="T31" fmla="*/ 68 h 82"/>
                <a:gd name="T32" fmla="*/ 42 w 101"/>
                <a:gd name="T33" fmla="*/ 58 h 82"/>
                <a:gd name="T34" fmla="*/ 16 w 101"/>
                <a:gd name="T35" fmla="*/ 42 h 82"/>
                <a:gd name="T36" fmla="*/ 32 w 101"/>
                <a:gd name="T37" fmla="*/ 16 h 82"/>
                <a:gd name="T38" fmla="*/ 58 w 101"/>
                <a:gd name="T39" fmla="*/ 32 h 82"/>
                <a:gd name="T40" fmla="*/ 42 w 101"/>
                <a:gd name="T41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82">
                  <a:moveTo>
                    <a:pt x="96" y="68"/>
                  </a:moveTo>
                  <a:cubicBezTo>
                    <a:pt x="77" y="55"/>
                    <a:pt x="77" y="55"/>
                    <a:pt x="77" y="55"/>
                  </a:cubicBezTo>
                  <a:cubicBezTo>
                    <a:pt x="75" y="54"/>
                    <a:pt x="73" y="54"/>
                    <a:pt x="71" y="54"/>
                  </a:cubicBezTo>
                  <a:cubicBezTo>
                    <a:pt x="71" y="54"/>
                    <a:pt x="70" y="55"/>
                    <a:pt x="69" y="55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70" y="46"/>
                    <a:pt x="71" y="37"/>
                    <a:pt x="69" y="29"/>
                  </a:cubicBezTo>
                  <a:cubicBezTo>
                    <a:pt x="65" y="11"/>
                    <a:pt x="47" y="0"/>
                    <a:pt x="29" y="4"/>
                  </a:cubicBezTo>
                  <a:cubicBezTo>
                    <a:pt x="11" y="9"/>
                    <a:pt x="0" y="27"/>
                    <a:pt x="4" y="45"/>
                  </a:cubicBezTo>
                  <a:cubicBezTo>
                    <a:pt x="8" y="63"/>
                    <a:pt x="27" y="74"/>
                    <a:pt x="45" y="70"/>
                  </a:cubicBezTo>
                  <a:cubicBezTo>
                    <a:pt x="52" y="68"/>
                    <a:pt x="58" y="64"/>
                    <a:pt x="62" y="59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5" y="63"/>
                    <a:pt x="67" y="66"/>
                    <a:pt x="69" y="68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0" y="81"/>
                    <a:pt x="92" y="82"/>
                    <a:pt x="94" y="81"/>
                  </a:cubicBezTo>
                  <a:cubicBezTo>
                    <a:pt x="96" y="81"/>
                    <a:pt x="98" y="80"/>
                    <a:pt x="99" y="78"/>
                  </a:cubicBezTo>
                  <a:cubicBezTo>
                    <a:pt x="101" y="75"/>
                    <a:pt x="100" y="70"/>
                    <a:pt x="96" y="68"/>
                  </a:cubicBezTo>
                  <a:close/>
                  <a:moveTo>
                    <a:pt x="42" y="58"/>
                  </a:moveTo>
                  <a:cubicBezTo>
                    <a:pt x="30" y="61"/>
                    <a:pt x="19" y="54"/>
                    <a:pt x="16" y="42"/>
                  </a:cubicBezTo>
                  <a:cubicBezTo>
                    <a:pt x="13" y="30"/>
                    <a:pt x="20" y="19"/>
                    <a:pt x="32" y="16"/>
                  </a:cubicBezTo>
                  <a:cubicBezTo>
                    <a:pt x="43" y="13"/>
                    <a:pt x="55" y="20"/>
                    <a:pt x="58" y="32"/>
                  </a:cubicBezTo>
                  <a:cubicBezTo>
                    <a:pt x="60" y="43"/>
                    <a:pt x="53" y="55"/>
                    <a:pt x="4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715176" y="3298670"/>
            <a:ext cx="401728" cy="296010"/>
            <a:chOff x="5958843" y="1820413"/>
            <a:chExt cx="535637" cy="394680"/>
          </a:xfrm>
          <a:solidFill>
            <a:srgbClr val="C00000"/>
          </a:solidFill>
        </p:grpSpPr>
        <p:sp>
          <p:nvSpPr>
            <p:cNvPr id="32" name="Freeform 248"/>
            <p:cNvSpPr>
              <a:spLocks/>
            </p:cNvSpPr>
            <p:nvPr/>
          </p:nvSpPr>
          <p:spPr bwMode="auto">
            <a:xfrm>
              <a:off x="5958843" y="1820413"/>
              <a:ext cx="376247" cy="358898"/>
            </a:xfrm>
            <a:custGeom>
              <a:avLst/>
              <a:gdLst>
                <a:gd name="T0" fmla="*/ 61 w 147"/>
                <a:gd name="T1" fmla="*/ 105 h 140"/>
                <a:gd name="T2" fmla="*/ 54 w 147"/>
                <a:gd name="T3" fmla="*/ 103 h 140"/>
                <a:gd name="T4" fmla="*/ 53 w 147"/>
                <a:gd name="T5" fmla="*/ 103 h 140"/>
                <a:gd name="T6" fmla="*/ 52 w 147"/>
                <a:gd name="T7" fmla="*/ 103 h 140"/>
                <a:gd name="T8" fmla="*/ 33 w 147"/>
                <a:gd name="T9" fmla="*/ 111 h 140"/>
                <a:gd name="T10" fmla="*/ 38 w 147"/>
                <a:gd name="T11" fmla="*/ 97 h 140"/>
                <a:gd name="T12" fmla="*/ 34 w 147"/>
                <a:gd name="T13" fmla="*/ 94 h 140"/>
                <a:gd name="T14" fmla="*/ 13 w 147"/>
                <a:gd name="T15" fmla="*/ 60 h 140"/>
                <a:gd name="T16" fmla="*/ 79 w 147"/>
                <a:gd name="T17" fmla="*/ 13 h 140"/>
                <a:gd name="T18" fmla="*/ 128 w 147"/>
                <a:gd name="T19" fmla="*/ 29 h 140"/>
                <a:gd name="T20" fmla="*/ 137 w 147"/>
                <a:gd name="T21" fmla="*/ 29 h 140"/>
                <a:gd name="T22" fmla="*/ 147 w 147"/>
                <a:gd name="T23" fmla="*/ 29 h 140"/>
                <a:gd name="T24" fmla="*/ 79 w 147"/>
                <a:gd name="T25" fmla="*/ 0 h 140"/>
                <a:gd name="T26" fmla="*/ 0 w 147"/>
                <a:gd name="T27" fmla="*/ 60 h 140"/>
                <a:gd name="T28" fmla="*/ 22 w 147"/>
                <a:gd name="T29" fmla="*/ 102 h 140"/>
                <a:gd name="T30" fmla="*/ 9 w 147"/>
                <a:gd name="T31" fmla="*/ 140 h 140"/>
                <a:gd name="T32" fmla="*/ 24 w 147"/>
                <a:gd name="T33" fmla="*/ 131 h 140"/>
                <a:gd name="T34" fmla="*/ 51 w 147"/>
                <a:gd name="T35" fmla="*/ 117 h 140"/>
                <a:gd name="T36" fmla="*/ 70 w 147"/>
                <a:gd name="T37" fmla="*/ 120 h 140"/>
                <a:gd name="T38" fmla="*/ 61 w 147"/>
                <a:gd name="T39" fmla="*/ 10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0">
                  <a:moveTo>
                    <a:pt x="61" y="105"/>
                  </a:moveTo>
                  <a:cubicBezTo>
                    <a:pt x="59" y="105"/>
                    <a:pt x="56" y="104"/>
                    <a:pt x="54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0" y="103"/>
                    <a:pt x="48" y="103"/>
                    <a:pt x="33" y="111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21" y="85"/>
                    <a:pt x="13" y="73"/>
                    <a:pt x="13" y="60"/>
                  </a:cubicBezTo>
                  <a:cubicBezTo>
                    <a:pt x="13" y="34"/>
                    <a:pt x="43" y="13"/>
                    <a:pt x="79" y="13"/>
                  </a:cubicBezTo>
                  <a:cubicBezTo>
                    <a:pt x="99" y="13"/>
                    <a:pt x="116" y="19"/>
                    <a:pt x="128" y="29"/>
                  </a:cubicBezTo>
                  <a:cubicBezTo>
                    <a:pt x="131" y="29"/>
                    <a:pt x="134" y="29"/>
                    <a:pt x="137" y="29"/>
                  </a:cubicBezTo>
                  <a:cubicBezTo>
                    <a:pt x="140" y="29"/>
                    <a:pt x="143" y="29"/>
                    <a:pt x="147" y="29"/>
                  </a:cubicBezTo>
                  <a:cubicBezTo>
                    <a:pt x="133" y="12"/>
                    <a:pt x="108" y="0"/>
                    <a:pt x="79" y="0"/>
                  </a:cubicBezTo>
                  <a:cubicBezTo>
                    <a:pt x="35" y="0"/>
                    <a:pt x="0" y="27"/>
                    <a:pt x="0" y="60"/>
                  </a:cubicBezTo>
                  <a:cubicBezTo>
                    <a:pt x="0" y="76"/>
                    <a:pt x="8" y="91"/>
                    <a:pt x="22" y="102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35" y="125"/>
                    <a:pt x="47" y="118"/>
                    <a:pt x="51" y="117"/>
                  </a:cubicBezTo>
                  <a:cubicBezTo>
                    <a:pt x="57" y="118"/>
                    <a:pt x="63" y="119"/>
                    <a:pt x="70" y="120"/>
                  </a:cubicBezTo>
                  <a:cubicBezTo>
                    <a:pt x="66" y="115"/>
                    <a:pt x="63" y="110"/>
                    <a:pt x="6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3" name="Freeform 249"/>
            <p:cNvSpPr>
              <a:spLocks noEditPoints="1"/>
            </p:cNvSpPr>
            <p:nvPr/>
          </p:nvSpPr>
          <p:spPr bwMode="auto">
            <a:xfrm>
              <a:off x="6125823" y="1912577"/>
              <a:ext cx="368657" cy="302516"/>
            </a:xfrm>
            <a:custGeom>
              <a:avLst/>
              <a:gdLst>
                <a:gd name="T0" fmla="*/ 144 w 144"/>
                <a:gd name="T1" fmla="*/ 53 h 118"/>
                <a:gd name="T2" fmla="*/ 72 w 144"/>
                <a:gd name="T3" fmla="*/ 0 h 118"/>
                <a:gd name="T4" fmla="*/ 0 w 144"/>
                <a:gd name="T5" fmla="*/ 53 h 118"/>
                <a:gd name="T6" fmla="*/ 72 w 144"/>
                <a:gd name="T7" fmla="*/ 107 h 118"/>
                <a:gd name="T8" fmla="*/ 99 w 144"/>
                <a:gd name="T9" fmla="*/ 103 h 118"/>
                <a:gd name="T10" fmla="*/ 130 w 144"/>
                <a:gd name="T11" fmla="*/ 118 h 118"/>
                <a:gd name="T12" fmla="*/ 121 w 144"/>
                <a:gd name="T13" fmla="*/ 93 h 118"/>
                <a:gd name="T14" fmla="*/ 144 w 144"/>
                <a:gd name="T15" fmla="*/ 53 h 118"/>
                <a:gd name="T16" fmla="*/ 44 w 144"/>
                <a:gd name="T17" fmla="*/ 61 h 118"/>
                <a:gd name="T18" fmla="*/ 38 w 144"/>
                <a:gd name="T19" fmla="*/ 57 h 118"/>
                <a:gd name="T20" fmla="*/ 31 w 144"/>
                <a:gd name="T21" fmla="*/ 61 h 118"/>
                <a:gd name="T22" fmla="*/ 33 w 144"/>
                <a:gd name="T23" fmla="*/ 53 h 118"/>
                <a:gd name="T24" fmla="*/ 27 w 144"/>
                <a:gd name="T25" fmla="*/ 48 h 118"/>
                <a:gd name="T26" fmla="*/ 35 w 144"/>
                <a:gd name="T27" fmla="*/ 47 h 118"/>
                <a:gd name="T28" fmla="*/ 38 w 144"/>
                <a:gd name="T29" fmla="*/ 41 h 118"/>
                <a:gd name="T30" fmla="*/ 41 w 144"/>
                <a:gd name="T31" fmla="*/ 47 h 118"/>
                <a:gd name="T32" fmla="*/ 48 w 144"/>
                <a:gd name="T33" fmla="*/ 48 h 118"/>
                <a:gd name="T34" fmla="*/ 43 w 144"/>
                <a:gd name="T35" fmla="*/ 53 h 118"/>
                <a:gd name="T36" fmla="*/ 44 w 144"/>
                <a:gd name="T37" fmla="*/ 61 h 118"/>
                <a:gd name="T38" fmla="*/ 82 w 144"/>
                <a:gd name="T39" fmla="*/ 64 h 118"/>
                <a:gd name="T40" fmla="*/ 72 w 144"/>
                <a:gd name="T41" fmla="*/ 58 h 118"/>
                <a:gd name="T42" fmla="*/ 62 w 144"/>
                <a:gd name="T43" fmla="*/ 64 h 118"/>
                <a:gd name="T44" fmla="*/ 64 w 144"/>
                <a:gd name="T45" fmla="*/ 52 h 118"/>
                <a:gd name="T46" fmla="*/ 56 w 144"/>
                <a:gd name="T47" fmla="*/ 44 h 118"/>
                <a:gd name="T48" fmla="*/ 67 w 144"/>
                <a:gd name="T49" fmla="*/ 43 h 118"/>
                <a:gd name="T50" fmla="*/ 72 w 144"/>
                <a:gd name="T51" fmla="*/ 33 h 118"/>
                <a:gd name="T52" fmla="*/ 77 w 144"/>
                <a:gd name="T53" fmla="*/ 43 h 118"/>
                <a:gd name="T54" fmla="*/ 88 w 144"/>
                <a:gd name="T55" fmla="*/ 44 h 118"/>
                <a:gd name="T56" fmla="*/ 80 w 144"/>
                <a:gd name="T57" fmla="*/ 52 h 118"/>
                <a:gd name="T58" fmla="*/ 82 w 144"/>
                <a:gd name="T59" fmla="*/ 64 h 118"/>
                <a:gd name="T60" fmla="*/ 112 w 144"/>
                <a:gd name="T61" fmla="*/ 61 h 118"/>
                <a:gd name="T62" fmla="*/ 106 w 144"/>
                <a:gd name="T63" fmla="*/ 57 h 118"/>
                <a:gd name="T64" fmla="*/ 99 w 144"/>
                <a:gd name="T65" fmla="*/ 61 h 118"/>
                <a:gd name="T66" fmla="*/ 101 w 144"/>
                <a:gd name="T67" fmla="*/ 53 h 118"/>
                <a:gd name="T68" fmla="*/ 95 w 144"/>
                <a:gd name="T69" fmla="*/ 48 h 118"/>
                <a:gd name="T70" fmla="*/ 103 w 144"/>
                <a:gd name="T71" fmla="*/ 47 h 118"/>
                <a:gd name="T72" fmla="*/ 106 w 144"/>
                <a:gd name="T73" fmla="*/ 41 h 118"/>
                <a:gd name="T74" fmla="*/ 109 w 144"/>
                <a:gd name="T75" fmla="*/ 47 h 118"/>
                <a:gd name="T76" fmla="*/ 116 w 144"/>
                <a:gd name="T77" fmla="*/ 48 h 118"/>
                <a:gd name="T78" fmla="*/ 111 w 144"/>
                <a:gd name="T79" fmla="*/ 53 h 118"/>
                <a:gd name="T80" fmla="*/ 112 w 144"/>
                <a:gd name="T81" fmla="*/ 6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18">
                  <a:moveTo>
                    <a:pt x="144" y="53"/>
                  </a:moveTo>
                  <a:cubicBezTo>
                    <a:pt x="144" y="24"/>
                    <a:pt x="112" y="0"/>
                    <a:pt x="72" y="0"/>
                  </a:cubicBezTo>
                  <a:cubicBezTo>
                    <a:pt x="32" y="0"/>
                    <a:pt x="0" y="24"/>
                    <a:pt x="0" y="53"/>
                  </a:cubicBezTo>
                  <a:cubicBezTo>
                    <a:pt x="0" y="83"/>
                    <a:pt x="32" y="107"/>
                    <a:pt x="72" y="107"/>
                  </a:cubicBezTo>
                  <a:cubicBezTo>
                    <a:pt x="82" y="107"/>
                    <a:pt x="91" y="105"/>
                    <a:pt x="99" y="103"/>
                  </a:cubicBezTo>
                  <a:cubicBezTo>
                    <a:pt x="102" y="102"/>
                    <a:pt x="130" y="118"/>
                    <a:pt x="130" y="118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35" y="83"/>
                    <a:pt x="144" y="69"/>
                    <a:pt x="144" y="53"/>
                  </a:cubicBezTo>
                  <a:close/>
                  <a:moveTo>
                    <a:pt x="44" y="61"/>
                  </a:moveTo>
                  <a:cubicBezTo>
                    <a:pt x="38" y="57"/>
                    <a:pt x="38" y="57"/>
                    <a:pt x="38" y="57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3" y="53"/>
                    <a:pt x="43" y="53"/>
                    <a:pt x="43" y="53"/>
                  </a:cubicBezTo>
                  <a:lnTo>
                    <a:pt x="44" y="61"/>
                  </a:lnTo>
                  <a:close/>
                  <a:moveTo>
                    <a:pt x="82" y="64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0" y="52"/>
                    <a:pt x="80" y="52"/>
                    <a:pt x="80" y="52"/>
                  </a:cubicBezTo>
                  <a:lnTo>
                    <a:pt x="82" y="64"/>
                  </a:lnTo>
                  <a:close/>
                  <a:moveTo>
                    <a:pt x="112" y="61"/>
                  </a:moveTo>
                  <a:cubicBezTo>
                    <a:pt x="106" y="57"/>
                    <a:pt x="106" y="57"/>
                    <a:pt x="106" y="57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1" y="53"/>
                    <a:pt x="111" y="53"/>
                    <a:pt x="111" y="53"/>
                  </a:cubicBezTo>
                  <a:lnTo>
                    <a:pt x="11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18357" y="1356135"/>
            <a:ext cx="1814275" cy="873615"/>
            <a:chOff x="1224476" y="2024080"/>
            <a:chExt cx="2419033" cy="1164820"/>
          </a:xfrm>
        </p:grpSpPr>
        <p:grpSp>
          <p:nvGrpSpPr>
            <p:cNvPr id="35" name="组合 34"/>
            <p:cNvGrpSpPr/>
            <p:nvPr/>
          </p:nvGrpSpPr>
          <p:grpSpPr>
            <a:xfrm>
              <a:off x="1224476" y="2395944"/>
              <a:ext cx="2349786" cy="792956"/>
              <a:chOff x="1690972" y="2476067"/>
              <a:chExt cx="2349786" cy="792956"/>
            </a:xfrm>
          </p:grpSpPr>
          <p:sp>
            <p:nvSpPr>
              <p:cNvPr id="37" name="文本框 36"/>
              <p:cNvSpPr txBox="1"/>
              <p:nvPr/>
            </p:nvSpPr>
            <p:spPr bwMode="auto">
              <a:xfrm>
                <a:off x="1787319" y="2684247"/>
                <a:ext cx="2253439" cy="584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900" dirty="0">
                    <a:solidFill>
                      <a:srgbClr val="5E5E5E"/>
                    </a:solidFill>
                    <a:latin typeface="微软雅黑"/>
                    <a:ea typeface="微软雅黑"/>
                    <a:cs typeface="Lato Light" charset="0"/>
                    <a:sym typeface="Lato Light" charset="0"/>
                  </a:rPr>
                  <a:t>此处添加详细文本描述，建议与标题相关并符合</a:t>
                </a:r>
                <a:endParaRPr lang="en-US" altLang="zh-CN" sz="900" dirty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 bwMode="auto">
              <a:xfrm>
                <a:off x="1690972" y="2476067"/>
                <a:ext cx="2349783" cy="338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defRPr/>
                </a:pPr>
                <a:r>
                  <a:rPr lang="zh-CN" altLang="en-US" sz="1050" spc="75" dirty="0">
                    <a:solidFill>
                      <a:srgbClr val="5E5E5E"/>
                    </a:solidFill>
                    <a:latin typeface="微软雅黑"/>
                    <a:ea typeface="微软雅黑"/>
                  </a:rPr>
                  <a:t>在此添加标题</a:t>
                </a:r>
              </a:p>
            </p:txBody>
          </p:sp>
        </p:grpSp>
        <p:sp>
          <p:nvSpPr>
            <p:cNvPr id="36" name="矩形 35"/>
            <p:cNvSpPr/>
            <p:nvPr/>
          </p:nvSpPr>
          <p:spPr>
            <a:xfrm>
              <a:off x="3012567" y="2024080"/>
              <a:ext cx="63094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pc="75" dirty="0">
                  <a:solidFill>
                    <a:srgbClr val="5E5E5E"/>
                  </a:solidFill>
                  <a:latin typeface="微软雅黑"/>
                  <a:ea typeface="微软雅黑"/>
                </a:rPr>
                <a:t>01</a:t>
              </a:r>
              <a:endParaRPr lang="zh-CN" altLang="en-US" dirty="0">
                <a:solidFill>
                  <a:srgbClr val="5E5E5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18357" y="2365785"/>
            <a:ext cx="1814276" cy="873615"/>
            <a:chOff x="1224476" y="2024080"/>
            <a:chExt cx="2419034" cy="1164820"/>
          </a:xfrm>
        </p:grpSpPr>
        <p:grpSp>
          <p:nvGrpSpPr>
            <p:cNvPr id="40" name="组合 39"/>
            <p:cNvGrpSpPr/>
            <p:nvPr/>
          </p:nvGrpSpPr>
          <p:grpSpPr>
            <a:xfrm>
              <a:off x="1224476" y="2395944"/>
              <a:ext cx="2349786" cy="792956"/>
              <a:chOff x="1690972" y="2476067"/>
              <a:chExt cx="2349786" cy="792956"/>
            </a:xfrm>
          </p:grpSpPr>
          <p:sp>
            <p:nvSpPr>
              <p:cNvPr id="42" name="文本框 41"/>
              <p:cNvSpPr txBox="1"/>
              <p:nvPr/>
            </p:nvSpPr>
            <p:spPr bwMode="auto">
              <a:xfrm>
                <a:off x="1787319" y="2684247"/>
                <a:ext cx="2253439" cy="584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900" dirty="0">
                    <a:solidFill>
                      <a:srgbClr val="5E5E5E"/>
                    </a:solidFill>
                    <a:latin typeface="微软雅黑"/>
                    <a:ea typeface="微软雅黑"/>
                    <a:cs typeface="Lato Light" charset="0"/>
                    <a:sym typeface="Lato Light" charset="0"/>
                  </a:rPr>
                  <a:t>此处添加详细文本描述，建议与标题相关并符合</a:t>
                </a:r>
                <a:endParaRPr lang="en-US" altLang="zh-CN" sz="900" dirty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 bwMode="auto">
              <a:xfrm>
                <a:off x="1690972" y="2476067"/>
                <a:ext cx="2349783" cy="338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defRPr/>
                </a:pPr>
                <a:r>
                  <a:rPr lang="zh-CN" altLang="en-US" sz="1050" spc="75" dirty="0">
                    <a:solidFill>
                      <a:srgbClr val="5E5E5E"/>
                    </a:solidFill>
                    <a:latin typeface="微软雅黑"/>
                    <a:ea typeface="微软雅黑"/>
                  </a:rPr>
                  <a:t>在此添加标题</a:t>
                </a: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3012569" y="2024080"/>
              <a:ext cx="63094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pc="75" dirty="0">
                  <a:solidFill>
                    <a:srgbClr val="5E5E5E"/>
                  </a:solidFill>
                  <a:latin typeface="微软雅黑"/>
                  <a:ea typeface="微软雅黑"/>
                </a:rPr>
                <a:t>02</a:t>
              </a:r>
              <a:endParaRPr lang="zh-CN" altLang="en-US" dirty="0">
                <a:solidFill>
                  <a:srgbClr val="5E5E5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18357" y="3375435"/>
            <a:ext cx="1814275" cy="873615"/>
            <a:chOff x="1224476" y="2024080"/>
            <a:chExt cx="2419032" cy="1164820"/>
          </a:xfrm>
        </p:grpSpPr>
        <p:grpSp>
          <p:nvGrpSpPr>
            <p:cNvPr id="45" name="组合 44"/>
            <p:cNvGrpSpPr/>
            <p:nvPr/>
          </p:nvGrpSpPr>
          <p:grpSpPr>
            <a:xfrm>
              <a:off x="1224476" y="2395944"/>
              <a:ext cx="2349786" cy="792956"/>
              <a:chOff x="1690972" y="2476067"/>
              <a:chExt cx="2349786" cy="792956"/>
            </a:xfrm>
          </p:grpSpPr>
          <p:sp>
            <p:nvSpPr>
              <p:cNvPr id="47" name="文本框 46"/>
              <p:cNvSpPr txBox="1"/>
              <p:nvPr/>
            </p:nvSpPr>
            <p:spPr bwMode="auto">
              <a:xfrm>
                <a:off x="1787319" y="2684247"/>
                <a:ext cx="2253439" cy="584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900" dirty="0">
                    <a:solidFill>
                      <a:srgbClr val="5E5E5E"/>
                    </a:solidFill>
                    <a:latin typeface="微软雅黑"/>
                    <a:ea typeface="微软雅黑"/>
                    <a:cs typeface="Lato Light" charset="0"/>
                    <a:sym typeface="Lato Light" charset="0"/>
                  </a:rPr>
                  <a:t>此处添加详细文本描述，建议与标题相关并符合</a:t>
                </a:r>
                <a:endParaRPr lang="en-US" altLang="zh-CN" sz="900" dirty="0">
                  <a:solidFill>
                    <a:srgbClr val="5E5E5E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 bwMode="auto">
              <a:xfrm>
                <a:off x="1690972" y="2476067"/>
                <a:ext cx="2349783" cy="338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defRPr/>
                </a:pPr>
                <a:r>
                  <a:rPr lang="zh-CN" altLang="en-US" sz="1050" spc="75" dirty="0">
                    <a:solidFill>
                      <a:srgbClr val="5E5E5E"/>
                    </a:solidFill>
                    <a:latin typeface="微软雅黑"/>
                    <a:ea typeface="微软雅黑"/>
                  </a:rPr>
                  <a:t>在此添加标题</a:t>
                </a:r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3012567" y="2024080"/>
              <a:ext cx="63094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pc="75" dirty="0">
                  <a:solidFill>
                    <a:srgbClr val="5E5E5E"/>
                  </a:solidFill>
                  <a:latin typeface="微软雅黑"/>
                  <a:ea typeface="微软雅黑"/>
                </a:rPr>
                <a:t>03</a:t>
              </a:r>
              <a:endParaRPr lang="zh-CN" altLang="en-US" dirty="0">
                <a:solidFill>
                  <a:srgbClr val="5E5E5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5939078" y="2608633"/>
            <a:ext cx="227978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dirty="0">
                <a:solidFill>
                  <a:srgbClr val="5E5E5E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</a:t>
            </a:r>
            <a:endParaRPr lang="en-US" altLang="zh-CN" sz="900" dirty="0">
              <a:solidFill>
                <a:srgbClr val="5E5E5E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939077" y="2362890"/>
            <a:ext cx="157614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13" dirty="0">
                <a:solidFill>
                  <a:srgbClr val="5E5E5E"/>
                </a:solidFill>
                <a:latin typeface="微软雅黑"/>
                <a:ea typeface="微软雅黑"/>
              </a:rPr>
              <a:t>Add the title here</a:t>
            </a:r>
          </a:p>
        </p:txBody>
      </p:sp>
      <p:sp>
        <p:nvSpPr>
          <p:cNvPr id="51" name="矩形 50"/>
          <p:cNvSpPr/>
          <p:nvPr/>
        </p:nvSpPr>
        <p:spPr>
          <a:xfrm>
            <a:off x="5936526" y="1816851"/>
            <a:ext cx="965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微软雅黑"/>
                <a:ea typeface="微软雅黑"/>
              </a:rPr>
              <a:t>75</a:t>
            </a:r>
            <a:r>
              <a:rPr lang="en-US" altLang="zh-CN" sz="2100" dirty="0">
                <a:latin typeface="微软雅黑"/>
                <a:ea typeface="微软雅黑"/>
              </a:rPr>
              <a:t>%</a:t>
            </a:r>
            <a:endParaRPr lang="zh-CN" altLang="en-US" sz="675" dirty="0">
              <a:latin typeface="微软雅黑"/>
              <a:ea typeface="微软雅黑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936526" y="3253618"/>
            <a:ext cx="228233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dirty="0">
                <a:solidFill>
                  <a:srgbClr val="5E5E5E"/>
                </a:solidFill>
                <a:latin typeface="微软雅黑"/>
                <a:ea typeface="微软雅黑"/>
                <a:cs typeface="Lato Light" charset="0"/>
                <a:sym typeface="Lato Light" charset="0"/>
              </a:rPr>
              <a:t>此处添加详细文本描述，建议与标题相关并符合</a:t>
            </a:r>
            <a:endParaRPr lang="en-US" altLang="zh-CN" sz="900" dirty="0">
              <a:solidFill>
                <a:srgbClr val="5E5E5E"/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15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 invX="1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60000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0000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8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8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8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  <p:bldP spid="50" grpId="0"/>
          <p:bldP spid="51" grpId="0"/>
          <p:bldP spid="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6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8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8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8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  <p:bldP spid="50" grpId="0"/>
          <p:bldP spid="51" grpId="0"/>
          <p:bldP spid="5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 smtClean="0">
                <a:solidFill>
                  <a:srgbClr val="5E5E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  <a:endParaRPr lang="zh-CN" altLang="en-US" sz="2500" dirty="0">
              <a:solidFill>
                <a:srgbClr val="5E5E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7"/>
          <p:cNvSpPr>
            <a:spLocks/>
          </p:cNvSpPr>
          <p:nvPr/>
        </p:nvSpPr>
        <p:spPr bwMode="auto">
          <a:xfrm>
            <a:off x="3136775" y="1205985"/>
            <a:ext cx="1005569" cy="3174831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36616" y="967751"/>
            <a:ext cx="1149740" cy="1149740"/>
            <a:chOff x="2342140" y="893355"/>
            <a:chExt cx="1149740" cy="1149740"/>
          </a:xfrm>
        </p:grpSpPr>
        <p:grpSp>
          <p:nvGrpSpPr>
            <p:cNvPr id="6" name="组合 5"/>
            <p:cNvGrpSpPr/>
            <p:nvPr/>
          </p:nvGrpSpPr>
          <p:grpSpPr>
            <a:xfrm>
              <a:off x="2342140" y="893355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同心圆 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7" name="KSO_Shape"/>
            <p:cNvSpPr>
              <a:spLocks/>
            </p:cNvSpPr>
            <p:nvPr/>
          </p:nvSpPr>
          <p:spPr bwMode="auto">
            <a:xfrm>
              <a:off x="2678413" y="1165965"/>
              <a:ext cx="489748" cy="569476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630172" y="2286104"/>
            <a:ext cx="1149740" cy="1149740"/>
            <a:chOff x="1835696" y="2211710"/>
            <a:chExt cx="1149740" cy="1149740"/>
          </a:xfrm>
        </p:grpSpPr>
        <p:grpSp>
          <p:nvGrpSpPr>
            <p:cNvPr id="11" name="组合 10"/>
            <p:cNvGrpSpPr/>
            <p:nvPr/>
          </p:nvGrpSpPr>
          <p:grpSpPr>
            <a:xfrm>
              <a:off x="1835696" y="2211710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1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12" name="KSO_Shape"/>
            <p:cNvSpPr>
              <a:spLocks/>
            </p:cNvSpPr>
            <p:nvPr/>
          </p:nvSpPr>
          <p:spPr bwMode="auto">
            <a:xfrm>
              <a:off x="2089100" y="2562390"/>
              <a:ext cx="649486" cy="486031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bIns="36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278244" y="3510242"/>
            <a:ext cx="1149740" cy="1149740"/>
            <a:chOff x="2483768" y="3435846"/>
            <a:chExt cx="1149740" cy="1149740"/>
          </a:xfrm>
        </p:grpSpPr>
        <p:grpSp>
          <p:nvGrpSpPr>
            <p:cNvPr id="16" name="组合 15"/>
            <p:cNvGrpSpPr/>
            <p:nvPr/>
          </p:nvGrpSpPr>
          <p:grpSpPr>
            <a:xfrm>
              <a:off x="2483768" y="3435846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0000"/>
                  </a:solidFill>
                  <a:latin typeface="微软雅黑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sp>
          <p:nvSpPr>
            <p:cNvPr id="17" name="KSO_Shape"/>
            <p:cNvSpPr>
              <a:spLocks/>
            </p:cNvSpPr>
            <p:nvPr/>
          </p:nvSpPr>
          <p:spPr bwMode="auto">
            <a:xfrm>
              <a:off x="2802446" y="3812214"/>
              <a:ext cx="521267" cy="439601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0" name="TextBox 18"/>
          <p:cNvSpPr txBox="1"/>
          <p:nvPr/>
        </p:nvSpPr>
        <p:spPr>
          <a:xfrm>
            <a:off x="1455919" y="1327789"/>
            <a:ext cx="103686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latin typeface="微软雅黑"/>
                <a:ea typeface="微软雅黑"/>
              </a:rPr>
              <a:t>填加标题</a:t>
            </a:r>
            <a:endParaRPr lang="zh-CN" altLang="en-US" sz="1400" b="1" dirty="0">
              <a:latin typeface="微软雅黑"/>
              <a:ea typeface="微软雅黑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1455915" y="1640560"/>
            <a:ext cx="12033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点击输入说明文字</a:t>
            </a:r>
          </a:p>
        </p:txBody>
      </p:sp>
      <p:sp>
        <p:nvSpPr>
          <p:cNvPr id="22" name="TextBox 20"/>
          <p:cNvSpPr txBox="1"/>
          <p:nvPr/>
        </p:nvSpPr>
        <p:spPr>
          <a:xfrm>
            <a:off x="1082930" y="2658381"/>
            <a:ext cx="133131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latin typeface="微软雅黑"/>
                <a:ea typeface="微软雅黑"/>
              </a:rPr>
              <a:t>填加标题</a:t>
            </a:r>
          </a:p>
        </p:txBody>
      </p:sp>
      <p:sp>
        <p:nvSpPr>
          <p:cNvPr id="23" name="TextBox 21"/>
          <p:cNvSpPr txBox="1"/>
          <p:nvPr/>
        </p:nvSpPr>
        <p:spPr>
          <a:xfrm>
            <a:off x="1182823" y="2980826"/>
            <a:ext cx="116650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点击输入说明文字</a:t>
            </a:r>
          </a:p>
        </p:txBody>
      </p:sp>
      <p:sp>
        <p:nvSpPr>
          <p:cNvPr id="24" name="TextBox 22"/>
          <p:cNvSpPr txBox="1"/>
          <p:nvPr/>
        </p:nvSpPr>
        <p:spPr>
          <a:xfrm>
            <a:off x="1763688" y="4064093"/>
            <a:ext cx="11665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latin typeface="微软雅黑"/>
                <a:ea typeface="微软雅黑"/>
              </a:rPr>
              <a:t>填加标题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1777275" y="4380817"/>
            <a:ext cx="116650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dirty="0">
                <a:solidFill>
                  <a:srgbClr val="5E5E5E"/>
                </a:solidFill>
                <a:latin typeface="微软雅黑"/>
                <a:ea typeface="微软雅黑"/>
              </a:rPr>
              <a:t>点击输入说明文字</a:t>
            </a:r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>
            <a:off x="4591540" y="1820702"/>
            <a:ext cx="915275" cy="450074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>
            <a:off x="4118193" y="2813883"/>
            <a:ext cx="1241799" cy="1261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 flipV="1">
            <a:off x="4548270" y="3359378"/>
            <a:ext cx="954357" cy="383256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674990" y="1658514"/>
            <a:ext cx="2281386" cy="2281386"/>
            <a:chOff x="1403648" y="1115468"/>
            <a:chExt cx="1294414" cy="1294414"/>
          </a:xfrm>
        </p:grpSpPr>
        <p:sp>
          <p:nvSpPr>
            <p:cNvPr id="30" name="椭圆 29"/>
            <p:cNvSpPr/>
            <p:nvPr/>
          </p:nvSpPr>
          <p:spPr>
            <a:xfrm>
              <a:off x="1539485" y="1259632"/>
              <a:ext cx="1022740" cy="10227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FFFFFF"/>
                </a:solidFill>
                <a:latin typeface="微软雅黑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name="adj" fmla="val 1009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000000"/>
                  </a:solidFill>
                  <a:latin typeface="微软雅黑"/>
                </a:endParaRPr>
              </a:p>
            </p:txBody>
          </p:sp>
          <p:sp>
            <p:nvSpPr>
              <p:cNvPr id="34" name="同心圆 33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name="adj" fmla="val 12059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000000"/>
                  </a:solidFill>
                  <a:latin typeface="微软雅黑"/>
                </a:endParaRPr>
              </a:p>
            </p:txBody>
          </p:sp>
        </p:grpSp>
        <p:sp>
          <p:nvSpPr>
            <p:cNvPr id="32" name="TextBox 30"/>
            <p:cNvSpPr txBox="1"/>
            <p:nvPr/>
          </p:nvSpPr>
          <p:spPr>
            <a:xfrm>
              <a:off x="1687876" y="1485936"/>
              <a:ext cx="725958" cy="541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defRPr>
              </a:lvl1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  <a:effectLst/>
                  <a:latin typeface="微软雅黑"/>
                  <a:ea typeface="微软雅黑"/>
                </a:rPr>
                <a:t>标题</a:t>
              </a:r>
              <a:endParaRPr lang="en-US" altLang="zh-CN" sz="2800" dirty="0" smtClean="0">
                <a:solidFill>
                  <a:schemeClr val="bg1"/>
                </a:solidFill>
                <a:effectLst/>
                <a:latin typeface="微软雅黑"/>
                <a:ea typeface="微软雅黑"/>
              </a:endParaRPr>
            </a:p>
            <a:p>
              <a:r>
                <a:rPr lang="zh-CN" altLang="en-US" sz="2800" dirty="0" smtClean="0">
                  <a:solidFill>
                    <a:schemeClr val="bg1"/>
                  </a:solidFill>
                  <a:effectLst/>
                  <a:latin typeface="微软雅黑"/>
                  <a:ea typeface="微软雅黑"/>
                </a:rPr>
                <a:t>内容</a:t>
              </a:r>
              <a:endParaRPr lang="zh-CN" altLang="en-US" sz="2800" dirty="0">
                <a:solidFill>
                  <a:schemeClr val="bg1"/>
                </a:solidFill>
                <a:effectLst/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952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 invX="1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1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100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 animBg="1"/>
          <p:bldP spid="27" grpId="0" animBg="1"/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 animBg="1"/>
          <p:bldP spid="27" grpId="0" animBg="1"/>
          <p:bldP spid="28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1397859" y="1507985"/>
            <a:ext cx="1835726" cy="1835726"/>
          </a:xfrm>
          <a:prstGeom prst="ellipse">
            <a:avLst/>
          </a:prstGeom>
          <a:gradFill flip="none" rotWithShape="1">
            <a:gsLst>
              <a:gs pos="0">
                <a:srgbClr val="BFBFBF"/>
              </a:gs>
              <a:gs pos="40000">
                <a:srgbClr val="FFFFFF"/>
              </a:gs>
              <a:gs pos="100000">
                <a:srgbClr val="0F6FC6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rgbClr val="000000"/>
              </a:solidFill>
              <a:cs typeface="+mn-ea"/>
            </a:endParaRPr>
          </a:p>
        </p:txBody>
      </p:sp>
      <p:sp>
        <p:nvSpPr>
          <p:cNvPr id="55" name="标题 4"/>
          <p:cNvSpPr txBox="1">
            <a:spLocks/>
          </p:cNvSpPr>
          <p:nvPr/>
        </p:nvSpPr>
        <p:spPr>
          <a:xfrm>
            <a:off x="3722998" y="1642065"/>
            <a:ext cx="2700328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200" b="1" dirty="0">
                <a:solidFill>
                  <a:srgbClr val="2C3637"/>
                </a:solidFill>
                <a:latin typeface="黑体"/>
                <a:cs typeface="+mn-ea"/>
              </a:rPr>
              <a:t>点击输入标题</a:t>
            </a:r>
          </a:p>
        </p:txBody>
      </p:sp>
      <p:sp>
        <p:nvSpPr>
          <p:cNvPr id="66" name="标题 4"/>
          <p:cNvSpPr txBox="1">
            <a:spLocks/>
          </p:cNvSpPr>
          <p:nvPr/>
        </p:nvSpPr>
        <p:spPr>
          <a:xfrm>
            <a:off x="1437525" y="2863873"/>
            <a:ext cx="1781734" cy="35502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rgbClr val="C00000"/>
                </a:solidFill>
                <a:latin typeface="黑体"/>
                <a:cs typeface="+mn-ea"/>
              </a:rPr>
              <a:t>第二章</a:t>
            </a:r>
          </a:p>
        </p:txBody>
      </p:sp>
      <p:sp>
        <p:nvSpPr>
          <p:cNvPr id="67" name="椭圆 66"/>
          <p:cNvSpPr/>
          <p:nvPr/>
        </p:nvSpPr>
        <p:spPr>
          <a:xfrm>
            <a:off x="1475656" y="1585782"/>
            <a:ext cx="1680133" cy="1680133"/>
          </a:xfrm>
          <a:prstGeom prst="ellipse">
            <a:avLst/>
          </a:prstGeom>
          <a:noFill/>
          <a:ln w="31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>
              <a:solidFill>
                <a:srgbClr val="FFFFFF"/>
              </a:solidFill>
              <a:cs typeface="+mn-ea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3728988" y="2202835"/>
            <a:ext cx="2728812" cy="0"/>
          </a:xfrm>
          <a:prstGeom prst="line">
            <a:avLst/>
          </a:prstGeom>
          <a:ln>
            <a:solidFill>
              <a:srgbClr val="2C363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KSO_Shape"/>
          <p:cNvSpPr>
            <a:spLocks/>
          </p:cNvSpPr>
          <p:nvPr/>
        </p:nvSpPr>
        <p:spPr bwMode="auto">
          <a:xfrm>
            <a:off x="1745965" y="1918392"/>
            <a:ext cx="1110863" cy="94608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2">
              <a:solidFill>
                <a:srgbClr val="FFFFFF"/>
              </a:solidFill>
              <a:cs typeface="+mn-ea"/>
            </a:endParaRPr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1" y="5085629"/>
            <a:ext cx="9161314" cy="611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 sz="1012">
              <a:solidFill>
                <a:srgbClr val="000000"/>
              </a:solidFill>
              <a:cs typeface="+mn-ea"/>
            </a:endParaRPr>
          </a:p>
        </p:txBody>
      </p:sp>
      <p:sp>
        <p:nvSpPr>
          <p:cNvPr id="42" name="TextBox 24"/>
          <p:cNvSpPr txBox="1"/>
          <p:nvPr/>
        </p:nvSpPr>
        <p:spPr>
          <a:xfrm>
            <a:off x="3491880" y="250045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添加内容</a:t>
            </a:r>
            <a:endParaRPr lang="zh-CN" altLang="en-US" sz="1200" dirty="0">
              <a:solidFill>
                <a:srgbClr val="5E5E5E"/>
              </a:solidFill>
              <a:latin typeface="微软雅黑"/>
              <a:ea typeface="微软雅黑"/>
            </a:endParaRPr>
          </a:p>
        </p:txBody>
      </p:sp>
      <p:sp>
        <p:nvSpPr>
          <p:cNvPr id="43" name="TextBox 25"/>
          <p:cNvSpPr txBox="1"/>
          <p:nvPr/>
        </p:nvSpPr>
        <p:spPr>
          <a:xfrm>
            <a:off x="4544551" y="250045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6" name="TextBox 26"/>
          <p:cNvSpPr txBox="1"/>
          <p:nvPr/>
        </p:nvSpPr>
        <p:spPr>
          <a:xfrm>
            <a:off x="5554577" y="250045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7" name="TextBox 27"/>
          <p:cNvSpPr txBox="1"/>
          <p:nvPr/>
        </p:nvSpPr>
        <p:spPr>
          <a:xfrm>
            <a:off x="3491880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8" name="TextBox 28"/>
          <p:cNvSpPr txBox="1"/>
          <p:nvPr/>
        </p:nvSpPr>
        <p:spPr>
          <a:xfrm>
            <a:off x="4544552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  <p:sp>
        <p:nvSpPr>
          <p:cNvPr id="59" name="TextBox 29"/>
          <p:cNvSpPr txBox="1"/>
          <p:nvPr/>
        </p:nvSpPr>
        <p:spPr>
          <a:xfrm>
            <a:off x="5554191" y="284752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/>
                <a:ea typeface="微软雅黑"/>
              </a:rPr>
              <a:t>添加</a:t>
            </a:r>
            <a:r>
              <a:rPr lang="zh-CN" altLang="en-US" sz="1200" dirty="0">
                <a:solidFill>
                  <a:srgbClr val="5E5E5E"/>
                </a:solidFill>
                <a:latin typeface="微软雅黑"/>
                <a:ea typeface="微软雅黑"/>
              </a:rPr>
              <a:t>内容</a:t>
            </a:r>
          </a:p>
        </p:txBody>
      </p:sp>
    </p:spTree>
    <p:extLst>
      <p:ext uri="{BB962C8B-B14F-4D97-AF65-F5344CB8AC3E}">
        <p14:creationId xmlns:p14="http://schemas.microsoft.com/office/powerpoint/2010/main" val="1709165537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5" grpId="0"/>
      <p:bldP spid="66" grpId="0"/>
      <p:bldP spid="67" grpId="0" animBg="1"/>
      <p:bldP spid="74" grpId="0" animBg="1"/>
      <p:bldP spid="42" grpId="0"/>
      <p:bldP spid="43" grpId="0"/>
      <p:bldP spid="56" grpId="0"/>
      <p:bldP spid="57" grpId="0"/>
      <p:bldP spid="58" grpId="0"/>
      <p:bldP spid="5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工商银行红"/>
</p:tagLst>
</file>

<file path=ppt/theme/theme1.xml><?xml version="1.0" encoding="utf-8"?>
<a:theme xmlns:a="http://schemas.openxmlformats.org/drawingml/2006/main" name="第一PPT，www.1ppt.com">
  <a:themeElements>
    <a:clrScheme name="自定义 264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KSO主题文字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0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1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2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3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4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5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6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7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8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9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30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31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</TotalTime>
  <Pages>0</Pages>
  <Words>2878</Words>
  <Characters>0</Characters>
  <Application>Microsoft Office PowerPoint</Application>
  <DocSecurity>0</DocSecurity>
  <PresentationFormat>全屏显示(16:9)</PresentationFormat>
  <Lines>0</Lines>
  <Paragraphs>418</Paragraphs>
  <Slides>40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40</vt:i4>
      </vt:variant>
    </vt:vector>
  </HeadingPairs>
  <TitlesOfParts>
    <vt:vector size="60" baseType="lpstr">
      <vt:lpstr>Bebas Neue</vt:lpstr>
      <vt:lpstr>Clear Sans Thin</vt:lpstr>
      <vt:lpstr>Gill Sans</vt:lpstr>
      <vt:lpstr>Meiryo</vt:lpstr>
      <vt:lpstr>Source Sans Pro ExtraLight</vt:lpstr>
      <vt:lpstr>方正兰亭细黑_GBK_M</vt:lpstr>
      <vt:lpstr>黑体</vt:lpstr>
      <vt:lpstr>经典特宋简</vt:lpstr>
      <vt:lpstr>宋体</vt:lpstr>
      <vt:lpstr>微软雅黑</vt:lpstr>
      <vt:lpstr>Arial</vt:lpstr>
      <vt:lpstr>Arial Black</vt:lpstr>
      <vt:lpstr>Calibri</vt:lpstr>
      <vt:lpstr>Calibri Light</vt:lpstr>
      <vt:lpstr>Lato Light</vt:lpstr>
      <vt:lpstr>Roboto condensed</vt:lpstr>
      <vt:lpstr>Wingdings</vt:lpstr>
      <vt:lpstr>第一PPT，www.1ppt.com</vt:lpstr>
      <vt:lpstr>自定义设计方案</vt:lpstr>
      <vt:lpstr>Office Theme</vt:lpstr>
      <vt:lpstr>中国工商银行工作汇报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282</cp:revision>
  <dcterms:created xsi:type="dcterms:W3CDTF">2013-01-25T01:44:32Z</dcterms:created>
  <dcterms:modified xsi:type="dcterms:W3CDTF">2022-12-30T01:36:12Z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2052-9.1.0.4468</vt:lpwstr>
  </property>
</Properties>
</file>