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12.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18.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notesSlides/notesSlide21.xml" ContentType="application/vnd.openxmlformats-officedocument.presentationml.notesSlide+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notesSlides/notesSlide22.xml" ContentType="application/vnd.openxmlformats-officedocument.presentationml.notesSlide+xml"/>
  <Override PartName="/ppt/tags/tag64.xml" ContentType="application/vnd.openxmlformats-officedocument.presentationml.tags+xml"/>
  <Override PartName="/ppt/notesSlides/notesSlide23.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1" r:id="rId2"/>
    <p:sldMasterId id="2147483665" r:id="rId3"/>
  </p:sldMasterIdLst>
  <p:notesMasterIdLst>
    <p:notesMasterId r:id="rId30"/>
  </p:notesMasterIdLst>
  <p:sldIdLst>
    <p:sldId id="257" r:id="rId4"/>
    <p:sldId id="1901" r:id="rId5"/>
    <p:sldId id="267" r:id="rId6"/>
    <p:sldId id="1896" r:id="rId7"/>
    <p:sldId id="262" r:id="rId8"/>
    <p:sldId id="265" r:id="rId9"/>
    <p:sldId id="908" r:id="rId10"/>
    <p:sldId id="263" r:id="rId11"/>
    <p:sldId id="259" r:id="rId12"/>
    <p:sldId id="1897" r:id="rId13"/>
    <p:sldId id="261" r:id="rId14"/>
    <p:sldId id="1182" r:id="rId15"/>
    <p:sldId id="292" r:id="rId16"/>
    <p:sldId id="386" r:id="rId17"/>
    <p:sldId id="1898" r:id="rId18"/>
    <p:sldId id="264" r:id="rId19"/>
    <p:sldId id="567" r:id="rId20"/>
    <p:sldId id="1244" r:id="rId21"/>
    <p:sldId id="1895" r:id="rId22"/>
    <p:sldId id="260" r:id="rId23"/>
    <p:sldId id="1899" r:id="rId24"/>
    <p:sldId id="1432" r:id="rId25"/>
    <p:sldId id="258" r:id="rId26"/>
    <p:sldId id="376" r:id="rId27"/>
    <p:sldId id="1902" r:id="rId28"/>
    <p:sldId id="1903" r:id="rId29"/>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7AFA4"/>
    <a:srgbClr val="ECDFD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17"/>
    <p:restoredTop sz="94723"/>
  </p:normalViewPr>
  <p:slideViewPr>
    <p:cSldViewPr snapToGrid="0" snapToObjects="1" showGuides="1">
      <p:cViewPr varScale="1">
        <p:scale>
          <a:sx n="107" d="100"/>
          <a:sy n="107" d="100"/>
        </p:scale>
        <p:origin x="648" y="96"/>
      </p:cViewPr>
      <p:guideLst>
        <p:guide orient="horz" pos="2160"/>
        <p:guide pos="3840"/>
      </p:guideLst>
    </p:cSldViewPr>
  </p:slideViewPr>
  <p:notesTextViewPr>
    <p:cViewPr>
      <p:scale>
        <a:sx n="1" d="1"/>
        <a:sy n="1" d="1"/>
      </p:scale>
      <p:origin x="0" y="0"/>
    </p:cViewPr>
  </p:notesTextViewPr>
  <p:sorterViewPr>
    <p:cViewPr>
      <p:scale>
        <a:sx n="25" d="100"/>
        <a:sy n="25"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gs" Target="tags/tag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1DF88D-03B3-4F43-9C41-C05C48918FC9}" type="datetimeFigureOut">
              <a:t>2022/12/31</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zh-CN" altLang="en-US"/>
              <a:t>编辑母版文本样式
第二级
第三级
第四级
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4C0A1E-AD5B-EB4F-AC1D-6B1F1A551854}" type="slidenum">
              <a:t>‹#›</a:t>
            </a:fld>
            <a:endParaRPr kumimoji="1" lang="zh-CN" altLang="en-US"/>
          </a:p>
        </p:txBody>
      </p:sp>
    </p:spTree>
    <p:extLst>
      <p:ext uri="{BB962C8B-B14F-4D97-AF65-F5344CB8AC3E}">
        <p14:creationId xmlns:p14="http://schemas.microsoft.com/office/powerpoint/2010/main" val="2515425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灯片编号占位符 3"/>
          <p:cNvSpPr>
            <a:spLocks noGrp="1"/>
          </p:cNvSpPr>
          <p:nvPr>
            <p:ph type="sldNum" sz="quarter" idx="5"/>
          </p:nvPr>
        </p:nvSpPr>
        <p:spPr/>
        <p:txBody>
          <a:bodyPr/>
          <a:lstStyle/>
          <a:p>
            <a:fld id="{AC4C0A1E-AD5B-EB4F-AC1D-6B1F1A551854}" type="slidenum">
              <a:t>1</a:t>
            </a:fld>
            <a:endParaRPr kumimoji="1" lang="zh-CN" altLang="en-US"/>
          </a:p>
        </p:txBody>
      </p:sp>
    </p:spTree>
    <p:extLst>
      <p:ext uri="{BB962C8B-B14F-4D97-AF65-F5344CB8AC3E}">
        <p14:creationId xmlns:p14="http://schemas.microsoft.com/office/powerpoint/2010/main" val="2922764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10</a:t>
            </a:fld>
            <a:endParaRPr kumimoji="1" lang="zh-CN" altLang="en-US"/>
          </a:p>
        </p:txBody>
      </p:sp>
    </p:spTree>
    <p:extLst>
      <p:ext uri="{BB962C8B-B14F-4D97-AF65-F5344CB8AC3E}">
        <p14:creationId xmlns:p14="http://schemas.microsoft.com/office/powerpoint/2010/main" val="14915182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11</a:t>
            </a:fld>
            <a:endParaRPr kumimoji="1" lang="zh-CN" altLang="en-US"/>
          </a:p>
        </p:txBody>
      </p:sp>
    </p:spTree>
    <p:extLst>
      <p:ext uri="{BB962C8B-B14F-4D97-AF65-F5344CB8AC3E}">
        <p14:creationId xmlns:p14="http://schemas.microsoft.com/office/powerpoint/2010/main" val="1038960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12</a:t>
            </a:fld>
            <a:endParaRPr kumimoji="1" lang="zh-CN" altLang="en-US"/>
          </a:p>
        </p:txBody>
      </p:sp>
    </p:spTree>
    <p:extLst>
      <p:ext uri="{BB962C8B-B14F-4D97-AF65-F5344CB8AC3E}">
        <p14:creationId xmlns:p14="http://schemas.microsoft.com/office/powerpoint/2010/main" val="28803319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13</a:t>
            </a:fld>
            <a:endParaRPr kumimoji="1" lang="zh-CN" altLang="en-US"/>
          </a:p>
        </p:txBody>
      </p:sp>
    </p:spTree>
    <p:extLst>
      <p:ext uri="{BB962C8B-B14F-4D97-AF65-F5344CB8AC3E}">
        <p14:creationId xmlns:p14="http://schemas.microsoft.com/office/powerpoint/2010/main" val="37178784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14</a:t>
            </a:fld>
            <a:endParaRPr kumimoji="1" lang="zh-CN" altLang="en-US"/>
          </a:p>
        </p:txBody>
      </p:sp>
    </p:spTree>
    <p:extLst>
      <p:ext uri="{BB962C8B-B14F-4D97-AF65-F5344CB8AC3E}">
        <p14:creationId xmlns:p14="http://schemas.microsoft.com/office/powerpoint/2010/main" val="35764671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15</a:t>
            </a:fld>
            <a:endParaRPr kumimoji="1" lang="zh-CN" altLang="en-US"/>
          </a:p>
        </p:txBody>
      </p:sp>
    </p:spTree>
    <p:extLst>
      <p:ext uri="{BB962C8B-B14F-4D97-AF65-F5344CB8AC3E}">
        <p14:creationId xmlns:p14="http://schemas.microsoft.com/office/powerpoint/2010/main" val="35992592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16</a:t>
            </a:fld>
            <a:endParaRPr kumimoji="1" lang="zh-CN" altLang="en-US"/>
          </a:p>
        </p:txBody>
      </p:sp>
    </p:spTree>
    <p:extLst>
      <p:ext uri="{BB962C8B-B14F-4D97-AF65-F5344CB8AC3E}">
        <p14:creationId xmlns:p14="http://schemas.microsoft.com/office/powerpoint/2010/main" val="18548954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17</a:t>
            </a:fld>
            <a:endParaRPr kumimoji="1" lang="zh-CN" altLang="en-US"/>
          </a:p>
        </p:txBody>
      </p:sp>
    </p:spTree>
    <p:extLst>
      <p:ext uri="{BB962C8B-B14F-4D97-AF65-F5344CB8AC3E}">
        <p14:creationId xmlns:p14="http://schemas.microsoft.com/office/powerpoint/2010/main" val="11402151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18</a:t>
            </a:fld>
            <a:endParaRPr kumimoji="1" lang="zh-CN" altLang="en-US"/>
          </a:p>
        </p:txBody>
      </p:sp>
    </p:spTree>
    <p:extLst>
      <p:ext uri="{BB962C8B-B14F-4D97-AF65-F5344CB8AC3E}">
        <p14:creationId xmlns:p14="http://schemas.microsoft.com/office/powerpoint/2010/main" val="3643122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19</a:t>
            </a:fld>
            <a:endParaRPr kumimoji="1" lang="zh-CN" altLang="en-US"/>
          </a:p>
        </p:txBody>
      </p:sp>
    </p:spTree>
    <p:extLst>
      <p:ext uri="{BB962C8B-B14F-4D97-AF65-F5344CB8AC3E}">
        <p14:creationId xmlns:p14="http://schemas.microsoft.com/office/powerpoint/2010/main" val="1596892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2</a:t>
            </a:fld>
            <a:endParaRPr kumimoji="1" lang="zh-CN" altLang="en-US"/>
          </a:p>
        </p:txBody>
      </p:sp>
    </p:spTree>
    <p:extLst>
      <p:ext uri="{BB962C8B-B14F-4D97-AF65-F5344CB8AC3E}">
        <p14:creationId xmlns:p14="http://schemas.microsoft.com/office/powerpoint/2010/main" val="1871656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20</a:t>
            </a:fld>
            <a:endParaRPr kumimoji="1" lang="zh-CN" altLang="en-US"/>
          </a:p>
        </p:txBody>
      </p:sp>
    </p:spTree>
    <p:extLst>
      <p:ext uri="{BB962C8B-B14F-4D97-AF65-F5344CB8AC3E}">
        <p14:creationId xmlns:p14="http://schemas.microsoft.com/office/powerpoint/2010/main" val="19255041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21</a:t>
            </a:fld>
            <a:endParaRPr kumimoji="1" lang="zh-CN" altLang="en-US"/>
          </a:p>
        </p:txBody>
      </p:sp>
    </p:spTree>
    <p:extLst>
      <p:ext uri="{BB962C8B-B14F-4D97-AF65-F5344CB8AC3E}">
        <p14:creationId xmlns:p14="http://schemas.microsoft.com/office/powerpoint/2010/main" val="20930548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22</a:t>
            </a:fld>
            <a:endParaRPr kumimoji="1" lang="zh-CN" altLang="en-US"/>
          </a:p>
        </p:txBody>
      </p:sp>
    </p:spTree>
    <p:extLst>
      <p:ext uri="{BB962C8B-B14F-4D97-AF65-F5344CB8AC3E}">
        <p14:creationId xmlns:p14="http://schemas.microsoft.com/office/powerpoint/2010/main" val="11042595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23</a:t>
            </a:fld>
            <a:endParaRPr kumimoji="1" lang="zh-CN" altLang="en-US"/>
          </a:p>
        </p:txBody>
      </p:sp>
    </p:spTree>
    <p:extLst>
      <p:ext uri="{BB962C8B-B14F-4D97-AF65-F5344CB8AC3E}">
        <p14:creationId xmlns:p14="http://schemas.microsoft.com/office/powerpoint/2010/main" val="8480632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24</a:t>
            </a:fld>
            <a:endParaRPr kumimoji="1" lang="zh-CN" altLang="en-US"/>
          </a:p>
        </p:txBody>
      </p:sp>
    </p:spTree>
    <p:extLst>
      <p:ext uri="{BB962C8B-B14F-4D97-AF65-F5344CB8AC3E}">
        <p14:creationId xmlns:p14="http://schemas.microsoft.com/office/powerpoint/2010/main" val="13297766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灯片编号占位符 3"/>
          <p:cNvSpPr>
            <a:spLocks noGrp="1"/>
          </p:cNvSpPr>
          <p:nvPr>
            <p:ph type="sldNum" sz="quarter" idx="5"/>
          </p:nvPr>
        </p:nvSpPr>
        <p:spPr/>
        <p:txBody>
          <a:bodyPr/>
          <a:lstStyle/>
          <a:p>
            <a:fld id="{AC4C0A1E-AD5B-EB4F-AC1D-6B1F1A551854}" type="slidenum">
              <a:rPr>
                <a:solidFill>
                  <a:prstClr val="black"/>
                </a:solidFill>
                <a:latin typeface="Calibri"/>
              </a:rPr>
              <a:pPr/>
              <a:t>25</a:t>
            </a:fld>
            <a:endParaRPr kumimoji="1" lang="zh-CN" altLang="en-US">
              <a:solidFill>
                <a:prstClr val="black"/>
              </a:solidFill>
              <a:latin typeface="Calibri"/>
              <a:ea typeface="宋体"/>
            </a:endParaRPr>
          </a:p>
        </p:txBody>
      </p:sp>
    </p:spTree>
    <p:extLst>
      <p:ext uri="{BB962C8B-B14F-4D97-AF65-F5344CB8AC3E}">
        <p14:creationId xmlns:p14="http://schemas.microsoft.com/office/powerpoint/2010/main" val="29227645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26</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910625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3</a:t>
            </a:fld>
            <a:endParaRPr kumimoji="1" lang="zh-CN" altLang="en-US"/>
          </a:p>
        </p:txBody>
      </p:sp>
    </p:spTree>
    <p:extLst>
      <p:ext uri="{BB962C8B-B14F-4D97-AF65-F5344CB8AC3E}">
        <p14:creationId xmlns:p14="http://schemas.microsoft.com/office/powerpoint/2010/main" val="3098164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4</a:t>
            </a:fld>
            <a:endParaRPr kumimoji="1" lang="zh-CN" altLang="en-US"/>
          </a:p>
        </p:txBody>
      </p:sp>
    </p:spTree>
    <p:extLst>
      <p:ext uri="{BB962C8B-B14F-4D97-AF65-F5344CB8AC3E}">
        <p14:creationId xmlns:p14="http://schemas.microsoft.com/office/powerpoint/2010/main" val="1304604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5</a:t>
            </a:fld>
            <a:endParaRPr kumimoji="1" lang="zh-CN" altLang="en-US"/>
          </a:p>
        </p:txBody>
      </p:sp>
    </p:spTree>
    <p:extLst>
      <p:ext uri="{BB962C8B-B14F-4D97-AF65-F5344CB8AC3E}">
        <p14:creationId xmlns:p14="http://schemas.microsoft.com/office/powerpoint/2010/main" val="1996958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6</a:t>
            </a:fld>
            <a:endParaRPr kumimoji="1" lang="zh-CN" altLang="en-US"/>
          </a:p>
        </p:txBody>
      </p:sp>
    </p:spTree>
    <p:extLst>
      <p:ext uri="{BB962C8B-B14F-4D97-AF65-F5344CB8AC3E}">
        <p14:creationId xmlns:p14="http://schemas.microsoft.com/office/powerpoint/2010/main" val="30166854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7</a:t>
            </a:fld>
            <a:endParaRPr kumimoji="1" lang="zh-CN" altLang="en-US"/>
          </a:p>
        </p:txBody>
      </p:sp>
    </p:spTree>
    <p:extLst>
      <p:ext uri="{BB962C8B-B14F-4D97-AF65-F5344CB8AC3E}">
        <p14:creationId xmlns:p14="http://schemas.microsoft.com/office/powerpoint/2010/main" val="31503886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8</a:t>
            </a:fld>
            <a:endParaRPr kumimoji="1" lang="zh-CN" altLang="en-US"/>
          </a:p>
        </p:txBody>
      </p:sp>
    </p:spTree>
    <p:extLst>
      <p:ext uri="{BB962C8B-B14F-4D97-AF65-F5344CB8AC3E}">
        <p14:creationId xmlns:p14="http://schemas.microsoft.com/office/powerpoint/2010/main" val="33263271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AC4C0A1E-AD5B-EB4F-AC1D-6B1F1A551854}" type="slidenum">
              <a:rPr lang="en-US" altLang="zh-CN" smtClean="0"/>
              <a:t>9</a:t>
            </a:fld>
            <a:endParaRPr kumimoji="1" lang="zh-CN" altLang="en-US"/>
          </a:p>
        </p:txBody>
      </p:sp>
    </p:spTree>
    <p:extLst>
      <p:ext uri="{BB962C8B-B14F-4D97-AF65-F5344CB8AC3E}">
        <p14:creationId xmlns:p14="http://schemas.microsoft.com/office/powerpoint/2010/main" val="2082463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B78F78FE-AF09-A64A-AEC1-C42D5D377C03}"/>
              </a:ext>
            </a:extLst>
          </p:cNvPr>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a:extLst>
              <a:ext uri="{FF2B5EF4-FFF2-40B4-BE49-F238E27FC236}">
                <a16:creationId xmlns:a16="http://schemas.microsoft.com/office/drawing/2014/main" xmlns="" id="{A6C00C25-2D07-9242-88CB-0AFC9D8BDC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a:extLst>
              <a:ext uri="{FF2B5EF4-FFF2-40B4-BE49-F238E27FC236}">
                <a16:creationId xmlns:a16="http://schemas.microsoft.com/office/drawing/2014/main" xmlns="" id="{EA673B10-7F27-5540-9F55-9C0C191607EC}"/>
              </a:ext>
            </a:extLst>
          </p:cNvPr>
          <p:cNvSpPr>
            <a:spLocks noGrp="1"/>
          </p:cNvSpPr>
          <p:nvPr>
            <p:ph type="dt" sz="half" idx="10"/>
          </p:nvPr>
        </p:nvSpPr>
        <p:spPr/>
        <p:txBody>
          <a:bodyPr/>
          <a:lstStyle/>
          <a:p>
            <a:fld id="{F4C4C9C2-33A4-344E-BA20-060D1707DE38}" type="datetimeFigureOut">
              <a:t>2022/12/31</a:t>
            </a:fld>
            <a:endParaRPr kumimoji="1" lang="zh-CN" altLang="en-US"/>
          </a:p>
        </p:txBody>
      </p:sp>
      <p:sp>
        <p:nvSpPr>
          <p:cNvPr id="5" name="页脚占位符 4">
            <a:extLst>
              <a:ext uri="{FF2B5EF4-FFF2-40B4-BE49-F238E27FC236}">
                <a16:creationId xmlns:a16="http://schemas.microsoft.com/office/drawing/2014/main" xmlns="" id="{EACB2188-C980-3F48-85D9-8BD809E2B1C6}"/>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xmlns="" id="{B4A11DE9-3394-CF43-9978-B5B19C31ACAE}"/>
              </a:ext>
            </a:extLst>
          </p:cNvPr>
          <p:cNvSpPr>
            <a:spLocks noGrp="1"/>
          </p:cNvSpPr>
          <p:nvPr>
            <p:ph type="sldNum" sz="quarter" idx="12"/>
          </p:nvPr>
        </p:nvSpPr>
        <p:spPr/>
        <p:txBody>
          <a:bodyPr/>
          <a:lstStyle/>
          <a:p>
            <a:fld id="{529D1F14-F8EB-8741-9B9D-AF05708FDC2D}" type="slidenum">
              <a:t>‹#›</a:t>
            </a:fld>
            <a:endParaRPr kumimoji="1" lang="zh-CN" altLang="en-US"/>
          </a:p>
        </p:txBody>
      </p:sp>
    </p:spTree>
    <p:extLst>
      <p:ext uri="{BB962C8B-B14F-4D97-AF65-F5344CB8AC3E}">
        <p14:creationId xmlns:p14="http://schemas.microsoft.com/office/powerpoint/2010/main" val="2519593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A2DF73CD-471B-7B4B-877A-98443D181FC4}"/>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a:extLst>
              <a:ext uri="{FF2B5EF4-FFF2-40B4-BE49-F238E27FC236}">
                <a16:creationId xmlns:a16="http://schemas.microsoft.com/office/drawing/2014/main" xmlns="" id="{DD138D20-3A56-604C-A003-A3E6F4B0C0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a:extLst>
              <a:ext uri="{FF2B5EF4-FFF2-40B4-BE49-F238E27FC236}">
                <a16:creationId xmlns:a16="http://schemas.microsoft.com/office/drawing/2014/main" xmlns="" id="{7396E4F1-929E-4A4B-8222-8D9397E0C2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zh-CN" altLang="en-US"/>
              <a:t>编辑母版文本样式
第二级
第三级
第四级
第五级</a:t>
            </a:r>
          </a:p>
        </p:txBody>
      </p:sp>
      <p:sp>
        <p:nvSpPr>
          <p:cNvPr id="5" name="日期占位符 4">
            <a:extLst>
              <a:ext uri="{FF2B5EF4-FFF2-40B4-BE49-F238E27FC236}">
                <a16:creationId xmlns:a16="http://schemas.microsoft.com/office/drawing/2014/main" xmlns="" id="{EEE2A1DB-0CE7-314C-B29E-3A8B2CBCDB43}"/>
              </a:ext>
            </a:extLst>
          </p:cNvPr>
          <p:cNvSpPr>
            <a:spLocks noGrp="1"/>
          </p:cNvSpPr>
          <p:nvPr>
            <p:ph type="dt" sz="half" idx="10"/>
          </p:nvPr>
        </p:nvSpPr>
        <p:spPr/>
        <p:txBody>
          <a:bodyPr/>
          <a:lstStyle/>
          <a:p>
            <a:fld id="{F4C4C9C2-33A4-344E-BA20-060D1707DE38}" type="datetimeFigureOut">
              <a:t>2022/12/31</a:t>
            </a:fld>
            <a:endParaRPr kumimoji="1" lang="zh-CN" altLang="en-US"/>
          </a:p>
        </p:txBody>
      </p:sp>
      <p:sp>
        <p:nvSpPr>
          <p:cNvPr id="6" name="页脚占位符 5">
            <a:extLst>
              <a:ext uri="{FF2B5EF4-FFF2-40B4-BE49-F238E27FC236}">
                <a16:creationId xmlns:a16="http://schemas.microsoft.com/office/drawing/2014/main" xmlns="" id="{1EB78D24-8A20-6A40-ACCA-5050E8DE4035}"/>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xmlns="" id="{84B916D5-D660-F947-BEDC-528DA2D51959}"/>
              </a:ext>
            </a:extLst>
          </p:cNvPr>
          <p:cNvSpPr>
            <a:spLocks noGrp="1"/>
          </p:cNvSpPr>
          <p:nvPr>
            <p:ph type="sldNum" sz="quarter" idx="12"/>
          </p:nvPr>
        </p:nvSpPr>
        <p:spPr/>
        <p:txBody>
          <a:bodyPr/>
          <a:lstStyle/>
          <a:p>
            <a:fld id="{529D1F14-F8EB-8741-9B9D-AF05708FDC2D}" type="slidenum">
              <a:t>‹#›</a:t>
            </a:fld>
            <a:endParaRPr kumimoji="1" lang="zh-CN" altLang="en-US"/>
          </a:p>
        </p:txBody>
      </p:sp>
    </p:spTree>
    <p:extLst>
      <p:ext uri="{BB962C8B-B14F-4D97-AF65-F5344CB8AC3E}">
        <p14:creationId xmlns:p14="http://schemas.microsoft.com/office/powerpoint/2010/main" val="2719775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ABA5327-3BD3-9645-94EA-CC9C8BDC5F96}"/>
              </a:ext>
            </a:extLst>
          </p:cNvPr>
          <p:cNvSpPr>
            <a:spLocks noGrp="1"/>
          </p:cNvSpPr>
          <p:nvPr>
            <p:ph type="title"/>
          </p:nvPr>
        </p:nvSpPr>
        <p:spPr/>
        <p:txBody>
          <a:bodyPr/>
          <a:lstStyle/>
          <a:p>
            <a:r>
              <a:rPr kumimoji="1" lang="zh-CN" altLang="en-US"/>
              <a:t>单击此处编辑母版标题样式</a:t>
            </a:r>
          </a:p>
        </p:txBody>
      </p:sp>
      <p:sp>
        <p:nvSpPr>
          <p:cNvPr id="3" name="竖排文字占位符 2">
            <a:extLst>
              <a:ext uri="{FF2B5EF4-FFF2-40B4-BE49-F238E27FC236}">
                <a16:creationId xmlns:a16="http://schemas.microsoft.com/office/drawing/2014/main" xmlns="" id="{2089C8A4-F48A-8D43-8EDD-9C165E1EDB9E}"/>
              </a:ext>
            </a:extLst>
          </p:cNvPr>
          <p:cNvSpPr>
            <a:spLocks noGrp="1"/>
          </p:cNvSpPr>
          <p:nvPr>
            <p:ph type="body" orient="vert" idx="1"/>
          </p:nvPr>
        </p:nvSpPr>
        <p:spPr/>
        <p:txBody>
          <a:bodyPr vert="eaVert"/>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xmlns="" id="{3135A762-8BAD-9244-960C-1DA5A5002ADE}"/>
              </a:ext>
            </a:extLst>
          </p:cNvPr>
          <p:cNvSpPr>
            <a:spLocks noGrp="1"/>
          </p:cNvSpPr>
          <p:nvPr>
            <p:ph type="dt" sz="half" idx="10"/>
          </p:nvPr>
        </p:nvSpPr>
        <p:spPr/>
        <p:txBody>
          <a:bodyPr/>
          <a:lstStyle/>
          <a:p>
            <a:fld id="{F4C4C9C2-33A4-344E-BA20-060D1707DE38}" type="datetimeFigureOut">
              <a:t>2022/12/31</a:t>
            </a:fld>
            <a:endParaRPr kumimoji="1" lang="zh-CN" altLang="en-US"/>
          </a:p>
        </p:txBody>
      </p:sp>
      <p:sp>
        <p:nvSpPr>
          <p:cNvPr id="5" name="页脚占位符 4">
            <a:extLst>
              <a:ext uri="{FF2B5EF4-FFF2-40B4-BE49-F238E27FC236}">
                <a16:creationId xmlns:a16="http://schemas.microsoft.com/office/drawing/2014/main" xmlns="" id="{FBE8AFE9-7E5F-204D-8576-1309E0E313EE}"/>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xmlns="" id="{7ADB1F73-ECDD-4F4B-943D-99F9919ED291}"/>
              </a:ext>
            </a:extLst>
          </p:cNvPr>
          <p:cNvSpPr>
            <a:spLocks noGrp="1"/>
          </p:cNvSpPr>
          <p:nvPr>
            <p:ph type="sldNum" sz="quarter" idx="12"/>
          </p:nvPr>
        </p:nvSpPr>
        <p:spPr/>
        <p:txBody>
          <a:bodyPr/>
          <a:lstStyle/>
          <a:p>
            <a:fld id="{529D1F14-F8EB-8741-9B9D-AF05708FDC2D}" type="slidenum">
              <a:t>‹#›</a:t>
            </a:fld>
            <a:endParaRPr kumimoji="1" lang="zh-CN" altLang="en-US"/>
          </a:p>
        </p:txBody>
      </p:sp>
    </p:spTree>
    <p:extLst>
      <p:ext uri="{BB962C8B-B14F-4D97-AF65-F5344CB8AC3E}">
        <p14:creationId xmlns:p14="http://schemas.microsoft.com/office/powerpoint/2010/main" val="457654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xmlns="" id="{FCE79596-F5E7-0A40-9E61-AF0FE0250021}"/>
              </a:ext>
            </a:extLst>
          </p:cNvPr>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a:extLst>
              <a:ext uri="{FF2B5EF4-FFF2-40B4-BE49-F238E27FC236}">
                <a16:creationId xmlns:a16="http://schemas.microsoft.com/office/drawing/2014/main" xmlns="" id="{4ACC063E-E4D0-694F-8878-E2EA806BBB7E}"/>
              </a:ext>
            </a:extLst>
          </p:cNvPr>
          <p:cNvSpPr>
            <a:spLocks noGrp="1"/>
          </p:cNvSpPr>
          <p:nvPr>
            <p:ph type="body" orient="vert" idx="1"/>
          </p:nvPr>
        </p:nvSpPr>
        <p:spPr>
          <a:xfrm>
            <a:off x="838200" y="365125"/>
            <a:ext cx="7734300" cy="5811838"/>
          </a:xfrm>
        </p:spPr>
        <p:txBody>
          <a:bodyPr vert="eaVert"/>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xmlns="" id="{C5A9D747-F8FF-674A-A5EE-8F644AE4BDD6}"/>
              </a:ext>
            </a:extLst>
          </p:cNvPr>
          <p:cNvSpPr>
            <a:spLocks noGrp="1"/>
          </p:cNvSpPr>
          <p:nvPr>
            <p:ph type="dt" sz="half" idx="10"/>
          </p:nvPr>
        </p:nvSpPr>
        <p:spPr/>
        <p:txBody>
          <a:bodyPr/>
          <a:lstStyle/>
          <a:p>
            <a:fld id="{F4C4C9C2-33A4-344E-BA20-060D1707DE38}" type="datetimeFigureOut">
              <a:t>2022/12/31</a:t>
            </a:fld>
            <a:endParaRPr kumimoji="1" lang="zh-CN" altLang="en-US"/>
          </a:p>
        </p:txBody>
      </p:sp>
      <p:sp>
        <p:nvSpPr>
          <p:cNvPr id="5" name="页脚占位符 4">
            <a:extLst>
              <a:ext uri="{FF2B5EF4-FFF2-40B4-BE49-F238E27FC236}">
                <a16:creationId xmlns:a16="http://schemas.microsoft.com/office/drawing/2014/main" xmlns="" id="{C03D58AA-4812-CE4D-B84C-8A9054859618}"/>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xmlns="" id="{428EE704-96F8-7C43-AA68-0B84D2C5D94D}"/>
              </a:ext>
            </a:extLst>
          </p:cNvPr>
          <p:cNvSpPr>
            <a:spLocks noGrp="1"/>
          </p:cNvSpPr>
          <p:nvPr>
            <p:ph type="sldNum" sz="quarter" idx="12"/>
          </p:nvPr>
        </p:nvSpPr>
        <p:spPr/>
        <p:txBody>
          <a:bodyPr/>
          <a:lstStyle/>
          <a:p>
            <a:fld id="{529D1F14-F8EB-8741-9B9D-AF05708FDC2D}" type="slidenum">
              <a:t>‹#›</a:t>
            </a:fld>
            <a:endParaRPr kumimoji="1" lang="zh-CN" altLang="en-US"/>
          </a:p>
        </p:txBody>
      </p:sp>
    </p:spTree>
    <p:extLst>
      <p:ext uri="{BB962C8B-B14F-4D97-AF65-F5344CB8AC3E}">
        <p14:creationId xmlns:p14="http://schemas.microsoft.com/office/powerpoint/2010/main" val="4163064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2022/12/31</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6697908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2022/12/31</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10614883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99468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712182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991915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700870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40534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74522F67-F950-8F46-995E-2CEB00B56047}"/>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xmlns="" id="{31B700B3-2150-C14F-83D3-62AC7BE7D360}"/>
              </a:ext>
            </a:extLst>
          </p:cNvPr>
          <p:cNvSpPr>
            <a:spLocks noGrp="1"/>
          </p:cNvSpPr>
          <p:nvPr>
            <p:ph idx="1"/>
          </p:nvPr>
        </p:nvSpPr>
        <p:spPr/>
        <p:txBody>
          <a:bodyPr/>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xmlns="" id="{7DEB1D2B-3717-BC46-B1FF-ADB00D2E73F9}"/>
              </a:ext>
            </a:extLst>
          </p:cNvPr>
          <p:cNvSpPr>
            <a:spLocks noGrp="1"/>
          </p:cNvSpPr>
          <p:nvPr>
            <p:ph type="dt" sz="half" idx="10"/>
          </p:nvPr>
        </p:nvSpPr>
        <p:spPr/>
        <p:txBody>
          <a:bodyPr/>
          <a:lstStyle/>
          <a:p>
            <a:fld id="{F4C4C9C2-33A4-344E-BA20-060D1707DE38}" type="datetimeFigureOut">
              <a:t>2022/12/31</a:t>
            </a:fld>
            <a:endParaRPr kumimoji="1" lang="zh-CN" altLang="en-US"/>
          </a:p>
        </p:txBody>
      </p:sp>
      <p:sp>
        <p:nvSpPr>
          <p:cNvPr id="5" name="页脚占位符 4">
            <a:extLst>
              <a:ext uri="{FF2B5EF4-FFF2-40B4-BE49-F238E27FC236}">
                <a16:creationId xmlns:a16="http://schemas.microsoft.com/office/drawing/2014/main" xmlns="" id="{07BEB360-598F-C245-8B3A-8E8D667F4275}"/>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xmlns="" id="{55C1C909-DBCF-CF4E-A69A-475CB7948A8B}"/>
              </a:ext>
            </a:extLst>
          </p:cNvPr>
          <p:cNvSpPr>
            <a:spLocks noGrp="1"/>
          </p:cNvSpPr>
          <p:nvPr>
            <p:ph type="sldNum" sz="quarter" idx="12"/>
          </p:nvPr>
        </p:nvSpPr>
        <p:spPr/>
        <p:txBody>
          <a:bodyPr/>
          <a:lstStyle/>
          <a:p>
            <a:fld id="{529D1F14-F8EB-8741-9B9D-AF05708FDC2D}" type="slidenum">
              <a:t>‹#›</a:t>
            </a:fld>
            <a:endParaRPr kumimoji="1" lang="zh-CN" altLang="en-US"/>
          </a:p>
        </p:txBody>
      </p:sp>
    </p:spTree>
    <p:extLst>
      <p:ext uri="{BB962C8B-B14F-4D97-AF65-F5344CB8AC3E}">
        <p14:creationId xmlns:p14="http://schemas.microsoft.com/office/powerpoint/2010/main" val="34870853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90908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769600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549382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097277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322301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558727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5573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ED6C0527-F09B-1240-9C4D-79787AB15B44}"/>
              </a:ext>
            </a:extLst>
          </p:cNvPr>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a:extLst>
              <a:ext uri="{FF2B5EF4-FFF2-40B4-BE49-F238E27FC236}">
                <a16:creationId xmlns:a16="http://schemas.microsoft.com/office/drawing/2014/main" xmlns="" id="{C1C2EB98-B38E-EA47-A3DF-851C9395FE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xmlns="" id="{6C1FE756-1692-1947-A0E2-230C8B1CBEFC}"/>
              </a:ext>
            </a:extLst>
          </p:cNvPr>
          <p:cNvSpPr>
            <a:spLocks noGrp="1"/>
          </p:cNvSpPr>
          <p:nvPr>
            <p:ph type="dt" sz="half" idx="10"/>
          </p:nvPr>
        </p:nvSpPr>
        <p:spPr/>
        <p:txBody>
          <a:bodyPr/>
          <a:lstStyle/>
          <a:p>
            <a:fld id="{F4C4C9C2-33A4-344E-BA20-060D1707DE38}" type="datetimeFigureOut">
              <a:t>2022/12/31</a:t>
            </a:fld>
            <a:endParaRPr kumimoji="1" lang="zh-CN" altLang="en-US"/>
          </a:p>
        </p:txBody>
      </p:sp>
      <p:sp>
        <p:nvSpPr>
          <p:cNvPr id="5" name="页脚占位符 4">
            <a:extLst>
              <a:ext uri="{FF2B5EF4-FFF2-40B4-BE49-F238E27FC236}">
                <a16:creationId xmlns:a16="http://schemas.microsoft.com/office/drawing/2014/main" xmlns="" id="{A42BC1CB-DF50-F147-BBFB-40C24B13BF2A}"/>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xmlns="" id="{866C0001-3B8B-774E-81B5-E67041A4E768}"/>
              </a:ext>
            </a:extLst>
          </p:cNvPr>
          <p:cNvSpPr>
            <a:spLocks noGrp="1"/>
          </p:cNvSpPr>
          <p:nvPr>
            <p:ph type="sldNum" sz="quarter" idx="12"/>
          </p:nvPr>
        </p:nvSpPr>
        <p:spPr/>
        <p:txBody>
          <a:bodyPr/>
          <a:lstStyle/>
          <a:p>
            <a:fld id="{529D1F14-F8EB-8741-9B9D-AF05708FDC2D}" type="slidenum">
              <a:t>‹#›</a:t>
            </a:fld>
            <a:endParaRPr kumimoji="1" lang="zh-CN" altLang="en-US"/>
          </a:p>
        </p:txBody>
      </p:sp>
    </p:spTree>
    <p:extLst>
      <p:ext uri="{BB962C8B-B14F-4D97-AF65-F5344CB8AC3E}">
        <p14:creationId xmlns:p14="http://schemas.microsoft.com/office/powerpoint/2010/main" val="62176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5AF84E7-A744-6742-9D0F-726A2E7E6B89}"/>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xmlns="" id="{C7380B9D-BB23-A347-9DF1-0D6DDC88B6B3}"/>
              </a:ext>
            </a:extLst>
          </p:cNvPr>
          <p:cNvSpPr>
            <a:spLocks noGrp="1"/>
          </p:cNvSpPr>
          <p:nvPr>
            <p:ph sz="half" idx="1"/>
          </p:nvPr>
        </p:nvSpPr>
        <p:spPr>
          <a:xfrm>
            <a:off x="838200" y="1825625"/>
            <a:ext cx="5181600" cy="4351338"/>
          </a:xfrm>
        </p:spPr>
        <p:txBody>
          <a:bodyPr/>
          <a:lstStyle/>
          <a:p>
            <a:r>
              <a:rPr kumimoji="1" lang="zh-CN" altLang="en-US"/>
              <a:t>编辑母版文本样式
第二级
第三级
第四级
第五级</a:t>
            </a:r>
          </a:p>
        </p:txBody>
      </p:sp>
      <p:sp>
        <p:nvSpPr>
          <p:cNvPr id="4" name="内容占位符 3">
            <a:extLst>
              <a:ext uri="{FF2B5EF4-FFF2-40B4-BE49-F238E27FC236}">
                <a16:creationId xmlns:a16="http://schemas.microsoft.com/office/drawing/2014/main" xmlns="" id="{F06E683C-5F9C-7543-8604-392BF2850448}"/>
              </a:ext>
            </a:extLst>
          </p:cNvPr>
          <p:cNvSpPr>
            <a:spLocks noGrp="1"/>
          </p:cNvSpPr>
          <p:nvPr>
            <p:ph sz="half" idx="2"/>
          </p:nvPr>
        </p:nvSpPr>
        <p:spPr>
          <a:xfrm>
            <a:off x="6172200" y="1825625"/>
            <a:ext cx="5181600" cy="4351338"/>
          </a:xfrm>
        </p:spPr>
        <p:txBody>
          <a:bodyPr/>
          <a:lstStyle/>
          <a:p>
            <a:r>
              <a:rPr kumimoji="1" lang="zh-CN" altLang="en-US"/>
              <a:t>编辑母版文本样式
第二级
第三级
第四级
第五级</a:t>
            </a:r>
          </a:p>
        </p:txBody>
      </p:sp>
      <p:sp>
        <p:nvSpPr>
          <p:cNvPr id="5" name="日期占位符 4">
            <a:extLst>
              <a:ext uri="{FF2B5EF4-FFF2-40B4-BE49-F238E27FC236}">
                <a16:creationId xmlns:a16="http://schemas.microsoft.com/office/drawing/2014/main" xmlns="" id="{25A702AA-C155-9F47-96E0-38C993C8D3A0}"/>
              </a:ext>
            </a:extLst>
          </p:cNvPr>
          <p:cNvSpPr>
            <a:spLocks noGrp="1"/>
          </p:cNvSpPr>
          <p:nvPr>
            <p:ph type="dt" sz="half" idx="10"/>
          </p:nvPr>
        </p:nvSpPr>
        <p:spPr/>
        <p:txBody>
          <a:bodyPr/>
          <a:lstStyle/>
          <a:p>
            <a:fld id="{F4C4C9C2-33A4-344E-BA20-060D1707DE38}" type="datetimeFigureOut">
              <a:t>2022/12/31</a:t>
            </a:fld>
            <a:endParaRPr kumimoji="1" lang="zh-CN" altLang="en-US"/>
          </a:p>
        </p:txBody>
      </p:sp>
      <p:sp>
        <p:nvSpPr>
          <p:cNvPr id="6" name="页脚占位符 5">
            <a:extLst>
              <a:ext uri="{FF2B5EF4-FFF2-40B4-BE49-F238E27FC236}">
                <a16:creationId xmlns:a16="http://schemas.microsoft.com/office/drawing/2014/main" xmlns="" id="{E56AA163-2A64-0B49-B523-C1D2B27B9F36}"/>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xmlns="" id="{DA468DD0-AFD5-3042-8A41-8D29DFDBD3C9}"/>
              </a:ext>
            </a:extLst>
          </p:cNvPr>
          <p:cNvSpPr>
            <a:spLocks noGrp="1"/>
          </p:cNvSpPr>
          <p:nvPr>
            <p:ph type="sldNum" sz="quarter" idx="12"/>
          </p:nvPr>
        </p:nvSpPr>
        <p:spPr/>
        <p:txBody>
          <a:bodyPr/>
          <a:lstStyle/>
          <a:p>
            <a:fld id="{529D1F14-F8EB-8741-9B9D-AF05708FDC2D}" type="slidenum">
              <a:t>‹#›</a:t>
            </a:fld>
            <a:endParaRPr kumimoji="1" lang="zh-CN" altLang="en-US"/>
          </a:p>
        </p:txBody>
      </p:sp>
    </p:spTree>
    <p:extLst>
      <p:ext uri="{BB962C8B-B14F-4D97-AF65-F5344CB8AC3E}">
        <p14:creationId xmlns:p14="http://schemas.microsoft.com/office/powerpoint/2010/main" val="137068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AE581AD-6F04-2647-897F-A89762886998}"/>
              </a:ext>
            </a:extLst>
          </p:cNvPr>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xmlns="" id="{EC1A0855-715F-1C4C-A216-DFB460107A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zh-CN" altLang="en-US"/>
              <a:t>编辑母版文本样式
第二级
第三级
第四级
第五级</a:t>
            </a:r>
          </a:p>
        </p:txBody>
      </p:sp>
      <p:sp>
        <p:nvSpPr>
          <p:cNvPr id="4" name="内容占位符 3">
            <a:extLst>
              <a:ext uri="{FF2B5EF4-FFF2-40B4-BE49-F238E27FC236}">
                <a16:creationId xmlns:a16="http://schemas.microsoft.com/office/drawing/2014/main" xmlns="" id="{692621B6-6EC5-6F48-BD64-9419F1DA3A49}"/>
              </a:ext>
            </a:extLst>
          </p:cNvPr>
          <p:cNvSpPr>
            <a:spLocks noGrp="1"/>
          </p:cNvSpPr>
          <p:nvPr>
            <p:ph sz="half" idx="2"/>
          </p:nvPr>
        </p:nvSpPr>
        <p:spPr>
          <a:xfrm>
            <a:off x="839788" y="2505075"/>
            <a:ext cx="5157787" cy="3684588"/>
          </a:xfrm>
        </p:spPr>
        <p:txBody>
          <a:bodyPr/>
          <a:lstStyle/>
          <a:p>
            <a:r>
              <a:rPr kumimoji="1" lang="zh-CN" altLang="en-US"/>
              <a:t>编辑母版文本样式
第二级
第三级
第四级
第五级</a:t>
            </a:r>
          </a:p>
        </p:txBody>
      </p:sp>
      <p:sp>
        <p:nvSpPr>
          <p:cNvPr id="5" name="文本占位符 4">
            <a:extLst>
              <a:ext uri="{FF2B5EF4-FFF2-40B4-BE49-F238E27FC236}">
                <a16:creationId xmlns:a16="http://schemas.microsoft.com/office/drawing/2014/main" xmlns="" id="{08A9D56B-DA31-E548-855B-CFE5E742DC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zh-CN" altLang="en-US"/>
              <a:t>编辑母版文本样式
第二级
第三级
第四级
第五级</a:t>
            </a:r>
          </a:p>
        </p:txBody>
      </p:sp>
      <p:sp>
        <p:nvSpPr>
          <p:cNvPr id="6" name="内容占位符 5">
            <a:extLst>
              <a:ext uri="{FF2B5EF4-FFF2-40B4-BE49-F238E27FC236}">
                <a16:creationId xmlns:a16="http://schemas.microsoft.com/office/drawing/2014/main" xmlns="" id="{CB2563FF-F973-814E-AE9D-74433AD36E9E}"/>
              </a:ext>
            </a:extLst>
          </p:cNvPr>
          <p:cNvSpPr>
            <a:spLocks noGrp="1"/>
          </p:cNvSpPr>
          <p:nvPr>
            <p:ph sz="quarter" idx="4"/>
          </p:nvPr>
        </p:nvSpPr>
        <p:spPr>
          <a:xfrm>
            <a:off x="6172200" y="2505075"/>
            <a:ext cx="5183188" cy="3684588"/>
          </a:xfrm>
        </p:spPr>
        <p:txBody>
          <a:bodyPr/>
          <a:lstStyle/>
          <a:p>
            <a:r>
              <a:rPr kumimoji="1" lang="zh-CN" altLang="en-US"/>
              <a:t>编辑母版文本样式
第二级
第三级
第四级
第五级</a:t>
            </a:r>
          </a:p>
        </p:txBody>
      </p:sp>
      <p:sp>
        <p:nvSpPr>
          <p:cNvPr id="7" name="日期占位符 6">
            <a:extLst>
              <a:ext uri="{FF2B5EF4-FFF2-40B4-BE49-F238E27FC236}">
                <a16:creationId xmlns:a16="http://schemas.microsoft.com/office/drawing/2014/main" xmlns="" id="{957510ED-F2B7-8641-A338-202310B1F2E2}"/>
              </a:ext>
            </a:extLst>
          </p:cNvPr>
          <p:cNvSpPr>
            <a:spLocks noGrp="1"/>
          </p:cNvSpPr>
          <p:nvPr>
            <p:ph type="dt" sz="half" idx="10"/>
          </p:nvPr>
        </p:nvSpPr>
        <p:spPr/>
        <p:txBody>
          <a:bodyPr/>
          <a:lstStyle/>
          <a:p>
            <a:fld id="{F4C4C9C2-33A4-344E-BA20-060D1707DE38}" type="datetimeFigureOut">
              <a:t>2022/12/31</a:t>
            </a:fld>
            <a:endParaRPr kumimoji="1" lang="zh-CN" altLang="en-US"/>
          </a:p>
        </p:txBody>
      </p:sp>
      <p:sp>
        <p:nvSpPr>
          <p:cNvPr id="8" name="页脚占位符 7">
            <a:extLst>
              <a:ext uri="{FF2B5EF4-FFF2-40B4-BE49-F238E27FC236}">
                <a16:creationId xmlns:a16="http://schemas.microsoft.com/office/drawing/2014/main" xmlns="" id="{F6D6B791-BE29-794F-B1BD-7B04BF29599E}"/>
              </a:ext>
            </a:extLst>
          </p:cNvPr>
          <p:cNvSpPr>
            <a:spLocks noGrp="1"/>
          </p:cNvSpPr>
          <p:nvPr>
            <p:ph type="ftr" sz="quarter" idx="11"/>
          </p:nvPr>
        </p:nvSpPr>
        <p:spPr/>
        <p:txBody>
          <a:bodyPr/>
          <a:lstStyle/>
          <a:p>
            <a:endParaRPr kumimoji="1" lang="zh-CN" altLang="en-US"/>
          </a:p>
        </p:txBody>
      </p:sp>
      <p:sp>
        <p:nvSpPr>
          <p:cNvPr id="9" name="灯片编号占位符 8">
            <a:extLst>
              <a:ext uri="{FF2B5EF4-FFF2-40B4-BE49-F238E27FC236}">
                <a16:creationId xmlns:a16="http://schemas.microsoft.com/office/drawing/2014/main" xmlns="" id="{A97C00B3-838C-374B-B891-068C217F9F57}"/>
              </a:ext>
            </a:extLst>
          </p:cNvPr>
          <p:cNvSpPr>
            <a:spLocks noGrp="1"/>
          </p:cNvSpPr>
          <p:nvPr>
            <p:ph type="sldNum" sz="quarter" idx="12"/>
          </p:nvPr>
        </p:nvSpPr>
        <p:spPr/>
        <p:txBody>
          <a:bodyPr/>
          <a:lstStyle/>
          <a:p>
            <a:fld id="{529D1F14-F8EB-8741-9B9D-AF05708FDC2D}" type="slidenum">
              <a:t>‹#›</a:t>
            </a:fld>
            <a:endParaRPr kumimoji="1" lang="zh-CN" altLang="en-US"/>
          </a:p>
        </p:txBody>
      </p:sp>
    </p:spTree>
    <p:extLst>
      <p:ext uri="{BB962C8B-B14F-4D97-AF65-F5344CB8AC3E}">
        <p14:creationId xmlns:p14="http://schemas.microsoft.com/office/powerpoint/2010/main" val="2131183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AE581AD-6F04-2647-897F-A89762886998}"/>
              </a:ext>
            </a:extLst>
          </p:cNvPr>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xmlns="" id="{EC1A0855-715F-1C4C-A216-DFB460107A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zh-CN" altLang="en-US"/>
              <a:t>编辑母版文本样式
第二级
第三级
第四级
第五级</a:t>
            </a:r>
          </a:p>
        </p:txBody>
      </p:sp>
      <p:sp>
        <p:nvSpPr>
          <p:cNvPr id="4" name="内容占位符 3">
            <a:extLst>
              <a:ext uri="{FF2B5EF4-FFF2-40B4-BE49-F238E27FC236}">
                <a16:creationId xmlns:a16="http://schemas.microsoft.com/office/drawing/2014/main" xmlns="" id="{692621B6-6EC5-6F48-BD64-9419F1DA3A49}"/>
              </a:ext>
            </a:extLst>
          </p:cNvPr>
          <p:cNvSpPr>
            <a:spLocks noGrp="1"/>
          </p:cNvSpPr>
          <p:nvPr>
            <p:ph sz="half" idx="2"/>
          </p:nvPr>
        </p:nvSpPr>
        <p:spPr>
          <a:xfrm>
            <a:off x="839788" y="2505075"/>
            <a:ext cx="5157787" cy="3684588"/>
          </a:xfrm>
        </p:spPr>
        <p:txBody>
          <a:bodyPr/>
          <a:lstStyle/>
          <a:p>
            <a:r>
              <a:rPr kumimoji="1" lang="zh-CN" altLang="en-US"/>
              <a:t>编辑母版文本样式
第二级
第三级
第四级
第五级</a:t>
            </a:r>
          </a:p>
        </p:txBody>
      </p:sp>
      <p:sp>
        <p:nvSpPr>
          <p:cNvPr id="5" name="文本占位符 4">
            <a:extLst>
              <a:ext uri="{FF2B5EF4-FFF2-40B4-BE49-F238E27FC236}">
                <a16:creationId xmlns:a16="http://schemas.microsoft.com/office/drawing/2014/main" xmlns="" id="{08A9D56B-DA31-E548-855B-CFE5E742DC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zh-CN" altLang="en-US"/>
              <a:t>编辑母版文本样式
第二级
第三级
第四级
第五级</a:t>
            </a:r>
          </a:p>
        </p:txBody>
      </p:sp>
      <p:sp>
        <p:nvSpPr>
          <p:cNvPr id="6" name="内容占位符 5">
            <a:extLst>
              <a:ext uri="{FF2B5EF4-FFF2-40B4-BE49-F238E27FC236}">
                <a16:creationId xmlns:a16="http://schemas.microsoft.com/office/drawing/2014/main" xmlns="" id="{CB2563FF-F973-814E-AE9D-74433AD36E9E}"/>
              </a:ext>
            </a:extLst>
          </p:cNvPr>
          <p:cNvSpPr>
            <a:spLocks noGrp="1"/>
          </p:cNvSpPr>
          <p:nvPr>
            <p:ph sz="quarter" idx="4"/>
          </p:nvPr>
        </p:nvSpPr>
        <p:spPr>
          <a:xfrm>
            <a:off x="6172200" y="2505075"/>
            <a:ext cx="5183188" cy="3684588"/>
          </a:xfrm>
        </p:spPr>
        <p:txBody>
          <a:bodyPr/>
          <a:lstStyle/>
          <a:p>
            <a:r>
              <a:rPr kumimoji="1" lang="zh-CN" altLang="en-US"/>
              <a:t>编辑母版文本样式
第二级
第三级
第四级
第五级</a:t>
            </a:r>
          </a:p>
        </p:txBody>
      </p:sp>
      <p:sp>
        <p:nvSpPr>
          <p:cNvPr id="7" name="日期占位符 6">
            <a:extLst>
              <a:ext uri="{FF2B5EF4-FFF2-40B4-BE49-F238E27FC236}">
                <a16:creationId xmlns:a16="http://schemas.microsoft.com/office/drawing/2014/main" xmlns="" id="{957510ED-F2B7-8641-A338-202310B1F2E2}"/>
              </a:ext>
            </a:extLst>
          </p:cNvPr>
          <p:cNvSpPr>
            <a:spLocks noGrp="1"/>
          </p:cNvSpPr>
          <p:nvPr>
            <p:ph type="dt" sz="half" idx="10"/>
          </p:nvPr>
        </p:nvSpPr>
        <p:spPr/>
        <p:txBody>
          <a:bodyPr/>
          <a:lstStyle/>
          <a:p>
            <a:fld id="{F4C4C9C2-33A4-344E-BA20-060D1707DE38}" type="datetimeFigureOut">
              <a:t>2022/12/31</a:t>
            </a:fld>
            <a:endParaRPr kumimoji="1" lang="zh-CN" altLang="en-US"/>
          </a:p>
        </p:txBody>
      </p:sp>
      <p:sp>
        <p:nvSpPr>
          <p:cNvPr id="8" name="页脚占位符 7">
            <a:extLst>
              <a:ext uri="{FF2B5EF4-FFF2-40B4-BE49-F238E27FC236}">
                <a16:creationId xmlns:a16="http://schemas.microsoft.com/office/drawing/2014/main" xmlns="" id="{F6D6B791-BE29-794F-B1BD-7B04BF29599E}"/>
              </a:ext>
            </a:extLst>
          </p:cNvPr>
          <p:cNvSpPr>
            <a:spLocks noGrp="1"/>
          </p:cNvSpPr>
          <p:nvPr>
            <p:ph type="ftr" sz="quarter" idx="11"/>
          </p:nvPr>
        </p:nvSpPr>
        <p:spPr/>
        <p:txBody>
          <a:bodyPr/>
          <a:lstStyle/>
          <a:p>
            <a:endParaRPr kumimoji="1" lang="zh-CN" altLang="en-US"/>
          </a:p>
        </p:txBody>
      </p:sp>
      <p:sp>
        <p:nvSpPr>
          <p:cNvPr id="9" name="灯片编号占位符 8">
            <a:extLst>
              <a:ext uri="{FF2B5EF4-FFF2-40B4-BE49-F238E27FC236}">
                <a16:creationId xmlns:a16="http://schemas.microsoft.com/office/drawing/2014/main" xmlns="" id="{A97C00B3-838C-374B-B891-068C217F9F57}"/>
              </a:ext>
            </a:extLst>
          </p:cNvPr>
          <p:cNvSpPr>
            <a:spLocks noGrp="1"/>
          </p:cNvSpPr>
          <p:nvPr>
            <p:ph type="sldNum" sz="quarter" idx="12"/>
          </p:nvPr>
        </p:nvSpPr>
        <p:spPr/>
        <p:txBody>
          <a:bodyPr/>
          <a:lstStyle/>
          <a:p>
            <a:fld id="{529D1F14-F8EB-8741-9B9D-AF05708FDC2D}" type="slidenum">
              <a:t>‹#›</a:t>
            </a:fld>
            <a:endParaRPr kumimoji="1" lang="zh-CN" altLang="en-US"/>
          </a:p>
        </p:txBody>
      </p:sp>
      <p:sp>
        <p:nvSpPr>
          <p:cNvPr id="11" name="TextBox 10"/>
          <p:cNvSpPr txBox="1"/>
          <p:nvPr userDrawn="1"/>
        </p:nvSpPr>
        <p:spPr>
          <a:xfrm>
            <a:off x="838200" y="6721475"/>
            <a:ext cx="1440159"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prstClr val="black"/>
                </a:solidFill>
                <a:effectLst/>
                <a:uLnTx/>
                <a:uFillTx/>
                <a:hlinkClick r:id="rId2"/>
              </a:rPr>
              <a:t>行业</a:t>
            </a: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模板</a:t>
            </a:r>
            <a:r>
              <a:rPr kumimoji="0" lang="en-US" altLang="zh-CN" sz="100" b="0" i="0" u="none" strike="noStrike" kern="0" cap="none" spc="0" normalizeH="0" baseline="0" noProof="0" dirty="0" smtClean="0">
                <a:ln>
                  <a:noFill/>
                </a:ln>
                <a:solidFill>
                  <a:prstClr val="black"/>
                </a:solidFill>
                <a:effectLst/>
                <a:uLnTx/>
                <a:uFillTx/>
              </a:rPr>
              <a:t>http://www.1ppt.com/hangye/</a:t>
            </a:r>
          </a:p>
        </p:txBody>
      </p:sp>
    </p:spTree>
    <p:extLst>
      <p:ext uri="{BB962C8B-B14F-4D97-AF65-F5344CB8AC3E}">
        <p14:creationId xmlns:p14="http://schemas.microsoft.com/office/powerpoint/2010/main" val="150321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BB09515B-396F-9543-A3FE-29E0B3941E48}"/>
              </a:ext>
            </a:extLst>
          </p:cNvPr>
          <p:cNvSpPr>
            <a:spLocks noGrp="1"/>
          </p:cNvSpPr>
          <p:nvPr>
            <p:ph type="title"/>
          </p:nvPr>
        </p:nvSpPr>
        <p:spPr/>
        <p:txBody>
          <a:bodyPr/>
          <a:lstStyle/>
          <a:p>
            <a:r>
              <a:rPr kumimoji="1" lang="zh-CN" altLang="en-US"/>
              <a:t>单击此处编辑母版标题样式</a:t>
            </a:r>
          </a:p>
        </p:txBody>
      </p:sp>
      <p:sp>
        <p:nvSpPr>
          <p:cNvPr id="3" name="日期占位符 2">
            <a:extLst>
              <a:ext uri="{FF2B5EF4-FFF2-40B4-BE49-F238E27FC236}">
                <a16:creationId xmlns:a16="http://schemas.microsoft.com/office/drawing/2014/main" xmlns="" id="{2CDEF19B-8CE7-7B46-87AC-741547714D55}"/>
              </a:ext>
            </a:extLst>
          </p:cNvPr>
          <p:cNvSpPr>
            <a:spLocks noGrp="1"/>
          </p:cNvSpPr>
          <p:nvPr>
            <p:ph type="dt" sz="half" idx="10"/>
          </p:nvPr>
        </p:nvSpPr>
        <p:spPr/>
        <p:txBody>
          <a:bodyPr/>
          <a:lstStyle/>
          <a:p>
            <a:fld id="{F4C4C9C2-33A4-344E-BA20-060D1707DE38}" type="datetimeFigureOut">
              <a:t>2022/12/31</a:t>
            </a:fld>
            <a:endParaRPr kumimoji="1" lang="zh-CN" altLang="en-US"/>
          </a:p>
        </p:txBody>
      </p:sp>
      <p:sp>
        <p:nvSpPr>
          <p:cNvPr id="4" name="页脚占位符 3">
            <a:extLst>
              <a:ext uri="{FF2B5EF4-FFF2-40B4-BE49-F238E27FC236}">
                <a16:creationId xmlns:a16="http://schemas.microsoft.com/office/drawing/2014/main" xmlns="" id="{D04302FA-E7CD-2A48-A588-29B477F384E2}"/>
              </a:ext>
            </a:extLst>
          </p:cNvPr>
          <p:cNvSpPr>
            <a:spLocks noGrp="1"/>
          </p:cNvSpPr>
          <p:nvPr>
            <p:ph type="ftr" sz="quarter" idx="11"/>
          </p:nvPr>
        </p:nvSpPr>
        <p:spPr/>
        <p:txBody>
          <a:bodyPr/>
          <a:lstStyle/>
          <a:p>
            <a:endParaRPr kumimoji="1" lang="zh-CN" altLang="en-US"/>
          </a:p>
        </p:txBody>
      </p:sp>
      <p:sp>
        <p:nvSpPr>
          <p:cNvPr id="5" name="灯片编号占位符 4">
            <a:extLst>
              <a:ext uri="{FF2B5EF4-FFF2-40B4-BE49-F238E27FC236}">
                <a16:creationId xmlns:a16="http://schemas.microsoft.com/office/drawing/2014/main" xmlns="" id="{EDB132AE-9E9E-1D41-A91D-D4FE137552E1}"/>
              </a:ext>
            </a:extLst>
          </p:cNvPr>
          <p:cNvSpPr>
            <a:spLocks noGrp="1"/>
          </p:cNvSpPr>
          <p:nvPr>
            <p:ph type="sldNum" sz="quarter" idx="12"/>
          </p:nvPr>
        </p:nvSpPr>
        <p:spPr/>
        <p:txBody>
          <a:bodyPr/>
          <a:lstStyle/>
          <a:p>
            <a:fld id="{529D1F14-F8EB-8741-9B9D-AF05708FDC2D}" type="slidenum">
              <a:t>‹#›</a:t>
            </a:fld>
            <a:endParaRPr kumimoji="1" lang="zh-CN" altLang="en-US"/>
          </a:p>
        </p:txBody>
      </p:sp>
    </p:spTree>
    <p:extLst>
      <p:ext uri="{BB962C8B-B14F-4D97-AF65-F5344CB8AC3E}">
        <p14:creationId xmlns:p14="http://schemas.microsoft.com/office/powerpoint/2010/main" val="2400423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xmlns="" id="{3B7B889B-355E-354B-AAFB-F09818CB76A5}"/>
              </a:ext>
            </a:extLst>
          </p:cNvPr>
          <p:cNvSpPr>
            <a:spLocks noGrp="1"/>
          </p:cNvSpPr>
          <p:nvPr>
            <p:ph type="dt" sz="half" idx="10"/>
          </p:nvPr>
        </p:nvSpPr>
        <p:spPr/>
        <p:txBody>
          <a:bodyPr/>
          <a:lstStyle/>
          <a:p>
            <a:fld id="{F4C4C9C2-33A4-344E-BA20-060D1707DE38}" type="datetimeFigureOut">
              <a:t>2022/12/31</a:t>
            </a:fld>
            <a:endParaRPr kumimoji="1" lang="zh-CN" altLang="en-US"/>
          </a:p>
        </p:txBody>
      </p:sp>
      <p:sp>
        <p:nvSpPr>
          <p:cNvPr id="3" name="页脚占位符 2">
            <a:extLst>
              <a:ext uri="{FF2B5EF4-FFF2-40B4-BE49-F238E27FC236}">
                <a16:creationId xmlns:a16="http://schemas.microsoft.com/office/drawing/2014/main" xmlns="" id="{2FC1BD9C-CA2F-FA40-8586-2DB4D65EF8BA}"/>
              </a:ext>
            </a:extLst>
          </p:cNvPr>
          <p:cNvSpPr>
            <a:spLocks noGrp="1"/>
          </p:cNvSpPr>
          <p:nvPr>
            <p:ph type="ftr" sz="quarter" idx="11"/>
          </p:nvPr>
        </p:nvSpPr>
        <p:spPr/>
        <p:txBody>
          <a:bodyPr/>
          <a:lstStyle/>
          <a:p>
            <a:endParaRPr kumimoji="1" lang="zh-CN" altLang="en-US"/>
          </a:p>
        </p:txBody>
      </p:sp>
      <p:sp>
        <p:nvSpPr>
          <p:cNvPr id="4" name="灯片编号占位符 3">
            <a:extLst>
              <a:ext uri="{FF2B5EF4-FFF2-40B4-BE49-F238E27FC236}">
                <a16:creationId xmlns:a16="http://schemas.microsoft.com/office/drawing/2014/main" xmlns="" id="{953FEFFE-53ED-7F41-AB00-273A25783C5D}"/>
              </a:ext>
            </a:extLst>
          </p:cNvPr>
          <p:cNvSpPr>
            <a:spLocks noGrp="1"/>
          </p:cNvSpPr>
          <p:nvPr>
            <p:ph type="sldNum" sz="quarter" idx="12"/>
          </p:nvPr>
        </p:nvSpPr>
        <p:spPr/>
        <p:txBody>
          <a:bodyPr/>
          <a:lstStyle/>
          <a:p>
            <a:fld id="{529D1F14-F8EB-8741-9B9D-AF05708FDC2D}" type="slidenum">
              <a:t>‹#›</a:t>
            </a:fld>
            <a:endParaRPr kumimoji="1" lang="zh-CN" altLang="en-US"/>
          </a:p>
        </p:txBody>
      </p:sp>
    </p:spTree>
    <p:extLst>
      <p:ext uri="{BB962C8B-B14F-4D97-AF65-F5344CB8AC3E}">
        <p14:creationId xmlns:p14="http://schemas.microsoft.com/office/powerpoint/2010/main" val="312652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0AA2683D-E3E0-2C4B-A211-3292F1C8C960}"/>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a:extLst>
              <a:ext uri="{FF2B5EF4-FFF2-40B4-BE49-F238E27FC236}">
                <a16:creationId xmlns:a16="http://schemas.microsoft.com/office/drawing/2014/main" xmlns="" id="{154F3A29-4448-774B-A00F-D75576BACB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kumimoji="1" lang="zh-CN" altLang="en-US"/>
              <a:t>编辑母版文本样式
第二级
第三级
第四级
第五级</a:t>
            </a:r>
          </a:p>
        </p:txBody>
      </p:sp>
      <p:sp>
        <p:nvSpPr>
          <p:cNvPr id="4" name="文本占位符 3">
            <a:extLst>
              <a:ext uri="{FF2B5EF4-FFF2-40B4-BE49-F238E27FC236}">
                <a16:creationId xmlns:a16="http://schemas.microsoft.com/office/drawing/2014/main" xmlns="" id="{6046D487-2507-544A-AB18-2DF57350DC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zh-CN" altLang="en-US"/>
              <a:t>编辑母版文本样式
第二级
第三级
第四级
第五级</a:t>
            </a:r>
          </a:p>
        </p:txBody>
      </p:sp>
      <p:sp>
        <p:nvSpPr>
          <p:cNvPr id="5" name="日期占位符 4">
            <a:extLst>
              <a:ext uri="{FF2B5EF4-FFF2-40B4-BE49-F238E27FC236}">
                <a16:creationId xmlns:a16="http://schemas.microsoft.com/office/drawing/2014/main" xmlns="" id="{B487D4C4-455B-7046-9C9C-8ABB7765A26A}"/>
              </a:ext>
            </a:extLst>
          </p:cNvPr>
          <p:cNvSpPr>
            <a:spLocks noGrp="1"/>
          </p:cNvSpPr>
          <p:nvPr>
            <p:ph type="dt" sz="half" idx="10"/>
          </p:nvPr>
        </p:nvSpPr>
        <p:spPr/>
        <p:txBody>
          <a:bodyPr/>
          <a:lstStyle/>
          <a:p>
            <a:fld id="{F4C4C9C2-33A4-344E-BA20-060D1707DE38}" type="datetimeFigureOut">
              <a:t>2022/12/31</a:t>
            </a:fld>
            <a:endParaRPr kumimoji="1" lang="zh-CN" altLang="en-US"/>
          </a:p>
        </p:txBody>
      </p:sp>
      <p:sp>
        <p:nvSpPr>
          <p:cNvPr id="6" name="页脚占位符 5">
            <a:extLst>
              <a:ext uri="{FF2B5EF4-FFF2-40B4-BE49-F238E27FC236}">
                <a16:creationId xmlns:a16="http://schemas.microsoft.com/office/drawing/2014/main" xmlns="" id="{F6C1E22D-7966-0944-BBA6-63D55B50C0C2}"/>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xmlns="" id="{7387060A-E8F9-F147-BA7D-76AB98A5FDB6}"/>
              </a:ext>
            </a:extLst>
          </p:cNvPr>
          <p:cNvSpPr>
            <a:spLocks noGrp="1"/>
          </p:cNvSpPr>
          <p:nvPr>
            <p:ph type="sldNum" sz="quarter" idx="12"/>
          </p:nvPr>
        </p:nvSpPr>
        <p:spPr/>
        <p:txBody>
          <a:bodyPr/>
          <a:lstStyle/>
          <a:p>
            <a:fld id="{529D1F14-F8EB-8741-9B9D-AF05708FDC2D}" type="slidenum">
              <a:t>‹#›</a:t>
            </a:fld>
            <a:endParaRPr kumimoji="1" lang="zh-CN" altLang="en-US"/>
          </a:p>
        </p:txBody>
      </p:sp>
    </p:spTree>
    <p:extLst>
      <p:ext uri="{BB962C8B-B14F-4D97-AF65-F5344CB8AC3E}">
        <p14:creationId xmlns:p14="http://schemas.microsoft.com/office/powerpoint/2010/main" val="2442665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xmlns="" id="{6A10C7C3-AF77-EE40-8348-4A81AD4877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xmlns="" id="{7DDB3571-143D-774A-8EE2-6C106AD732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xmlns="" id="{CD8ED504-0CC1-BA4B-85AF-65D15F0EFE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C4C9C2-33A4-344E-BA20-060D1707DE38}" type="datetimeFigureOut">
              <a:t>2022/12/31</a:t>
            </a:fld>
            <a:endParaRPr kumimoji="1" lang="zh-CN" altLang="en-US"/>
          </a:p>
        </p:txBody>
      </p:sp>
      <p:sp>
        <p:nvSpPr>
          <p:cNvPr id="5" name="页脚占位符 4">
            <a:extLst>
              <a:ext uri="{FF2B5EF4-FFF2-40B4-BE49-F238E27FC236}">
                <a16:creationId xmlns:a16="http://schemas.microsoft.com/office/drawing/2014/main" xmlns="" id="{9846D11B-DBF0-C845-AADA-1D74EA74CE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a:extLst>
              <a:ext uri="{FF2B5EF4-FFF2-40B4-BE49-F238E27FC236}">
                <a16:creationId xmlns:a16="http://schemas.microsoft.com/office/drawing/2014/main" xmlns="" id="{F9BEADE3-17B6-ED41-BED9-803C32B4C3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D1F14-F8EB-8741-9B9D-AF05708FDC2D}" type="slidenum">
              <a:t>‹#›</a:t>
            </a:fld>
            <a:endParaRPr kumimoji="1" lang="zh-CN" altLang="en-US"/>
          </a:p>
        </p:txBody>
      </p:sp>
    </p:spTree>
    <p:extLst>
      <p:ext uri="{BB962C8B-B14F-4D97-AF65-F5344CB8AC3E}">
        <p14:creationId xmlns:p14="http://schemas.microsoft.com/office/powerpoint/2010/main" val="541432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102046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2022/12/31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89912930"/>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10.png"/><Relationship Id="rId5" Type="http://schemas.openxmlformats.org/officeDocument/2006/relationships/notesSlide" Target="../notesSlides/notesSlide10.xml"/><Relationship Id="rId4"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image" Target="../media/image10.png"/><Relationship Id="rId5" Type="http://schemas.openxmlformats.org/officeDocument/2006/relationships/image" Target="../media/image5.png"/><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8" Type="http://schemas.openxmlformats.org/officeDocument/2006/relationships/tags" Target="../tags/tag32.xml"/><Relationship Id="rId13" Type="http://schemas.openxmlformats.org/officeDocument/2006/relationships/tags" Target="../tags/tag37.xml"/><Relationship Id="rId18" Type="http://schemas.openxmlformats.org/officeDocument/2006/relationships/tags" Target="../tags/tag42.xml"/><Relationship Id="rId3" Type="http://schemas.openxmlformats.org/officeDocument/2006/relationships/tags" Target="../tags/tag27.xml"/><Relationship Id="rId21" Type="http://schemas.openxmlformats.org/officeDocument/2006/relationships/slideLayout" Target="../slideLayouts/slideLayout8.xml"/><Relationship Id="rId7" Type="http://schemas.openxmlformats.org/officeDocument/2006/relationships/tags" Target="../tags/tag31.xml"/><Relationship Id="rId12" Type="http://schemas.openxmlformats.org/officeDocument/2006/relationships/tags" Target="../tags/tag36.xml"/><Relationship Id="rId17" Type="http://schemas.openxmlformats.org/officeDocument/2006/relationships/tags" Target="../tags/tag41.xml"/><Relationship Id="rId2" Type="http://schemas.openxmlformats.org/officeDocument/2006/relationships/tags" Target="../tags/tag26.xml"/><Relationship Id="rId16" Type="http://schemas.openxmlformats.org/officeDocument/2006/relationships/tags" Target="../tags/tag40.xml"/><Relationship Id="rId20" Type="http://schemas.openxmlformats.org/officeDocument/2006/relationships/tags" Target="../tags/tag44.xml"/><Relationship Id="rId1" Type="http://schemas.openxmlformats.org/officeDocument/2006/relationships/tags" Target="../tags/tag25.xml"/><Relationship Id="rId6" Type="http://schemas.openxmlformats.org/officeDocument/2006/relationships/tags" Target="../tags/tag30.xml"/><Relationship Id="rId11" Type="http://schemas.openxmlformats.org/officeDocument/2006/relationships/tags" Target="../tags/tag35.xml"/><Relationship Id="rId5" Type="http://schemas.openxmlformats.org/officeDocument/2006/relationships/tags" Target="../tags/tag29.xml"/><Relationship Id="rId15" Type="http://schemas.openxmlformats.org/officeDocument/2006/relationships/tags" Target="../tags/tag39.xml"/><Relationship Id="rId10" Type="http://schemas.openxmlformats.org/officeDocument/2006/relationships/tags" Target="../tags/tag34.xml"/><Relationship Id="rId19" Type="http://schemas.openxmlformats.org/officeDocument/2006/relationships/tags" Target="../tags/tag43.xml"/><Relationship Id="rId4" Type="http://schemas.openxmlformats.org/officeDocument/2006/relationships/tags" Target="../tags/tag28.xml"/><Relationship Id="rId9" Type="http://schemas.openxmlformats.org/officeDocument/2006/relationships/tags" Target="../tags/tag33.xml"/><Relationship Id="rId14" Type="http://schemas.openxmlformats.org/officeDocument/2006/relationships/tags" Target="../tags/tag38.xml"/><Relationship Id="rId2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6" Type="http://schemas.openxmlformats.org/officeDocument/2006/relationships/image" Target="../media/image1.png"/><Relationship Id="rId5" Type="http://schemas.openxmlformats.org/officeDocument/2006/relationships/notesSlide" Target="../notesSlides/notesSlide15.xml"/><Relationship Id="rId4"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8.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50.xml"/><Relationship Id="rId7" Type="http://schemas.openxmlformats.org/officeDocument/2006/relationships/notesSlide" Target="../notesSlides/notesSlide18.xm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slideLayout" Target="../slideLayouts/slideLayout8.xml"/><Relationship Id="rId5" Type="http://schemas.openxmlformats.org/officeDocument/2006/relationships/tags" Target="../tags/tag52.xml"/><Relationship Id="rId4" Type="http://schemas.openxmlformats.org/officeDocument/2006/relationships/tags" Target="../tags/tag51.xml"/><Relationship Id="rId9"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notesSlide" Target="../notesSlides/notesSlide19.xml"/><Relationship Id="rId5" Type="http://schemas.openxmlformats.org/officeDocument/2006/relationships/slideLayout" Target="../slideLayouts/slideLayout8.xml"/><Relationship Id="rId4" Type="http://schemas.openxmlformats.org/officeDocument/2006/relationships/tags" Target="../tags/tag5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image" Target="../media/image10.png"/><Relationship Id="rId5" Type="http://schemas.openxmlformats.org/officeDocument/2006/relationships/notesSlide" Target="../notesSlides/notesSlide21.xml"/><Relationship Id="rId4"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tags" Target="../tags/tag62.xml"/><Relationship Id="rId7" Type="http://schemas.openxmlformats.org/officeDocument/2006/relationships/image" Target="../media/image8.png"/><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notesSlide" Target="../notesSlides/notesSlide22.xml"/><Relationship Id="rId5" Type="http://schemas.openxmlformats.org/officeDocument/2006/relationships/slideLayout" Target="../slideLayouts/slideLayout8.xml"/><Relationship Id="rId4" Type="http://schemas.openxmlformats.org/officeDocument/2006/relationships/tags" Target="../tags/tag6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8.xml"/><Relationship Id="rId1" Type="http://schemas.openxmlformats.org/officeDocument/2006/relationships/tags" Target="../tags/tag64.xml"/><Relationship Id="rId6" Type="http://schemas.openxmlformats.org/officeDocument/2006/relationships/image" Target="../media/image1.png"/><Relationship Id="rId5" Type="http://schemas.openxmlformats.org/officeDocument/2006/relationships/image" Target="../media/image5.png"/><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8" Type="http://schemas.openxmlformats.org/officeDocument/2006/relationships/tags" Target="../tags/tag72.xml"/><Relationship Id="rId13" Type="http://schemas.openxmlformats.org/officeDocument/2006/relationships/tags" Target="../tags/tag77.xml"/><Relationship Id="rId18" Type="http://schemas.openxmlformats.org/officeDocument/2006/relationships/tags" Target="../tags/tag82.xml"/><Relationship Id="rId3" Type="http://schemas.openxmlformats.org/officeDocument/2006/relationships/tags" Target="../tags/tag67.xml"/><Relationship Id="rId7" Type="http://schemas.openxmlformats.org/officeDocument/2006/relationships/tags" Target="../tags/tag71.xml"/><Relationship Id="rId12" Type="http://schemas.openxmlformats.org/officeDocument/2006/relationships/tags" Target="../tags/tag76.xml"/><Relationship Id="rId17" Type="http://schemas.openxmlformats.org/officeDocument/2006/relationships/tags" Target="../tags/tag81.xml"/><Relationship Id="rId2" Type="http://schemas.openxmlformats.org/officeDocument/2006/relationships/tags" Target="../tags/tag66.xml"/><Relationship Id="rId16" Type="http://schemas.openxmlformats.org/officeDocument/2006/relationships/tags" Target="../tags/tag80.xml"/><Relationship Id="rId20" Type="http://schemas.openxmlformats.org/officeDocument/2006/relationships/notesSlide" Target="../notesSlides/notesSlide24.xml"/><Relationship Id="rId1" Type="http://schemas.openxmlformats.org/officeDocument/2006/relationships/tags" Target="../tags/tag65.xml"/><Relationship Id="rId6" Type="http://schemas.openxmlformats.org/officeDocument/2006/relationships/tags" Target="../tags/tag70.xml"/><Relationship Id="rId11" Type="http://schemas.openxmlformats.org/officeDocument/2006/relationships/tags" Target="../tags/tag75.xml"/><Relationship Id="rId5" Type="http://schemas.openxmlformats.org/officeDocument/2006/relationships/tags" Target="../tags/tag69.xml"/><Relationship Id="rId15" Type="http://schemas.openxmlformats.org/officeDocument/2006/relationships/tags" Target="../tags/tag79.xml"/><Relationship Id="rId10" Type="http://schemas.openxmlformats.org/officeDocument/2006/relationships/tags" Target="../tags/tag74.xml"/><Relationship Id="rId19" Type="http://schemas.openxmlformats.org/officeDocument/2006/relationships/slideLayout" Target="../slideLayouts/slideLayout8.xml"/><Relationship Id="rId4" Type="http://schemas.openxmlformats.org/officeDocument/2006/relationships/tags" Target="../tags/tag68.xml"/><Relationship Id="rId9" Type="http://schemas.openxmlformats.org/officeDocument/2006/relationships/tags" Target="../tags/tag73.xml"/><Relationship Id="rId14" Type="http://schemas.openxmlformats.org/officeDocument/2006/relationships/tags" Target="../tags/tag78.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6.xml"/><Relationship Id="rId1" Type="http://schemas.openxmlformats.org/officeDocument/2006/relationships/slideLayout" Target="../slideLayouts/slideLayout22.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5.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1.png"/><Relationship Id="rId5" Type="http://schemas.openxmlformats.org/officeDocument/2006/relationships/notesSlide" Target="../notesSlides/notesSlide4.xml"/><Relationship Id="rId4"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image" Target="../media/image8.png"/><Relationship Id="rId5" Type="http://schemas.openxmlformats.org/officeDocument/2006/relationships/image" Target="../media/image1.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8" Type="http://schemas.openxmlformats.org/officeDocument/2006/relationships/tags" Target="../tags/tag14.xml"/><Relationship Id="rId13" Type="http://schemas.openxmlformats.org/officeDocument/2006/relationships/tags" Target="../tags/tag19.xml"/><Relationship Id="rId3" Type="http://schemas.openxmlformats.org/officeDocument/2006/relationships/tags" Target="../tags/tag9.xml"/><Relationship Id="rId7" Type="http://schemas.openxmlformats.org/officeDocument/2006/relationships/tags" Target="../tags/tag13.xml"/><Relationship Id="rId12" Type="http://schemas.openxmlformats.org/officeDocument/2006/relationships/tags" Target="../tags/tag18.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tags" Target="../tags/tag12.xml"/><Relationship Id="rId11" Type="http://schemas.openxmlformats.org/officeDocument/2006/relationships/tags" Target="../tags/tag17.xml"/><Relationship Id="rId5" Type="http://schemas.openxmlformats.org/officeDocument/2006/relationships/tags" Target="../tags/tag11.xml"/><Relationship Id="rId15" Type="http://schemas.openxmlformats.org/officeDocument/2006/relationships/notesSlide" Target="../notesSlides/notesSlide7.xml"/><Relationship Id="rId10" Type="http://schemas.openxmlformats.org/officeDocument/2006/relationships/tags" Target="../tags/tag16.xml"/><Relationship Id="rId4" Type="http://schemas.openxmlformats.org/officeDocument/2006/relationships/tags" Target="../tags/tag10.xml"/><Relationship Id="rId9" Type="http://schemas.openxmlformats.org/officeDocument/2006/relationships/tags" Target="../tags/tag15.xml"/><Relationship Id="rId14"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FEAC87BD-6481-2A4F-B903-C5B6EF926426}"/>
              </a:ext>
            </a:extLst>
          </p:cNvPr>
          <p:cNvSpPr/>
          <p:nvPr/>
        </p:nvSpPr>
        <p:spPr>
          <a:xfrm>
            <a:off x="0" y="0"/>
            <a:ext cx="12192000" cy="6858000"/>
          </a:xfrm>
          <a:prstGeom prst="rect">
            <a:avLst/>
          </a:prstGeom>
          <a:blipFill>
            <a:blip r:embed="rId3"/>
            <a:srcRect/>
            <a:stretch>
              <a:fillRect t="-871" b="-87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3" name="矩形 2">
            <a:extLst>
              <a:ext uri="{FF2B5EF4-FFF2-40B4-BE49-F238E27FC236}">
                <a16:creationId xmlns:a16="http://schemas.microsoft.com/office/drawing/2014/main" xmlns="" id="{6018236F-44A9-F64B-83E8-85CC9E668A7F}"/>
              </a:ext>
            </a:extLst>
          </p:cNvPr>
          <p:cNvSpPr/>
          <p:nvPr/>
        </p:nvSpPr>
        <p:spPr>
          <a:xfrm>
            <a:off x="2127883" y="1399310"/>
            <a:ext cx="8540117" cy="4059380"/>
          </a:xfrm>
          <a:prstGeom prst="rect">
            <a:avLst/>
          </a:prstGeom>
          <a:solidFill>
            <a:schemeClr val="bg1">
              <a:alpha val="84000"/>
            </a:schemeClr>
          </a:solidFill>
          <a:ln>
            <a:noFill/>
          </a:ln>
          <a:effectLst>
            <a:outerShdw blurRad="419100" sx="102000" sy="102000" algn="ctr"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4" name="矩形 3">
            <a:extLst>
              <a:ext uri="{FF2B5EF4-FFF2-40B4-BE49-F238E27FC236}">
                <a16:creationId xmlns:a16="http://schemas.microsoft.com/office/drawing/2014/main" xmlns="" id="{D3899931-5ADC-EF47-939E-F5E177381CF4}"/>
              </a:ext>
            </a:extLst>
          </p:cNvPr>
          <p:cNvSpPr/>
          <p:nvPr/>
        </p:nvSpPr>
        <p:spPr>
          <a:xfrm>
            <a:off x="949141" y="2495648"/>
            <a:ext cx="2057296" cy="1866704"/>
          </a:xfrm>
          <a:prstGeom prst="rect">
            <a:avLst/>
          </a:prstGeom>
          <a:solidFill>
            <a:srgbClr val="C7AF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pic>
        <p:nvPicPr>
          <p:cNvPr id="6" name="Picture 3">
            <a:extLst>
              <a:ext uri="{FF2B5EF4-FFF2-40B4-BE49-F238E27FC236}">
                <a16:creationId xmlns:a16="http://schemas.microsoft.com/office/drawing/2014/main" xmlns="" id="{41500C6A-7CA1-6044-8F5E-5530AB605AB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2873" y="3124084"/>
            <a:ext cx="609829" cy="609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文本框 8">
            <a:extLst>
              <a:ext uri="{FF2B5EF4-FFF2-40B4-BE49-F238E27FC236}">
                <a16:creationId xmlns:a16="http://schemas.microsoft.com/office/drawing/2014/main" xmlns="" id="{F8B9CDE9-98E7-3D43-BA73-BE59A04505E0}"/>
              </a:ext>
            </a:extLst>
          </p:cNvPr>
          <p:cNvSpPr txBox="1"/>
          <p:nvPr/>
        </p:nvSpPr>
        <p:spPr>
          <a:xfrm>
            <a:off x="3340418" y="2468348"/>
            <a:ext cx="6501765" cy="923330"/>
          </a:xfrm>
          <a:prstGeom prst="rect">
            <a:avLst/>
          </a:prstGeom>
          <a:noFill/>
        </p:spPr>
        <p:txBody>
          <a:bodyPr wrap="square" rtlCol="0">
            <a:spAutoFit/>
          </a:bodyPr>
          <a:lstStyle/>
          <a:p>
            <a:pPr algn="ctr"/>
            <a:r>
              <a:rPr lang="zh-CN" altLang="en-US" sz="5400" b="1" spc="600" dirty="0" smtClean="0">
                <a:solidFill>
                  <a:schemeClr val="tx1">
                    <a:lumMod val="75000"/>
                    <a:lumOff val="25000"/>
                  </a:schemeClr>
                </a:solidFill>
                <a:cs typeface="+mn-ea"/>
                <a:sym typeface="+mn-lt"/>
              </a:rPr>
              <a:t>家具家装产品展示</a:t>
            </a:r>
            <a:endParaRPr lang="zh-CN" altLang="en-US" sz="5400" b="1" spc="600" dirty="0">
              <a:solidFill>
                <a:schemeClr val="tx1">
                  <a:lumMod val="75000"/>
                  <a:lumOff val="25000"/>
                </a:schemeClr>
              </a:solidFill>
              <a:cs typeface="+mn-ea"/>
              <a:sym typeface="+mn-lt"/>
            </a:endParaRPr>
          </a:p>
        </p:txBody>
      </p:sp>
      <p:sp>
        <p:nvSpPr>
          <p:cNvPr id="10" name="文本框 9">
            <a:extLst>
              <a:ext uri="{FF2B5EF4-FFF2-40B4-BE49-F238E27FC236}">
                <a16:creationId xmlns:a16="http://schemas.microsoft.com/office/drawing/2014/main" xmlns="" id="{10820B20-D85A-9844-B66C-465D49B7891E}"/>
              </a:ext>
            </a:extLst>
          </p:cNvPr>
          <p:cNvSpPr txBox="1"/>
          <p:nvPr/>
        </p:nvSpPr>
        <p:spPr>
          <a:xfrm>
            <a:off x="3715444" y="3638815"/>
            <a:ext cx="5701855" cy="523220"/>
          </a:xfrm>
          <a:prstGeom prst="rect">
            <a:avLst/>
          </a:prstGeom>
          <a:solidFill>
            <a:srgbClr val="A9069B">
              <a:alpha val="0"/>
            </a:srgbClr>
          </a:solidFill>
          <a:effectLst/>
        </p:spPr>
        <p:txBody>
          <a:bodyPr wrap="square" rtlCol="0">
            <a:spAutoFit/>
          </a:bodyPr>
          <a:lstStyle>
            <a:defPPr>
              <a:defRPr lang="zh-CN"/>
            </a:defPPr>
            <a:lvl1pPr>
              <a:defRPr sz="4800">
                <a:solidFill>
                  <a:schemeClr val="bg1"/>
                </a:solidFill>
                <a:latin typeface="思源黑体 CN Heavy" panose="020B0A00000000000000" pitchFamily="34" charset="-122"/>
                <a:ea typeface="思源黑体 CN Heavy" panose="020B0A00000000000000" pitchFamily="34" charset="-122"/>
              </a:defRPr>
            </a:lvl1pPr>
          </a:lstStyle>
          <a:p>
            <a:pPr algn="ctr"/>
            <a:r>
              <a:rPr lang="en-US" altLang="zh-CN" sz="2800" spc="300" dirty="0">
                <a:solidFill>
                  <a:schemeClr val="bg1">
                    <a:lumMod val="50000"/>
                  </a:schemeClr>
                </a:solidFill>
                <a:latin typeface="+mn-lt"/>
                <a:ea typeface="+mn-ea"/>
                <a:cs typeface="+mn-ea"/>
                <a:sym typeface="+mn-lt"/>
              </a:rPr>
              <a:t>POWERPOINT</a:t>
            </a:r>
            <a:r>
              <a:rPr lang="zh-CN" altLang="en-US" sz="2800" spc="300" dirty="0">
                <a:solidFill>
                  <a:schemeClr val="bg1">
                    <a:lumMod val="50000"/>
                  </a:schemeClr>
                </a:solidFill>
                <a:latin typeface="+mn-lt"/>
                <a:ea typeface="+mn-ea"/>
                <a:cs typeface="+mn-ea"/>
                <a:sym typeface="+mn-lt"/>
              </a:rPr>
              <a:t> </a:t>
            </a:r>
            <a:r>
              <a:rPr lang="en-US" altLang="zh-CN" sz="2800" spc="300" dirty="0">
                <a:solidFill>
                  <a:schemeClr val="bg1">
                    <a:lumMod val="50000"/>
                  </a:schemeClr>
                </a:solidFill>
                <a:latin typeface="+mn-lt"/>
                <a:ea typeface="+mn-ea"/>
                <a:cs typeface="+mn-ea"/>
                <a:sym typeface="+mn-lt"/>
              </a:rPr>
              <a:t>TEMPLATE</a:t>
            </a:r>
          </a:p>
        </p:txBody>
      </p:sp>
      <p:sp>
        <p:nvSpPr>
          <p:cNvPr id="8" name="矩形 7">
            <a:extLst>
              <a:ext uri="{FF2B5EF4-FFF2-40B4-BE49-F238E27FC236}">
                <a16:creationId xmlns:a16="http://schemas.microsoft.com/office/drawing/2014/main" xmlns="" id="{2240A1BD-E324-0D4E-BAD0-9DA1A9F872A6}"/>
              </a:ext>
            </a:extLst>
          </p:cNvPr>
          <p:cNvSpPr/>
          <p:nvPr/>
        </p:nvSpPr>
        <p:spPr>
          <a:xfrm>
            <a:off x="10269688" y="2495648"/>
            <a:ext cx="796623" cy="1866703"/>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5" name="三角形 4">
            <a:extLst>
              <a:ext uri="{FF2B5EF4-FFF2-40B4-BE49-F238E27FC236}">
                <a16:creationId xmlns:a16="http://schemas.microsoft.com/office/drawing/2014/main" xmlns="" id="{F006A48D-01FC-CD4A-8342-4BC1B69DBA1F}"/>
              </a:ext>
            </a:extLst>
          </p:cNvPr>
          <p:cNvSpPr/>
          <p:nvPr/>
        </p:nvSpPr>
        <p:spPr>
          <a:xfrm rot="5400000">
            <a:off x="10505102" y="3227027"/>
            <a:ext cx="403934" cy="32017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11" name="矩形 10">
            <a:extLst>
              <a:ext uri="{FF2B5EF4-FFF2-40B4-BE49-F238E27FC236}">
                <a16:creationId xmlns:a16="http://schemas.microsoft.com/office/drawing/2014/main" xmlns="" id="{18FDAD44-4FCB-3C4F-A4B0-28AD764D8FFF}"/>
              </a:ext>
            </a:extLst>
          </p:cNvPr>
          <p:cNvSpPr/>
          <p:nvPr/>
        </p:nvSpPr>
        <p:spPr>
          <a:xfrm>
            <a:off x="10784677" y="817418"/>
            <a:ext cx="603759" cy="581891"/>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12" name="矩形 11">
            <a:extLst>
              <a:ext uri="{FF2B5EF4-FFF2-40B4-BE49-F238E27FC236}">
                <a16:creationId xmlns:a16="http://schemas.microsoft.com/office/drawing/2014/main" xmlns="" id="{C78CD6FF-6E81-A046-9692-445464E7BF80}"/>
              </a:ext>
            </a:extLst>
          </p:cNvPr>
          <p:cNvSpPr/>
          <p:nvPr/>
        </p:nvSpPr>
        <p:spPr>
          <a:xfrm>
            <a:off x="1267022" y="5555673"/>
            <a:ext cx="811701" cy="721350"/>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13" name="文本框 12">
            <a:extLst>
              <a:ext uri="{FF2B5EF4-FFF2-40B4-BE49-F238E27FC236}">
                <a16:creationId xmlns:a16="http://schemas.microsoft.com/office/drawing/2014/main" xmlns="" id="{44928DA3-C611-7B42-8AFD-876B1188F552}"/>
              </a:ext>
            </a:extLst>
          </p:cNvPr>
          <p:cNvSpPr txBox="1"/>
          <p:nvPr/>
        </p:nvSpPr>
        <p:spPr>
          <a:xfrm>
            <a:off x="5413372" y="4574169"/>
            <a:ext cx="2406657" cy="369332"/>
          </a:xfrm>
          <a:prstGeom prst="rect">
            <a:avLst/>
          </a:prstGeom>
          <a:solidFill>
            <a:srgbClr val="A9069B">
              <a:alpha val="0"/>
            </a:srgbClr>
          </a:solidFill>
          <a:effectLst/>
        </p:spPr>
        <p:txBody>
          <a:bodyPr wrap="square" rtlCol="0">
            <a:spAutoFit/>
          </a:bodyPr>
          <a:lstStyle>
            <a:defPPr>
              <a:defRPr lang="zh-CN"/>
            </a:defPPr>
            <a:lvl1pPr>
              <a:defRPr sz="4800">
                <a:solidFill>
                  <a:schemeClr val="bg1"/>
                </a:solidFill>
                <a:latin typeface="思源黑体 CN Heavy" panose="020B0A00000000000000" pitchFamily="34" charset="-122"/>
                <a:ea typeface="思源黑体 CN Heavy" panose="020B0A00000000000000" pitchFamily="34" charset="-122"/>
              </a:defRPr>
            </a:lvl1pPr>
          </a:lstStyle>
          <a:p>
            <a:pPr algn="ctr"/>
            <a:r>
              <a:rPr lang="zh-CN" altLang="en-US" sz="1800" spc="300" dirty="0">
                <a:solidFill>
                  <a:schemeClr val="bg1">
                    <a:lumMod val="50000"/>
                  </a:schemeClr>
                </a:solidFill>
                <a:latin typeface="+mn-lt"/>
                <a:ea typeface="+mn-ea"/>
                <a:cs typeface="+mn-ea"/>
                <a:sym typeface="+mn-lt"/>
              </a:rPr>
              <a:t>优品</a:t>
            </a:r>
            <a:r>
              <a:rPr lang="en-US" altLang="zh-CN" sz="1800" spc="300" dirty="0" smtClean="0">
                <a:solidFill>
                  <a:schemeClr val="bg1">
                    <a:lumMod val="50000"/>
                  </a:schemeClr>
                </a:solidFill>
                <a:latin typeface="+mn-lt"/>
                <a:ea typeface="+mn-ea"/>
                <a:cs typeface="+mn-ea"/>
                <a:sym typeface="+mn-lt"/>
              </a:rPr>
              <a:t>PPT </a:t>
            </a:r>
            <a:r>
              <a:rPr lang="zh-CN" altLang="en-US" sz="1800" spc="300" dirty="0" smtClean="0">
                <a:solidFill>
                  <a:schemeClr val="bg1">
                    <a:lumMod val="50000"/>
                  </a:schemeClr>
                </a:solidFill>
                <a:latin typeface="+mn-lt"/>
                <a:ea typeface="+mn-ea"/>
                <a:cs typeface="+mn-ea"/>
                <a:sym typeface="+mn-lt"/>
              </a:rPr>
              <a:t> </a:t>
            </a:r>
            <a:r>
              <a:rPr lang="en-US" altLang="zh-CN" sz="1800" spc="300" dirty="0" smtClean="0">
                <a:solidFill>
                  <a:schemeClr val="bg1">
                    <a:lumMod val="50000"/>
                  </a:schemeClr>
                </a:solidFill>
                <a:latin typeface="+mn-lt"/>
                <a:ea typeface="+mn-ea"/>
                <a:cs typeface="+mn-ea"/>
                <a:sym typeface="+mn-lt"/>
              </a:rPr>
              <a:t>20XX</a:t>
            </a:r>
            <a:endParaRPr lang="en-US" altLang="zh-CN" sz="1800" spc="300" dirty="0">
              <a:solidFill>
                <a:schemeClr val="bg1">
                  <a:lumMod val="50000"/>
                </a:schemeClr>
              </a:solidFill>
              <a:latin typeface="+mn-lt"/>
              <a:ea typeface="+mn-ea"/>
              <a:cs typeface="+mn-ea"/>
              <a:sym typeface="+mn-lt"/>
            </a:endParaRPr>
          </a:p>
        </p:txBody>
      </p:sp>
      <p:sp>
        <p:nvSpPr>
          <p:cNvPr id="14" name="矩形 13">
            <a:extLst>
              <a:ext uri="{FF2B5EF4-FFF2-40B4-BE49-F238E27FC236}">
                <a16:creationId xmlns:a16="http://schemas.microsoft.com/office/drawing/2014/main" xmlns="" id="{A4AC0A13-E66A-1344-913A-F346E4BBF107}"/>
              </a:ext>
            </a:extLst>
          </p:cNvPr>
          <p:cNvSpPr/>
          <p:nvPr/>
        </p:nvSpPr>
        <p:spPr>
          <a:xfrm>
            <a:off x="10430718" y="5282846"/>
            <a:ext cx="353959" cy="374986"/>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Tree>
    <p:extLst>
      <p:ext uri="{BB962C8B-B14F-4D97-AF65-F5344CB8AC3E}">
        <p14:creationId xmlns:p14="http://schemas.microsoft.com/office/powerpoint/2010/main" val="378327307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5639314B-87CC-F843-AE4B-E4AD29D50127}"/>
              </a:ext>
            </a:extLst>
          </p:cNvPr>
          <p:cNvSpPr/>
          <p:nvPr/>
        </p:nvSpPr>
        <p:spPr>
          <a:xfrm>
            <a:off x="0" y="0"/>
            <a:ext cx="12192000" cy="6858000"/>
          </a:xfrm>
          <a:prstGeom prst="rect">
            <a:avLst/>
          </a:prstGeom>
          <a:blipFill>
            <a:blip r:embed="rId6"/>
            <a:srcRect/>
            <a:stretch>
              <a:fillRect t="-871" b="-87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3" name="矩形 2">
            <a:extLst>
              <a:ext uri="{FF2B5EF4-FFF2-40B4-BE49-F238E27FC236}">
                <a16:creationId xmlns:a16="http://schemas.microsoft.com/office/drawing/2014/main" xmlns="" id="{56212D24-9F4C-D045-A1D6-8A7D6F946790}"/>
              </a:ext>
            </a:extLst>
          </p:cNvPr>
          <p:cNvSpPr/>
          <p:nvPr/>
        </p:nvSpPr>
        <p:spPr>
          <a:xfrm>
            <a:off x="2127883" y="1911927"/>
            <a:ext cx="8540117" cy="3546763"/>
          </a:xfrm>
          <a:prstGeom prst="rect">
            <a:avLst/>
          </a:prstGeom>
          <a:solidFill>
            <a:schemeClr val="bg1"/>
          </a:solidFill>
          <a:ln>
            <a:noFill/>
          </a:ln>
          <a:effectLst>
            <a:outerShdw blurRad="419100" sx="102000" sy="102000" algn="ctr"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4" name="矩形 3">
            <a:extLst>
              <a:ext uri="{FF2B5EF4-FFF2-40B4-BE49-F238E27FC236}">
                <a16:creationId xmlns:a16="http://schemas.microsoft.com/office/drawing/2014/main" xmlns="" id="{885C2E76-D145-CD4A-8B1C-3D12E8B277B3}"/>
              </a:ext>
            </a:extLst>
          </p:cNvPr>
          <p:cNvSpPr/>
          <p:nvPr/>
        </p:nvSpPr>
        <p:spPr>
          <a:xfrm>
            <a:off x="5369293" y="957794"/>
            <a:ext cx="2057296" cy="1866704"/>
          </a:xfrm>
          <a:prstGeom prst="rect">
            <a:avLst/>
          </a:prstGeom>
          <a:solidFill>
            <a:srgbClr val="C7AF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5" name="PA-文本框 4">
            <a:extLst>
              <a:ext uri="{FF2B5EF4-FFF2-40B4-BE49-F238E27FC236}">
                <a16:creationId xmlns:a16="http://schemas.microsoft.com/office/drawing/2014/main" xmlns="" id="{6D668118-FEFF-FD42-8E43-171EFA6CCF2B}"/>
              </a:ext>
            </a:extLst>
          </p:cNvPr>
          <p:cNvSpPr txBox="1"/>
          <p:nvPr>
            <p:custDataLst>
              <p:tags r:id="rId1"/>
            </p:custDataLst>
          </p:nvPr>
        </p:nvSpPr>
        <p:spPr>
          <a:xfrm>
            <a:off x="5572905" y="1206832"/>
            <a:ext cx="1853684" cy="1015663"/>
          </a:xfrm>
          <a:prstGeom prst="rect">
            <a:avLst/>
          </a:prstGeom>
          <a:noFill/>
        </p:spPr>
        <p:txBody>
          <a:bodyPr wrap="square" rtlCol="0">
            <a:spAutoFit/>
          </a:bodyPr>
          <a:lstStyle/>
          <a:p>
            <a:pPr algn="ctr"/>
            <a:r>
              <a:rPr lang="en-US" altLang="zh-CN" sz="6000" dirty="0">
                <a:solidFill>
                  <a:schemeClr val="bg1"/>
                </a:solidFill>
                <a:cs typeface="+mn-ea"/>
                <a:sym typeface="+mn-lt"/>
              </a:rPr>
              <a:t>02</a:t>
            </a:r>
            <a:endParaRPr lang="zh-CN" altLang="en-US" sz="6000" dirty="0">
              <a:solidFill>
                <a:schemeClr val="bg1"/>
              </a:solidFill>
              <a:cs typeface="+mn-ea"/>
              <a:sym typeface="+mn-lt"/>
            </a:endParaRPr>
          </a:p>
        </p:txBody>
      </p:sp>
      <p:sp>
        <p:nvSpPr>
          <p:cNvPr id="6" name="PA-文本框 5">
            <a:extLst>
              <a:ext uri="{FF2B5EF4-FFF2-40B4-BE49-F238E27FC236}">
                <a16:creationId xmlns:a16="http://schemas.microsoft.com/office/drawing/2014/main" xmlns="" id="{4BCCF4AC-E1A1-104C-8C8A-88C1AED2CB9F}"/>
              </a:ext>
            </a:extLst>
          </p:cNvPr>
          <p:cNvSpPr txBox="1"/>
          <p:nvPr>
            <p:custDataLst>
              <p:tags r:id="rId2"/>
            </p:custDataLst>
          </p:nvPr>
        </p:nvSpPr>
        <p:spPr>
          <a:xfrm>
            <a:off x="6019196" y="2117969"/>
            <a:ext cx="921398" cy="400110"/>
          </a:xfrm>
          <a:prstGeom prst="rect">
            <a:avLst/>
          </a:prstGeom>
          <a:noFill/>
        </p:spPr>
        <p:txBody>
          <a:bodyPr wrap="square" rtlCol="0">
            <a:spAutoFit/>
          </a:bodyPr>
          <a:lstStyle/>
          <a:p>
            <a:pPr algn="dist"/>
            <a:r>
              <a:rPr lang="en-US" altLang="zh-CN" sz="2000">
                <a:solidFill>
                  <a:schemeClr val="bg1"/>
                </a:solidFill>
                <a:cs typeface="+mn-ea"/>
                <a:sym typeface="+mn-lt"/>
              </a:rPr>
              <a:t>PART</a:t>
            </a:r>
            <a:endParaRPr lang="zh-CN" altLang="en-US" sz="2000" dirty="0">
              <a:solidFill>
                <a:schemeClr val="bg1"/>
              </a:solidFill>
              <a:cs typeface="+mn-ea"/>
              <a:sym typeface="+mn-lt"/>
            </a:endParaRPr>
          </a:p>
        </p:txBody>
      </p:sp>
      <p:sp>
        <p:nvSpPr>
          <p:cNvPr id="7" name="文本框 6">
            <a:extLst>
              <a:ext uri="{FF2B5EF4-FFF2-40B4-BE49-F238E27FC236}">
                <a16:creationId xmlns:a16="http://schemas.microsoft.com/office/drawing/2014/main" xmlns="" id="{A3858A2B-64DE-B340-8693-6CB3EA350461}"/>
              </a:ext>
            </a:extLst>
          </p:cNvPr>
          <p:cNvSpPr txBox="1"/>
          <p:nvPr/>
        </p:nvSpPr>
        <p:spPr>
          <a:xfrm>
            <a:off x="4198089" y="3788288"/>
            <a:ext cx="4394215" cy="338554"/>
          </a:xfrm>
          <a:prstGeom prst="rect">
            <a:avLst/>
          </a:prstGeom>
          <a:noFill/>
        </p:spPr>
        <p:txBody>
          <a:bodyPr wrap="square" rtlCol="0">
            <a:spAutoFit/>
          </a:bodyPr>
          <a:lstStyle/>
          <a:p>
            <a:pPr algn="ctr"/>
            <a:r>
              <a:rPr lang="en-US" altLang="zh-CN" sz="1600" dirty="0">
                <a:solidFill>
                  <a:schemeClr val="accent1"/>
                </a:solidFill>
                <a:cs typeface="+mn-ea"/>
                <a:sym typeface="+mn-lt"/>
              </a:rPr>
              <a:t>PLEASE ADD YOUR TITTLE HERE</a:t>
            </a:r>
            <a:endParaRPr lang="zh-CN" altLang="en-US" sz="1600" dirty="0">
              <a:solidFill>
                <a:schemeClr val="accent1"/>
              </a:solidFill>
              <a:cs typeface="+mn-ea"/>
              <a:sym typeface="+mn-lt"/>
            </a:endParaRPr>
          </a:p>
        </p:txBody>
      </p:sp>
      <p:sp>
        <p:nvSpPr>
          <p:cNvPr id="8" name="PA-文本框 9">
            <a:extLst>
              <a:ext uri="{FF2B5EF4-FFF2-40B4-BE49-F238E27FC236}">
                <a16:creationId xmlns:a16="http://schemas.microsoft.com/office/drawing/2014/main" xmlns="" id="{36B84486-3A13-A64C-82E6-23803CEAA2D6}"/>
              </a:ext>
            </a:extLst>
          </p:cNvPr>
          <p:cNvSpPr txBox="1"/>
          <p:nvPr>
            <p:custDataLst>
              <p:tags r:id="rId3"/>
            </p:custDataLst>
          </p:nvPr>
        </p:nvSpPr>
        <p:spPr>
          <a:xfrm>
            <a:off x="3118676" y="4328227"/>
            <a:ext cx="6553039" cy="625171"/>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400" dirty="0">
                <a:solidFill>
                  <a:schemeClr val="bg1">
                    <a:lumMod val="50000"/>
                  </a:schemeClr>
                </a:solidFill>
                <a:latin typeface="+mn-lt"/>
                <a:ea typeface="+mn-ea"/>
                <a:cs typeface="+mn-ea"/>
                <a:sym typeface="+mn-lt"/>
              </a:rPr>
              <a:t>您的内容打在这里，或者通过复制您的文本后，在此框中选择粘贴，并选择只保留文字。在此录入上述图表的综合描述说明。</a:t>
            </a:r>
          </a:p>
        </p:txBody>
      </p:sp>
      <p:sp>
        <p:nvSpPr>
          <p:cNvPr id="9" name="文本框 8">
            <a:extLst>
              <a:ext uri="{FF2B5EF4-FFF2-40B4-BE49-F238E27FC236}">
                <a16:creationId xmlns:a16="http://schemas.microsoft.com/office/drawing/2014/main" xmlns="" id="{38B12FE2-DD90-6E4A-B798-CF85BCF90698}"/>
              </a:ext>
            </a:extLst>
          </p:cNvPr>
          <p:cNvSpPr txBox="1"/>
          <p:nvPr/>
        </p:nvSpPr>
        <p:spPr>
          <a:xfrm>
            <a:off x="3332371" y="3073536"/>
            <a:ext cx="6197008" cy="707886"/>
          </a:xfrm>
          <a:prstGeom prst="rect">
            <a:avLst/>
          </a:prstGeom>
          <a:noFill/>
        </p:spPr>
        <p:txBody>
          <a:bodyPr wrap="square" rtlCol="0">
            <a:spAutoFit/>
          </a:bodyPr>
          <a:lstStyle/>
          <a:p>
            <a:pPr algn="ctr"/>
            <a:r>
              <a:rPr lang="zh-CN" altLang="en-US" sz="4000" b="1" dirty="0">
                <a:solidFill>
                  <a:schemeClr val="tx1">
                    <a:lumMod val="65000"/>
                    <a:lumOff val="35000"/>
                  </a:schemeClr>
                </a:solidFill>
                <a:cs typeface="+mn-ea"/>
                <a:sym typeface="+mn-lt"/>
              </a:rPr>
              <a:t>活动开始时间</a:t>
            </a:r>
          </a:p>
        </p:txBody>
      </p:sp>
    </p:spTree>
    <p:extLst>
      <p:ext uri="{BB962C8B-B14F-4D97-AF65-F5344CB8AC3E}">
        <p14:creationId xmlns:p14="http://schemas.microsoft.com/office/powerpoint/2010/main" val="233636847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150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978A5C37-0342-B44A-A846-E4B660FF57EF}"/>
              </a:ext>
            </a:extLst>
          </p:cNvPr>
          <p:cNvSpPr/>
          <p:nvPr/>
        </p:nvSpPr>
        <p:spPr>
          <a:xfrm>
            <a:off x="5409063" y="2135874"/>
            <a:ext cx="6782937" cy="2586251"/>
          </a:xfrm>
          <a:prstGeom prst="rect">
            <a:avLst/>
          </a:prstGeom>
          <a:blipFill>
            <a:blip r:embed="rId3"/>
            <a:srcRect/>
            <a:stretch>
              <a:fillRect l="-1183" r="-1183"/>
            </a:stretch>
          </a:blipFill>
          <a:ln>
            <a:noFill/>
          </a:ln>
          <a:effectLst>
            <a:outerShdw blurRad="647700" sx="102000" sy="102000" algn="ctr"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3" name="矩形 2">
            <a:extLst>
              <a:ext uri="{FF2B5EF4-FFF2-40B4-BE49-F238E27FC236}">
                <a16:creationId xmlns:a16="http://schemas.microsoft.com/office/drawing/2014/main" xmlns="" id="{7D42F068-59F1-4349-86BF-3493DEC5F3CE}"/>
              </a:ext>
            </a:extLst>
          </p:cNvPr>
          <p:cNvSpPr/>
          <p:nvPr/>
        </p:nvSpPr>
        <p:spPr>
          <a:xfrm>
            <a:off x="7310650" y="784745"/>
            <a:ext cx="2979762" cy="5288510"/>
          </a:xfrm>
          <a:prstGeom prst="rect">
            <a:avLst/>
          </a:prstGeom>
          <a:blipFill>
            <a:blip r:embed="rId4"/>
            <a:srcRect/>
            <a:stretch>
              <a:fillRect l="-82835" r="-82835"/>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4" name="矩形 3">
            <a:extLst>
              <a:ext uri="{FF2B5EF4-FFF2-40B4-BE49-F238E27FC236}">
                <a16:creationId xmlns:a16="http://schemas.microsoft.com/office/drawing/2014/main" xmlns="" id="{5EF2025E-6477-5D48-ABA8-245A10395FFA}"/>
              </a:ext>
            </a:extLst>
          </p:cNvPr>
          <p:cNvSpPr/>
          <p:nvPr/>
        </p:nvSpPr>
        <p:spPr>
          <a:xfrm>
            <a:off x="846161" y="2135874"/>
            <a:ext cx="3739487" cy="1603613"/>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grpSp>
        <p:nvGrpSpPr>
          <p:cNvPr id="5" name="组合 4">
            <a:extLst>
              <a:ext uri="{FF2B5EF4-FFF2-40B4-BE49-F238E27FC236}">
                <a16:creationId xmlns:a16="http://schemas.microsoft.com/office/drawing/2014/main" xmlns="" id="{BAA40757-CB40-D24B-B2D3-3031F2044B94}"/>
              </a:ext>
            </a:extLst>
          </p:cNvPr>
          <p:cNvGrpSpPr/>
          <p:nvPr/>
        </p:nvGrpSpPr>
        <p:grpSpPr>
          <a:xfrm>
            <a:off x="1342584" y="2498343"/>
            <a:ext cx="4890597" cy="878674"/>
            <a:chOff x="1694201" y="1422016"/>
            <a:chExt cx="4890597" cy="878674"/>
          </a:xfrm>
        </p:grpSpPr>
        <p:sp>
          <p:nvSpPr>
            <p:cNvPr id="6" name="文本框 5">
              <a:extLst>
                <a:ext uri="{FF2B5EF4-FFF2-40B4-BE49-F238E27FC236}">
                  <a16:creationId xmlns:a16="http://schemas.microsoft.com/office/drawing/2014/main" xmlns="" id="{555AEFA8-2735-FC44-B62B-9474CC4719C7}"/>
                </a:ext>
              </a:extLst>
            </p:cNvPr>
            <p:cNvSpPr txBox="1"/>
            <p:nvPr/>
          </p:nvSpPr>
          <p:spPr>
            <a:xfrm>
              <a:off x="1694202" y="1422016"/>
              <a:ext cx="4890596" cy="523220"/>
            </a:xfrm>
            <a:prstGeom prst="rect">
              <a:avLst/>
            </a:prstGeom>
            <a:noFill/>
          </p:spPr>
          <p:txBody>
            <a:bodyPr wrap="square" rtlCol="0">
              <a:spAutoFit/>
            </a:bodyPr>
            <a:lstStyle/>
            <a:p>
              <a:r>
                <a:rPr lang="en-US" altLang="zh-CN" sz="2800" spc="-300" dirty="0">
                  <a:solidFill>
                    <a:schemeClr val="tx1">
                      <a:lumMod val="75000"/>
                      <a:lumOff val="25000"/>
                    </a:schemeClr>
                  </a:solidFill>
                  <a:cs typeface="+mn-ea"/>
                  <a:sym typeface="+mn-lt"/>
                </a:rPr>
                <a:t>YOUR TITLE HERE</a:t>
              </a:r>
              <a:endParaRPr lang="zh-CN" altLang="en-US" sz="2800" spc="-300" dirty="0">
                <a:solidFill>
                  <a:schemeClr val="tx1">
                    <a:lumMod val="75000"/>
                    <a:lumOff val="25000"/>
                  </a:schemeClr>
                </a:solidFill>
                <a:cs typeface="+mn-ea"/>
                <a:sym typeface="+mn-lt"/>
              </a:endParaRPr>
            </a:p>
          </p:txBody>
        </p:sp>
        <p:sp>
          <p:nvSpPr>
            <p:cNvPr id="7" name="文本框 6">
              <a:extLst>
                <a:ext uri="{FF2B5EF4-FFF2-40B4-BE49-F238E27FC236}">
                  <a16:creationId xmlns:a16="http://schemas.microsoft.com/office/drawing/2014/main" xmlns="" id="{19538E87-E71F-A747-9223-4EB57F90F29C}"/>
                </a:ext>
              </a:extLst>
            </p:cNvPr>
            <p:cNvSpPr txBox="1"/>
            <p:nvPr/>
          </p:nvSpPr>
          <p:spPr>
            <a:xfrm>
              <a:off x="1694201" y="1900580"/>
              <a:ext cx="3259005" cy="400110"/>
            </a:xfrm>
            <a:prstGeom prst="rect">
              <a:avLst/>
            </a:prstGeom>
            <a:noFill/>
          </p:spPr>
          <p:txBody>
            <a:bodyPr wrap="square" rtlCol="0">
              <a:spAutoFit/>
            </a:bodyPr>
            <a:lstStyle/>
            <a:p>
              <a:r>
                <a:rPr lang="zh-CN" altLang="en-US" sz="2000" dirty="0">
                  <a:solidFill>
                    <a:schemeClr val="tx1">
                      <a:lumMod val="75000"/>
                      <a:lumOff val="25000"/>
                    </a:schemeClr>
                  </a:solidFill>
                  <a:cs typeface="+mn-ea"/>
                  <a:sym typeface="+mn-lt"/>
                </a:rPr>
                <a:t>请输入标题内容</a:t>
              </a:r>
            </a:p>
          </p:txBody>
        </p:sp>
      </p:grpSp>
      <p:sp>
        <p:nvSpPr>
          <p:cNvPr id="8" name="TextBox 9">
            <a:extLst>
              <a:ext uri="{FF2B5EF4-FFF2-40B4-BE49-F238E27FC236}">
                <a16:creationId xmlns:a16="http://schemas.microsoft.com/office/drawing/2014/main" xmlns="" id="{41907C00-706A-2448-B3FB-C5612246B87A}"/>
              </a:ext>
            </a:extLst>
          </p:cNvPr>
          <p:cNvSpPr txBox="1"/>
          <p:nvPr/>
        </p:nvSpPr>
        <p:spPr>
          <a:xfrm>
            <a:off x="893750" y="4101956"/>
            <a:ext cx="3691898" cy="549061"/>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a:solidFill>
                  <a:schemeClr val="bg1">
                    <a:lumMod val="65000"/>
                  </a:schemeClr>
                </a:solidFill>
                <a:latin typeface="+mn-lt"/>
                <a:ea typeface="+mn-ea"/>
                <a:cs typeface="+mn-ea"/>
                <a:sym typeface="+mn-lt"/>
              </a:rPr>
              <a:t>您的内容打在这里，或者通过复制您的文本后，在此框中选择粘贴，并选择只保留文字。</a:t>
            </a:r>
          </a:p>
        </p:txBody>
      </p:sp>
    </p:spTree>
    <p:extLst>
      <p:ext uri="{BB962C8B-B14F-4D97-AF65-F5344CB8AC3E}">
        <p14:creationId xmlns:p14="http://schemas.microsoft.com/office/powerpoint/2010/main" val="424007855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2" presetClass="entr" presetSubtype="4" fill="hold" grpId="0" nodeType="afterEffect">
                                  <p:stCondLst>
                                    <p:cond delay="0"/>
                                  </p:stCondLst>
                                  <p:iterate type="lt">
                                    <p:tmPct val="5983"/>
                                  </p:iterate>
                                  <p:childTnLst>
                                    <p:set>
                                      <p:cBhvr>
                                        <p:cTn id="11" dur="1" fill="hold">
                                          <p:stCondLst>
                                            <p:cond delay="0"/>
                                          </p:stCondLst>
                                        </p:cTn>
                                        <p:tgtEl>
                                          <p:spTgt spid="8"/>
                                        </p:tgtEl>
                                        <p:attrNameLst>
                                          <p:attrName>style.visibility</p:attrName>
                                        </p:attrNameLst>
                                      </p:cBhvr>
                                      <p:to>
                                        <p:strVal val="visible"/>
                                      </p:to>
                                    </p:set>
                                    <p:anim calcmode="lin" valueType="num">
                                      <p:cBhvr additive="base">
                                        <p:cTn id="12" dur="250"/>
                                        <p:tgtEl>
                                          <p:spTgt spid="8"/>
                                        </p:tgtEl>
                                        <p:attrNameLst>
                                          <p:attrName>ppt_y</p:attrName>
                                        </p:attrNameLst>
                                      </p:cBhvr>
                                      <p:tavLst>
                                        <p:tav tm="0">
                                          <p:val>
                                            <p:strVal val="#ppt_y+#ppt_h*1.125000"/>
                                          </p:val>
                                        </p:tav>
                                        <p:tav tm="100000">
                                          <p:val>
                                            <p:strVal val="#ppt_y"/>
                                          </p:val>
                                        </p:tav>
                                      </p:tavLst>
                                    </p:anim>
                                    <p:animEffect transition="in" filter="wipe(up)">
                                      <p:cBhvr>
                                        <p:cTn id="13" dur="2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161EB58F-5932-4B2B-9334-20163009579C}"/>
              </a:ext>
            </a:extLst>
          </p:cNvPr>
          <p:cNvSpPr/>
          <p:nvPr/>
        </p:nvSpPr>
        <p:spPr>
          <a:xfrm>
            <a:off x="3327420" y="2818152"/>
            <a:ext cx="5515159" cy="20236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a:extLst>
              <a:ext uri="{FF2B5EF4-FFF2-40B4-BE49-F238E27FC236}">
                <a16:creationId xmlns:a16="http://schemas.microsoft.com/office/drawing/2014/main" xmlns="" id="{7E9C3497-725B-42A1-8B10-B6603904BB4A}"/>
              </a:ext>
            </a:extLst>
          </p:cNvPr>
          <p:cNvSpPr/>
          <p:nvPr/>
        </p:nvSpPr>
        <p:spPr>
          <a:xfrm>
            <a:off x="-21999" y="2818152"/>
            <a:ext cx="3349421" cy="2023672"/>
          </a:xfrm>
          <a:prstGeom prst="rect">
            <a:avLst/>
          </a:prstGeom>
          <a:blipFill>
            <a:blip r:embed="rId5"/>
            <a:srcRect/>
            <a:stretch>
              <a:fillRect t="-5114" b="-511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 name="矩形 3">
            <a:extLst>
              <a:ext uri="{FF2B5EF4-FFF2-40B4-BE49-F238E27FC236}">
                <a16:creationId xmlns:a16="http://schemas.microsoft.com/office/drawing/2014/main" xmlns="" id="{5153690C-5B27-47B4-8A59-6D6F3DEB8008}"/>
              </a:ext>
            </a:extLst>
          </p:cNvPr>
          <p:cNvSpPr/>
          <p:nvPr/>
        </p:nvSpPr>
        <p:spPr>
          <a:xfrm>
            <a:off x="8842579" y="2818152"/>
            <a:ext cx="3349421" cy="2023672"/>
          </a:xfrm>
          <a:prstGeom prst="rect">
            <a:avLst/>
          </a:prstGeom>
          <a:blipFill>
            <a:blip r:embed="rId6"/>
            <a:srcRect/>
            <a:stretch>
              <a:fillRect l="-8333" r="-833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Text Box 39">
            <a:extLst>
              <a:ext uri="{FF2B5EF4-FFF2-40B4-BE49-F238E27FC236}">
                <a16:creationId xmlns:a16="http://schemas.microsoft.com/office/drawing/2014/main" xmlns="" id="{28CBACDF-0785-4149-9C84-04408D0C3456}"/>
              </a:ext>
            </a:extLst>
          </p:cNvPr>
          <p:cNvSpPr>
            <a:spLocks noChangeArrowheads="1"/>
          </p:cNvSpPr>
          <p:nvPr/>
        </p:nvSpPr>
        <p:spPr bwMode="auto">
          <a:xfrm>
            <a:off x="3971764" y="1026869"/>
            <a:ext cx="4248471" cy="906915"/>
          </a:xfrm>
          <a:prstGeom prst="rect">
            <a:avLst/>
          </a:prstGeom>
          <a:noFill/>
          <a:ln w="9525">
            <a:noFill/>
            <a:miter lim="800000"/>
            <a:headEnd/>
            <a:tailEnd/>
          </a:ln>
        </p:spPr>
        <p:txBody>
          <a:bodyPr wrap="square">
            <a:spAutoFit/>
          </a:bodyPr>
          <a:lstStyle/>
          <a:p>
            <a:pPr algn="ctr">
              <a:lnSpc>
                <a:spcPct val="150000"/>
              </a:lnSpc>
              <a:buClr>
                <a:schemeClr val="tx1"/>
              </a:buClr>
            </a:pPr>
            <a:r>
              <a:rPr lang="zh-CN" altLang="en-US" sz="4000" b="1" dirty="0">
                <a:solidFill>
                  <a:schemeClr val="tx1">
                    <a:lumMod val="65000"/>
                    <a:lumOff val="35000"/>
                  </a:schemeClr>
                </a:solidFill>
                <a:cs typeface="+mn-ea"/>
                <a:sym typeface="+mn-lt"/>
              </a:rPr>
              <a:t>单击添加标题</a:t>
            </a:r>
            <a:endParaRPr lang="en-US" sz="6000" b="1" dirty="0">
              <a:solidFill>
                <a:schemeClr val="tx1">
                  <a:lumMod val="65000"/>
                  <a:lumOff val="35000"/>
                </a:schemeClr>
              </a:solidFill>
              <a:cs typeface="+mn-ea"/>
              <a:sym typeface="+mn-lt"/>
            </a:endParaRPr>
          </a:p>
        </p:txBody>
      </p:sp>
      <p:sp>
        <p:nvSpPr>
          <p:cNvPr id="6" name="文本框 5">
            <a:extLst>
              <a:ext uri="{FF2B5EF4-FFF2-40B4-BE49-F238E27FC236}">
                <a16:creationId xmlns:a16="http://schemas.microsoft.com/office/drawing/2014/main" xmlns="" id="{EA769215-609F-42E4-B708-6352EAF2D9F5}"/>
              </a:ext>
            </a:extLst>
          </p:cNvPr>
          <p:cNvSpPr txBox="1"/>
          <p:nvPr/>
        </p:nvSpPr>
        <p:spPr>
          <a:xfrm>
            <a:off x="2566735" y="1959455"/>
            <a:ext cx="7058528" cy="461665"/>
          </a:xfrm>
          <a:prstGeom prst="rect">
            <a:avLst/>
          </a:prstGeom>
          <a:noFill/>
        </p:spPr>
        <p:txBody>
          <a:bodyPr wrap="square" rtlCol="0">
            <a:spAutoFit/>
          </a:bodyPr>
          <a:lstStyle/>
          <a:p>
            <a:pPr algn="ctr"/>
            <a:r>
              <a:rPr lang="en-US" altLang="zh-CN" sz="2400" dirty="0">
                <a:solidFill>
                  <a:schemeClr val="tx1">
                    <a:lumMod val="65000"/>
                    <a:lumOff val="35000"/>
                  </a:schemeClr>
                </a:solidFill>
                <a:cs typeface="+mn-ea"/>
                <a:sym typeface="+mn-lt"/>
              </a:rPr>
              <a:t>BUSINESS POWERPOINT REPORT TEMPLATE</a:t>
            </a:r>
            <a:endParaRPr lang="zh-CN" altLang="en-US" sz="2400" dirty="0">
              <a:solidFill>
                <a:schemeClr val="tx1">
                  <a:lumMod val="65000"/>
                  <a:lumOff val="35000"/>
                </a:schemeClr>
              </a:solidFill>
              <a:cs typeface="+mn-ea"/>
              <a:sym typeface="+mn-lt"/>
            </a:endParaRPr>
          </a:p>
        </p:txBody>
      </p:sp>
      <p:sp>
        <p:nvSpPr>
          <p:cNvPr id="7" name="PA-文本框 42">
            <a:extLst>
              <a:ext uri="{FF2B5EF4-FFF2-40B4-BE49-F238E27FC236}">
                <a16:creationId xmlns:a16="http://schemas.microsoft.com/office/drawing/2014/main" xmlns="" id="{24C2EABD-1553-4FF2-872A-3413BB1CFD88}"/>
              </a:ext>
            </a:extLst>
          </p:cNvPr>
          <p:cNvSpPr txBox="1"/>
          <p:nvPr>
            <p:custDataLst>
              <p:tags r:id="rId1"/>
            </p:custDataLst>
          </p:nvPr>
        </p:nvSpPr>
        <p:spPr>
          <a:xfrm>
            <a:off x="3971763" y="3562671"/>
            <a:ext cx="4248472" cy="549061"/>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200" dirty="0">
                <a:solidFill>
                  <a:schemeClr val="bg1"/>
                </a:solidFill>
                <a:latin typeface="+mn-lt"/>
                <a:ea typeface="+mn-ea"/>
                <a:cs typeface="+mn-ea"/>
                <a:sym typeface="+mn-lt"/>
              </a:rPr>
              <a:t>此处添加详细文本描述，建议与标题相关并符合整体语言风格，语言描述尽量简洁生动。</a:t>
            </a:r>
            <a:endParaRPr lang="id-ID" sz="1200" dirty="0">
              <a:solidFill>
                <a:schemeClr val="bg1"/>
              </a:solidFill>
              <a:latin typeface="+mn-lt"/>
              <a:ea typeface="+mn-ea"/>
              <a:cs typeface="+mn-ea"/>
              <a:sym typeface="+mn-lt"/>
            </a:endParaRPr>
          </a:p>
        </p:txBody>
      </p:sp>
      <p:sp>
        <p:nvSpPr>
          <p:cNvPr id="8" name="PA-文本框 9">
            <a:extLst>
              <a:ext uri="{FF2B5EF4-FFF2-40B4-BE49-F238E27FC236}">
                <a16:creationId xmlns:a16="http://schemas.microsoft.com/office/drawing/2014/main" xmlns="" id="{49927730-E88F-4448-A875-E783D41E6E17}"/>
              </a:ext>
            </a:extLst>
          </p:cNvPr>
          <p:cNvSpPr txBox="1"/>
          <p:nvPr>
            <p:custDataLst>
              <p:tags r:id="rId2"/>
            </p:custDataLst>
          </p:nvPr>
        </p:nvSpPr>
        <p:spPr>
          <a:xfrm>
            <a:off x="2373441" y="5443781"/>
            <a:ext cx="7445116" cy="812530"/>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dirty="0">
                <a:solidFill>
                  <a:schemeClr val="tx1">
                    <a:lumMod val="50000"/>
                    <a:lumOff val="50000"/>
                  </a:schemeClr>
                </a:solidFill>
                <a:latin typeface="+mn-lt"/>
                <a:ea typeface="+mn-ea"/>
                <a:cs typeface="+mn-ea"/>
                <a:sym typeface="+mn-lt"/>
              </a:rPr>
              <a:t>您的内容打在这里，或者通过复制您的文本后，在此框中选择粘贴，并选择只保留文字。在此录入上述图表的综合描述说明，在此录入上述图综合容表的打在这里，或者通过复制您的文本后，在此框中选择粘贴，并选择只保留文字。</a:t>
            </a:r>
          </a:p>
        </p:txBody>
      </p:sp>
    </p:spTree>
    <p:extLst>
      <p:ext uri="{BB962C8B-B14F-4D97-AF65-F5344CB8AC3E}">
        <p14:creationId xmlns:p14="http://schemas.microsoft.com/office/powerpoint/2010/main" val="42551769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41" presetClass="entr" presetSubtype="0" fill="hold" grpId="0" nodeType="afterEffect">
                                  <p:stCondLst>
                                    <p:cond delay="0"/>
                                  </p:stCondLst>
                                  <p:iterate type="lt">
                                    <p:tmPct val="10000"/>
                                  </p:iterate>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5"/>
                                        </p:tgtEl>
                                        <p:attrNameLst>
                                          <p:attrName>ppt_y</p:attrName>
                                        </p:attrNameLst>
                                      </p:cBhvr>
                                      <p:tavLst>
                                        <p:tav tm="0">
                                          <p:val>
                                            <p:strVal val="#ppt_y"/>
                                          </p:val>
                                        </p:tav>
                                        <p:tav tm="100000">
                                          <p:val>
                                            <p:strVal val="#ppt_y"/>
                                          </p:val>
                                        </p:tav>
                                      </p:tavLst>
                                    </p:anim>
                                    <p:anim calcmode="lin" valueType="num">
                                      <p:cBhvr>
                                        <p:cTn id="19"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5"/>
                                        </p:tgtEl>
                                      </p:cBhvr>
                                    </p:animEffect>
                                  </p:childTnLst>
                                </p:cTn>
                              </p:par>
                              <p:par>
                                <p:cTn id="22" presetID="22" presetClass="entr" presetSubtype="1" fill="hold" grpId="0" nodeType="withEffect">
                                  <p:stCondLst>
                                    <p:cond delay="1500"/>
                                  </p:stCondLst>
                                  <p:childTnLst>
                                    <p:set>
                                      <p:cBhvr>
                                        <p:cTn id="23" dur="1" fill="hold">
                                          <p:stCondLst>
                                            <p:cond delay="0"/>
                                          </p:stCondLst>
                                        </p:cTn>
                                        <p:tgtEl>
                                          <p:spTgt spid="8"/>
                                        </p:tgtEl>
                                        <p:attrNameLst>
                                          <p:attrName>style.visibility</p:attrName>
                                        </p:attrNameLst>
                                      </p:cBhvr>
                                      <p:to>
                                        <p:strVal val="visible"/>
                                      </p:to>
                                    </p:set>
                                    <p:animEffect transition="in" filter="wipe(up)">
                                      <p:cBhvr>
                                        <p:cTn id="24" dur="500"/>
                                        <p:tgtEl>
                                          <p:spTgt spid="8"/>
                                        </p:tgtEl>
                                      </p:cBhvr>
                                    </p:animEffect>
                                  </p:childTnLst>
                                </p:cTn>
                              </p:par>
                            </p:childTnLst>
                          </p:cTn>
                        </p:par>
                        <p:par>
                          <p:cTn id="25" fill="hold">
                            <p:stCondLst>
                              <p:cond delay="3000"/>
                            </p:stCondLst>
                            <p:childTnLst>
                              <p:par>
                                <p:cTn id="26" presetID="2" presetClass="entr" presetSubtype="8"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additive="base">
                                        <p:cTn id="28" dur="500" fill="hold"/>
                                        <p:tgtEl>
                                          <p:spTgt spid="2"/>
                                        </p:tgtEl>
                                        <p:attrNameLst>
                                          <p:attrName>ppt_x</p:attrName>
                                        </p:attrNameLst>
                                      </p:cBhvr>
                                      <p:tavLst>
                                        <p:tav tm="0">
                                          <p:val>
                                            <p:strVal val="0-#ppt_w/2"/>
                                          </p:val>
                                        </p:tav>
                                        <p:tav tm="100000">
                                          <p:val>
                                            <p:strVal val="#ppt_x"/>
                                          </p:val>
                                        </p:tav>
                                      </p:tavLst>
                                    </p:anim>
                                    <p:anim calcmode="lin" valueType="num">
                                      <p:cBhvr additive="base">
                                        <p:cTn id="29"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4" grpId="0" bldLvl="0" animBg="1"/>
      <p:bldP spid="5"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55">
            <a:extLst>
              <a:ext uri="{FF2B5EF4-FFF2-40B4-BE49-F238E27FC236}">
                <a16:creationId xmlns:a16="http://schemas.microsoft.com/office/drawing/2014/main" xmlns="" id="{1F54851A-6358-4851-9452-2AB721D8EC04}"/>
              </a:ext>
            </a:extLst>
          </p:cNvPr>
          <p:cNvGrpSpPr/>
          <p:nvPr/>
        </p:nvGrpSpPr>
        <p:grpSpPr>
          <a:xfrm>
            <a:off x="552115" y="2796547"/>
            <a:ext cx="730229" cy="632453"/>
            <a:chOff x="7905751" y="1551235"/>
            <a:chExt cx="2646455" cy="2292103"/>
          </a:xfrm>
          <a:solidFill>
            <a:schemeClr val="accent2"/>
          </a:solidFill>
        </p:grpSpPr>
        <p:sp>
          <p:nvSpPr>
            <p:cNvPr id="3" name="Freeform 622">
              <a:extLst>
                <a:ext uri="{FF2B5EF4-FFF2-40B4-BE49-F238E27FC236}">
                  <a16:creationId xmlns:a16="http://schemas.microsoft.com/office/drawing/2014/main" xmlns="" id="{9C9099F8-EA2E-457E-92A3-2BEC5B627298}"/>
                </a:ext>
              </a:extLst>
            </p:cNvPr>
            <p:cNvSpPr>
              <a:spLocks/>
            </p:cNvSpPr>
            <p:nvPr/>
          </p:nvSpPr>
          <p:spPr bwMode="auto">
            <a:xfrm>
              <a:off x="7905751" y="1551235"/>
              <a:ext cx="1024031" cy="2292103"/>
            </a:xfrm>
            <a:custGeom>
              <a:avLst/>
              <a:gdLst>
                <a:gd name="T0" fmla="*/ 1110 w 1110"/>
                <a:gd name="T1" fmla="*/ 373 h 2493"/>
                <a:gd name="T2" fmla="*/ 935 w 1110"/>
                <a:gd name="T3" fmla="*/ 0 h 2493"/>
                <a:gd name="T4" fmla="*/ 216 w 1110"/>
                <a:gd name="T5" fmla="*/ 419 h 2493"/>
                <a:gd name="T6" fmla="*/ 0 w 1110"/>
                <a:gd name="T7" fmla="*/ 1580 h 2493"/>
                <a:gd name="T8" fmla="*/ 0 w 1110"/>
                <a:gd name="T9" fmla="*/ 2493 h 2493"/>
                <a:gd name="T10" fmla="*/ 1101 w 1110"/>
                <a:gd name="T11" fmla="*/ 2493 h 2493"/>
                <a:gd name="T12" fmla="*/ 1101 w 1110"/>
                <a:gd name="T13" fmla="*/ 1433 h 2493"/>
                <a:gd name="T14" fmla="*/ 604 w 1110"/>
                <a:gd name="T15" fmla="*/ 1433 h 2493"/>
                <a:gd name="T16" fmla="*/ 714 w 1110"/>
                <a:gd name="T17" fmla="*/ 640 h 2493"/>
                <a:gd name="T18" fmla="*/ 1110 w 1110"/>
                <a:gd name="T19" fmla="*/ 373 h 2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10" h="2493">
                  <a:moveTo>
                    <a:pt x="1110" y="373"/>
                  </a:moveTo>
                  <a:cubicBezTo>
                    <a:pt x="935" y="0"/>
                    <a:pt x="935" y="0"/>
                    <a:pt x="935" y="0"/>
                  </a:cubicBezTo>
                  <a:cubicBezTo>
                    <a:pt x="600" y="15"/>
                    <a:pt x="361" y="155"/>
                    <a:pt x="216" y="419"/>
                  </a:cubicBezTo>
                  <a:cubicBezTo>
                    <a:pt x="72" y="683"/>
                    <a:pt x="0" y="1070"/>
                    <a:pt x="0" y="1580"/>
                  </a:cubicBezTo>
                  <a:cubicBezTo>
                    <a:pt x="0" y="2493"/>
                    <a:pt x="0" y="2493"/>
                    <a:pt x="0" y="2493"/>
                  </a:cubicBezTo>
                  <a:cubicBezTo>
                    <a:pt x="1101" y="2493"/>
                    <a:pt x="1101" y="2493"/>
                    <a:pt x="1101" y="2493"/>
                  </a:cubicBezTo>
                  <a:cubicBezTo>
                    <a:pt x="1101" y="1433"/>
                    <a:pt x="1101" y="1433"/>
                    <a:pt x="1101" y="1433"/>
                  </a:cubicBezTo>
                  <a:cubicBezTo>
                    <a:pt x="604" y="1433"/>
                    <a:pt x="604" y="1433"/>
                    <a:pt x="604" y="1433"/>
                  </a:cubicBezTo>
                  <a:cubicBezTo>
                    <a:pt x="604" y="1067"/>
                    <a:pt x="640" y="803"/>
                    <a:pt x="714" y="640"/>
                  </a:cubicBezTo>
                  <a:cubicBezTo>
                    <a:pt x="788" y="477"/>
                    <a:pt x="920" y="388"/>
                    <a:pt x="1110" y="3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cs typeface="+mn-ea"/>
                <a:sym typeface="+mn-lt"/>
              </a:endParaRPr>
            </a:p>
          </p:txBody>
        </p:sp>
        <p:sp>
          <p:nvSpPr>
            <p:cNvPr id="4" name="Freeform 623">
              <a:extLst>
                <a:ext uri="{FF2B5EF4-FFF2-40B4-BE49-F238E27FC236}">
                  <a16:creationId xmlns:a16="http://schemas.microsoft.com/office/drawing/2014/main" xmlns="" id="{A933AD44-D22D-4964-9D8C-85E7A3360EE4}"/>
                </a:ext>
              </a:extLst>
            </p:cNvPr>
            <p:cNvSpPr>
              <a:spLocks/>
            </p:cNvSpPr>
            <p:nvPr/>
          </p:nvSpPr>
          <p:spPr bwMode="auto">
            <a:xfrm>
              <a:off x="9528175" y="1551235"/>
              <a:ext cx="1024031" cy="2292103"/>
            </a:xfrm>
            <a:custGeom>
              <a:avLst/>
              <a:gdLst>
                <a:gd name="T0" fmla="*/ 714 w 1111"/>
                <a:gd name="T1" fmla="*/ 640 h 2493"/>
                <a:gd name="T2" fmla="*/ 1111 w 1111"/>
                <a:gd name="T3" fmla="*/ 373 h 2493"/>
                <a:gd name="T4" fmla="*/ 935 w 1111"/>
                <a:gd name="T5" fmla="*/ 0 h 2493"/>
                <a:gd name="T6" fmla="*/ 217 w 1111"/>
                <a:gd name="T7" fmla="*/ 419 h 2493"/>
                <a:gd name="T8" fmla="*/ 0 w 1111"/>
                <a:gd name="T9" fmla="*/ 1580 h 2493"/>
                <a:gd name="T10" fmla="*/ 0 w 1111"/>
                <a:gd name="T11" fmla="*/ 2493 h 2493"/>
                <a:gd name="T12" fmla="*/ 1101 w 1111"/>
                <a:gd name="T13" fmla="*/ 2493 h 2493"/>
                <a:gd name="T14" fmla="*/ 1101 w 1111"/>
                <a:gd name="T15" fmla="*/ 1433 h 2493"/>
                <a:gd name="T16" fmla="*/ 604 w 1111"/>
                <a:gd name="T17" fmla="*/ 1433 h 2493"/>
                <a:gd name="T18" fmla="*/ 714 w 1111"/>
                <a:gd name="T19" fmla="*/ 640 h 2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11" h="2493">
                  <a:moveTo>
                    <a:pt x="714" y="640"/>
                  </a:moveTo>
                  <a:cubicBezTo>
                    <a:pt x="788" y="477"/>
                    <a:pt x="920" y="388"/>
                    <a:pt x="1111" y="373"/>
                  </a:cubicBezTo>
                  <a:cubicBezTo>
                    <a:pt x="935" y="0"/>
                    <a:pt x="935" y="0"/>
                    <a:pt x="935" y="0"/>
                  </a:cubicBezTo>
                  <a:cubicBezTo>
                    <a:pt x="601" y="15"/>
                    <a:pt x="361" y="155"/>
                    <a:pt x="217" y="419"/>
                  </a:cubicBezTo>
                  <a:cubicBezTo>
                    <a:pt x="72" y="683"/>
                    <a:pt x="0" y="1070"/>
                    <a:pt x="0" y="1580"/>
                  </a:cubicBezTo>
                  <a:cubicBezTo>
                    <a:pt x="0" y="2493"/>
                    <a:pt x="0" y="2493"/>
                    <a:pt x="0" y="2493"/>
                  </a:cubicBezTo>
                  <a:cubicBezTo>
                    <a:pt x="1101" y="2493"/>
                    <a:pt x="1101" y="2493"/>
                    <a:pt x="1101" y="2493"/>
                  </a:cubicBezTo>
                  <a:cubicBezTo>
                    <a:pt x="1101" y="1433"/>
                    <a:pt x="1101" y="1433"/>
                    <a:pt x="1101" y="1433"/>
                  </a:cubicBezTo>
                  <a:cubicBezTo>
                    <a:pt x="604" y="1433"/>
                    <a:pt x="604" y="1433"/>
                    <a:pt x="604" y="1433"/>
                  </a:cubicBezTo>
                  <a:cubicBezTo>
                    <a:pt x="604" y="1067"/>
                    <a:pt x="641" y="803"/>
                    <a:pt x="714" y="6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cs typeface="+mn-ea"/>
                <a:sym typeface="+mn-lt"/>
              </a:endParaRPr>
            </a:p>
          </p:txBody>
        </p:sp>
      </p:grpSp>
      <p:grpSp>
        <p:nvGrpSpPr>
          <p:cNvPr id="5" name="PA-组合 18">
            <a:extLst>
              <a:ext uri="{FF2B5EF4-FFF2-40B4-BE49-F238E27FC236}">
                <a16:creationId xmlns:a16="http://schemas.microsoft.com/office/drawing/2014/main" xmlns="" id="{39965629-C704-49BB-8849-8377BB0CB8A2}"/>
              </a:ext>
            </a:extLst>
          </p:cNvPr>
          <p:cNvGrpSpPr/>
          <p:nvPr>
            <p:custDataLst>
              <p:tags r:id="rId1"/>
            </p:custDataLst>
          </p:nvPr>
        </p:nvGrpSpPr>
        <p:grpSpPr>
          <a:xfrm>
            <a:off x="1857712" y="1665358"/>
            <a:ext cx="3933743" cy="3313920"/>
            <a:chOff x="4136455" y="2274958"/>
            <a:chExt cx="3933743" cy="3313920"/>
          </a:xfrm>
        </p:grpSpPr>
        <p:sp>
          <p:nvSpPr>
            <p:cNvPr id="6" name="PA-椭圆 7">
              <a:extLst>
                <a:ext uri="{FF2B5EF4-FFF2-40B4-BE49-F238E27FC236}">
                  <a16:creationId xmlns:a16="http://schemas.microsoft.com/office/drawing/2014/main" xmlns="" id="{9610303B-C607-4126-A6AC-E42D19F29B3A}"/>
                </a:ext>
              </a:extLst>
            </p:cNvPr>
            <p:cNvSpPr/>
            <p:nvPr>
              <p:custDataLst>
                <p:tags r:id="rId6"/>
              </p:custDataLst>
            </p:nvPr>
          </p:nvSpPr>
          <p:spPr>
            <a:xfrm>
              <a:off x="4439039" y="2274958"/>
              <a:ext cx="3313921" cy="3313920"/>
            </a:xfrm>
            <a:prstGeom prst="ellipse">
              <a:avLst/>
            </a:prstGeom>
            <a:no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defTabSz="1219170" rtl="1"/>
              <a:endParaRPr lang="ar-SA" sz="2400">
                <a:solidFill>
                  <a:schemeClr val="bg2">
                    <a:lumMod val="10000"/>
                  </a:schemeClr>
                </a:solidFill>
                <a:cs typeface="+mn-ea"/>
                <a:sym typeface="+mn-lt"/>
              </a:endParaRPr>
            </a:p>
          </p:txBody>
        </p:sp>
        <p:sp>
          <p:nvSpPr>
            <p:cNvPr id="7" name="PA-椭圆 3">
              <a:extLst>
                <a:ext uri="{FF2B5EF4-FFF2-40B4-BE49-F238E27FC236}">
                  <a16:creationId xmlns:a16="http://schemas.microsoft.com/office/drawing/2014/main" xmlns="" id="{C9FEA93A-0AD0-4238-AF33-3E024FE76A29}"/>
                </a:ext>
              </a:extLst>
            </p:cNvPr>
            <p:cNvSpPr/>
            <p:nvPr>
              <p:custDataLst>
                <p:tags r:id="rId7"/>
              </p:custDataLst>
            </p:nvPr>
          </p:nvSpPr>
          <p:spPr>
            <a:xfrm>
              <a:off x="4954539" y="2790460"/>
              <a:ext cx="2282922" cy="2282920"/>
            </a:xfrm>
            <a:prstGeom prst="ellipse">
              <a:avLst/>
            </a:prstGeom>
            <a:solidFill>
              <a:schemeClr val="accent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defTabSz="1219170" rtl="1"/>
              <a:endParaRPr lang="ar-SA" sz="2400" dirty="0">
                <a:solidFill>
                  <a:schemeClr val="bg2">
                    <a:lumMod val="10000"/>
                  </a:schemeClr>
                </a:solidFill>
                <a:cs typeface="+mn-ea"/>
                <a:sym typeface="+mn-lt"/>
              </a:endParaRPr>
            </a:p>
          </p:txBody>
        </p:sp>
        <p:sp>
          <p:nvSpPr>
            <p:cNvPr id="8" name="PA-任意多边形 21">
              <a:extLst>
                <a:ext uri="{FF2B5EF4-FFF2-40B4-BE49-F238E27FC236}">
                  <a16:creationId xmlns:a16="http://schemas.microsoft.com/office/drawing/2014/main" xmlns="" id="{3B0C8A4B-A480-4DFD-A937-35AA13376D58}"/>
                </a:ext>
              </a:extLst>
            </p:cNvPr>
            <p:cNvSpPr>
              <a:spLocks noEditPoints="1"/>
            </p:cNvSpPr>
            <p:nvPr>
              <p:custDataLst>
                <p:tags r:id="rId8"/>
              </p:custDataLst>
            </p:nvPr>
          </p:nvSpPr>
          <p:spPr bwMode="auto">
            <a:xfrm>
              <a:off x="5592152" y="3517301"/>
              <a:ext cx="1033234" cy="927612"/>
            </a:xfrm>
            <a:custGeom>
              <a:avLst/>
              <a:gdLst/>
              <a:ahLst/>
              <a:cxnLst>
                <a:cxn ang="0">
                  <a:pos x="0" y="188"/>
                </a:cxn>
                <a:cxn ang="0">
                  <a:pos x="1" y="183"/>
                </a:cxn>
                <a:cxn ang="0">
                  <a:pos x="5" y="181"/>
                </a:cxn>
                <a:cxn ang="0">
                  <a:pos x="67" y="180"/>
                </a:cxn>
                <a:cxn ang="0">
                  <a:pos x="67" y="260"/>
                </a:cxn>
                <a:cxn ang="0">
                  <a:pos x="69" y="274"/>
                </a:cxn>
                <a:cxn ang="0">
                  <a:pos x="75" y="284"/>
                </a:cxn>
                <a:cxn ang="0">
                  <a:pos x="80" y="288"/>
                </a:cxn>
                <a:cxn ang="0">
                  <a:pos x="91" y="292"/>
                </a:cxn>
                <a:cxn ang="0">
                  <a:pos x="99" y="293"/>
                </a:cxn>
                <a:cxn ang="0">
                  <a:pos x="145" y="293"/>
                </a:cxn>
                <a:cxn ang="0">
                  <a:pos x="240" y="292"/>
                </a:cxn>
                <a:cxn ang="0">
                  <a:pos x="240" y="352"/>
                </a:cxn>
                <a:cxn ang="0">
                  <a:pos x="237" y="357"/>
                </a:cxn>
                <a:cxn ang="0">
                  <a:pos x="235" y="359"/>
                </a:cxn>
                <a:cxn ang="0">
                  <a:pos x="89" y="360"/>
                </a:cxn>
                <a:cxn ang="0">
                  <a:pos x="45" y="360"/>
                </a:cxn>
                <a:cxn ang="0">
                  <a:pos x="6" y="360"/>
                </a:cxn>
                <a:cxn ang="0">
                  <a:pos x="1" y="357"/>
                </a:cxn>
                <a:cxn ang="0">
                  <a:pos x="0" y="356"/>
                </a:cxn>
                <a:cxn ang="0">
                  <a:pos x="0" y="188"/>
                </a:cxn>
                <a:cxn ang="0">
                  <a:pos x="89" y="12"/>
                </a:cxn>
                <a:cxn ang="0">
                  <a:pos x="93" y="4"/>
                </a:cxn>
                <a:cxn ang="0">
                  <a:pos x="96" y="2"/>
                </a:cxn>
                <a:cxn ang="0">
                  <a:pos x="438" y="0"/>
                </a:cxn>
                <a:cxn ang="0">
                  <a:pos x="443" y="2"/>
                </a:cxn>
                <a:cxn ang="0">
                  <a:pos x="446" y="4"/>
                </a:cxn>
                <a:cxn ang="0">
                  <a:pos x="449" y="12"/>
                </a:cxn>
                <a:cxn ang="0">
                  <a:pos x="449" y="260"/>
                </a:cxn>
                <a:cxn ang="0">
                  <a:pos x="446" y="268"/>
                </a:cxn>
                <a:cxn ang="0">
                  <a:pos x="443" y="269"/>
                </a:cxn>
                <a:cxn ang="0">
                  <a:pos x="382" y="271"/>
                </a:cxn>
                <a:cxn ang="0">
                  <a:pos x="315" y="271"/>
                </a:cxn>
                <a:cxn ang="0">
                  <a:pos x="101" y="271"/>
                </a:cxn>
                <a:cxn ang="0">
                  <a:pos x="93" y="268"/>
                </a:cxn>
                <a:cxn ang="0">
                  <a:pos x="91" y="263"/>
                </a:cxn>
                <a:cxn ang="0">
                  <a:pos x="89" y="12"/>
                </a:cxn>
              </a:cxnLst>
              <a:rect l="0" t="0" r="r" b="b"/>
              <a:pathLst>
                <a:path w="449" h="405">
                  <a:moveTo>
                    <a:pt x="0" y="188"/>
                  </a:moveTo>
                  <a:lnTo>
                    <a:pt x="0" y="188"/>
                  </a:lnTo>
                  <a:lnTo>
                    <a:pt x="0" y="184"/>
                  </a:lnTo>
                  <a:lnTo>
                    <a:pt x="1" y="183"/>
                  </a:lnTo>
                  <a:lnTo>
                    <a:pt x="1" y="183"/>
                  </a:lnTo>
                  <a:lnTo>
                    <a:pt x="5" y="181"/>
                  </a:lnTo>
                  <a:lnTo>
                    <a:pt x="6" y="180"/>
                  </a:lnTo>
                  <a:lnTo>
                    <a:pt x="67" y="180"/>
                  </a:lnTo>
                  <a:lnTo>
                    <a:pt x="67" y="260"/>
                  </a:lnTo>
                  <a:lnTo>
                    <a:pt x="67" y="260"/>
                  </a:lnTo>
                  <a:lnTo>
                    <a:pt x="67" y="266"/>
                  </a:lnTo>
                  <a:lnTo>
                    <a:pt x="69" y="274"/>
                  </a:lnTo>
                  <a:lnTo>
                    <a:pt x="72" y="279"/>
                  </a:lnTo>
                  <a:lnTo>
                    <a:pt x="75" y="284"/>
                  </a:lnTo>
                  <a:lnTo>
                    <a:pt x="75" y="284"/>
                  </a:lnTo>
                  <a:lnTo>
                    <a:pt x="80" y="288"/>
                  </a:lnTo>
                  <a:lnTo>
                    <a:pt x="85" y="290"/>
                  </a:lnTo>
                  <a:lnTo>
                    <a:pt x="91" y="292"/>
                  </a:lnTo>
                  <a:lnTo>
                    <a:pt x="97" y="293"/>
                  </a:lnTo>
                  <a:lnTo>
                    <a:pt x="99" y="293"/>
                  </a:lnTo>
                  <a:lnTo>
                    <a:pt x="99" y="293"/>
                  </a:lnTo>
                  <a:lnTo>
                    <a:pt x="145" y="293"/>
                  </a:lnTo>
                  <a:lnTo>
                    <a:pt x="145" y="293"/>
                  </a:lnTo>
                  <a:lnTo>
                    <a:pt x="240" y="292"/>
                  </a:lnTo>
                  <a:lnTo>
                    <a:pt x="240" y="352"/>
                  </a:lnTo>
                  <a:lnTo>
                    <a:pt x="240" y="352"/>
                  </a:lnTo>
                  <a:lnTo>
                    <a:pt x="238" y="356"/>
                  </a:lnTo>
                  <a:lnTo>
                    <a:pt x="237" y="357"/>
                  </a:lnTo>
                  <a:lnTo>
                    <a:pt x="237" y="357"/>
                  </a:lnTo>
                  <a:lnTo>
                    <a:pt x="235" y="359"/>
                  </a:lnTo>
                  <a:lnTo>
                    <a:pt x="232" y="360"/>
                  </a:lnTo>
                  <a:lnTo>
                    <a:pt x="89" y="360"/>
                  </a:lnTo>
                  <a:lnTo>
                    <a:pt x="45" y="405"/>
                  </a:lnTo>
                  <a:lnTo>
                    <a:pt x="45" y="360"/>
                  </a:lnTo>
                  <a:lnTo>
                    <a:pt x="6" y="360"/>
                  </a:lnTo>
                  <a:lnTo>
                    <a:pt x="6" y="360"/>
                  </a:lnTo>
                  <a:lnTo>
                    <a:pt x="5" y="359"/>
                  </a:lnTo>
                  <a:lnTo>
                    <a:pt x="1" y="357"/>
                  </a:lnTo>
                  <a:lnTo>
                    <a:pt x="1" y="357"/>
                  </a:lnTo>
                  <a:lnTo>
                    <a:pt x="0" y="356"/>
                  </a:lnTo>
                  <a:lnTo>
                    <a:pt x="0" y="352"/>
                  </a:lnTo>
                  <a:lnTo>
                    <a:pt x="0" y="188"/>
                  </a:lnTo>
                  <a:close/>
                  <a:moveTo>
                    <a:pt x="89" y="12"/>
                  </a:moveTo>
                  <a:lnTo>
                    <a:pt x="89" y="12"/>
                  </a:lnTo>
                  <a:lnTo>
                    <a:pt x="89" y="7"/>
                  </a:lnTo>
                  <a:lnTo>
                    <a:pt x="93" y="4"/>
                  </a:lnTo>
                  <a:lnTo>
                    <a:pt x="93" y="4"/>
                  </a:lnTo>
                  <a:lnTo>
                    <a:pt x="96" y="2"/>
                  </a:lnTo>
                  <a:lnTo>
                    <a:pt x="101" y="0"/>
                  </a:lnTo>
                  <a:lnTo>
                    <a:pt x="438" y="0"/>
                  </a:lnTo>
                  <a:lnTo>
                    <a:pt x="438" y="0"/>
                  </a:lnTo>
                  <a:lnTo>
                    <a:pt x="443" y="2"/>
                  </a:lnTo>
                  <a:lnTo>
                    <a:pt x="446" y="4"/>
                  </a:lnTo>
                  <a:lnTo>
                    <a:pt x="446" y="4"/>
                  </a:lnTo>
                  <a:lnTo>
                    <a:pt x="449" y="7"/>
                  </a:lnTo>
                  <a:lnTo>
                    <a:pt x="449" y="12"/>
                  </a:lnTo>
                  <a:lnTo>
                    <a:pt x="449" y="260"/>
                  </a:lnTo>
                  <a:lnTo>
                    <a:pt x="449" y="260"/>
                  </a:lnTo>
                  <a:lnTo>
                    <a:pt x="449" y="263"/>
                  </a:lnTo>
                  <a:lnTo>
                    <a:pt x="446" y="268"/>
                  </a:lnTo>
                  <a:lnTo>
                    <a:pt x="446" y="268"/>
                  </a:lnTo>
                  <a:lnTo>
                    <a:pt x="443" y="269"/>
                  </a:lnTo>
                  <a:lnTo>
                    <a:pt x="438" y="271"/>
                  </a:lnTo>
                  <a:lnTo>
                    <a:pt x="382" y="271"/>
                  </a:lnTo>
                  <a:lnTo>
                    <a:pt x="382" y="338"/>
                  </a:lnTo>
                  <a:lnTo>
                    <a:pt x="315" y="271"/>
                  </a:lnTo>
                  <a:lnTo>
                    <a:pt x="101" y="271"/>
                  </a:lnTo>
                  <a:lnTo>
                    <a:pt x="101" y="271"/>
                  </a:lnTo>
                  <a:lnTo>
                    <a:pt x="96" y="269"/>
                  </a:lnTo>
                  <a:lnTo>
                    <a:pt x="93" y="268"/>
                  </a:lnTo>
                  <a:lnTo>
                    <a:pt x="93" y="268"/>
                  </a:lnTo>
                  <a:lnTo>
                    <a:pt x="91" y="263"/>
                  </a:lnTo>
                  <a:lnTo>
                    <a:pt x="89" y="260"/>
                  </a:lnTo>
                  <a:lnTo>
                    <a:pt x="89" y="12"/>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pPr algn="r" defTabSz="1219170" rtl="1"/>
              <a:endParaRPr lang="ar-SA" sz="2400">
                <a:solidFill>
                  <a:schemeClr val="bg2">
                    <a:lumMod val="10000"/>
                  </a:schemeClr>
                </a:solidFill>
                <a:cs typeface="+mn-ea"/>
                <a:sym typeface="+mn-lt"/>
              </a:endParaRPr>
            </a:p>
          </p:txBody>
        </p:sp>
        <p:sp>
          <p:nvSpPr>
            <p:cNvPr id="9" name="PA-椭圆 17">
              <a:extLst>
                <a:ext uri="{FF2B5EF4-FFF2-40B4-BE49-F238E27FC236}">
                  <a16:creationId xmlns:a16="http://schemas.microsoft.com/office/drawing/2014/main" xmlns="" id="{D537D71F-E250-4897-9D53-354D2C3BF867}"/>
                </a:ext>
              </a:extLst>
            </p:cNvPr>
            <p:cNvSpPr/>
            <p:nvPr>
              <p:custDataLst>
                <p:tags r:id="rId9"/>
              </p:custDataLst>
            </p:nvPr>
          </p:nvSpPr>
          <p:spPr>
            <a:xfrm>
              <a:off x="4689036" y="4945422"/>
              <a:ext cx="642835" cy="642835"/>
            </a:xfrm>
            <a:prstGeom prst="ellipse">
              <a:avLst/>
            </a:prstGeom>
            <a:solidFill>
              <a:schemeClr val="bg1">
                <a:lumMod val="7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defTabSz="1219170" rtl="1"/>
              <a:endParaRPr lang="ar-SA" sz="2400">
                <a:solidFill>
                  <a:schemeClr val="bg2">
                    <a:lumMod val="10000"/>
                  </a:schemeClr>
                </a:solidFill>
                <a:cs typeface="+mn-ea"/>
                <a:sym typeface="+mn-lt"/>
              </a:endParaRPr>
            </a:p>
          </p:txBody>
        </p:sp>
        <p:sp>
          <p:nvSpPr>
            <p:cNvPr id="10" name="PA-任意多边形 118">
              <a:extLst>
                <a:ext uri="{FF2B5EF4-FFF2-40B4-BE49-F238E27FC236}">
                  <a16:creationId xmlns:a16="http://schemas.microsoft.com/office/drawing/2014/main" xmlns="" id="{0013E472-A4FC-4A41-8FB6-A05F73AB1382}"/>
                </a:ext>
              </a:extLst>
            </p:cNvPr>
            <p:cNvSpPr>
              <a:spLocks noEditPoints="1"/>
            </p:cNvSpPr>
            <p:nvPr>
              <p:custDataLst>
                <p:tags r:id="rId10"/>
              </p:custDataLst>
            </p:nvPr>
          </p:nvSpPr>
          <p:spPr bwMode="auto">
            <a:xfrm>
              <a:off x="4879489" y="5136672"/>
              <a:ext cx="269437" cy="273521"/>
            </a:xfrm>
            <a:custGeom>
              <a:avLst/>
              <a:gdLst>
                <a:gd name="T0" fmla="*/ 117 w 267"/>
                <a:gd name="T1" fmla="*/ 0 h 268"/>
                <a:gd name="T2" fmla="*/ 94 w 267"/>
                <a:gd name="T3" fmla="*/ 5 h 268"/>
                <a:gd name="T4" fmla="*/ 74 w 267"/>
                <a:gd name="T5" fmla="*/ 14 h 268"/>
                <a:gd name="T6" fmla="*/ 55 w 267"/>
                <a:gd name="T7" fmla="*/ 25 h 268"/>
                <a:gd name="T8" fmla="*/ 38 w 267"/>
                <a:gd name="T9" fmla="*/ 38 h 268"/>
                <a:gd name="T10" fmla="*/ 24 w 267"/>
                <a:gd name="T11" fmla="*/ 56 h 268"/>
                <a:gd name="T12" fmla="*/ 13 w 267"/>
                <a:gd name="T13" fmla="*/ 75 h 268"/>
                <a:gd name="T14" fmla="*/ 4 w 267"/>
                <a:gd name="T15" fmla="*/ 95 h 268"/>
                <a:gd name="T16" fmla="*/ 0 w 267"/>
                <a:gd name="T17" fmla="*/ 118 h 268"/>
                <a:gd name="T18" fmla="*/ 117 w 267"/>
                <a:gd name="T19" fmla="*/ 0 h 268"/>
                <a:gd name="T20" fmla="*/ 150 w 267"/>
                <a:gd name="T21" fmla="*/ 136 h 268"/>
                <a:gd name="T22" fmla="*/ 150 w 267"/>
                <a:gd name="T23" fmla="*/ 139 h 268"/>
                <a:gd name="T24" fmla="*/ 146 w 267"/>
                <a:gd name="T25" fmla="*/ 147 h 268"/>
                <a:gd name="T26" fmla="*/ 138 w 267"/>
                <a:gd name="T27" fmla="*/ 151 h 268"/>
                <a:gd name="T28" fmla="*/ 0 w 267"/>
                <a:gd name="T29" fmla="*/ 151 h 268"/>
                <a:gd name="T30" fmla="*/ 2 w 267"/>
                <a:gd name="T31" fmla="*/ 164 h 268"/>
                <a:gd name="T32" fmla="*/ 9 w 267"/>
                <a:gd name="T33" fmla="*/ 186 h 268"/>
                <a:gd name="T34" fmla="*/ 21 w 267"/>
                <a:gd name="T35" fmla="*/ 208 h 268"/>
                <a:gd name="T36" fmla="*/ 35 w 267"/>
                <a:gd name="T37" fmla="*/ 226 h 268"/>
                <a:gd name="T38" fmla="*/ 53 w 267"/>
                <a:gd name="T39" fmla="*/ 242 h 268"/>
                <a:gd name="T40" fmla="*/ 74 w 267"/>
                <a:gd name="T41" fmla="*/ 255 h 268"/>
                <a:gd name="T42" fmla="*/ 96 w 267"/>
                <a:gd name="T43" fmla="*/ 263 h 268"/>
                <a:gd name="T44" fmla="*/ 120 w 267"/>
                <a:gd name="T45" fmla="*/ 267 h 268"/>
                <a:gd name="T46" fmla="*/ 133 w 267"/>
                <a:gd name="T47" fmla="*/ 268 h 268"/>
                <a:gd name="T48" fmla="*/ 160 w 267"/>
                <a:gd name="T49" fmla="*/ 265 h 268"/>
                <a:gd name="T50" fmla="*/ 185 w 267"/>
                <a:gd name="T51" fmla="*/ 258 h 268"/>
                <a:gd name="T52" fmla="*/ 208 w 267"/>
                <a:gd name="T53" fmla="*/ 245 h 268"/>
                <a:gd name="T54" fmla="*/ 228 w 267"/>
                <a:gd name="T55" fmla="*/ 229 h 268"/>
                <a:gd name="T56" fmla="*/ 244 w 267"/>
                <a:gd name="T57" fmla="*/ 209 h 268"/>
                <a:gd name="T58" fmla="*/ 257 w 267"/>
                <a:gd name="T59" fmla="*/ 186 h 268"/>
                <a:gd name="T60" fmla="*/ 265 w 267"/>
                <a:gd name="T61" fmla="*/ 161 h 268"/>
                <a:gd name="T62" fmla="*/ 267 w 267"/>
                <a:gd name="T63" fmla="*/ 134 h 268"/>
                <a:gd name="T64" fmla="*/ 267 w 267"/>
                <a:gd name="T65" fmla="*/ 121 h 268"/>
                <a:gd name="T66" fmla="*/ 262 w 267"/>
                <a:gd name="T67" fmla="*/ 97 h 268"/>
                <a:gd name="T68" fmla="*/ 254 w 267"/>
                <a:gd name="T69" fmla="*/ 75 h 268"/>
                <a:gd name="T70" fmla="*/ 241 w 267"/>
                <a:gd name="T71" fmla="*/ 54 h 268"/>
                <a:gd name="T72" fmla="*/ 226 w 267"/>
                <a:gd name="T73" fmla="*/ 36 h 268"/>
                <a:gd name="T74" fmla="*/ 207 w 267"/>
                <a:gd name="T75" fmla="*/ 22 h 268"/>
                <a:gd name="T76" fmla="*/ 185 w 267"/>
                <a:gd name="T77" fmla="*/ 11 h 268"/>
                <a:gd name="T78" fmla="*/ 163 w 267"/>
                <a:gd name="T79" fmla="*/ 3 h 268"/>
                <a:gd name="T80" fmla="*/ 150 w 267"/>
                <a:gd name="T81" fmla="*/ 0 h 2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67" h="268">
                  <a:moveTo>
                    <a:pt x="117" y="0"/>
                  </a:moveTo>
                  <a:lnTo>
                    <a:pt x="117" y="0"/>
                  </a:lnTo>
                  <a:lnTo>
                    <a:pt x="106" y="2"/>
                  </a:lnTo>
                  <a:lnTo>
                    <a:pt x="94" y="5"/>
                  </a:lnTo>
                  <a:lnTo>
                    <a:pt x="84" y="8"/>
                  </a:lnTo>
                  <a:lnTo>
                    <a:pt x="74" y="14"/>
                  </a:lnTo>
                  <a:lnTo>
                    <a:pt x="64" y="19"/>
                  </a:lnTo>
                  <a:lnTo>
                    <a:pt x="55" y="25"/>
                  </a:lnTo>
                  <a:lnTo>
                    <a:pt x="46" y="31"/>
                  </a:lnTo>
                  <a:lnTo>
                    <a:pt x="38" y="38"/>
                  </a:lnTo>
                  <a:lnTo>
                    <a:pt x="30" y="47"/>
                  </a:lnTo>
                  <a:lnTo>
                    <a:pt x="24" y="56"/>
                  </a:lnTo>
                  <a:lnTo>
                    <a:pt x="18" y="64"/>
                  </a:lnTo>
                  <a:lnTo>
                    <a:pt x="13" y="75"/>
                  </a:lnTo>
                  <a:lnTo>
                    <a:pt x="7" y="85"/>
                  </a:lnTo>
                  <a:lnTo>
                    <a:pt x="4" y="95"/>
                  </a:lnTo>
                  <a:lnTo>
                    <a:pt x="1" y="107"/>
                  </a:lnTo>
                  <a:lnTo>
                    <a:pt x="0" y="118"/>
                  </a:lnTo>
                  <a:lnTo>
                    <a:pt x="117" y="118"/>
                  </a:lnTo>
                  <a:lnTo>
                    <a:pt x="117" y="0"/>
                  </a:lnTo>
                  <a:close/>
                  <a:moveTo>
                    <a:pt x="150" y="0"/>
                  </a:moveTo>
                  <a:lnTo>
                    <a:pt x="150" y="136"/>
                  </a:lnTo>
                  <a:lnTo>
                    <a:pt x="150" y="136"/>
                  </a:lnTo>
                  <a:lnTo>
                    <a:pt x="150" y="139"/>
                  </a:lnTo>
                  <a:lnTo>
                    <a:pt x="149" y="142"/>
                  </a:lnTo>
                  <a:lnTo>
                    <a:pt x="146" y="147"/>
                  </a:lnTo>
                  <a:lnTo>
                    <a:pt x="141" y="150"/>
                  </a:lnTo>
                  <a:lnTo>
                    <a:pt x="138" y="151"/>
                  </a:lnTo>
                  <a:lnTo>
                    <a:pt x="135" y="151"/>
                  </a:lnTo>
                  <a:lnTo>
                    <a:pt x="0" y="151"/>
                  </a:lnTo>
                  <a:lnTo>
                    <a:pt x="0" y="151"/>
                  </a:lnTo>
                  <a:lnTo>
                    <a:pt x="2" y="164"/>
                  </a:lnTo>
                  <a:lnTo>
                    <a:pt x="5" y="175"/>
                  </a:lnTo>
                  <a:lnTo>
                    <a:pt x="9" y="186"/>
                  </a:lnTo>
                  <a:lnTo>
                    <a:pt x="15" y="198"/>
                  </a:lnTo>
                  <a:lnTo>
                    <a:pt x="21" y="208"/>
                  </a:lnTo>
                  <a:lnTo>
                    <a:pt x="28" y="217"/>
                  </a:lnTo>
                  <a:lnTo>
                    <a:pt x="35" y="226"/>
                  </a:lnTo>
                  <a:lnTo>
                    <a:pt x="44" y="234"/>
                  </a:lnTo>
                  <a:lnTo>
                    <a:pt x="53" y="242"/>
                  </a:lnTo>
                  <a:lnTo>
                    <a:pt x="63" y="248"/>
                  </a:lnTo>
                  <a:lnTo>
                    <a:pt x="74" y="255"/>
                  </a:lnTo>
                  <a:lnTo>
                    <a:pt x="85" y="259"/>
                  </a:lnTo>
                  <a:lnTo>
                    <a:pt x="96" y="263"/>
                  </a:lnTo>
                  <a:lnTo>
                    <a:pt x="108" y="266"/>
                  </a:lnTo>
                  <a:lnTo>
                    <a:pt x="120" y="267"/>
                  </a:lnTo>
                  <a:lnTo>
                    <a:pt x="133" y="268"/>
                  </a:lnTo>
                  <a:lnTo>
                    <a:pt x="133" y="268"/>
                  </a:lnTo>
                  <a:lnTo>
                    <a:pt x="147" y="267"/>
                  </a:lnTo>
                  <a:lnTo>
                    <a:pt x="160" y="265"/>
                  </a:lnTo>
                  <a:lnTo>
                    <a:pt x="173" y="262"/>
                  </a:lnTo>
                  <a:lnTo>
                    <a:pt x="185" y="258"/>
                  </a:lnTo>
                  <a:lnTo>
                    <a:pt x="197" y="252"/>
                  </a:lnTo>
                  <a:lnTo>
                    <a:pt x="208" y="245"/>
                  </a:lnTo>
                  <a:lnTo>
                    <a:pt x="218" y="237"/>
                  </a:lnTo>
                  <a:lnTo>
                    <a:pt x="228" y="229"/>
                  </a:lnTo>
                  <a:lnTo>
                    <a:pt x="237" y="219"/>
                  </a:lnTo>
                  <a:lnTo>
                    <a:pt x="244" y="209"/>
                  </a:lnTo>
                  <a:lnTo>
                    <a:pt x="252" y="198"/>
                  </a:lnTo>
                  <a:lnTo>
                    <a:pt x="257" y="186"/>
                  </a:lnTo>
                  <a:lnTo>
                    <a:pt x="261" y="174"/>
                  </a:lnTo>
                  <a:lnTo>
                    <a:pt x="265" y="161"/>
                  </a:lnTo>
                  <a:lnTo>
                    <a:pt x="267" y="147"/>
                  </a:lnTo>
                  <a:lnTo>
                    <a:pt x="267" y="134"/>
                  </a:lnTo>
                  <a:lnTo>
                    <a:pt x="267" y="134"/>
                  </a:lnTo>
                  <a:lnTo>
                    <a:pt x="267" y="121"/>
                  </a:lnTo>
                  <a:lnTo>
                    <a:pt x="265" y="109"/>
                  </a:lnTo>
                  <a:lnTo>
                    <a:pt x="262" y="97"/>
                  </a:lnTo>
                  <a:lnTo>
                    <a:pt x="259" y="85"/>
                  </a:lnTo>
                  <a:lnTo>
                    <a:pt x="254" y="75"/>
                  </a:lnTo>
                  <a:lnTo>
                    <a:pt x="247" y="64"/>
                  </a:lnTo>
                  <a:lnTo>
                    <a:pt x="241" y="54"/>
                  </a:lnTo>
                  <a:lnTo>
                    <a:pt x="234" y="45"/>
                  </a:lnTo>
                  <a:lnTo>
                    <a:pt x="226" y="36"/>
                  </a:lnTo>
                  <a:lnTo>
                    <a:pt x="216" y="28"/>
                  </a:lnTo>
                  <a:lnTo>
                    <a:pt x="207" y="22"/>
                  </a:lnTo>
                  <a:lnTo>
                    <a:pt x="197" y="16"/>
                  </a:lnTo>
                  <a:lnTo>
                    <a:pt x="185" y="11"/>
                  </a:lnTo>
                  <a:lnTo>
                    <a:pt x="175" y="6"/>
                  </a:lnTo>
                  <a:lnTo>
                    <a:pt x="163" y="3"/>
                  </a:lnTo>
                  <a:lnTo>
                    <a:pt x="150" y="0"/>
                  </a:lnTo>
                  <a:lnTo>
                    <a:pt x="15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algn="r" defTabSz="1219170" rtl="1"/>
              <a:endParaRPr lang="en-US" sz="2400">
                <a:solidFill>
                  <a:schemeClr val="bg2">
                    <a:lumMod val="10000"/>
                  </a:schemeClr>
                </a:solidFill>
                <a:cs typeface="+mn-ea"/>
                <a:sym typeface="+mn-lt"/>
              </a:endParaRPr>
            </a:p>
          </p:txBody>
        </p:sp>
        <p:sp>
          <p:nvSpPr>
            <p:cNvPr id="11" name="PA-椭圆 10">
              <a:extLst>
                <a:ext uri="{FF2B5EF4-FFF2-40B4-BE49-F238E27FC236}">
                  <a16:creationId xmlns:a16="http://schemas.microsoft.com/office/drawing/2014/main" xmlns="" id="{193222BE-706E-4719-87D2-A52FE8CBBDF4}"/>
                </a:ext>
              </a:extLst>
            </p:cNvPr>
            <p:cNvSpPr/>
            <p:nvPr>
              <p:custDataLst>
                <p:tags r:id="rId11"/>
              </p:custDataLst>
            </p:nvPr>
          </p:nvSpPr>
          <p:spPr>
            <a:xfrm>
              <a:off x="4689036" y="2319708"/>
              <a:ext cx="642835" cy="642835"/>
            </a:xfrm>
            <a:prstGeom prst="ellipse">
              <a:avLst/>
            </a:prstGeom>
            <a:solidFill>
              <a:schemeClr val="bg1">
                <a:lumMod val="6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defTabSz="1219170" rtl="1"/>
              <a:endParaRPr lang="ar-SA" sz="2400" dirty="0">
                <a:solidFill>
                  <a:schemeClr val="bg2">
                    <a:lumMod val="10000"/>
                  </a:schemeClr>
                </a:solidFill>
                <a:cs typeface="+mn-ea"/>
                <a:sym typeface="+mn-lt"/>
              </a:endParaRPr>
            </a:p>
          </p:txBody>
        </p:sp>
        <p:sp>
          <p:nvSpPr>
            <p:cNvPr id="12" name="PA-任意多边形 206">
              <a:extLst>
                <a:ext uri="{FF2B5EF4-FFF2-40B4-BE49-F238E27FC236}">
                  <a16:creationId xmlns:a16="http://schemas.microsoft.com/office/drawing/2014/main" xmlns="" id="{3AD41A31-9B59-4305-9D41-9EDC81D2422A}"/>
                </a:ext>
              </a:extLst>
            </p:cNvPr>
            <p:cNvSpPr>
              <a:spLocks noEditPoints="1"/>
            </p:cNvSpPr>
            <p:nvPr>
              <p:custDataLst>
                <p:tags r:id="rId12"/>
              </p:custDataLst>
            </p:nvPr>
          </p:nvSpPr>
          <p:spPr bwMode="auto">
            <a:xfrm>
              <a:off x="4870113" y="2507441"/>
              <a:ext cx="293931" cy="293931"/>
            </a:xfrm>
            <a:custGeom>
              <a:avLst/>
              <a:gdLst>
                <a:gd name="T0" fmla="*/ 44 w 286"/>
                <a:gd name="T1" fmla="*/ 153 h 286"/>
                <a:gd name="T2" fmla="*/ 108 w 286"/>
                <a:gd name="T3" fmla="*/ 200 h 286"/>
                <a:gd name="T4" fmla="*/ 108 w 286"/>
                <a:gd name="T5" fmla="*/ 112 h 286"/>
                <a:gd name="T6" fmla="*/ 44 w 286"/>
                <a:gd name="T7" fmla="*/ 108 h 286"/>
                <a:gd name="T8" fmla="*/ 108 w 286"/>
                <a:gd name="T9" fmla="*/ 112 h 286"/>
                <a:gd name="T10" fmla="*/ 279 w 286"/>
                <a:gd name="T11" fmla="*/ 2 h 286"/>
                <a:gd name="T12" fmla="*/ 273 w 286"/>
                <a:gd name="T13" fmla="*/ 0 h 286"/>
                <a:gd name="T14" fmla="*/ 265 w 286"/>
                <a:gd name="T15" fmla="*/ 1 h 286"/>
                <a:gd name="T16" fmla="*/ 22 w 286"/>
                <a:gd name="T17" fmla="*/ 1 h 286"/>
                <a:gd name="T18" fmla="*/ 18 w 286"/>
                <a:gd name="T19" fmla="*/ 0 h 286"/>
                <a:gd name="T20" fmla="*/ 10 w 286"/>
                <a:gd name="T21" fmla="*/ 0 h 286"/>
                <a:gd name="T22" fmla="*/ 7 w 286"/>
                <a:gd name="T23" fmla="*/ 2 h 286"/>
                <a:gd name="T24" fmla="*/ 2 w 286"/>
                <a:gd name="T25" fmla="*/ 8 h 286"/>
                <a:gd name="T26" fmla="*/ 0 w 286"/>
                <a:gd name="T27" fmla="*/ 15 h 286"/>
                <a:gd name="T28" fmla="*/ 0 w 286"/>
                <a:gd name="T29" fmla="*/ 219 h 286"/>
                <a:gd name="T30" fmla="*/ 3 w 286"/>
                <a:gd name="T31" fmla="*/ 228 h 286"/>
                <a:gd name="T32" fmla="*/ 10 w 286"/>
                <a:gd name="T33" fmla="*/ 233 h 286"/>
                <a:gd name="T34" fmla="*/ 137 w 286"/>
                <a:gd name="T35" fmla="*/ 285 h 286"/>
                <a:gd name="T36" fmla="*/ 140 w 286"/>
                <a:gd name="T37" fmla="*/ 285 h 286"/>
                <a:gd name="T38" fmla="*/ 144 w 286"/>
                <a:gd name="T39" fmla="*/ 286 h 286"/>
                <a:gd name="T40" fmla="*/ 147 w 286"/>
                <a:gd name="T41" fmla="*/ 285 h 286"/>
                <a:gd name="T42" fmla="*/ 277 w 286"/>
                <a:gd name="T43" fmla="*/ 233 h 286"/>
                <a:gd name="T44" fmla="*/ 281 w 286"/>
                <a:gd name="T45" fmla="*/ 231 h 286"/>
                <a:gd name="T46" fmla="*/ 286 w 286"/>
                <a:gd name="T47" fmla="*/ 224 h 286"/>
                <a:gd name="T48" fmla="*/ 286 w 286"/>
                <a:gd name="T49" fmla="*/ 15 h 286"/>
                <a:gd name="T50" fmla="*/ 286 w 286"/>
                <a:gd name="T51" fmla="*/ 11 h 286"/>
                <a:gd name="T52" fmla="*/ 282 w 286"/>
                <a:gd name="T53" fmla="*/ 5 h 286"/>
                <a:gd name="T54" fmla="*/ 279 w 286"/>
                <a:gd name="T55" fmla="*/ 2 h 286"/>
                <a:gd name="T56" fmla="*/ 26 w 286"/>
                <a:gd name="T57" fmla="*/ 213 h 286"/>
                <a:gd name="T58" fmla="*/ 127 w 286"/>
                <a:gd name="T59" fmla="*/ 75 h 286"/>
                <a:gd name="T60" fmla="*/ 261 w 286"/>
                <a:gd name="T61" fmla="*/ 213 h 286"/>
                <a:gd name="T62" fmla="*/ 159 w 286"/>
                <a:gd name="T63" fmla="*/ 75 h 286"/>
                <a:gd name="T64" fmla="*/ 261 w 286"/>
                <a:gd name="T65" fmla="*/ 213 h 286"/>
                <a:gd name="T66" fmla="*/ 179 w 286"/>
                <a:gd name="T67" fmla="*/ 179 h 286"/>
                <a:gd name="T68" fmla="*/ 242 w 286"/>
                <a:gd name="T69" fmla="*/ 175 h 286"/>
                <a:gd name="T70" fmla="*/ 242 w 286"/>
                <a:gd name="T71" fmla="*/ 87 h 286"/>
                <a:gd name="T72" fmla="*/ 179 w 286"/>
                <a:gd name="T73" fmla="*/ 134 h 286"/>
                <a:gd name="T74" fmla="*/ 242 w 286"/>
                <a:gd name="T75" fmla="*/ 87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86" h="286">
                  <a:moveTo>
                    <a:pt x="108" y="179"/>
                  </a:moveTo>
                  <a:lnTo>
                    <a:pt x="44" y="153"/>
                  </a:lnTo>
                  <a:lnTo>
                    <a:pt x="44" y="175"/>
                  </a:lnTo>
                  <a:lnTo>
                    <a:pt x="108" y="200"/>
                  </a:lnTo>
                  <a:lnTo>
                    <a:pt x="108" y="179"/>
                  </a:lnTo>
                  <a:close/>
                  <a:moveTo>
                    <a:pt x="108" y="112"/>
                  </a:moveTo>
                  <a:lnTo>
                    <a:pt x="44" y="87"/>
                  </a:lnTo>
                  <a:lnTo>
                    <a:pt x="44" y="108"/>
                  </a:lnTo>
                  <a:lnTo>
                    <a:pt x="108" y="134"/>
                  </a:lnTo>
                  <a:lnTo>
                    <a:pt x="108" y="112"/>
                  </a:lnTo>
                  <a:close/>
                  <a:moveTo>
                    <a:pt x="279" y="2"/>
                  </a:moveTo>
                  <a:lnTo>
                    <a:pt x="279" y="2"/>
                  </a:lnTo>
                  <a:lnTo>
                    <a:pt x="276" y="0"/>
                  </a:lnTo>
                  <a:lnTo>
                    <a:pt x="273" y="0"/>
                  </a:lnTo>
                  <a:lnTo>
                    <a:pt x="269" y="0"/>
                  </a:lnTo>
                  <a:lnTo>
                    <a:pt x="265" y="1"/>
                  </a:lnTo>
                  <a:lnTo>
                    <a:pt x="144" y="49"/>
                  </a:lnTo>
                  <a:lnTo>
                    <a:pt x="22" y="1"/>
                  </a:lnTo>
                  <a:lnTo>
                    <a:pt x="22" y="1"/>
                  </a:lnTo>
                  <a:lnTo>
                    <a:pt x="18" y="0"/>
                  </a:lnTo>
                  <a:lnTo>
                    <a:pt x="14" y="0"/>
                  </a:lnTo>
                  <a:lnTo>
                    <a:pt x="10" y="0"/>
                  </a:lnTo>
                  <a:lnTo>
                    <a:pt x="7" y="2"/>
                  </a:lnTo>
                  <a:lnTo>
                    <a:pt x="7" y="2"/>
                  </a:lnTo>
                  <a:lnTo>
                    <a:pt x="4" y="5"/>
                  </a:lnTo>
                  <a:lnTo>
                    <a:pt x="2" y="8"/>
                  </a:lnTo>
                  <a:lnTo>
                    <a:pt x="0" y="11"/>
                  </a:lnTo>
                  <a:lnTo>
                    <a:pt x="0" y="15"/>
                  </a:lnTo>
                  <a:lnTo>
                    <a:pt x="0" y="219"/>
                  </a:lnTo>
                  <a:lnTo>
                    <a:pt x="0" y="219"/>
                  </a:lnTo>
                  <a:lnTo>
                    <a:pt x="1" y="224"/>
                  </a:lnTo>
                  <a:lnTo>
                    <a:pt x="3" y="228"/>
                  </a:lnTo>
                  <a:lnTo>
                    <a:pt x="6" y="231"/>
                  </a:lnTo>
                  <a:lnTo>
                    <a:pt x="10" y="233"/>
                  </a:lnTo>
                  <a:lnTo>
                    <a:pt x="137" y="285"/>
                  </a:lnTo>
                  <a:lnTo>
                    <a:pt x="137" y="285"/>
                  </a:lnTo>
                  <a:lnTo>
                    <a:pt x="140" y="285"/>
                  </a:lnTo>
                  <a:lnTo>
                    <a:pt x="140" y="285"/>
                  </a:lnTo>
                  <a:lnTo>
                    <a:pt x="144" y="286"/>
                  </a:lnTo>
                  <a:lnTo>
                    <a:pt x="144" y="286"/>
                  </a:lnTo>
                  <a:lnTo>
                    <a:pt x="147" y="285"/>
                  </a:lnTo>
                  <a:lnTo>
                    <a:pt x="147" y="285"/>
                  </a:lnTo>
                  <a:lnTo>
                    <a:pt x="150" y="285"/>
                  </a:lnTo>
                  <a:lnTo>
                    <a:pt x="277" y="233"/>
                  </a:lnTo>
                  <a:lnTo>
                    <a:pt x="277" y="233"/>
                  </a:lnTo>
                  <a:lnTo>
                    <a:pt x="281" y="231"/>
                  </a:lnTo>
                  <a:lnTo>
                    <a:pt x="284" y="228"/>
                  </a:lnTo>
                  <a:lnTo>
                    <a:pt x="286" y="224"/>
                  </a:lnTo>
                  <a:lnTo>
                    <a:pt x="286" y="219"/>
                  </a:lnTo>
                  <a:lnTo>
                    <a:pt x="286" y="15"/>
                  </a:lnTo>
                  <a:lnTo>
                    <a:pt x="286" y="15"/>
                  </a:lnTo>
                  <a:lnTo>
                    <a:pt x="286" y="11"/>
                  </a:lnTo>
                  <a:lnTo>
                    <a:pt x="284" y="8"/>
                  </a:lnTo>
                  <a:lnTo>
                    <a:pt x="282" y="5"/>
                  </a:lnTo>
                  <a:lnTo>
                    <a:pt x="279" y="2"/>
                  </a:lnTo>
                  <a:lnTo>
                    <a:pt x="279" y="2"/>
                  </a:lnTo>
                  <a:close/>
                  <a:moveTo>
                    <a:pt x="127" y="253"/>
                  </a:moveTo>
                  <a:lnTo>
                    <a:pt x="26" y="213"/>
                  </a:lnTo>
                  <a:lnTo>
                    <a:pt x="26" y="34"/>
                  </a:lnTo>
                  <a:lnTo>
                    <a:pt x="127" y="75"/>
                  </a:lnTo>
                  <a:lnTo>
                    <a:pt x="127" y="253"/>
                  </a:lnTo>
                  <a:close/>
                  <a:moveTo>
                    <a:pt x="261" y="213"/>
                  </a:moveTo>
                  <a:lnTo>
                    <a:pt x="159" y="253"/>
                  </a:lnTo>
                  <a:lnTo>
                    <a:pt x="159" y="75"/>
                  </a:lnTo>
                  <a:lnTo>
                    <a:pt x="261" y="34"/>
                  </a:lnTo>
                  <a:lnTo>
                    <a:pt x="261" y="213"/>
                  </a:lnTo>
                  <a:close/>
                  <a:moveTo>
                    <a:pt x="242" y="153"/>
                  </a:moveTo>
                  <a:lnTo>
                    <a:pt x="179" y="179"/>
                  </a:lnTo>
                  <a:lnTo>
                    <a:pt x="179" y="200"/>
                  </a:lnTo>
                  <a:lnTo>
                    <a:pt x="242" y="175"/>
                  </a:lnTo>
                  <a:lnTo>
                    <a:pt x="242" y="153"/>
                  </a:lnTo>
                  <a:close/>
                  <a:moveTo>
                    <a:pt x="242" y="87"/>
                  </a:moveTo>
                  <a:lnTo>
                    <a:pt x="179" y="112"/>
                  </a:lnTo>
                  <a:lnTo>
                    <a:pt x="179" y="134"/>
                  </a:lnTo>
                  <a:lnTo>
                    <a:pt x="242" y="108"/>
                  </a:lnTo>
                  <a:lnTo>
                    <a:pt x="242" y="87"/>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algn="r" defTabSz="1219170" rtl="1"/>
              <a:endParaRPr lang="en-US" sz="2400">
                <a:solidFill>
                  <a:schemeClr val="bg2">
                    <a:lumMod val="10000"/>
                  </a:schemeClr>
                </a:solidFill>
                <a:cs typeface="+mn-ea"/>
                <a:sym typeface="+mn-lt"/>
              </a:endParaRPr>
            </a:p>
          </p:txBody>
        </p:sp>
        <p:sp>
          <p:nvSpPr>
            <p:cNvPr id="13" name="PA-椭圆 14">
              <a:extLst>
                <a:ext uri="{FF2B5EF4-FFF2-40B4-BE49-F238E27FC236}">
                  <a16:creationId xmlns:a16="http://schemas.microsoft.com/office/drawing/2014/main" xmlns="" id="{245BCE44-1106-41AE-ADD6-D29B49D4EE9B}"/>
                </a:ext>
              </a:extLst>
            </p:cNvPr>
            <p:cNvSpPr/>
            <p:nvPr>
              <p:custDataLst>
                <p:tags r:id="rId13"/>
              </p:custDataLst>
            </p:nvPr>
          </p:nvSpPr>
          <p:spPr>
            <a:xfrm>
              <a:off x="6860127" y="2319708"/>
              <a:ext cx="642835" cy="642835"/>
            </a:xfrm>
            <a:prstGeom prst="ellipse">
              <a:avLst/>
            </a:prstGeom>
            <a:solidFill>
              <a:schemeClr val="bg1">
                <a:lumMod val="7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defTabSz="1219170" rtl="1"/>
              <a:endParaRPr lang="ar-SA" sz="2400" dirty="0">
                <a:solidFill>
                  <a:schemeClr val="bg2">
                    <a:lumMod val="10000"/>
                  </a:schemeClr>
                </a:solidFill>
                <a:cs typeface="+mn-ea"/>
                <a:sym typeface="+mn-lt"/>
              </a:endParaRPr>
            </a:p>
          </p:txBody>
        </p:sp>
        <p:sp>
          <p:nvSpPr>
            <p:cNvPr id="14" name="PA-任意多边形 271">
              <a:extLst>
                <a:ext uri="{FF2B5EF4-FFF2-40B4-BE49-F238E27FC236}">
                  <a16:creationId xmlns:a16="http://schemas.microsoft.com/office/drawing/2014/main" xmlns="" id="{017A532A-D7B1-4311-9B44-2B671AC227E9}"/>
                </a:ext>
              </a:extLst>
            </p:cNvPr>
            <p:cNvSpPr>
              <a:spLocks/>
            </p:cNvSpPr>
            <p:nvPr>
              <p:custDataLst>
                <p:tags r:id="rId14"/>
              </p:custDataLst>
            </p:nvPr>
          </p:nvSpPr>
          <p:spPr bwMode="auto">
            <a:xfrm>
              <a:off x="7107415" y="2512128"/>
              <a:ext cx="163296" cy="293932"/>
            </a:xfrm>
            <a:custGeom>
              <a:avLst/>
              <a:gdLst>
                <a:gd name="T0" fmla="*/ 159 w 159"/>
                <a:gd name="T1" fmla="*/ 50 h 286"/>
                <a:gd name="T2" fmla="*/ 114 w 159"/>
                <a:gd name="T3" fmla="*/ 50 h 286"/>
                <a:gd name="T4" fmla="*/ 114 w 159"/>
                <a:gd name="T5" fmla="*/ 50 h 286"/>
                <a:gd name="T6" fmla="*/ 111 w 159"/>
                <a:gd name="T7" fmla="*/ 51 h 286"/>
                <a:gd name="T8" fmla="*/ 107 w 159"/>
                <a:gd name="T9" fmla="*/ 54 h 286"/>
                <a:gd name="T10" fmla="*/ 103 w 159"/>
                <a:gd name="T11" fmla="*/ 60 h 286"/>
                <a:gd name="T12" fmla="*/ 102 w 159"/>
                <a:gd name="T13" fmla="*/ 66 h 286"/>
                <a:gd name="T14" fmla="*/ 102 w 159"/>
                <a:gd name="T15" fmla="*/ 99 h 286"/>
                <a:gd name="T16" fmla="*/ 159 w 159"/>
                <a:gd name="T17" fmla="*/ 99 h 286"/>
                <a:gd name="T18" fmla="*/ 159 w 159"/>
                <a:gd name="T19" fmla="*/ 146 h 286"/>
                <a:gd name="T20" fmla="*/ 102 w 159"/>
                <a:gd name="T21" fmla="*/ 146 h 286"/>
                <a:gd name="T22" fmla="*/ 102 w 159"/>
                <a:gd name="T23" fmla="*/ 286 h 286"/>
                <a:gd name="T24" fmla="*/ 50 w 159"/>
                <a:gd name="T25" fmla="*/ 286 h 286"/>
                <a:gd name="T26" fmla="*/ 50 w 159"/>
                <a:gd name="T27" fmla="*/ 146 h 286"/>
                <a:gd name="T28" fmla="*/ 0 w 159"/>
                <a:gd name="T29" fmla="*/ 146 h 286"/>
                <a:gd name="T30" fmla="*/ 0 w 159"/>
                <a:gd name="T31" fmla="*/ 99 h 286"/>
                <a:gd name="T32" fmla="*/ 50 w 159"/>
                <a:gd name="T33" fmla="*/ 99 h 286"/>
                <a:gd name="T34" fmla="*/ 50 w 159"/>
                <a:gd name="T35" fmla="*/ 71 h 286"/>
                <a:gd name="T36" fmla="*/ 50 w 159"/>
                <a:gd name="T37" fmla="*/ 71 h 286"/>
                <a:gd name="T38" fmla="*/ 50 w 159"/>
                <a:gd name="T39" fmla="*/ 64 h 286"/>
                <a:gd name="T40" fmla="*/ 51 w 159"/>
                <a:gd name="T41" fmla="*/ 57 h 286"/>
                <a:gd name="T42" fmla="*/ 52 w 159"/>
                <a:gd name="T43" fmla="*/ 50 h 286"/>
                <a:gd name="T44" fmla="*/ 54 w 159"/>
                <a:gd name="T45" fmla="*/ 43 h 286"/>
                <a:gd name="T46" fmla="*/ 57 w 159"/>
                <a:gd name="T47" fmla="*/ 37 h 286"/>
                <a:gd name="T48" fmla="*/ 60 w 159"/>
                <a:gd name="T49" fmla="*/ 31 h 286"/>
                <a:gd name="T50" fmla="*/ 63 w 159"/>
                <a:gd name="T51" fmla="*/ 26 h 286"/>
                <a:gd name="T52" fmla="*/ 67 w 159"/>
                <a:gd name="T53" fmla="*/ 21 h 286"/>
                <a:gd name="T54" fmla="*/ 72 w 159"/>
                <a:gd name="T55" fmla="*/ 16 h 286"/>
                <a:gd name="T56" fmla="*/ 78 w 159"/>
                <a:gd name="T57" fmla="*/ 12 h 286"/>
                <a:gd name="T58" fmla="*/ 83 w 159"/>
                <a:gd name="T59" fmla="*/ 8 h 286"/>
                <a:gd name="T60" fmla="*/ 88 w 159"/>
                <a:gd name="T61" fmla="*/ 5 h 286"/>
                <a:gd name="T62" fmla="*/ 94 w 159"/>
                <a:gd name="T63" fmla="*/ 3 h 286"/>
                <a:gd name="T64" fmla="*/ 100 w 159"/>
                <a:gd name="T65" fmla="*/ 1 h 286"/>
                <a:gd name="T66" fmla="*/ 108 w 159"/>
                <a:gd name="T67" fmla="*/ 0 h 286"/>
                <a:gd name="T68" fmla="*/ 114 w 159"/>
                <a:gd name="T69" fmla="*/ 0 h 286"/>
                <a:gd name="T70" fmla="*/ 159 w 159"/>
                <a:gd name="T71" fmla="*/ 0 h 286"/>
                <a:gd name="T72" fmla="*/ 159 w 159"/>
                <a:gd name="T73" fmla="*/ 50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59" h="286">
                  <a:moveTo>
                    <a:pt x="159" y="50"/>
                  </a:moveTo>
                  <a:lnTo>
                    <a:pt x="114" y="50"/>
                  </a:lnTo>
                  <a:lnTo>
                    <a:pt x="114" y="50"/>
                  </a:lnTo>
                  <a:lnTo>
                    <a:pt x="111" y="51"/>
                  </a:lnTo>
                  <a:lnTo>
                    <a:pt x="107" y="54"/>
                  </a:lnTo>
                  <a:lnTo>
                    <a:pt x="103" y="60"/>
                  </a:lnTo>
                  <a:lnTo>
                    <a:pt x="102" y="66"/>
                  </a:lnTo>
                  <a:lnTo>
                    <a:pt x="102" y="99"/>
                  </a:lnTo>
                  <a:lnTo>
                    <a:pt x="159" y="99"/>
                  </a:lnTo>
                  <a:lnTo>
                    <a:pt x="159" y="146"/>
                  </a:lnTo>
                  <a:lnTo>
                    <a:pt x="102" y="146"/>
                  </a:lnTo>
                  <a:lnTo>
                    <a:pt x="102" y="286"/>
                  </a:lnTo>
                  <a:lnTo>
                    <a:pt x="50" y="286"/>
                  </a:lnTo>
                  <a:lnTo>
                    <a:pt x="50" y="146"/>
                  </a:lnTo>
                  <a:lnTo>
                    <a:pt x="0" y="146"/>
                  </a:lnTo>
                  <a:lnTo>
                    <a:pt x="0" y="99"/>
                  </a:lnTo>
                  <a:lnTo>
                    <a:pt x="50" y="99"/>
                  </a:lnTo>
                  <a:lnTo>
                    <a:pt x="50" y="71"/>
                  </a:lnTo>
                  <a:lnTo>
                    <a:pt x="50" y="71"/>
                  </a:lnTo>
                  <a:lnTo>
                    <a:pt x="50" y="64"/>
                  </a:lnTo>
                  <a:lnTo>
                    <a:pt x="51" y="57"/>
                  </a:lnTo>
                  <a:lnTo>
                    <a:pt x="52" y="50"/>
                  </a:lnTo>
                  <a:lnTo>
                    <a:pt x="54" y="43"/>
                  </a:lnTo>
                  <a:lnTo>
                    <a:pt x="57" y="37"/>
                  </a:lnTo>
                  <a:lnTo>
                    <a:pt x="60" y="31"/>
                  </a:lnTo>
                  <a:lnTo>
                    <a:pt x="63" y="26"/>
                  </a:lnTo>
                  <a:lnTo>
                    <a:pt x="67" y="21"/>
                  </a:lnTo>
                  <a:lnTo>
                    <a:pt x="72" y="16"/>
                  </a:lnTo>
                  <a:lnTo>
                    <a:pt x="78" y="12"/>
                  </a:lnTo>
                  <a:lnTo>
                    <a:pt x="83" y="8"/>
                  </a:lnTo>
                  <a:lnTo>
                    <a:pt x="88" y="5"/>
                  </a:lnTo>
                  <a:lnTo>
                    <a:pt x="94" y="3"/>
                  </a:lnTo>
                  <a:lnTo>
                    <a:pt x="100" y="1"/>
                  </a:lnTo>
                  <a:lnTo>
                    <a:pt x="108" y="0"/>
                  </a:lnTo>
                  <a:lnTo>
                    <a:pt x="114" y="0"/>
                  </a:lnTo>
                  <a:lnTo>
                    <a:pt x="159" y="0"/>
                  </a:lnTo>
                  <a:lnTo>
                    <a:pt x="159" y="5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algn="r" defTabSz="1219170" rtl="1"/>
              <a:endParaRPr lang="en-US" sz="2400">
                <a:solidFill>
                  <a:schemeClr val="bg2">
                    <a:lumMod val="10000"/>
                  </a:schemeClr>
                </a:solidFill>
                <a:cs typeface="+mn-ea"/>
                <a:sym typeface="+mn-lt"/>
              </a:endParaRPr>
            </a:p>
          </p:txBody>
        </p:sp>
        <p:sp>
          <p:nvSpPr>
            <p:cNvPr id="15" name="PA-椭圆 13">
              <a:extLst>
                <a:ext uri="{FF2B5EF4-FFF2-40B4-BE49-F238E27FC236}">
                  <a16:creationId xmlns:a16="http://schemas.microsoft.com/office/drawing/2014/main" xmlns="" id="{E570A5CE-25EA-43A3-97C9-6F5BC7B31397}"/>
                </a:ext>
              </a:extLst>
            </p:cNvPr>
            <p:cNvSpPr/>
            <p:nvPr>
              <p:custDataLst>
                <p:tags r:id="rId15"/>
              </p:custDataLst>
            </p:nvPr>
          </p:nvSpPr>
          <p:spPr>
            <a:xfrm>
              <a:off x="7427363" y="3614056"/>
              <a:ext cx="642835" cy="642835"/>
            </a:xfrm>
            <a:prstGeom prst="ellipse">
              <a:avLst/>
            </a:prstGeom>
            <a:solidFill>
              <a:schemeClr val="bg1">
                <a:lumMod val="7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defTabSz="1219170" rtl="1"/>
              <a:endParaRPr lang="ar-SA" sz="2400">
                <a:solidFill>
                  <a:schemeClr val="bg2">
                    <a:lumMod val="10000"/>
                  </a:schemeClr>
                </a:solidFill>
                <a:cs typeface="+mn-ea"/>
                <a:sym typeface="+mn-lt"/>
              </a:endParaRPr>
            </a:p>
          </p:txBody>
        </p:sp>
        <p:sp>
          <p:nvSpPr>
            <p:cNvPr id="16" name="PA-任意多边形 278">
              <a:extLst>
                <a:ext uri="{FF2B5EF4-FFF2-40B4-BE49-F238E27FC236}">
                  <a16:creationId xmlns:a16="http://schemas.microsoft.com/office/drawing/2014/main" xmlns="" id="{E1F1139F-7CC1-42A3-AEC5-0E6E8B1E814E}"/>
                </a:ext>
              </a:extLst>
            </p:cNvPr>
            <p:cNvSpPr>
              <a:spLocks/>
            </p:cNvSpPr>
            <p:nvPr>
              <p:custDataLst>
                <p:tags r:id="rId16"/>
              </p:custDataLst>
            </p:nvPr>
          </p:nvSpPr>
          <p:spPr bwMode="auto">
            <a:xfrm>
              <a:off x="7616053" y="3812788"/>
              <a:ext cx="298015" cy="244943"/>
            </a:xfrm>
            <a:custGeom>
              <a:avLst/>
              <a:gdLst>
                <a:gd name="T0" fmla="*/ 285 w 293"/>
                <a:gd name="T1" fmla="*/ 32 h 238"/>
                <a:gd name="T2" fmla="*/ 259 w 293"/>
                <a:gd name="T3" fmla="*/ 38 h 238"/>
                <a:gd name="T4" fmla="*/ 275 w 293"/>
                <a:gd name="T5" fmla="*/ 24 h 238"/>
                <a:gd name="T6" fmla="*/ 285 w 293"/>
                <a:gd name="T7" fmla="*/ 4 h 238"/>
                <a:gd name="T8" fmla="*/ 257 w 293"/>
                <a:gd name="T9" fmla="*/ 16 h 238"/>
                <a:gd name="T10" fmla="*/ 237 w 293"/>
                <a:gd name="T11" fmla="*/ 11 h 238"/>
                <a:gd name="T12" fmla="*/ 216 w 293"/>
                <a:gd name="T13" fmla="*/ 1 h 238"/>
                <a:gd name="T14" fmla="*/ 203 w 293"/>
                <a:gd name="T15" fmla="*/ 0 h 238"/>
                <a:gd name="T16" fmla="*/ 179 w 293"/>
                <a:gd name="T17" fmla="*/ 5 h 238"/>
                <a:gd name="T18" fmla="*/ 154 w 293"/>
                <a:gd name="T19" fmla="*/ 27 h 238"/>
                <a:gd name="T20" fmla="*/ 143 w 293"/>
                <a:gd name="T21" fmla="*/ 54 h 238"/>
                <a:gd name="T22" fmla="*/ 143 w 293"/>
                <a:gd name="T23" fmla="*/ 67 h 238"/>
                <a:gd name="T24" fmla="*/ 126 w 293"/>
                <a:gd name="T25" fmla="*/ 72 h 238"/>
                <a:gd name="T26" fmla="*/ 75 w 293"/>
                <a:gd name="T27" fmla="*/ 55 h 238"/>
                <a:gd name="T28" fmla="*/ 33 w 293"/>
                <a:gd name="T29" fmla="*/ 24 h 238"/>
                <a:gd name="T30" fmla="*/ 17 w 293"/>
                <a:gd name="T31" fmla="*/ 17 h 238"/>
                <a:gd name="T32" fmla="*/ 12 w 293"/>
                <a:gd name="T33" fmla="*/ 41 h 238"/>
                <a:gd name="T34" fmla="*/ 14 w 293"/>
                <a:gd name="T35" fmla="*/ 57 h 238"/>
                <a:gd name="T36" fmla="*/ 23 w 293"/>
                <a:gd name="T37" fmla="*/ 76 h 238"/>
                <a:gd name="T38" fmla="*/ 39 w 293"/>
                <a:gd name="T39" fmla="*/ 91 h 238"/>
                <a:gd name="T40" fmla="*/ 25 w 293"/>
                <a:gd name="T41" fmla="*/ 89 h 238"/>
                <a:gd name="T42" fmla="*/ 12 w 293"/>
                <a:gd name="T43" fmla="*/ 84 h 238"/>
                <a:gd name="T44" fmla="*/ 13 w 293"/>
                <a:gd name="T45" fmla="*/ 95 h 238"/>
                <a:gd name="T46" fmla="*/ 25 w 293"/>
                <a:gd name="T47" fmla="*/ 123 h 238"/>
                <a:gd name="T48" fmla="*/ 50 w 293"/>
                <a:gd name="T49" fmla="*/ 140 h 238"/>
                <a:gd name="T50" fmla="*/ 52 w 293"/>
                <a:gd name="T51" fmla="*/ 145 h 238"/>
                <a:gd name="T52" fmla="*/ 33 w 293"/>
                <a:gd name="T53" fmla="*/ 145 h 238"/>
                <a:gd name="T54" fmla="*/ 41 w 293"/>
                <a:gd name="T55" fmla="*/ 161 h 238"/>
                <a:gd name="T56" fmla="*/ 62 w 293"/>
                <a:gd name="T57" fmla="*/ 179 h 238"/>
                <a:gd name="T58" fmla="*/ 89 w 293"/>
                <a:gd name="T59" fmla="*/ 186 h 238"/>
                <a:gd name="T60" fmla="*/ 73 w 293"/>
                <a:gd name="T61" fmla="*/ 197 h 238"/>
                <a:gd name="T62" fmla="*/ 45 w 293"/>
                <a:gd name="T63" fmla="*/ 208 h 238"/>
                <a:gd name="T64" fmla="*/ 14 w 293"/>
                <a:gd name="T65" fmla="*/ 212 h 238"/>
                <a:gd name="T66" fmla="*/ 0 w 293"/>
                <a:gd name="T67" fmla="*/ 211 h 238"/>
                <a:gd name="T68" fmla="*/ 32 w 293"/>
                <a:gd name="T69" fmla="*/ 227 h 238"/>
                <a:gd name="T70" fmla="*/ 68 w 293"/>
                <a:gd name="T71" fmla="*/ 237 h 238"/>
                <a:gd name="T72" fmla="*/ 93 w 293"/>
                <a:gd name="T73" fmla="*/ 238 h 238"/>
                <a:gd name="T74" fmla="*/ 149 w 293"/>
                <a:gd name="T75" fmla="*/ 229 h 238"/>
                <a:gd name="T76" fmla="*/ 195 w 293"/>
                <a:gd name="T77" fmla="*/ 205 h 238"/>
                <a:gd name="T78" fmla="*/ 229 w 293"/>
                <a:gd name="T79" fmla="*/ 169 h 238"/>
                <a:gd name="T80" fmla="*/ 252 w 293"/>
                <a:gd name="T81" fmla="*/ 127 h 238"/>
                <a:gd name="T82" fmla="*/ 262 w 293"/>
                <a:gd name="T83" fmla="*/ 82 h 238"/>
                <a:gd name="T84" fmla="*/ 263 w 293"/>
                <a:gd name="T85" fmla="*/ 59 h 238"/>
                <a:gd name="T86" fmla="*/ 280 w 293"/>
                <a:gd name="T87" fmla="*/ 45 h 238"/>
                <a:gd name="T88" fmla="*/ 293 w 293"/>
                <a:gd name="T89" fmla="*/ 2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3" h="238">
                  <a:moveTo>
                    <a:pt x="293" y="28"/>
                  </a:moveTo>
                  <a:lnTo>
                    <a:pt x="293" y="28"/>
                  </a:lnTo>
                  <a:lnTo>
                    <a:pt x="285" y="32"/>
                  </a:lnTo>
                  <a:lnTo>
                    <a:pt x="277" y="34"/>
                  </a:lnTo>
                  <a:lnTo>
                    <a:pt x="267" y="36"/>
                  </a:lnTo>
                  <a:lnTo>
                    <a:pt x="259" y="38"/>
                  </a:lnTo>
                  <a:lnTo>
                    <a:pt x="259" y="38"/>
                  </a:lnTo>
                  <a:lnTo>
                    <a:pt x="267" y="31"/>
                  </a:lnTo>
                  <a:lnTo>
                    <a:pt x="275" y="24"/>
                  </a:lnTo>
                  <a:lnTo>
                    <a:pt x="281" y="14"/>
                  </a:lnTo>
                  <a:lnTo>
                    <a:pt x="285" y="4"/>
                  </a:lnTo>
                  <a:lnTo>
                    <a:pt x="285" y="4"/>
                  </a:lnTo>
                  <a:lnTo>
                    <a:pt x="277" y="9"/>
                  </a:lnTo>
                  <a:lnTo>
                    <a:pt x="266" y="13"/>
                  </a:lnTo>
                  <a:lnTo>
                    <a:pt x="257" y="16"/>
                  </a:lnTo>
                  <a:lnTo>
                    <a:pt x="247" y="18"/>
                  </a:lnTo>
                  <a:lnTo>
                    <a:pt x="247" y="18"/>
                  </a:lnTo>
                  <a:lnTo>
                    <a:pt x="237" y="11"/>
                  </a:lnTo>
                  <a:lnTo>
                    <a:pt x="227" y="5"/>
                  </a:lnTo>
                  <a:lnTo>
                    <a:pt x="222" y="3"/>
                  </a:lnTo>
                  <a:lnTo>
                    <a:pt x="216" y="1"/>
                  </a:lnTo>
                  <a:lnTo>
                    <a:pt x="209" y="0"/>
                  </a:lnTo>
                  <a:lnTo>
                    <a:pt x="203" y="0"/>
                  </a:lnTo>
                  <a:lnTo>
                    <a:pt x="203" y="0"/>
                  </a:lnTo>
                  <a:lnTo>
                    <a:pt x="197" y="0"/>
                  </a:lnTo>
                  <a:lnTo>
                    <a:pt x="191" y="1"/>
                  </a:lnTo>
                  <a:lnTo>
                    <a:pt x="179" y="5"/>
                  </a:lnTo>
                  <a:lnTo>
                    <a:pt x="169" y="10"/>
                  </a:lnTo>
                  <a:lnTo>
                    <a:pt x="161" y="17"/>
                  </a:lnTo>
                  <a:lnTo>
                    <a:pt x="154" y="27"/>
                  </a:lnTo>
                  <a:lnTo>
                    <a:pt x="147" y="37"/>
                  </a:lnTo>
                  <a:lnTo>
                    <a:pt x="144" y="48"/>
                  </a:lnTo>
                  <a:lnTo>
                    <a:pt x="143" y="54"/>
                  </a:lnTo>
                  <a:lnTo>
                    <a:pt x="143" y="60"/>
                  </a:lnTo>
                  <a:lnTo>
                    <a:pt x="143" y="60"/>
                  </a:lnTo>
                  <a:lnTo>
                    <a:pt x="143" y="67"/>
                  </a:lnTo>
                  <a:lnTo>
                    <a:pt x="144" y="74"/>
                  </a:lnTo>
                  <a:lnTo>
                    <a:pt x="144" y="74"/>
                  </a:lnTo>
                  <a:lnTo>
                    <a:pt x="126" y="72"/>
                  </a:lnTo>
                  <a:lnTo>
                    <a:pt x="108" y="68"/>
                  </a:lnTo>
                  <a:lnTo>
                    <a:pt x="92" y="63"/>
                  </a:lnTo>
                  <a:lnTo>
                    <a:pt x="75" y="55"/>
                  </a:lnTo>
                  <a:lnTo>
                    <a:pt x="59" y="46"/>
                  </a:lnTo>
                  <a:lnTo>
                    <a:pt x="45" y="36"/>
                  </a:lnTo>
                  <a:lnTo>
                    <a:pt x="33" y="24"/>
                  </a:lnTo>
                  <a:lnTo>
                    <a:pt x="20" y="11"/>
                  </a:lnTo>
                  <a:lnTo>
                    <a:pt x="20" y="11"/>
                  </a:lnTo>
                  <a:lnTo>
                    <a:pt x="17" y="17"/>
                  </a:lnTo>
                  <a:lnTo>
                    <a:pt x="15" y="26"/>
                  </a:lnTo>
                  <a:lnTo>
                    <a:pt x="13" y="33"/>
                  </a:lnTo>
                  <a:lnTo>
                    <a:pt x="12" y="41"/>
                  </a:lnTo>
                  <a:lnTo>
                    <a:pt x="12" y="41"/>
                  </a:lnTo>
                  <a:lnTo>
                    <a:pt x="13" y="48"/>
                  </a:lnTo>
                  <a:lnTo>
                    <a:pt x="14" y="57"/>
                  </a:lnTo>
                  <a:lnTo>
                    <a:pt x="17" y="63"/>
                  </a:lnTo>
                  <a:lnTo>
                    <a:pt x="20" y="70"/>
                  </a:lnTo>
                  <a:lnTo>
                    <a:pt x="23" y="76"/>
                  </a:lnTo>
                  <a:lnTo>
                    <a:pt x="28" y="81"/>
                  </a:lnTo>
                  <a:lnTo>
                    <a:pt x="34" y="87"/>
                  </a:lnTo>
                  <a:lnTo>
                    <a:pt x="39" y="91"/>
                  </a:lnTo>
                  <a:lnTo>
                    <a:pt x="39" y="91"/>
                  </a:lnTo>
                  <a:lnTo>
                    <a:pt x="32" y="91"/>
                  </a:lnTo>
                  <a:lnTo>
                    <a:pt x="25" y="89"/>
                  </a:lnTo>
                  <a:lnTo>
                    <a:pt x="18" y="87"/>
                  </a:lnTo>
                  <a:lnTo>
                    <a:pt x="12" y="84"/>
                  </a:lnTo>
                  <a:lnTo>
                    <a:pt x="12" y="84"/>
                  </a:lnTo>
                  <a:lnTo>
                    <a:pt x="12" y="85"/>
                  </a:lnTo>
                  <a:lnTo>
                    <a:pt x="12" y="85"/>
                  </a:lnTo>
                  <a:lnTo>
                    <a:pt x="13" y="95"/>
                  </a:lnTo>
                  <a:lnTo>
                    <a:pt x="16" y="105"/>
                  </a:lnTo>
                  <a:lnTo>
                    <a:pt x="20" y="115"/>
                  </a:lnTo>
                  <a:lnTo>
                    <a:pt x="25" y="123"/>
                  </a:lnTo>
                  <a:lnTo>
                    <a:pt x="33" y="130"/>
                  </a:lnTo>
                  <a:lnTo>
                    <a:pt x="41" y="136"/>
                  </a:lnTo>
                  <a:lnTo>
                    <a:pt x="50" y="140"/>
                  </a:lnTo>
                  <a:lnTo>
                    <a:pt x="60" y="143"/>
                  </a:lnTo>
                  <a:lnTo>
                    <a:pt x="60" y="143"/>
                  </a:lnTo>
                  <a:lnTo>
                    <a:pt x="52" y="145"/>
                  </a:lnTo>
                  <a:lnTo>
                    <a:pt x="44" y="146"/>
                  </a:lnTo>
                  <a:lnTo>
                    <a:pt x="44" y="146"/>
                  </a:lnTo>
                  <a:lnTo>
                    <a:pt x="33" y="145"/>
                  </a:lnTo>
                  <a:lnTo>
                    <a:pt x="33" y="145"/>
                  </a:lnTo>
                  <a:lnTo>
                    <a:pt x="37" y="153"/>
                  </a:lnTo>
                  <a:lnTo>
                    <a:pt x="41" y="161"/>
                  </a:lnTo>
                  <a:lnTo>
                    <a:pt x="47" y="168"/>
                  </a:lnTo>
                  <a:lnTo>
                    <a:pt x="54" y="175"/>
                  </a:lnTo>
                  <a:lnTo>
                    <a:pt x="62" y="179"/>
                  </a:lnTo>
                  <a:lnTo>
                    <a:pt x="71" y="183"/>
                  </a:lnTo>
                  <a:lnTo>
                    <a:pt x="79" y="185"/>
                  </a:lnTo>
                  <a:lnTo>
                    <a:pt x="89" y="186"/>
                  </a:lnTo>
                  <a:lnTo>
                    <a:pt x="89" y="186"/>
                  </a:lnTo>
                  <a:lnTo>
                    <a:pt x="81" y="192"/>
                  </a:lnTo>
                  <a:lnTo>
                    <a:pt x="73" y="197"/>
                  </a:lnTo>
                  <a:lnTo>
                    <a:pt x="64" y="201"/>
                  </a:lnTo>
                  <a:lnTo>
                    <a:pt x="54" y="206"/>
                  </a:lnTo>
                  <a:lnTo>
                    <a:pt x="45" y="208"/>
                  </a:lnTo>
                  <a:lnTo>
                    <a:pt x="35" y="210"/>
                  </a:lnTo>
                  <a:lnTo>
                    <a:pt x="25" y="212"/>
                  </a:lnTo>
                  <a:lnTo>
                    <a:pt x="14" y="212"/>
                  </a:lnTo>
                  <a:lnTo>
                    <a:pt x="14" y="212"/>
                  </a:lnTo>
                  <a:lnTo>
                    <a:pt x="0" y="211"/>
                  </a:lnTo>
                  <a:lnTo>
                    <a:pt x="0" y="211"/>
                  </a:lnTo>
                  <a:lnTo>
                    <a:pt x="10" y="217"/>
                  </a:lnTo>
                  <a:lnTo>
                    <a:pt x="21" y="222"/>
                  </a:lnTo>
                  <a:lnTo>
                    <a:pt x="32" y="227"/>
                  </a:lnTo>
                  <a:lnTo>
                    <a:pt x="44" y="231"/>
                  </a:lnTo>
                  <a:lnTo>
                    <a:pt x="55" y="235"/>
                  </a:lnTo>
                  <a:lnTo>
                    <a:pt x="68" y="237"/>
                  </a:lnTo>
                  <a:lnTo>
                    <a:pt x="80" y="238"/>
                  </a:lnTo>
                  <a:lnTo>
                    <a:pt x="93" y="238"/>
                  </a:lnTo>
                  <a:lnTo>
                    <a:pt x="93" y="238"/>
                  </a:lnTo>
                  <a:lnTo>
                    <a:pt x="112" y="237"/>
                  </a:lnTo>
                  <a:lnTo>
                    <a:pt x="132" y="233"/>
                  </a:lnTo>
                  <a:lnTo>
                    <a:pt x="149" y="229"/>
                  </a:lnTo>
                  <a:lnTo>
                    <a:pt x="166" y="222"/>
                  </a:lnTo>
                  <a:lnTo>
                    <a:pt x="180" y="215"/>
                  </a:lnTo>
                  <a:lnTo>
                    <a:pt x="195" y="205"/>
                  </a:lnTo>
                  <a:lnTo>
                    <a:pt x="207" y="194"/>
                  </a:lnTo>
                  <a:lnTo>
                    <a:pt x="220" y="183"/>
                  </a:lnTo>
                  <a:lnTo>
                    <a:pt x="229" y="169"/>
                  </a:lnTo>
                  <a:lnTo>
                    <a:pt x="238" y="156"/>
                  </a:lnTo>
                  <a:lnTo>
                    <a:pt x="246" y="141"/>
                  </a:lnTo>
                  <a:lnTo>
                    <a:pt x="252" y="127"/>
                  </a:lnTo>
                  <a:lnTo>
                    <a:pt x="257" y="112"/>
                  </a:lnTo>
                  <a:lnTo>
                    <a:pt x="260" y="97"/>
                  </a:lnTo>
                  <a:lnTo>
                    <a:pt x="262" y="82"/>
                  </a:lnTo>
                  <a:lnTo>
                    <a:pt x="263" y="67"/>
                  </a:lnTo>
                  <a:lnTo>
                    <a:pt x="263" y="67"/>
                  </a:lnTo>
                  <a:lnTo>
                    <a:pt x="263" y="59"/>
                  </a:lnTo>
                  <a:lnTo>
                    <a:pt x="263" y="59"/>
                  </a:lnTo>
                  <a:lnTo>
                    <a:pt x="271" y="52"/>
                  </a:lnTo>
                  <a:lnTo>
                    <a:pt x="280" y="45"/>
                  </a:lnTo>
                  <a:lnTo>
                    <a:pt x="287" y="37"/>
                  </a:lnTo>
                  <a:lnTo>
                    <a:pt x="293" y="28"/>
                  </a:lnTo>
                  <a:lnTo>
                    <a:pt x="293" y="2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algn="r" defTabSz="1219170" rtl="1"/>
              <a:endParaRPr lang="en-US" sz="2400">
                <a:solidFill>
                  <a:schemeClr val="bg2">
                    <a:lumMod val="10000"/>
                  </a:schemeClr>
                </a:solidFill>
                <a:cs typeface="+mn-ea"/>
                <a:sym typeface="+mn-lt"/>
              </a:endParaRPr>
            </a:p>
          </p:txBody>
        </p:sp>
        <p:sp>
          <p:nvSpPr>
            <p:cNvPr id="17" name="PA-椭圆 18">
              <a:extLst>
                <a:ext uri="{FF2B5EF4-FFF2-40B4-BE49-F238E27FC236}">
                  <a16:creationId xmlns:a16="http://schemas.microsoft.com/office/drawing/2014/main" xmlns="" id="{9B74D71A-008B-44AF-A3CE-31980966C9C3}"/>
                </a:ext>
              </a:extLst>
            </p:cNvPr>
            <p:cNvSpPr/>
            <p:nvPr>
              <p:custDataLst>
                <p:tags r:id="rId17"/>
              </p:custDataLst>
            </p:nvPr>
          </p:nvSpPr>
          <p:spPr>
            <a:xfrm>
              <a:off x="6860127" y="4945422"/>
              <a:ext cx="642835" cy="642835"/>
            </a:xfrm>
            <a:prstGeom prst="ellipse">
              <a:avLst/>
            </a:prstGeom>
            <a:solidFill>
              <a:schemeClr val="bg1">
                <a:lumMod val="7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defTabSz="1219170" rtl="1"/>
              <a:endParaRPr lang="ar-SA" sz="2400" dirty="0">
                <a:solidFill>
                  <a:schemeClr val="bg2">
                    <a:lumMod val="10000"/>
                  </a:schemeClr>
                </a:solidFill>
                <a:cs typeface="+mn-ea"/>
                <a:sym typeface="+mn-lt"/>
              </a:endParaRPr>
            </a:p>
          </p:txBody>
        </p:sp>
        <p:sp>
          <p:nvSpPr>
            <p:cNvPr id="18" name="PA-任意多边形 71">
              <a:extLst>
                <a:ext uri="{FF2B5EF4-FFF2-40B4-BE49-F238E27FC236}">
                  <a16:creationId xmlns:a16="http://schemas.microsoft.com/office/drawing/2014/main" xmlns="" id="{0D540994-8436-4298-A413-05E6EF13AAC1}"/>
                </a:ext>
              </a:extLst>
            </p:cNvPr>
            <p:cNvSpPr>
              <a:spLocks/>
            </p:cNvSpPr>
            <p:nvPr>
              <p:custDataLst>
                <p:tags r:id="rId18"/>
              </p:custDataLst>
            </p:nvPr>
          </p:nvSpPr>
          <p:spPr bwMode="auto">
            <a:xfrm>
              <a:off x="7064651" y="5047392"/>
              <a:ext cx="250203" cy="390022"/>
            </a:xfrm>
            <a:custGeom>
              <a:avLst/>
              <a:gdLst/>
              <a:ahLst/>
              <a:cxnLst>
                <a:cxn ang="0">
                  <a:pos x="4" y="215"/>
                </a:cxn>
                <a:cxn ang="0">
                  <a:pos x="66" y="114"/>
                </a:cxn>
                <a:cxn ang="0">
                  <a:pos x="69" y="103"/>
                </a:cxn>
                <a:cxn ang="0">
                  <a:pos x="100" y="71"/>
                </a:cxn>
                <a:cxn ang="0">
                  <a:pos x="116" y="0"/>
                </a:cxn>
                <a:cxn ang="0">
                  <a:pos x="141" y="26"/>
                </a:cxn>
                <a:cxn ang="0">
                  <a:pos x="149" y="43"/>
                </a:cxn>
                <a:cxn ang="0">
                  <a:pos x="175" y="48"/>
                </a:cxn>
                <a:cxn ang="0">
                  <a:pos x="210" y="58"/>
                </a:cxn>
                <a:cxn ang="0">
                  <a:pos x="239" y="76"/>
                </a:cxn>
                <a:cxn ang="0">
                  <a:pos x="282" y="127"/>
                </a:cxn>
                <a:cxn ang="0">
                  <a:pos x="306" y="188"/>
                </a:cxn>
                <a:cxn ang="0">
                  <a:pos x="316" y="226"/>
                </a:cxn>
                <a:cxn ang="0">
                  <a:pos x="261" y="383"/>
                </a:cxn>
                <a:cxn ang="0">
                  <a:pos x="244" y="388"/>
                </a:cxn>
                <a:cxn ang="0">
                  <a:pos x="239" y="392"/>
                </a:cxn>
                <a:cxn ang="0">
                  <a:pos x="242" y="400"/>
                </a:cxn>
                <a:cxn ang="0">
                  <a:pos x="253" y="405"/>
                </a:cxn>
                <a:cxn ang="0">
                  <a:pos x="268" y="408"/>
                </a:cxn>
                <a:cxn ang="0">
                  <a:pos x="271" y="416"/>
                </a:cxn>
                <a:cxn ang="0">
                  <a:pos x="265" y="428"/>
                </a:cxn>
                <a:cxn ang="0">
                  <a:pos x="250" y="429"/>
                </a:cxn>
                <a:cxn ang="0">
                  <a:pos x="241" y="436"/>
                </a:cxn>
                <a:cxn ang="0">
                  <a:pos x="241" y="442"/>
                </a:cxn>
                <a:cxn ang="0">
                  <a:pos x="249" y="448"/>
                </a:cxn>
                <a:cxn ang="0">
                  <a:pos x="306" y="450"/>
                </a:cxn>
                <a:cxn ang="0">
                  <a:pos x="319" y="453"/>
                </a:cxn>
                <a:cxn ang="0">
                  <a:pos x="333" y="463"/>
                </a:cxn>
                <a:cxn ang="0">
                  <a:pos x="341" y="485"/>
                </a:cxn>
                <a:cxn ang="0">
                  <a:pos x="48" y="485"/>
                </a:cxn>
                <a:cxn ang="0">
                  <a:pos x="55" y="463"/>
                </a:cxn>
                <a:cxn ang="0">
                  <a:pos x="69" y="453"/>
                </a:cxn>
                <a:cxn ang="0">
                  <a:pos x="127" y="450"/>
                </a:cxn>
                <a:cxn ang="0">
                  <a:pos x="144" y="447"/>
                </a:cxn>
                <a:cxn ang="0">
                  <a:pos x="149" y="440"/>
                </a:cxn>
                <a:cxn ang="0">
                  <a:pos x="146" y="434"/>
                </a:cxn>
                <a:cxn ang="0">
                  <a:pos x="135" y="429"/>
                </a:cxn>
                <a:cxn ang="0">
                  <a:pos x="120" y="424"/>
                </a:cxn>
                <a:cxn ang="0">
                  <a:pos x="117" y="416"/>
                </a:cxn>
                <a:cxn ang="0">
                  <a:pos x="124" y="407"/>
                </a:cxn>
                <a:cxn ang="0">
                  <a:pos x="138" y="405"/>
                </a:cxn>
                <a:cxn ang="0">
                  <a:pos x="148" y="399"/>
                </a:cxn>
                <a:cxn ang="0">
                  <a:pos x="149" y="391"/>
                </a:cxn>
                <a:cxn ang="0">
                  <a:pos x="140" y="384"/>
                </a:cxn>
                <a:cxn ang="0">
                  <a:pos x="82" y="383"/>
                </a:cxn>
                <a:cxn ang="0">
                  <a:pos x="66" y="375"/>
                </a:cxn>
                <a:cxn ang="0">
                  <a:pos x="60" y="357"/>
                </a:cxn>
                <a:cxn ang="0">
                  <a:pos x="60" y="348"/>
                </a:cxn>
                <a:cxn ang="0">
                  <a:pos x="61" y="341"/>
                </a:cxn>
                <a:cxn ang="0">
                  <a:pos x="72" y="325"/>
                </a:cxn>
                <a:cxn ang="0">
                  <a:pos x="165" y="229"/>
                </a:cxn>
                <a:cxn ang="0">
                  <a:pos x="165" y="212"/>
                </a:cxn>
                <a:cxn ang="0">
                  <a:pos x="156" y="200"/>
                </a:cxn>
                <a:cxn ang="0">
                  <a:pos x="138" y="204"/>
                </a:cxn>
                <a:cxn ang="0">
                  <a:pos x="66" y="263"/>
                </a:cxn>
                <a:cxn ang="0">
                  <a:pos x="55" y="263"/>
                </a:cxn>
                <a:cxn ang="0">
                  <a:pos x="48" y="258"/>
                </a:cxn>
                <a:cxn ang="0">
                  <a:pos x="37" y="260"/>
                </a:cxn>
                <a:cxn ang="0">
                  <a:pos x="26" y="256"/>
                </a:cxn>
                <a:cxn ang="0">
                  <a:pos x="8" y="242"/>
                </a:cxn>
                <a:cxn ang="0">
                  <a:pos x="0" y="223"/>
                </a:cxn>
              </a:cxnLst>
              <a:rect l="0" t="0" r="r" b="b"/>
              <a:pathLst>
                <a:path w="341" h="530">
                  <a:moveTo>
                    <a:pt x="0" y="223"/>
                  </a:moveTo>
                  <a:lnTo>
                    <a:pt x="0" y="223"/>
                  </a:lnTo>
                  <a:lnTo>
                    <a:pt x="2" y="218"/>
                  </a:lnTo>
                  <a:lnTo>
                    <a:pt x="4" y="215"/>
                  </a:lnTo>
                  <a:lnTo>
                    <a:pt x="71" y="125"/>
                  </a:lnTo>
                  <a:lnTo>
                    <a:pt x="71" y="125"/>
                  </a:lnTo>
                  <a:lnTo>
                    <a:pt x="68" y="119"/>
                  </a:lnTo>
                  <a:lnTo>
                    <a:pt x="66" y="114"/>
                  </a:lnTo>
                  <a:lnTo>
                    <a:pt x="66" y="114"/>
                  </a:lnTo>
                  <a:lnTo>
                    <a:pt x="68" y="108"/>
                  </a:lnTo>
                  <a:lnTo>
                    <a:pt x="68" y="108"/>
                  </a:lnTo>
                  <a:lnTo>
                    <a:pt x="69" y="103"/>
                  </a:lnTo>
                  <a:lnTo>
                    <a:pt x="71" y="101"/>
                  </a:lnTo>
                  <a:lnTo>
                    <a:pt x="71" y="101"/>
                  </a:lnTo>
                  <a:lnTo>
                    <a:pt x="87" y="85"/>
                  </a:lnTo>
                  <a:lnTo>
                    <a:pt x="100" y="71"/>
                  </a:lnTo>
                  <a:lnTo>
                    <a:pt x="100" y="71"/>
                  </a:lnTo>
                  <a:lnTo>
                    <a:pt x="116" y="51"/>
                  </a:lnTo>
                  <a:lnTo>
                    <a:pt x="116" y="0"/>
                  </a:lnTo>
                  <a:lnTo>
                    <a:pt x="116" y="0"/>
                  </a:lnTo>
                  <a:lnTo>
                    <a:pt x="125" y="7"/>
                  </a:lnTo>
                  <a:lnTo>
                    <a:pt x="132" y="15"/>
                  </a:lnTo>
                  <a:lnTo>
                    <a:pt x="132" y="15"/>
                  </a:lnTo>
                  <a:lnTo>
                    <a:pt x="141" y="26"/>
                  </a:lnTo>
                  <a:lnTo>
                    <a:pt x="141" y="26"/>
                  </a:lnTo>
                  <a:lnTo>
                    <a:pt x="148" y="37"/>
                  </a:lnTo>
                  <a:lnTo>
                    <a:pt x="148" y="37"/>
                  </a:lnTo>
                  <a:lnTo>
                    <a:pt x="149" y="43"/>
                  </a:lnTo>
                  <a:lnTo>
                    <a:pt x="149" y="45"/>
                  </a:lnTo>
                  <a:lnTo>
                    <a:pt x="149" y="45"/>
                  </a:lnTo>
                  <a:lnTo>
                    <a:pt x="162" y="47"/>
                  </a:lnTo>
                  <a:lnTo>
                    <a:pt x="175" y="48"/>
                  </a:lnTo>
                  <a:lnTo>
                    <a:pt x="188" y="50"/>
                  </a:lnTo>
                  <a:lnTo>
                    <a:pt x="199" y="55"/>
                  </a:lnTo>
                  <a:lnTo>
                    <a:pt x="199" y="55"/>
                  </a:lnTo>
                  <a:lnTo>
                    <a:pt x="210" y="58"/>
                  </a:lnTo>
                  <a:lnTo>
                    <a:pt x="220" y="63"/>
                  </a:lnTo>
                  <a:lnTo>
                    <a:pt x="229" y="69"/>
                  </a:lnTo>
                  <a:lnTo>
                    <a:pt x="239" y="76"/>
                  </a:lnTo>
                  <a:lnTo>
                    <a:pt x="239" y="76"/>
                  </a:lnTo>
                  <a:lnTo>
                    <a:pt x="255" y="90"/>
                  </a:lnTo>
                  <a:lnTo>
                    <a:pt x="269" y="108"/>
                  </a:lnTo>
                  <a:lnTo>
                    <a:pt x="269" y="108"/>
                  </a:lnTo>
                  <a:lnTo>
                    <a:pt x="282" y="127"/>
                  </a:lnTo>
                  <a:lnTo>
                    <a:pt x="292" y="146"/>
                  </a:lnTo>
                  <a:lnTo>
                    <a:pt x="292" y="146"/>
                  </a:lnTo>
                  <a:lnTo>
                    <a:pt x="300" y="167"/>
                  </a:lnTo>
                  <a:lnTo>
                    <a:pt x="306" y="188"/>
                  </a:lnTo>
                  <a:lnTo>
                    <a:pt x="306" y="188"/>
                  </a:lnTo>
                  <a:lnTo>
                    <a:pt x="313" y="207"/>
                  </a:lnTo>
                  <a:lnTo>
                    <a:pt x="316" y="226"/>
                  </a:lnTo>
                  <a:lnTo>
                    <a:pt x="316" y="226"/>
                  </a:lnTo>
                  <a:lnTo>
                    <a:pt x="317" y="244"/>
                  </a:lnTo>
                  <a:lnTo>
                    <a:pt x="317" y="260"/>
                  </a:lnTo>
                  <a:lnTo>
                    <a:pt x="317" y="383"/>
                  </a:lnTo>
                  <a:lnTo>
                    <a:pt x="261" y="383"/>
                  </a:lnTo>
                  <a:lnTo>
                    <a:pt x="261" y="383"/>
                  </a:lnTo>
                  <a:lnTo>
                    <a:pt x="250" y="384"/>
                  </a:lnTo>
                  <a:lnTo>
                    <a:pt x="250" y="384"/>
                  </a:lnTo>
                  <a:lnTo>
                    <a:pt x="244" y="388"/>
                  </a:lnTo>
                  <a:lnTo>
                    <a:pt x="244" y="388"/>
                  </a:lnTo>
                  <a:lnTo>
                    <a:pt x="241" y="391"/>
                  </a:lnTo>
                  <a:lnTo>
                    <a:pt x="241" y="391"/>
                  </a:lnTo>
                  <a:lnTo>
                    <a:pt x="239" y="392"/>
                  </a:lnTo>
                  <a:lnTo>
                    <a:pt x="239" y="394"/>
                  </a:lnTo>
                  <a:lnTo>
                    <a:pt x="239" y="394"/>
                  </a:lnTo>
                  <a:lnTo>
                    <a:pt x="241" y="397"/>
                  </a:lnTo>
                  <a:lnTo>
                    <a:pt x="242" y="400"/>
                  </a:lnTo>
                  <a:lnTo>
                    <a:pt x="242" y="400"/>
                  </a:lnTo>
                  <a:lnTo>
                    <a:pt x="249" y="404"/>
                  </a:lnTo>
                  <a:lnTo>
                    <a:pt x="249" y="404"/>
                  </a:lnTo>
                  <a:lnTo>
                    <a:pt x="253" y="405"/>
                  </a:lnTo>
                  <a:lnTo>
                    <a:pt x="261" y="405"/>
                  </a:lnTo>
                  <a:lnTo>
                    <a:pt x="261" y="405"/>
                  </a:lnTo>
                  <a:lnTo>
                    <a:pt x="266" y="407"/>
                  </a:lnTo>
                  <a:lnTo>
                    <a:pt x="268" y="408"/>
                  </a:lnTo>
                  <a:lnTo>
                    <a:pt x="268" y="408"/>
                  </a:lnTo>
                  <a:lnTo>
                    <a:pt x="269" y="413"/>
                  </a:lnTo>
                  <a:lnTo>
                    <a:pt x="271" y="416"/>
                  </a:lnTo>
                  <a:lnTo>
                    <a:pt x="271" y="416"/>
                  </a:lnTo>
                  <a:lnTo>
                    <a:pt x="269" y="421"/>
                  </a:lnTo>
                  <a:lnTo>
                    <a:pt x="268" y="424"/>
                  </a:lnTo>
                  <a:lnTo>
                    <a:pt x="268" y="424"/>
                  </a:lnTo>
                  <a:lnTo>
                    <a:pt x="265" y="428"/>
                  </a:lnTo>
                  <a:lnTo>
                    <a:pt x="261" y="428"/>
                  </a:lnTo>
                  <a:lnTo>
                    <a:pt x="261" y="428"/>
                  </a:lnTo>
                  <a:lnTo>
                    <a:pt x="250" y="429"/>
                  </a:lnTo>
                  <a:lnTo>
                    <a:pt x="250" y="429"/>
                  </a:lnTo>
                  <a:lnTo>
                    <a:pt x="244" y="432"/>
                  </a:lnTo>
                  <a:lnTo>
                    <a:pt x="244" y="432"/>
                  </a:lnTo>
                  <a:lnTo>
                    <a:pt x="241" y="436"/>
                  </a:lnTo>
                  <a:lnTo>
                    <a:pt x="241" y="436"/>
                  </a:lnTo>
                  <a:lnTo>
                    <a:pt x="239" y="439"/>
                  </a:lnTo>
                  <a:lnTo>
                    <a:pt x="239" y="439"/>
                  </a:lnTo>
                  <a:lnTo>
                    <a:pt x="239" y="439"/>
                  </a:lnTo>
                  <a:lnTo>
                    <a:pt x="241" y="442"/>
                  </a:lnTo>
                  <a:lnTo>
                    <a:pt x="242" y="445"/>
                  </a:lnTo>
                  <a:lnTo>
                    <a:pt x="242" y="445"/>
                  </a:lnTo>
                  <a:lnTo>
                    <a:pt x="249" y="448"/>
                  </a:lnTo>
                  <a:lnTo>
                    <a:pt x="249" y="448"/>
                  </a:lnTo>
                  <a:lnTo>
                    <a:pt x="253" y="450"/>
                  </a:lnTo>
                  <a:lnTo>
                    <a:pt x="261" y="450"/>
                  </a:lnTo>
                  <a:lnTo>
                    <a:pt x="306" y="450"/>
                  </a:lnTo>
                  <a:lnTo>
                    <a:pt x="306" y="450"/>
                  </a:lnTo>
                  <a:lnTo>
                    <a:pt x="311" y="450"/>
                  </a:lnTo>
                  <a:lnTo>
                    <a:pt x="311" y="450"/>
                  </a:lnTo>
                  <a:lnTo>
                    <a:pt x="319" y="453"/>
                  </a:lnTo>
                  <a:lnTo>
                    <a:pt x="319" y="453"/>
                  </a:lnTo>
                  <a:lnTo>
                    <a:pt x="325" y="456"/>
                  </a:lnTo>
                  <a:lnTo>
                    <a:pt x="325" y="456"/>
                  </a:lnTo>
                  <a:lnTo>
                    <a:pt x="333" y="463"/>
                  </a:lnTo>
                  <a:lnTo>
                    <a:pt x="333" y="463"/>
                  </a:lnTo>
                  <a:lnTo>
                    <a:pt x="338" y="471"/>
                  </a:lnTo>
                  <a:lnTo>
                    <a:pt x="338" y="471"/>
                  </a:lnTo>
                  <a:lnTo>
                    <a:pt x="340" y="477"/>
                  </a:lnTo>
                  <a:lnTo>
                    <a:pt x="341" y="485"/>
                  </a:lnTo>
                  <a:lnTo>
                    <a:pt x="341" y="530"/>
                  </a:lnTo>
                  <a:lnTo>
                    <a:pt x="48" y="530"/>
                  </a:lnTo>
                  <a:lnTo>
                    <a:pt x="48" y="485"/>
                  </a:lnTo>
                  <a:lnTo>
                    <a:pt x="48" y="485"/>
                  </a:lnTo>
                  <a:lnTo>
                    <a:pt x="48" y="476"/>
                  </a:lnTo>
                  <a:lnTo>
                    <a:pt x="52" y="468"/>
                  </a:lnTo>
                  <a:lnTo>
                    <a:pt x="52" y="468"/>
                  </a:lnTo>
                  <a:lnTo>
                    <a:pt x="55" y="463"/>
                  </a:lnTo>
                  <a:lnTo>
                    <a:pt x="60" y="458"/>
                  </a:lnTo>
                  <a:lnTo>
                    <a:pt x="60" y="458"/>
                  </a:lnTo>
                  <a:lnTo>
                    <a:pt x="64" y="455"/>
                  </a:lnTo>
                  <a:lnTo>
                    <a:pt x="69" y="453"/>
                  </a:lnTo>
                  <a:lnTo>
                    <a:pt x="69" y="453"/>
                  </a:lnTo>
                  <a:lnTo>
                    <a:pt x="79" y="450"/>
                  </a:lnTo>
                  <a:lnTo>
                    <a:pt x="82" y="450"/>
                  </a:lnTo>
                  <a:lnTo>
                    <a:pt x="127" y="450"/>
                  </a:lnTo>
                  <a:lnTo>
                    <a:pt x="127" y="450"/>
                  </a:lnTo>
                  <a:lnTo>
                    <a:pt x="138" y="450"/>
                  </a:lnTo>
                  <a:lnTo>
                    <a:pt x="138" y="450"/>
                  </a:lnTo>
                  <a:lnTo>
                    <a:pt x="144" y="447"/>
                  </a:lnTo>
                  <a:lnTo>
                    <a:pt x="144" y="447"/>
                  </a:lnTo>
                  <a:lnTo>
                    <a:pt x="148" y="444"/>
                  </a:lnTo>
                  <a:lnTo>
                    <a:pt x="148" y="444"/>
                  </a:lnTo>
                  <a:lnTo>
                    <a:pt x="149" y="440"/>
                  </a:lnTo>
                  <a:lnTo>
                    <a:pt x="149" y="439"/>
                  </a:lnTo>
                  <a:lnTo>
                    <a:pt x="149" y="439"/>
                  </a:lnTo>
                  <a:lnTo>
                    <a:pt x="149" y="436"/>
                  </a:lnTo>
                  <a:lnTo>
                    <a:pt x="146" y="434"/>
                  </a:lnTo>
                  <a:lnTo>
                    <a:pt x="146" y="434"/>
                  </a:lnTo>
                  <a:lnTo>
                    <a:pt x="140" y="431"/>
                  </a:lnTo>
                  <a:lnTo>
                    <a:pt x="140" y="431"/>
                  </a:lnTo>
                  <a:lnTo>
                    <a:pt x="135" y="429"/>
                  </a:lnTo>
                  <a:lnTo>
                    <a:pt x="127" y="428"/>
                  </a:lnTo>
                  <a:lnTo>
                    <a:pt x="127" y="428"/>
                  </a:lnTo>
                  <a:lnTo>
                    <a:pt x="124" y="428"/>
                  </a:lnTo>
                  <a:lnTo>
                    <a:pt x="120" y="424"/>
                  </a:lnTo>
                  <a:lnTo>
                    <a:pt x="120" y="424"/>
                  </a:lnTo>
                  <a:lnTo>
                    <a:pt x="119" y="421"/>
                  </a:lnTo>
                  <a:lnTo>
                    <a:pt x="117" y="416"/>
                  </a:lnTo>
                  <a:lnTo>
                    <a:pt x="117" y="416"/>
                  </a:lnTo>
                  <a:lnTo>
                    <a:pt x="119" y="413"/>
                  </a:lnTo>
                  <a:lnTo>
                    <a:pt x="120" y="408"/>
                  </a:lnTo>
                  <a:lnTo>
                    <a:pt x="120" y="408"/>
                  </a:lnTo>
                  <a:lnTo>
                    <a:pt x="124" y="407"/>
                  </a:lnTo>
                  <a:lnTo>
                    <a:pt x="127" y="405"/>
                  </a:lnTo>
                  <a:lnTo>
                    <a:pt x="127" y="405"/>
                  </a:lnTo>
                  <a:lnTo>
                    <a:pt x="138" y="405"/>
                  </a:lnTo>
                  <a:lnTo>
                    <a:pt x="138" y="405"/>
                  </a:lnTo>
                  <a:lnTo>
                    <a:pt x="144" y="402"/>
                  </a:lnTo>
                  <a:lnTo>
                    <a:pt x="144" y="402"/>
                  </a:lnTo>
                  <a:lnTo>
                    <a:pt x="148" y="399"/>
                  </a:lnTo>
                  <a:lnTo>
                    <a:pt x="148" y="399"/>
                  </a:lnTo>
                  <a:lnTo>
                    <a:pt x="149" y="396"/>
                  </a:lnTo>
                  <a:lnTo>
                    <a:pt x="149" y="394"/>
                  </a:lnTo>
                  <a:lnTo>
                    <a:pt x="149" y="394"/>
                  </a:lnTo>
                  <a:lnTo>
                    <a:pt x="149" y="391"/>
                  </a:lnTo>
                  <a:lnTo>
                    <a:pt x="146" y="389"/>
                  </a:lnTo>
                  <a:lnTo>
                    <a:pt x="146" y="389"/>
                  </a:lnTo>
                  <a:lnTo>
                    <a:pt x="140" y="384"/>
                  </a:lnTo>
                  <a:lnTo>
                    <a:pt x="140" y="384"/>
                  </a:lnTo>
                  <a:lnTo>
                    <a:pt x="135" y="383"/>
                  </a:lnTo>
                  <a:lnTo>
                    <a:pt x="127" y="383"/>
                  </a:lnTo>
                  <a:lnTo>
                    <a:pt x="82" y="383"/>
                  </a:lnTo>
                  <a:lnTo>
                    <a:pt x="82" y="383"/>
                  </a:lnTo>
                  <a:lnTo>
                    <a:pt x="77" y="383"/>
                  </a:lnTo>
                  <a:lnTo>
                    <a:pt x="72" y="381"/>
                  </a:lnTo>
                  <a:lnTo>
                    <a:pt x="69" y="378"/>
                  </a:lnTo>
                  <a:lnTo>
                    <a:pt x="66" y="375"/>
                  </a:lnTo>
                  <a:lnTo>
                    <a:pt x="66" y="375"/>
                  </a:lnTo>
                  <a:lnTo>
                    <a:pt x="61" y="367"/>
                  </a:lnTo>
                  <a:lnTo>
                    <a:pt x="61" y="367"/>
                  </a:lnTo>
                  <a:lnTo>
                    <a:pt x="60" y="357"/>
                  </a:lnTo>
                  <a:lnTo>
                    <a:pt x="60" y="349"/>
                  </a:lnTo>
                  <a:lnTo>
                    <a:pt x="60" y="349"/>
                  </a:lnTo>
                  <a:lnTo>
                    <a:pt x="60" y="348"/>
                  </a:lnTo>
                  <a:lnTo>
                    <a:pt x="60" y="348"/>
                  </a:lnTo>
                  <a:lnTo>
                    <a:pt x="60" y="346"/>
                  </a:lnTo>
                  <a:lnTo>
                    <a:pt x="60" y="346"/>
                  </a:lnTo>
                  <a:lnTo>
                    <a:pt x="61" y="341"/>
                  </a:lnTo>
                  <a:lnTo>
                    <a:pt x="61" y="341"/>
                  </a:lnTo>
                  <a:lnTo>
                    <a:pt x="66" y="335"/>
                  </a:lnTo>
                  <a:lnTo>
                    <a:pt x="66" y="335"/>
                  </a:lnTo>
                  <a:lnTo>
                    <a:pt x="72" y="325"/>
                  </a:lnTo>
                  <a:lnTo>
                    <a:pt x="72" y="325"/>
                  </a:lnTo>
                  <a:lnTo>
                    <a:pt x="82" y="316"/>
                  </a:lnTo>
                  <a:lnTo>
                    <a:pt x="160" y="237"/>
                  </a:lnTo>
                  <a:lnTo>
                    <a:pt x="160" y="237"/>
                  </a:lnTo>
                  <a:lnTo>
                    <a:pt x="165" y="229"/>
                  </a:lnTo>
                  <a:lnTo>
                    <a:pt x="168" y="221"/>
                  </a:lnTo>
                  <a:lnTo>
                    <a:pt x="168" y="221"/>
                  </a:lnTo>
                  <a:lnTo>
                    <a:pt x="165" y="212"/>
                  </a:lnTo>
                  <a:lnTo>
                    <a:pt x="165" y="212"/>
                  </a:lnTo>
                  <a:lnTo>
                    <a:pt x="162" y="205"/>
                  </a:lnTo>
                  <a:lnTo>
                    <a:pt x="160" y="204"/>
                  </a:lnTo>
                  <a:lnTo>
                    <a:pt x="160" y="204"/>
                  </a:lnTo>
                  <a:lnTo>
                    <a:pt x="156" y="200"/>
                  </a:lnTo>
                  <a:lnTo>
                    <a:pt x="149" y="199"/>
                  </a:lnTo>
                  <a:lnTo>
                    <a:pt x="149" y="199"/>
                  </a:lnTo>
                  <a:lnTo>
                    <a:pt x="143" y="200"/>
                  </a:lnTo>
                  <a:lnTo>
                    <a:pt x="138" y="204"/>
                  </a:lnTo>
                  <a:lnTo>
                    <a:pt x="71" y="260"/>
                  </a:lnTo>
                  <a:lnTo>
                    <a:pt x="71" y="260"/>
                  </a:lnTo>
                  <a:lnTo>
                    <a:pt x="66" y="263"/>
                  </a:lnTo>
                  <a:lnTo>
                    <a:pt x="66" y="263"/>
                  </a:lnTo>
                  <a:lnTo>
                    <a:pt x="63" y="263"/>
                  </a:lnTo>
                  <a:lnTo>
                    <a:pt x="61" y="263"/>
                  </a:lnTo>
                  <a:lnTo>
                    <a:pt x="61" y="263"/>
                  </a:lnTo>
                  <a:lnTo>
                    <a:pt x="55" y="263"/>
                  </a:lnTo>
                  <a:lnTo>
                    <a:pt x="55" y="263"/>
                  </a:lnTo>
                  <a:lnTo>
                    <a:pt x="50" y="260"/>
                  </a:lnTo>
                  <a:lnTo>
                    <a:pt x="50" y="260"/>
                  </a:lnTo>
                  <a:lnTo>
                    <a:pt x="48" y="258"/>
                  </a:lnTo>
                  <a:lnTo>
                    <a:pt x="48" y="255"/>
                  </a:lnTo>
                  <a:lnTo>
                    <a:pt x="48" y="255"/>
                  </a:lnTo>
                  <a:lnTo>
                    <a:pt x="44" y="258"/>
                  </a:lnTo>
                  <a:lnTo>
                    <a:pt x="37" y="260"/>
                  </a:lnTo>
                  <a:lnTo>
                    <a:pt x="37" y="260"/>
                  </a:lnTo>
                  <a:lnTo>
                    <a:pt x="32" y="260"/>
                  </a:lnTo>
                  <a:lnTo>
                    <a:pt x="26" y="256"/>
                  </a:lnTo>
                  <a:lnTo>
                    <a:pt x="26" y="256"/>
                  </a:lnTo>
                  <a:lnTo>
                    <a:pt x="18" y="252"/>
                  </a:lnTo>
                  <a:lnTo>
                    <a:pt x="15" y="248"/>
                  </a:lnTo>
                  <a:lnTo>
                    <a:pt x="15" y="248"/>
                  </a:lnTo>
                  <a:lnTo>
                    <a:pt x="8" y="242"/>
                  </a:lnTo>
                  <a:lnTo>
                    <a:pt x="4" y="236"/>
                  </a:lnTo>
                  <a:lnTo>
                    <a:pt x="2" y="229"/>
                  </a:lnTo>
                  <a:lnTo>
                    <a:pt x="0" y="223"/>
                  </a:lnTo>
                  <a:lnTo>
                    <a:pt x="0" y="223"/>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pPr algn="r" defTabSz="1219170" rtl="1"/>
              <a:endParaRPr lang="ar-SA" sz="2400">
                <a:solidFill>
                  <a:schemeClr val="bg2">
                    <a:lumMod val="10000"/>
                  </a:schemeClr>
                </a:solidFill>
                <a:cs typeface="+mn-ea"/>
                <a:sym typeface="+mn-lt"/>
              </a:endParaRPr>
            </a:p>
          </p:txBody>
        </p:sp>
        <p:sp>
          <p:nvSpPr>
            <p:cNvPr id="19" name="PA-椭圆 12">
              <a:extLst>
                <a:ext uri="{FF2B5EF4-FFF2-40B4-BE49-F238E27FC236}">
                  <a16:creationId xmlns:a16="http://schemas.microsoft.com/office/drawing/2014/main" xmlns="" id="{B51AE39F-43F5-4859-8633-2F44BE512661}"/>
                </a:ext>
              </a:extLst>
            </p:cNvPr>
            <p:cNvSpPr/>
            <p:nvPr>
              <p:custDataLst>
                <p:tags r:id="rId19"/>
              </p:custDataLst>
            </p:nvPr>
          </p:nvSpPr>
          <p:spPr>
            <a:xfrm>
              <a:off x="4136455" y="3614056"/>
              <a:ext cx="642835" cy="642835"/>
            </a:xfrm>
            <a:prstGeom prst="ellipse">
              <a:avLst/>
            </a:prstGeom>
            <a:solidFill>
              <a:schemeClr val="bg1">
                <a:lumMod val="7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defTabSz="1219170" rtl="1"/>
              <a:endParaRPr lang="ar-SA" sz="2400">
                <a:solidFill>
                  <a:schemeClr val="bg2">
                    <a:lumMod val="10000"/>
                  </a:schemeClr>
                </a:solidFill>
                <a:cs typeface="+mn-ea"/>
                <a:sym typeface="+mn-lt"/>
              </a:endParaRPr>
            </a:p>
          </p:txBody>
        </p:sp>
        <p:sp>
          <p:nvSpPr>
            <p:cNvPr id="20" name="PA-任意多边形 175">
              <a:extLst>
                <a:ext uri="{FF2B5EF4-FFF2-40B4-BE49-F238E27FC236}">
                  <a16:creationId xmlns:a16="http://schemas.microsoft.com/office/drawing/2014/main" xmlns="" id="{10E14E75-E071-469C-AD1B-D59D7FAD588A}"/>
                </a:ext>
              </a:extLst>
            </p:cNvPr>
            <p:cNvSpPr>
              <a:spLocks noEditPoints="1"/>
            </p:cNvSpPr>
            <p:nvPr>
              <p:custDataLst>
                <p:tags r:id="rId20"/>
              </p:custDataLst>
            </p:nvPr>
          </p:nvSpPr>
          <p:spPr bwMode="auto">
            <a:xfrm>
              <a:off x="4316940" y="3796886"/>
              <a:ext cx="307058" cy="264867"/>
            </a:xfrm>
            <a:custGeom>
              <a:avLst/>
              <a:gdLst/>
              <a:ahLst/>
              <a:cxnLst>
                <a:cxn ang="0">
                  <a:pos x="337" y="38"/>
                </a:cxn>
                <a:cxn ang="0">
                  <a:pos x="187" y="75"/>
                </a:cxn>
                <a:cxn ang="0">
                  <a:pos x="326" y="262"/>
                </a:cxn>
                <a:cxn ang="0">
                  <a:pos x="326" y="314"/>
                </a:cxn>
                <a:cxn ang="0">
                  <a:pos x="324" y="320"/>
                </a:cxn>
                <a:cxn ang="0">
                  <a:pos x="318" y="324"/>
                </a:cxn>
                <a:cxn ang="0">
                  <a:pos x="312" y="328"/>
                </a:cxn>
                <a:cxn ang="0">
                  <a:pos x="215" y="328"/>
                </a:cxn>
                <a:cxn ang="0">
                  <a:pos x="201" y="322"/>
                </a:cxn>
                <a:cxn ang="0">
                  <a:pos x="197" y="316"/>
                </a:cxn>
                <a:cxn ang="0">
                  <a:pos x="195" y="309"/>
                </a:cxn>
                <a:cxn ang="0">
                  <a:pos x="0" y="262"/>
                </a:cxn>
                <a:cxn ang="0">
                  <a:pos x="1" y="412"/>
                </a:cxn>
                <a:cxn ang="0">
                  <a:pos x="7" y="429"/>
                </a:cxn>
                <a:cxn ang="0">
                  <a:pos x="20" y="442"/>
                </a:cxn>
                <a:cxn ang="0">
                  <a:pos x="37" y="449"/>
                </a:cxn>
                <a:cxn ang="0">
                  <a:pos x="476" y="450"/>
                </a:cxn>
                <a:cxn ang="0">
                  <a:pos x="494" y="446"/>
                </a:cxn>
                <a:cxn ang="0">
                  <a:pos x="510" y="436"/>
                </a:cxn>
                <a:cxn ang="0">
                  <a:pos x="521" y="420"/>
                </a:cxn>
                <a:cxn ang="0">
                  <a:pos x="523" y="404"/>
                </a:cxn>
                <a:cxn ang="0">
                  <a:pos x="326" y="262"/>
                </a:cxn>
                <a:cxn ang="0">
                  <a:pos x="223" y="300"/>
                </a:cxn>
                <a:cxn ang="0">
                  <a:pos x="299" y="262"/>
                </a:cxn>
                <a:cxn ang="0">
                  <a:pos x="510" y="89"/>
                </a:cxn>
                <a:cxn ang="0">
                  <a:pos x="494" y="78"/>
                </a:cxn>
                <a:cxn ang="0">
                  <a:pos x="476" y="75"/>
                </a:cxn>
                <a:cxn ang="0">
                  <a:pos x="373" y="28"/>
                </a:cxn>
                <a:cxn ang="0">
                  <a:pos x="372" y="18"/>
                </a:cxn>
                <a:cxn ang="0">
                  <a:pos x="366" y="9"/>
                </a:cxn>
                <a:cxn ang="0">
                  <a:pos x="356" y="3"/>
                </a:cxn>
                <a:cxn ang="0">
                  <a:pos x="345" y="0"/>
                </a:cxn>
                <a:cxn ang="0">
                  <a:pos x="173" y="0"/>
                </a:cxn>
                <a:cxn ang="0">
                  <a:pos x="162" y="5"/>
                </a:cxn>
                <a:cxn ang="0">
                  <a:pos x="153" y="14"/>
                </a:cxn>
                <a:cxn ang="0">
                  <a:pos x="150" y="23"/>
                </a:cxn>
                <a:cxn ang="0">
                  <a:pos x="150" y="75"/>
                </a:cxn>
                <a:cxn ang="0">
                  <a:pos x="37" y="76"/>
                </a:cxn>
                <a:cxn ang="0">
                  <a:pos x="20" y="83"/>
                </a:cxn>
                <a:cxn ang="0">
                  <a:pos x="7" y="96"/>
                </a:cxn>
                <a:cxn ang="0">
                  <a:pos x="1" y="113"/>
                </a:cxn>
                <a:cxn ang="0">
                  <a:pos x="0" y="234"/>
                </a:cxn>
                <a:cxn ang="0">
                  <a:pos x="523" y="122"/>
                </a:cxn>
                <a:cxn ang="0">
                  <a:pos x="521" y="105"/>
                </a:cxn>
                <a:cxn ang="0">
                  <a:pos x="510" y="89"/>
                </a:cxn>
              </a:cxnLst>
              <a:rect l="0" t="0" r="r" b="b"/>
              <a:pathLst>
                <a:path w="523" h="450">
                  <a:moveTo>
                    <a:pt x="187" y="38"/>
                  </a:moveTo>
                  <a:lnTo>
                    <a:pt x="337" y="38"/>
                  </a:lnTo>
                  <a:lnTo>
                    <a:pt x="337" y="75"/>
                  </a:lnTo>
                  <a:lnTo>
                    <a:pt x="187" y="75"/>
                  </a:lnTo>
                  <a:lnTo>
                    <a:pt x="187" y="38"/>
                  </a:lnTo>
                  <a:close/>
                  <a:moveTo>
                    <a:pt x="326" y="262"/>
                  </a:moveTo>
                  <a:lnTo>
                    <a:pt x="326" y="309"/>
                  </a:lnTo>
                  <a:lnTo>
                    <a:pt x="326" y="314"/>
                  </a:lnTo>
                  <a:lnTo>
                    <a:pt x="325" y="316"/>
                  </a:lnTo>
                  <a:lnTo>
                    <a:pt x="324" y="320"/>
                  </a:lnTo>
                  <a:lnTo>
                    <a:pt x="321" y="322"/>
                  </a:lnTo>
                  <a:lnTo>
                    <a:pt x="318" y="324"/>
                  </a:lnTo>
                  <a:lnTo>
                    <a:pt x="315" y="327"/>
                  </a:lnTo>
                  <a:lnTo>
                    <a:pt x="312" y="328"/>
                  </a:lnTo>
                  <a:lnTo>
                    <a:pt x="308" y="328"/>
                  </a:lnTo>
                  <a:lnTo>
                    <a:pt x="215" y="328"/>
                  </a:lnTo>
                  <a:lnTo>
                    <a:pt x="207" y="327"/>
                  </a:lnTo>
                  <a:lnTo>
                    <a:pt x="201" y="322"/>
                  </a:lnTo>
                  <a:lnTo>
                    <a:pt x="199" y="320"/>
                  </a:lnTo>
                  <a:lnTo>
                    <a:pt x="197" y="316"/>
                  </a:lnTo>
                  <a:lnTo>
                    <a:pt x="195" y="314"/>
                  </a:lnTo>
                  <a:lnTo>
                    <a:pt x="195" y="309"/>
                  </a:lnTo>
                  <a:lnTo>
                    <a:pt x="195" y="262"/>
                  </a:lnTo>
                  <a:lnTo>
                    <a:pt x="0" y="262"/>
                  </a:lnTo>
                  <a:lnTo>
                    <a:pt x="0" y="404"/>
                  </a:lnTo>
                  <a:lnTo>
                    <a:pt x="1" y="412"/>
                  </a:lnTo>
                  <a:lnTo>
                    <a:pt x="3" y="420"/>
                  </a:lnTo>
                  <a:lnTo>
                    <a:pt x="7" y="429"/>
                  </a:lnTo>
                  <a:lnTo>
                    <a:pt x="13" y="436"/>
                  </a:lnTo>
                  <a:lnTo>
                    <a:pt x="20" y="442"/>
                  </a:lnTo>
                  <a:lnTo>
                    <a:pt x="29" y="446"/>
                  </a:lnTo>
                  <a:lnTo>
                    <a:pt x="37" y="449"/>
                  </a:lnTo>
                  <a:lnTo>
                    <a:pt x="47" y="450"/>
                  </a:lnTo>
                  <a:lnTo>
                    <a:pt x="476" y="450"/>
                  </a:lnTo>
                  <a:lnTo>
                    <a:pt x="486" y="449"/>
                  </a:lnTo>
                  <a:lnTo>
                    <a:pt x="494" y="446"/>
                  </a:lnTo>
                  <a:lnTo>
                    <a:pt x="503" y="442"/>
                  </a:lnTo>
                  <a:lnTo>
                    <a:pt x="510" y="436"/>
                  </a:lnTo>
                  <a:lnTo>
                    <a:pt x="516" y="429"/>
                  </a:lnTo>
                  <a:lnTo>
                    <a:pt x="521" y="420"/>
                  </a:lnTo>
                  <a:lnTo>
                    <a:pt x="523" y="412"/>
                  </a:lnTo>
                  <a:lnTo>
                    <a:pt x="523" y="404"/>
                  </a:lnTo>
                  <a:lnTo>
                    <a:pt x="523" y="262"/>
                  </a:lnTo>
                  <a:lnTo>
                    <a:pt x="326" y="262"/>
                  </a:lnTo>
                  <a:close/>
                  <a:moveTo>
                    <a:pt x="223" y="262"/>
                  </a:moveTo>
                  <a:lnTo>
                    <a:pt x="223" y="300"/>
                  </a:lnTo>
                  <a:lnTo>
                    <a:pt x="299" y="300"/>
                  </a:lnTo>
                  <a:lnTo>
                    <a:pt x="299" y="262"/>
                  </a:lnTo>
                  <a:lnTo>
                    <a:pt x="223" y="262"/>
                  </a:lnTo>
                  <a:close/>
                  <a:moveTo>
                    <a:pt x="510" y="89"/>
                  </a:moveTo>
                  <a:lnTo>
                    <a:pt x="503" y="83"/>
                  </a:lnTo>
                  <a:lnTo>
                    <a:pt x="494" y="78"/>
                  </a:lnTo>
                  <a:lnTo>
                    <a:pt x="486" y="76"/>
                  </a:lnTo>
                  <a:lnTo>
                    <a:pt x="476" y="75"/>
                  </a:lnTo>
                  <a:lnTo>
                    <a:pt x="373" y="75"/>
                  </a:lnTo>
                  <a:lnTo>
                    <a:pt x="373" y="28"/>
                  </a:lnTo>
                  <a:lnTo>
                    <a:pt x="373" y="23"/>
                  </a:lnTo>
                  <a:lnTo>
                    <a:pt x="372" y="18"/>
                  </a:lnTo>
                  <a:lnTo>
                    <a:pt x="369" y="14"/>
                  </a:lnTo>
                  <a:lnTo>
                    <a:pt x="366" y="9"/>
                  </a:lnTo>
                  <a:lnTo>
                    <a:pt x="361" y="5"/>
                  </a:lnTo>
                  <a:lnTo>
                    <a:pt x="356" y="3"/>
                  </a:lnTo>
                  <a:lnTo>
                    <a:pt x="351" y="0"/>
                  </a:lnTo>
                  <a:lnTo>
                    <a:pt x="345" y="0"/>
                  </a:lnTo>
                  <a:lnTo>
                    <a:pt x="177" y="0"/>
                  </a:lnTo>
                  <a:lnTo>
                    <a:pt x="173" y="0"/>
                  </a:lnTo>
                  <a:lnTo>
                    <a:pt x="167" y="3"/>
                  </a:lnTo>
                  <a:lnTo>
                    <a:pt x="162" y="5"/>
                  </a:lnTo>
                  <a:lnTo>
                    <a:pt x="157" y="9"/>
                  </a:lnTo>
                  <a:lnTo>
                    <a:pt x="153" y="14"/>
                  </a:lnTo>
                  <a:lnTo>
                    <a:pt x="151" y="18"/>
                  </a:lnTo>
                  <a:lnTo>
                    <a:pt x="150" y="23"/>
                  </a:lnTo>
                  <a:lnTo>
                    <a:pt x="150" y="28"/>
                  </a:lnTo>
                  <a:lnTo>
                    <a:pt x="150" y="75"/>
                  </a:lnTo>
                  <a:lnTo>
                    <a:pt x="47" y="75"/>
                  </a:lnTo>
                  <a:lnTo>
                    <a:pt x="37" y="76"/>
                  </a:lnTo>
                  <a:lnTo>
                    <a:pt x="29" y="78"/>
                  </a:lnTo>
                  <a:lnTo>
                    <a:pt x="20" y="83"/>
                  </a:lnTo>
                  <a:lnTo>
                    <a:pt x="13" y="89"/>
                  </a:lnTo>
                  <a:lnTo>
                    <a:pt x="7" y="96"/>
                  </a:lnTo>
                  <a:lnTo>
                    <a:pt x="3" y="105"/>
                  </a:lnTo>
                  <a:lnTo>
                    <a:pt x="1" y="113"/>
                  </a:lnTo>
                  <a:lnTo>
                    <a:pt x="0" y="122"/>
                  </a:lnTo>
                  <a:lnTo>
                    <a:pt x="0" y="234"/>
                  </a:lnTo>
                  <a:lnTo>
                    <a:pt x="523" y="234"/>
                  </a:lnTo>
                  <a:lnTo>
                    <a:pt x="523" y="122"/>
                  </a:lnTo>
                  <a:lnTo>
                    <a:pt x="523" y="113"/>
                  </a:lnTo>
                  <a:lnTo>
                    <a:pt x="521" y="105"/>
                  </a:lnTo>
                  <a:lnTo>
                    <a:pt x="516" y="96"/>
                  </a:lnTo>
                  <a:lnTo>
                    <a:pt x="510" y="89"/>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pPr algn="r" defTabSz="1219170" rtl="1"/>
              <a:endParaRPr lang="ar-SA" sz="2400">
                <a:solidFill>
                  <a:schemeClr val="bg2">
                    <a:lumMod val="10000"/>
                  </a:schemeClr>
                </a:solidFill>
                <a:cs typeface="+mn-ea"/>
                <a:sym typeface="+mn-lt"/>
              </a:endParaRPr>
            </a:p>
          </p:txBody>
        </p:sp>
      </p:grpSp>
      <p:sp>
        <p:nvSpPr>
          <p:cNvPr id="21" name="PA-文本框 9">
            <a:extLst>
              <a:ext uri="{FF2B5EF4-FFF2-40B4-BE49-F238E27FC236}">
                <a16:creationId xmlns:a16="http://schemas.microsoft.com/office/drawing/2014/main" xmlns="" id="{E1C6AD0A-9F96-4231-9A77-AC8A7394B944}"/>
              </a:ext>
            </a:extLst>
          </p:cNvPr>
          <p:cNvSpPr txBox="1"/>
          <p:nvPr>
            <p:custDataLst>
              <p:tags r:id="rId2"/>
            </p:custDataLst>
          </p:nvPr>
        </p:nvSpPr>
        <p:spPr>
          <a:xfrm>
            <a:off x="6812226" y="3655600"/>
            <a:ext cx="3120025" cy="2052870"/>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sz="1400" dirty="0">
                <a:solidFill>
                  <a:schemeClr val="bg1">
                    <a:lumMod val="65000"/>
                  </a:schemeClr>
                </a:solidFill>
                <a:latin typeface="+mn-lt"/>
                <a:ea typeface="+mn-ea"/>
                <a:cs typeface="+mn-ea"/>
                <a:sym typeface="+mn-lt"/>
              </a:rPr>
              <a:t>您的内容打在这里，或者通过复制您的文本后，在此框中选择粘贴，并选择只保留文字。在此录入上述图表的综合描述说明，在此录入上述图综合容表的打在这里，或者通过复制您的文本后，在此框中选择粘贴，并选择只保留文字。</a:t>
            </a:r>
          </a:p>
        </p:txBody>
      </p:sp>
      <p:sp>
        <p:nvSpPr>
          <p:cNvPr id="22" name="PA-任意多边形 55">
            <a:extLst>
              <a:ext uri="{FF2B5EF4-FFF2-40B4-BE49-F238E27FC236}">
                <a16:creationId xmlns:a16="http://schemas.microsoft.com/office/drawing/2014/main" xmlns="" id="{D7C8DC9A-CC07-4EB3-BC6F-A4E8EB2D085B}"/>
              </a:ext>
            </a:extLst>
          </p:cNvPr>
          <p:cNvSpPr>
            <a:spLocks noEditPoints="1"/>
          </p:cNvSpPr>
          <p:nvPr>
            <p:custDataLst>
              <p:tags r:id="rId3"/>
            </p:custDataLst>
          </p:nvPr>
        </p:nvSpPr>
        <p:spPr bwMode="auto">
          <a:xfrm>
            <a:off x="7584318" y="3015696"/>
            <a:ext cx="442928" cy="382068"/>
          </a:xfrm>
          <a:custGeom>
            <a:avLst/>
            <a:gdLst>
              <a:gd name="T0" fmla="*/ 396429 w 256"/>
              <a:gd name="T1" fmla="*/ 358775 h 220"/>
              <a:gd name="T2" fmla="*/ 19496 w 256"/>
              <a:gd name="T3" fmla="*/ 358775 h 220"/>
              <a:gd name="T4" fmla="*/ 0 w 256"/>
              <a:gd name="T5" fmla="*/ 339205 h 220"/>
              <a:gd name="T6" fmla="*/ 0 w 256"/>
              <a:gd name="T7" fmla="*/ 215265 h 220"/>
              <a:gd name="T8" fmla="*/ 0 w 256"/>
              <a:gd name="T9" fmla="*/ 215265 h 220"/>
              <a:gd name="T10" fmla="*/ 1625 w 256"/>
              <a:gd name="T11" fmla="*/ 208742 h 220"/>
              <a:gd name="T12" fmla="*/ 53615 w 256"/>
              <a:gd name="T13" fmla="*/ 71755 h 220"/>
              <a:gd name="T14" fmla="*/ 71487 w 256"/>
              <a:gd name="T15" fmla="*/ 58709 h 220"/>
              <a:gd name="T16" fmla="*/ 103981 w 256"/>
              <a:gd name="T17" fmla="*/ 58709 h 220"/>
              <a:gd name="T18" fmla="*/ 123478 w 256"/>
              <a:gd name="T19" fmla="*/ 58709 h 220"/>
              <a:gd name="T20" fmla="*/ 123478 w 256"/>
              <a:gd name="T21" fmla="*/ 65232 h 220"/>
              <a:gd name="T22" fmla="*/ 141350 w 256"/>
              <a:gd name="T23" fmla="*/ 97848 h 220"/>
              <a:gd name="T24" fmla="*/ 103981 w 256"/>
              <a:gd name="T25" fmla="*/ 97848 h 220"/>
              <a:gd name="T26" fmla="*/ 84485 w 256"/>
              <a:gd name="T27" fmla="*/ 97848 h 220"/>
              <a:gd name="T28" fmla="*/ 47117 w 256"/>
              <a:gd name="T29" fmla="*/ 195695 h 220"/>
              <a:gd name="T30" fmla="*/ 97482 w 256"/>
              <a:gd name="T31" fmla="*/ 195695 h 220"/>
              <a:gd name="T32" fmla="*/ 110480 w 256"/>
              <a:gd name="T33" fmla="*/ 195695 h 220"/>
              <a:gd name="T34" fmla="*/ 129977 w 256"/>
              <a:gd name="T35" fmla="*/ 215265 h 220"/>
              <a:gd name="T36" fmla="*/ 129977 w 256"/>
              <a:gd name="T37" fmla="*/ 234835 h 220"/>
              <a:gd name="T38" fmla="*/ 285948 w 256"/>
              <a:gd name="T39" fmla="*/ 234835 h 220"/>
              <a:gd name="T40" fmla="*/ 285948 w 256"/>
              <a:gd name="T41" fmla="*/ 215265 h 220"/>
              <a:gd name="T42" fmla="*/ 305445 w 256"/>
              <a:gd name="T43" fmla="*/ 195695 h 220"/>
              <a:gd name="T44" fmla="*/ 324941 w 256"/>
              <a:gd name="T45" fmla="*/ 195695 h 220"/>
              <a:gd name="T46" fmla="*/ 368808 w 256"/>
              <a:gd name="T47" fmla="*/ 195695 h 220"/>
              <a:gd name="T48" fmla="*/ 331440 w 256"/>
              <a:gd name="T49" fmla="*/ 97848 h 220"/>
              <a:gd name="T50" fmla="*/ 311944 w 256"/>
              <a:gd name="T51" fmla="*/ 97848 h 220"/>
              <a:gd name="T52" fmla="*/ 274575 w 256"/>
              <a:gd name="T53" fmla="*/ 97848 h 220"/>
              <a:gd name="T54" fmla="*/ 292447 w 256"/>
              <a:gd name="T55" fmla="*/ 65232 h 220"/>
              <a:gd name="T56" fmla="*/ 292447 w 256"/>
              <a:gd name="T57" fmla="*/ 58709 h 220"/>
              <a:gd name="T58" fmla="*/ 311944 w 256"/>
              <a:gd name="T59" fmla="*/ 58709 h 220"/>
              <a:gd name="T60" fmla="*/ 344438 w 256"/>
              <a:gd name="T61" fmla="*/ 58709 h 220"/>
              <a:gd name="T62" fmla="*/ 362310 w 256"/>
              <a:gd name="T63" fmla="*/ 71755 h 220"/>
              <a:gd name="T64" fmla="*/ 414300 w 256"/>
              <a:gd name="T65" fmla="*/ 208742 h 220"/>
              <a:gd name="T66" fmla="*/ 415925 w 256"/>
              <a:gd name="T67" fmla="*/ 215265 h 220"/>
              <a:gd name="T68" fmla="*/ 415925 w 256"/>
              <a:gd name="T69" fmla="*/ 339205 h 220"/>
              <a:gd name="T70" fmla="*/ 396429 w 256"/>
              <a:gd name="T71" fmla="*/ 358775 h 220"/>
              <a:gd name="T72" fmla="*/ 253454 w 256"/>
              <a:gd name="T73" fmla="*/ 84801 h 220"/>
              <a:gd name="T74" fmla="*/ 240457 w 256"/>
              <a:gd name="T75" fmla="*/ 78278 h 220"/>
              <a:gd name="T76" fmla="*/ 227459 w 256"/>
              <a:gd name="T77" fmla="*/ 66863 h 220"/>
              <a:gd name="T78" fmla="*/ 227459 w 256"/>
              <a:gd name="T79" fmla="*/ 143510 h 220"/>
              <a:gd name="T80" fmla="*/ 227459 w 256"/>
              <a:gd name="T81" fmla="*/ 189172 h 220"/>
              <a:gd name="T82" fmla="*/ 207963 w 256"/>
              <a:gd name="T83" fmla="*/ 208742 h 220"/>
              <a:gd name="T84" fmla="*/ 188466 w 256"/>
              <a:gd name="T85" fmla="*/ 189172 h 220"/>
              <a:gd name="T86" fmla="*/ 188466 w 256"/>
              <a:gd name="T87" fmla="*/ 156556 h 220"/>
              <a:gd name="T88" fmla="*/ 188466 w 256"/>
              <a:gd name="T89" fmla="*/ 66863 h 220"/>
              <a:gd name="T90" fmla="*/ 175468 w 256"/>
              <a:gd name="T91" fmla="*/ 78278 h 220"/>
              <a:gd name="T92" fmla="*/ 162471 w 256"/>
              <a:gd name="T93" fmla="*/ 84801 h 220"/>
              <a:gd name="T94" fmla="*/ 142974 w 256"/>
              <a:gd name="T95" fmla="*/ 65232 h 220"/>
              <a:gd name="T96" fmla="*/ 149473 w 256"/>
              <a:gd name="T97" fmla="*/ 52185 h 220"/>
              <a:gd name="T98" fmla="*/ 194965 w 256"/>
              <a:gd name="T99" fmla="*/ 6523 h 220"/>
              <a:gd name="T100" fmla="*/ 207963 w 256"/>
              <a:gd name="T101" fmla="*/ 0 h 220"/>
              <a:gd name="T102" fmla="*/ 220960 w 256"/>
              <a:gd name="T103" fmla="*/ 6523 h 220"/>
              <a:gd name="T104" fmla="*/ 266452 w 256"/>
              <a:gd name="T105" fmla="*/ 52185 h 220"/>
              <a:gd name="T106" fmla="*/ 272951 w 256"/>
              <a:gd name="T107" fmla="*/ 65232 h 220"/>
              <a:gd name="T108" fmla="*/ 253454 w 256"/>
              <a:gd name="T109" fmla="*/ 84801 h 22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56" h="220">
                <a:moveTo>
                  <a:pt x="244" y="220"/>
                </a:moveTo>
                <a:cubicBezTo>
                  <a:pt x="12" y="220"/>
                  <a:pt x="12" y="220"/>
                  <a:pt x="12" y="220"/>
                </a:cubicBezTo>
                <a:cubicBezTo>
                  <a:pt x="5" y="220"/>
                  <a:pt x="0" y="215"/>
                  <a:pt x="0" y="208"/>
                </a:cubicBezTo>
                <a:cubicBezTo>
                  <a:pt x="0" y="132"/>
                  <a:pt x="0" y="132"/>
                  <a:pt x="0" y="132"/>
                </a:cubicBezTo>
                <a:cubicBezTo>
                  <a:pt x="0" y="132"/>
                  <a:pt x="0" y="132"/>
                  <a:pt x="0" y="132"/>
                </a:cubicBezTo>
                <a:cubicBezTo>
                  <a:pt x="0" y="130"/>
                  <a:pt x="0" y="129"/>
                  <a:pt x="1" y="128"/>
                </a:cubicBezTo>
                <a:cubicBezTo>
                  <a:pt x="33" y="44"/>
                  <a:pt x="33" y="44"/>
                  <a:pt x="33" y="44"/>
                </a:cubicBezTo>
                <a:cubicBezTo>
                  <a:pt x="34" y="39"/>
                  <a:pt x="39" y="36"/>
                  <a:pt x="44" y="36"/>
                </a:cubicBezTo>
                <a:cubicBezTo>
                  <a:pt x="64" y="36"/>
                  <a:pt x="64" y="36"/>
                  <a:pt x="64" y="36"/>
                </a:cubicBezTo>
                <a:cubicBezTo>
                  <a:pt x="76" y="36"/>
                  <a:pt x="76" y="36"/>
                  <a:pt x="76" y="36"/>
                </a:cubicBezTo>
                <a:cubicBezTo>
                  <a:pt x="76" y="37"/>
                  <a:pt x="76" y="39"/>
                  <a:pt x="76" y="40"/>
                </a:cubicBezTo>
                <a:cubicBezTo>
                  <a:pt x="76" y="48"/>
                  <a:pt x="80" y="56"/>
                  <a:pt x="87" y="60"/>
                </a:cubicBezTo>
                <a:cubicBezTo>
                  <a:pt x="64" y="60"/>
                  <a:pt x="64" y="60"/>
                  <a:pt x="64" y="60"/>
                </a:cubicBezTo>
                <a:cubicBezTo>
                  <a:pt x="52" y="60"/>
                  <a:pt x="52" y="60"/>
                  <a:pt x="52" y="60"/>
                </a:cubicBezTo>
                <a:cubicBezTo>
                  <a:pt x="29" y="120"/>
                  <a:pt x="29" y="120"/>
                  <a:pt x="29" y="120"/>
                </a:cubicBezTo>
                <a:cubicBezTo>
                  <a:pt x="60" y="120"/>
                  <a:pt x="60" y="120"/>
                  <a:pt x="60" y="120"/>
                </a:cubicBezTo>
                <a:cubicBezTo>
                  <a:pt x="68" y="120"/>
                  <a:pt x="68" y="120"/>
                  <a:pt x="68" y="120"/>
                </a:cubicBezTo>
                <a:cubicBezTo>
                  <a:pt x="75" y="120"/>
                  <a:pt x="80" y="125"/>
                  <a:pt x="80" y="132"/>
                </a:cubicBezTo>
                <a:cubicBezTo>
                  <a:pt x="80" y="144"/>
                  <a:pt x="80" y="144"/>
                  <a:pt x="80" y="144"/>
                </a:cubicBezTo>
                <a:cubicBezTo>
                  <a:pt x="176" y="144"/>
                  <a:pt x="176" y="144"/>
                  <a:pt x="176" y="144"/>
                </a:cubicBezTo>
                <a:cubicBezTo>
                  <a:pt x="176" y="132"/>
                  <a:pt x="176" y="132"/>
                  <a:pt x="176" y="132"/>
                </a:cubicBezTo>
                <a:cubicBezTo>
                  <a:pt x="176" y="125"/>
                  <a:pt x="181" y="120"/>
                  <a:pt x="188" y="120"/>
                </a:cubicBezTo>
                <a:cubicBezTo>
                  <a:pt x="200" y="120"/>
                  <a:pt x="200" y="120"/>
                  <a:pt x="200" y="120"/>
                </a:cubicBezTo>
                <a:cubicBezTo>
                  <a:pt x="227" y="120"/>
                  <a:pt x="227" y="120"/>
                  <a:pt x="227" y="120"/>
                </a:cubicBezTo>
                <a:cubicBezTo>
                  <a:pt x="204" y="60"/>
                  <a:pt x="204" y="60"/>
                  <a:pt x="204" y="60"/>
                </a:cubicBezTo>
                <a:cubicBezTo>
                  <a:pt x="192" y="60"/>
                  <a:pt x="192" y="60"/>
                  <a:pt x="192" y="60"/>
                </a:cubicBezTo>
                <a:cubicBezTo>
                  <a:pt x="169" y="60"/>
                  <a:pt x="169" y="60"/>
                  <a:pt x="169" y="60"/>
                </a:cubicBezTo>
                <a:cubicBezTo>
                  <a:pt x="176" y="56"/>
                  <a:pt x="180" y="48"/>
                  <a:pt x="180" y="40"/>
                </a:cubicBezTo>
                <a:cubicBezTo>
                  <a:pt x="180" y="39"/>
                  <a:pt x="180" y="37"/>
                  <a:pt x="180" y="36"/>
                </a:cubicBezTo>
                <a:cubicBezTo>
                  <a:pt x="192" y="36"/>
                  <a:pt x="192" y="36"/>
                  <a:pt x="192" y="36"/>
                </a:cubicBezTo>
                <a:cubicBezTo>
                  <a:pt x="212" y="36"/>
                  <a:pt x="212" y="36"/>
                  <a:pt x="212" y="36"/>
                </a:cubicBezTo>
                <a:cubicBezTo>
                  <a:pt x="217" y="36"/>
                  <a:pt x="222" y="39"/>
                  <a:pt x="223" y="44"/>
                </a:cubicBezTo>
                <a:cubicBezTo>
                  <a:pt x="255" y="128"/>
                  <a:pt x="255" y="128"/>
                  <a:pt x="255" y="128"/>
                </a:cubicBezTo>
                <a:cubicBezTo>
                  <a:pt x="256" y="129"/>
                  <a:pt x="256" y="130"/>
                  <a:pt x="256" y="132"/>
                </a:cubicBezTo>
                <a:cubicBezTo>
                  <a:pt x="256" y="208"/>
                  <a:pt x="256" y="208"/>
                  <a:pt x="256" y="208"/>
                </a:cubicBezTo>
                <a:cubicBezTo>
                  <a:pt x="256" y="215"/>
                  <a:pt x="251" y="220"/>
                  <a:pt x="244" y="220"/>
                </a:cubicBezTo>
                <a:moveTo>
                  <a:pt x="156" y="52"/>
                </a:moveTo>
                <a:cubicBezTo>
                  <a:pt x="153" y="52"/>
                  <a:pt x="150" y="51"/>
                  <a:pt x="148" y="48"/>
                </a:cubicBezTo>
                <a:cubicBezTo>
                  <a:pt x="140" y="41"/>
                  <a:pt x="140" y="41"/>
                  <a:pt x="140" y="41"/>
                </a:cubicBezTo>
                <a:cubicBezTo>
                  <a:pt x="140" y="88"/>
                  <a:pt x="140" y="88"/>
                  <a:pt x="140" y="88"/>
                </a:cubicBezTo>
                <a:cubicBezTo>
                  <a:pt x="140" y="116"/>
                  <a:pt x="140" y="116"/>
                  <a:pt x="140" y="116"/>
                </a:cubicBezTo>
                <a:cubicBezTo>
                  <a:pt x="140" y="123"/>
                  <a:pt x="135" y="128"/>
                  <a:pt x="128" y="128"/>
                </a:cubicBezTo>
                <a:cubicBezTo>
                  <a:pt x="121" y="128"/>
                  <a:pt x="116" y="123"/>
                  <a:pt x="116" y="116"/>
                </a:cubicBezTo>
                <a:cubicBezTo>
                  <a:pt x="116" y="96"/>
                  <a:pt x="116" y="96"/>
                  <a:pt x="116" y="96"/>
                </a:cubicBezTo>
                <a:cubicBezTo>
                  <a:pt x="116" y="41"/>
                  <a:pt x="116" y="41"/>
                  <a:pt x="116" y="41"/>
                </a:cubicBezTo>
                <a:cubicBezTo>
                  <a:pt x="108" y="48"/>
                  <a:pt x="108" y="48"/>
                  <a:pt x="108" y="48"/>
                </a:cubicBezTo>
                <a:cubicBezTo>
                  <a:pt x="106" y="51"/>
                  <a:pt x="103" y="52"/>
                  <a:pt x="100" y="52"/>
                </a:cubicBezTo>
                <a:cubicBezTo>
                  <a:pt x="93" y="52"/>
                  <a:pt x="88" y="47"/>
                  <a:pt x="88" y="40"/>
                </a:cubicBezTo>
                <a:cubicBezTo>
                  <a:pt x="88" y="37"/>
                  <a:pt x="89" y="34"/>
                  <a:pt x="92" y="32"/>
                </a:cubicBezTo>
                <a:cubicBezTo>
                  <a:pt x="120" y="4"/>
                  <a:pt x="120" y="4"/>
                  <a:pt x="120" y="4"/>
                </a:cubicBezTo>
                <a:cubicBezTo>
                  <a:pt x="122" y="1"/>
                  <a:pt x="125" y="0"/>
                  <a:pt x="128" y="0"/>
                </a:cubicBezTo>
                <a:cubicBezTo>
                  <a:pt x="131" y="0"/>
                  <a:pt x="134" y="1"/>
                  <a:pt x="136" y="4"/>
                </a:cubicBezTo>
                <a:cubicBezTo>
                  <a:pt x="164" y="32"/>
                  <a:pt x="164" y="32"/>
                  <a:pt x="164" y="32"/>
                </a:cubicBezTo>
                <a:cubicBezTo>
                  <a:pt x="167" y="34"/>
                  <a:pt x="168" y="37"/>
                  <a:pt x="168" y="40"/>
                </a:cubicBezTo>
                <a:cubicBezTo>
                  <a:pt x="168" y="47"/>
                  <a:pt x="163" y="52"/>
                  <a:pt x="156" y="52"/>
                </a:cubicBezTo>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lt1"/>
              </a:solidFill>
              <a:cs typeface="+mn-ea"/>
              <a:sym typeface="+mn-lt"/>
            </a:endParaRPr>
          </a:p>
        </p:txBody>
      </p:sp>
      <p:sp>
        <p:nvSpPr>
          <p:cNvPr id="23" name="PA-任意多边形 61">
            <a:extLst>
              <a:ext uri="{FF2B5EF4-FFF2-40B4-BE49-F238E27FC236}">
                <a16:creationId xmlns:a16="http://schemas.microsoft.com/office/drawing/2014/main" xmlns="" id="{E3AA6A82-0B01-4608-8624-93A64EFDC8B1}"/>
              </a:ext>
            </a:extLst>
          </p:cNvPr>
          <p:cNvSpPr>
            <a:spLocks noEditPoints="1"/>
          </p:cNvSpPr>
          <p:nvPr>
            <p:custDataLst>
              <p:tags r:id="rId4"/>
            </p:custDataLst>
          </p:nvPr>
        </p:nvSpPr>
        <p:spPr bwMode="auto">
          <a:xfrm>
            <a:off x="6808074" y="2999013"/>
            <a:ext cx="435376" cy="415434"/>
          </a:xfrm>
          <a:custGeom>
            <a:avLst/>
            <a:gdLst>
              <a:gd name="T0" fmla="*/ 415925 w 256"/>
              <a:gd name="T1" fmla="*/ 208197 h 244"/>
              <a:gd name="T2" fmla="*/ 396429 w 256"/>
              <a:gd name="T3" fmla="*/ 227715 h 244"/>
              <a:gd name="T4" fmla="*/ 383431 w 256"/>
              <a:gd name="T5" fmla="*/ 222836 h 244"/>
              <a:gd name="T6" fmla="*/ 383431 w 256"/>
              <a:gd name="T7" fmla="*/ 222836 h 244"/>
              <a:gd name="T8" fmla="*/ 207963 w 256"/>
              <a:gd name="T9" fmla="*/ 47170 h 244"/>
              <a:gd name="T10" fmla="*/ 207963 w 256"/>
              <a:gd name="T11" fmla="*/ 47170 h 244"/>
              <a:gd name="T12" fmla="*/ 207963 w 256"/>
              <a:gd name="T13" fmla="*/ 47170 h 244"/>
              <a:gd name="T14" fmla="*/ 32494 w 256"/>
              <a:gd name="T15" fmla="*/ 222836 h 244"/>
              <a:gd name="T16" fmla="*/ 32494 w 256"/>
              <a:gd name="T17" fmla="*/ 222836 h 244"/>
              <a:gd name="T18" fmla="*/ 19496 w 256"/>
              <a:gd name="T19" fmla="*/ 227715 h 244"/>
              <a:gd name="T20" fmla="*/ 0 w 256"/>
              <a:gd name="T21" fmla="*/ 208197 h 244"/>
              <a:gd name="T22" fmla="*/ 6499 w 256"/>
              <a:gd name="T23" fmla="*/ 193558 h 244"/>
              <a:gd name="T24" fmla="*/ 193340 w 256"/>
              <a:gd name="T25" fmla="*/ 6506 h 244"/>
              <a:gd name="T26" fmla="*/ 207963 w 256"/>
              <a:gd name="T27" fmla="*/ 0 h 244"/>
              <a:gd name="T28" fmla="*/ 207963 w 256"/>
              <a:gd name="T29" fmla="*/ 0 h 244"/>
              <a:gd name="T30" fmla="*/ 209587 w 256"/>
              <a:gd name="T31" fmla="*/ 0 h 244"/>
              <a:gd name="T32" fmla="*/ 209587 w 256"/>
              <a:gd name="T33" fmla="*/ 0 h 244"/>
              <a:gd name="T34" fmla="*/ 209587 w 256"/>
              <a:gd name="T35" fmla="*/ 0 h 244"/>
              <a:gd name="T36" fmla="*/ 209587 w 256"/>
              <a:gd name="T37" fmla="*/ 0 h 244"/>
              <a:gd name="T38" fmla="*/ 222585 w 256"/>
              <a:gd name="T39" fmla="*/ 6506 h 244"/>
              <a:gd name="T40" fmla="*/ 222585 w 256"/>
              <a:gd name="T41" fmla="*/ 6506 h 244"/>
              <a:gd name="T42" fmla="*/ 298946 w 256"/>
              <a:gd name="T43" fmla="*/ 82953 h 244"/>
              <a:gd name="T44" fmla="*/ 298946 w 256"/>
              <a:gd name="T45" fmla="*/ 65061 h 244"/>
              <a:gd name="T46" fmla="*/ 318443 w 256"/>
              <a:gd name="T47" fmla="*/ 45543 h 244"/>
              <a:gd name="T48" fmla="*/ 337939 w 256"/>
              <a:gd name="T49" fmla="*/ 65061 h 244"/>
              <a:gd name="T50" fmla="*/ 337939 w 256"/>
              <a:gd name="T51" fmla="*/ 121990 h 244"/>
              <a:gd name="T52" fmla="*/ 411051 w 256"/>
              <a:gd name="T53" fmla="*/ 195184 h 244"/>
              <a:gd name="T54" fmla="*/ 411051 w 256"/>
              <a:gd name="T55" fmla="*/ 195184 h 244"/>
              <a:gd name="T56" fmla="*/ 415925 w 256"/>
              <a:gd name="T57" fmla="*/ 208197 h 244"/>
              <a:gd name="T58" fmla="*/ 376932 w 256"/>
              <a:gd name="T59" fmla="*/ 240727 h 244"/>
              <a:gd name="T60" fmla="*/ 376932 w 256"/>
              <a:gd name="T61" fmla="*/ 299283 h 244"/>
              <a:gd name="T62" fmla="*/ 376932 w 256"/>
              <a:gd name="T63" fmla="*/ 325307 h 244"/>
              <a:gd name="T64" fmla="*/ 376932 w 256"/>
              <a:gd name="T65" fmla="*/ 377357 h 244"/>
              <a:gd name="T66" fmla="*/ 357436 w 256"/>
              <a:gd name="T67" fmla="*/ 396875 h 244"/>
              <a:gd name="T68" fmla="*/ 318443 w 256"/>
              <a:gd name="T69" fmla="*/ 396875 h 244"/>
              <a:gd name="T70" fmla="*/ 318443 w 256"/>
              <a:gd name="T71" fmla="*/ 240727 h 244"/>
              <a:gd name="T72" fmla="*/ 240457 w 256"/>
              <a:gd name="T73" fmla="*/ 240727 h 244"/>
              <a:gd name="T74" fmla="*/ 240457 w 256"/>
              <a:gd name="T75" fmla="*/ 396875 h 244"/>
              <a:gd name="T76" fmla="*/ 58489 w 256"/>
              <a:gd name="T77" fmla="*/ 396875 h 244"/>
              <a:gd name="T78" fmla="*/ 38993 w 256"/>
              <a:gd name="T79" fmla="*/ 377357 h 244"/>
              <a:gd name="T80" fmla="*/ 38993 w 256"/>
              <a:gd name="T81" fmla="*/ 325307 h 244"/>
              <a:gd name="T82" fmla="*/ 38993 w 256"/>
              <a:gd name="T83" fmla="*/ 299283 h 244"/>
              <a:gd name="T84" fmla="*/ 38993 w 256"/>
              <a:gd name="T85" fmla="*/ 240727 h 244"/>
              <a:gd name="T86" fmla="*/ 207963 w 256"/>
              <a:gd name="T87" fmla="*/ 71568 h 244"/>
              <a:gd name="T88" fmla="*/ 376932 w 256"/>
              <a:gd name="T89" fmla="*/ 240727 h 244"/>
              <a:gd name="T90" fmla="*/ 175468 w 256"/>
              <a:gd name="T91" fmla="*/ 240727 h 244"/>
              <a:gd name="T92" fmla="*/ 97482 w 256"/>
              <a:gd name="T93" fmla="*/ 240727 h 244"/>
              <a:gd name="T94" fmla="*/ 97482 w 256"/>
              <a:gd name="T95" fmla="*/ 318801 h 244"/>
              <a:gd name="T96" fmla="*/ 175468 w 256"/>
              <a:gd name="T97" fmla="*/ 318801 h 244"/>
              <a:gd name="T98" fmla="*/ 175468 w 256"/>
              <a:gd name="T99" fmla="*/ 240727 h 24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56" h="244">
                <a:moveTo>
                  <a:pt x="256" y="128"/>
                </a:moveTo>
                <a:cubicBezTo>
                  <a:pt x="256" y="135"/>
                  <a:pt x="251" y="140"/>
                  <a:pt x="244" y="140"/>
                </a:cubicBezTo>
                <a:cubicBezTo>
                  <a:pt x="241" y="140"/>
                  <a:pt x="238" y="139"/>
                  <a:pt x="236" y="137"/>
                </a:cubicBezTo>
                <a:cubicBezTo>
                  <a:pt x="236" y="137"/>
                  <a:pt x="236" y="137"/>
                  <a:pt x="236" y="137"/>
                </a:cubicBezTo>
                <a:cubicBezTo>
                  <a:pt x="128" y="29"/>
                  <a:pt x="128" y="29"/>
                  <a:pt x="128" y="29"/>
                </a:cubicBezTo>
                <a:cubicBezTo>
                  <a:pt x="128" y="29"/>
                  <a:pt x="128" y="29"/>
                  <a:pt x="128" y="29"/>
                </a:cubicBezTo>
                <a:cubicBezTo>
                  <a:pt x="128" y="29"/>
                  <a:pt x="128" y="29"/>
                  <a:pt x="128" y="29"/>
                </a:cubicBezTo>
                <a:cubicBezTo>
                  <a:pt x="20" y="137"/>
                  <a:pt x="20" y="137"/>
                  <a:pt x="20" y="137"/>
                </a:cubicBezTo>
                <a:cubicBezTo>
                  <a:pt x="20" y="137"/>
                  <a:pt x="20" y="137"/>
                  <a:pt x="20" y="137"/>
                </a:cubicBezTo>
                <a:cubicBezTo>
                  <a:pt x="18" y="139"/>
                  <a:pt x="15" y="140"/>
                  <a:pt x="12" y="140"/>
                </a:cubicBezTo>
                <a:cubicBezTo>
                  <a:pt x="5" y="140"/>
                  <a:pt x="0" y="135"/>
                  <a:pt x="0" y="128"/>
                </a:cubicBezTo>
                <a:cubicBezTo>
                  <a:pt x="0" y="125"/>
                  <a:pt x="1" y="122"/>
                  <a:pt x="4" y="119"/>
                </a:cubicBezTo>
                <a:cubicBezTo>
                  <a:pt x="119" y="4"/>
                  <a:pt x="119" y="4"/>
                  <a:pt x="119" y="4"/>
                </a:cubicBezTo>
                <a:cubicBezTo>
                  <a:pt x="122" y="1"/>
                  <a:pt x="125" y="0"/>
                  <a:pt x="128" y="0"/>
                </a:cubicBezTo>
                <a:cubicBezTo>
                  <a:pt x="128" y="0"/>
                  <a:pt x="128" y="0"/>
                  <a:pt x="128" y="0"/>
                </a:cubicBezTo>
                <a:cubicBezTo>
                  <a:pt x="128" y="0"/>
                  <a:pt x="128" y="0"/>
                  <a:pt x="129" y="0"/>
                </a:cubicBezTo>
                <a:cubicBezTo>
                  <a:pt x="129" y="0"/>
                  <a:pt x="129" y="0"/>
                  <a:pt x="129" y="0"/>
                </a:cubicBezTo>
                <a:cubicBezTo>
                  <a:pt x="129" y="0"/>
                  <a:pt x="129" y="0"/>
                  <a:pt x="129" y="0"/>
                </a:cubicBezTo>
                <a:cubicBezTo>
                  <a:pt x="129" y="0"/>
                  <a:pt x="129" y="0"/>
                  <a:pt x="129" y="0"/>
                </a:cubicBezTo>
                <a:cubicBezTo>
                  <a:pt x="132" y="0"/>
                  <a:pt x="135" y="2"/>
                  <a:pt x="137" y="4"/>
                </a:cubicBezTo>
                <a:cubicBezTo>
                  <a:pt x="137" y="4"/>
                  <a:pt x="137" y="4"/>
                  <a:pt x="137" y="4"/>
                </a:cubicBezTo>
                <a:cubicBezTo>
                  <a:pt x="184" y="51"/>
                  <a:pt x="184" y="51"/>
                  <a:pt x="184" y="51"/>
                </a:cubicBezTo>
                <a:cubicBezTo>
                  <a:pt x="184" y="40"/>
                  <a:pt x="184" y="40"/>
                  <a:pt x="184" y="40"/>
                </a:cubicBezTo>
                <a:cubicBezTo>
                  <a:pt x="184" y="33"/>
                  <a:pt x="189" y="28"/>
                  <a:pt x="196" y="28"/>
                </a:cubicBezTo>
                <a:cubicBezTo>
                  <a:pt x="203" y="28"/>
                  <a:pt x="208" y="33"/>
                  <a:pt x="208" y="40"/>
                </a:cubicBezTo>
                <a:cubicBezTo>
                  <a:pt x="208" y="75"/>
                  <a:pt x="208" y="75"/>
                  <a:pt x="208" y="75"/>
                </a:cubicBezTo>
                <a:cubicBezTo>
                  <a:pt x="253" y="120"/>
                  <a:pt x="253" y="120"/>
                  <a:pt x="253" y="120"/>
                </a:cubicBezTo>
                <a:cubicBezTo>
                  <a:pt x="253" y="120"/>
                  <a:pt x="253" y="120"/>
                  <a:pt x="253" y="120"/>
                </a:cubicBezTo>
                <a:cubicBezTo>
                  <a:pt x="255" y="122"/>
                  <a:pt x="256" y="125"/>
                  <a:pt x="256" y="128"/>
                </a:cubicBezTo>
                <a:moveTo>
                  <a:pt x="232" y="148"/>
                </a:moveTo>
                <a:cubicBezTo>
                  <a:pt x="232" y="184"/>
                  <a:pt x="232" y="184"/>
                  <a:pt x="232" y="184"/>
                </a:cubicBezTo>
                <a:cubicBezTo>
                  <a:pt x="232" y="200"/>
                  <a:pt x="232" y="200"/>
                  <a:pt x="232" y="200"/>
                </a:cubicBezTo>
                <a:cubicBezTo>
                  <a:pt x="232" y="232"/>
                  <a:pt x="232" y="232"/>
                  <a:pt x="232" y="232"/>
                </a:cubicBezTo>
                <a:cubicBezTo>
                  <a:pt x="232" y="239"/>
                  <a:pt x="227" y="244"/>
                  <a:pt x="220" y="244"/>
                </a:cubicBezTo>
                <a:cubicBezTo>
                  <a:pt x="196" y="244"/>
                  <a:pt x="196" y="244"/>
                  <a:pt x="196" y="244"/>
                </a:cubicBezTo>
                <a:cubicBezTo>
                  <a:pt x="196" y="148"/>
                  <a:pt x="196" y="148"/>
                  <a:pt x="196" y="148"/>
                </a:cubicBezTo>
                <a:cubicBezTo>
                  <a:pt x="148" y="148"/>
                  <a:pt x="148" y="148"/>
                  <a:pt x="148" y="148"/>
                </a:cubicBezTo>
                <a:cubicBezTo>
                  <a:pt x="148" y="244"/>
                  <a:pt x="148" y="244"/>
                  <a:pt x="148" y="244"/>
                </a:cubicBezTo>
                <a:cubicBezTo>
                  <a:pt x="36" y="244"/>
                  <a:pt x="36" y="244"/>
                  <a:pt x="36" y="244"/>
                </a:cubicBezTo>
                <a:cubicBezTo>
                  <a:pt x="29" y="244"/>
                  <a:pt x="24" y="239"/>
                  <a:pt x="24" y="232"/>
                </a:cubicBezTo>
                <a:cubicBezTo>
                  <a:pt x="24" y="200"/>
                  <a:pt x="24" y="200"/>
                  <a:pt x="24" y="200"/>
                </a:cubicBezTo>
                <a:cubicBezTo>
                  <a:pt x="24" y="184"/>
                  <a:pt x="24" y="184"/>
                  <a:pt x="24" y="184"/>
                </a:cubicBezTo>
                <a:cubicBezTo>
                  <a:pt x="24" y="148"/>
                  <a:pt x="24" y="148"/>
                  <a:pt x="24" y="148"/>
                </a:cubicBezTo>
                <a:cubicBezTo>
                  <a:pt x="128" y="44"/>
                  <a:pt x="128" y="44"/>
                  <a:pt x="128" y="44"/>
                </a:cubicBezTo>
                <a:lnTo>
                  <a:pt x="232" y="148"/>
                </a:lnTo>
                <a:close/>
                <a:moveTo>
                  <a:pt x="108" y="148"/>
                </a:moveTo>
                <a:cubicBezTo>
                  <a:pt x="60" y="148"/>
                  <a:pt x="60" y="148"/>
                  <a:pt x="60" y="148"/>
                </a:cubicBezTo>
                <a:cubicBezTo>
                  <a:pt x="60" y="196"/>
                  <a:pt x="60" y="196"/>
                  <a:pt x="60" y="196"/>
                </a:cubicBezTo>
                <a:cubicBezTo>
                  <a:pt x="108" y="196"/>
                  <a:pt x="108" y="196"/>
                  <a:pt x="108" y="196"/>
                </a:cubicBezTo>
                <a:lnTo>
                  <a:pt x="108" y="14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lt1"/>
              </a:solidFill>
              <a:cs typeface="+mn-ea"/>
              <a:sym typeface="+mn-lt"/>
            </a:endParaRPr>
          </a:p>
        </p:txBody>
      </p:sp>
      <p:sp>
        <p:nvSpPr>
          <p:cNvPr id="24" name="PA-任意多边形 77">
            <a:extLst>
              <a:ext uri="{FF2B5EF4-FFF2-40B4-BE49-F238E27FC236}">
                <a16:creationId xmlns:a16="http://schemas.microsoft.com/office/drawing/2014/main" xmlns="" id="{7C86DCD8-C6ED-476A-8E97-782A71AB9C60}"/>
              </a:ext>
            </a:extLst>
          </p:cNvPr>
          <p:cNvSpPr>
            <a:spLocks noEditPoints="1"/>
          </p:cNvSpPr>
          <p:nvPr>
            <p:custDataLst>
              <p:tags r:id="rId5"/>
            </p:custDataLst>
          </p:nvPr>
        </p:nvSpPr>
        <p:spPr bwMode="auto">
          <a:xfrm>
            <a:off x="8385600" y="3054321"/>
            <a:ext cx="442971" cy="360126"/>
          </a:xfrm>
          <a:custGeom>
            <a:avLst/>
            <a:gdLst>
              <a:gd name="T0" fmla="*/ 396429 w 256"/>
              <a:gd name="T1" fmla="*/ 338138 h 208"/>
              <a:gd name="T2" fmla="*/ 19496 w 256"/>
              <a:gd name="T3" fmla="*/ 338138 h 208"/>
              <a:gd name="T4" fmla="*/ 0 w 256"/>
              <a:gd name="T5" fmla="*/ 318630 h 208"/>
              <a:gd name="T6" fmla="*/ 0 w 256"/>
              <a:gd name="T7" fmla="*/ 58524 h 208"/>
              <a:gd name="T8" fmla="*/ 19496 w 256"/>
              <a:gd name="T9" fmla="*/ 39016 h 208"/>
              <a:gd name="T10" fmla="*/ 102357 w 256"/>
              <a:gd name="T11" fmla="*/ 39016 h 208"/>
              <a:gd name="T12" fmla="*/ 133226 w 256"/>
              <a:gd name="T13" fmla="*/ 8128 h 208"/>
              <a:gd name="T14" fmla="*/ 149473 w 256"/>
              <a:gd name="T15" fmla="*/ 0 h 208"/>
              <a:gd name="T16" fmla="*/ 266452 w 256"/>
              <a:gd name="T17" fmla="*/ 0 h 208"/>
              <a:gd name="T18" fmla="*/ 281074 w 256"/>
              <a:gd name="T19" fmla="*/ 6503 h 208"/>
              <a:gd name="T20" fmla="*/ 281074 w 256"/>
              <a:gd name="T21" fmla="*/ 6503 h 208"/>
              <a:gd name="T22" fmla="*/ 313568 w 256"/>
              <a:gd name="T23" fmla="*/ 39016 h 208"/>
              <a:gd name="T24" fmla="*/ 396429 w 256"/>
              <a:gd name="T25" fmla="*/ 39016 h 208"/>
              <a:gd name="T26" fmla="*/ 415925 w 256"/>
              <a:gd name="T27" fmla="*/ 58524 h 208"/>
              <a:gd name="T28" fmla="*/ 415925 w 256"/>
              <a:gd name="T29" fmla="*/ 318630 h 208"/>
              <a:gd name="T30" fmla="*/ 396429 w 256"/>
              <a:gd name="T31" fmla="*/ 338138 h 208"/>
              <a:gd name="T32" fmla="*/ 207963 w 256"/>
              <a:gd name="T33" fmla="*/ 65027 h 208"/>
              <a:gd name="T34" fmla="*/ 90984 w 256"/>
              <a:gd name="T35" fmla="*/ 182074 h 208"/>
              <a:gd name="T36" fmla="*/ 207963 w 256"/>
              <a:gd name="T37" fmla="*/ 299122 h 208"/>
              <a:gd name="T38" fmla="*/ 324941 w 256"/>
              <a:gd name="T39" fmla="*/ 182074 h 208"/>
              <a:gd name="T40" fmla="*/ 207963 w 256"/>
              <a:gd name="T41" fmla="*/ 65027 h 208"/>
              <a:gd name="T42" fmla="*/ 207963 w 256"/>
              <a:gd name="T43" fmla="*/ 260106 h 208"/>
              <a:gd name="T44" fmla="*/ 129977 w 256"/>
              <a:gd name="T45" fmla="*/ 182074 h 208"/>
              <a:gd name="T46" fmla="*/ 207963 w 256"/>
              <a:gd name="T47" fmla="*/ 104042 h 208"/>
              <a:gd name="T48" fmla="*/ 285948 w 256"/>
              <a:gd name="T49" fmla="*/ 182074 h 208"/>
              <a:gd name="T50" fmla="*/ 207963 w 256"/>
              <a:gd name="T51" fmla="*/ 260106 h 20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56" h="208">
                <a:moveTo>
                  <a:pt x="244" y="208"/>
                </a:moveTo>
                <a:cubicBezTo>
                  <a:pt x="12" y="208"/>
                  <a:pt x="12" y="208"/>
                  <a:pt x="12" y="208"/>
                </a:cubicBezTo>
                <a:cubicBezTo>
                  <a:pt x="5" y="208"/>
                  <a:pt x="0" y="203"/>
                  <a:pt x="0" y="196"/>
                </a:cubicBezTo>
                <a:cubicBezTo>
                  <a:pt x="0" y="36"/>
                  <a:pt x="0" y="36"/>
                  <a:pt x="0" y="36"/>
                </a:cubicBezTo>
                <a:cubicBezTo>
                  <a:pt x="0" y="29"/>
                  <a:pt x="5" y="24"/>
                  <a:pt x="12" y="24"/>
                </a:cubicBezTo>
                <a:cubicBezTo>
                  <a:pt x="63" y="24"/>
                  <a:pt x="63" y="24"/>
                  <a:pt x="63" y="24"/>
                </a:cubicBezTo>
                <a:cubicBezTo>
                  <a:pt x="82" y="5"/>
                  <a:pt x="82" y="5"/>
                  <a:pt x="82" y="5"/>
                </a:cubicBezTo>
                <a:cubicBezTo>
                  <a:pt x="85" y="2"/>
                  <a:pt x="88" y="0"/>
                  <a:pt x="92" y="0"/>
                </a:cubicBezTo>
                <a:cubicBezTo>
                  <a:pt x="164" y="0"/>
                  <a:pt x="164" y="0"/>
                  <a:pt x="164" y="0"/>
                </a:cubicBezTo>
                <a:cubicBezTo>
                  <a:pt x="167" y="0"/>
                  <a:pt x="170" y="1"/>
                  <a:pt x="173" y="4"/>
                </a:cubicBezTo>
                <a:cubicBezTo>
                  <a:pt x="173" y="4"/>
                  <a:pt x="173" y="4"/>
                  <a:pt x="173" y="4"/>
                </a:cubicBezTo>
                <a:cubicBezTo>
                  <a:pt x="193" y="24"/>
                  <a:pt x="193" y="24"/>
                  <a:pt x="193" y="24"/>
                </a:cubicBezTo>
                <a:cubicBezTo>
                  <a:pt x="244" y="24"/>
                  <a:pt x="244" y="24"/>
                  <a:pt x="244" y="24"/>
                </a:cubicBezTo>
                <a:cubicBezTo>
                  <a:pt x="251" y="24"/>
                  <a:pt x="256" y="29"/>
                  <a:pt x="256" y="36"/>
                </a:cubicBezTo>
                <a:cubicBezTo>
                  <a:pt x="256" y="196"/>
                  <a:pt x="256" y="196"/>
                  <a:pt x="256" y="196"/>
                </a:cubicBezTo>
                <a:cubicBezTo>
                  <a:pt x="256" y="203"/>
                  <a:pt x="251" y="208"/>
                  <a:pt x="244" y="208"/>
                </a:cubicBezTo>
                <a:moveTo>
                  <a:pt x="128" y="40"/>
                </a:moveTo>
                <a:cubicBezTo>
                  <a:pt x="88" y="40"/>
                  <a:pt x="56" y="72"/>
                  <a:pt x="56" y="112"/>
                </a:cubicBezTo>
                <a:cubicBezTo>
                  <a:pt x="56" y="152"/>
                  <a:pt x="88" y="184"/>
                  <a:pt x="128" y="184"/>
                </a:cubicBezTo>
                <a:cubicBezTo>
                  <a:pt x="168" y="184"/>
                  <a:pt x="200" y="152"/>
                  <a:pt x="200" y="112"/>
                </a:cubicBezTo>
                <a:cubicBezTo>
                  <a:pt x="200" y="72"/>
                  <a:pt x="168" y="40"/>
                  <a:pt x="128" y="40"/>
                </a:cubicBezTo>
                <a:moveTo>
                  <a:pt x="128" y="160"/>
                </a:moveTo>
                <a:cubicBezTo>
                  <a:pt x="101" y="160"/>
                  <a:pt x="80" y="139"/>
                  <a:pt x="80" y="112"/>
                </a:cubicBezTo>
                <a:cubicBezTo>
                  <a:pt x="80" y="85"/>
                  <a:pt x="101" y="64"/>
                  <a:pt x="128" y="64"/>
                </a:cubicBezTo>
                <a:cubicBezTo>
                  <a:pt x="155" y="64"/>
                  <a:pt x="176" y="85"/>
                  <a:pt x="176" y="112"/>
                </a:cubicBezTo>
                <a:cubicBezTo>
                  <a:pt x="176" y="139"/>
                  <a:pt x="155" y="160"/>
                  <a:pt x="128" y="160"/>
                </a:cubicBezTo>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lt1"/>
              </a:solidFill>
              <a:cs typeface="+mn-ea"/>
              <a:sym typeface="+mn-lt"/>
            </a:endParaRPr>
          </a:p>
        </p:txBody>
      </p:sp>
      <p:sp>
        <p:nvSpPr>
          <p:cNvPr id="25" name="任意多边形: 形状 39">
            <a:extLst>
              <a:ext uri="{FF2B5EF4-FFF2-40B4-BE49-F238E27FC236}">
                <a16:creationId xmlns:a16="http://schemas.microsoft.com/office/drawing/2014/main" xmlns="" id="{F75FA4CE-7883-4869-BE7C-F93EA676E565}"/>
              </a:ext>
            </a:extLst>
          </p:cNvPr>
          <p:cNvSpPr/>
          <p:nvPr/>
        </p:nvSpPr>
        <p:spPr>
          <a:xfrm rot="10800000" flipV="1">
            <a:off x="11451770" y="0"/>
            <a:ext cx="740229" cy="6858000"/>
          </a:xfrm>
          <a:custGeom>
            <a:avLst/>
            <a:gdLst>
              <a:gd name="connsiteX0" fmla="*/ 0 w 12192000"/>
              <a:gd name="connsiteY0" fmla="*/ 0 h 3429000"/>
              <a:gd name="connsiteX1" fmla="*/ 12192000 w 12192000"/>
              <a:gd name="connsiteY1" fmla="*/ 0 h 3429000"/>
              <a:gd name="connsiteX2" fmla="*/ 12192000 w 12192000"/>
              <a:gd name="connsiteY2" fmla="*/ 3429000 h 3429000"/>
              <a:gd name="connsiteX3" fmla="*/ 8705850 w 12192000"/>
              <a:gd name="connsiteY3" fmla="*/ 3429000 h 3429000"/>
              <a:gd name="connsiteX4" fmla="*/ 8640080 w 12192000"/>
              <a:gd name="connsiteY4" fmla="*/ 3429000 h 3429000"/>
              <a:gd name="connsiteX5" fmla="*/ 3551920 w 12192000"/>
              <a:gd name="connsiteY5" fmla="*/ 3429000 h 3429000"/>
              <a:gd name="connsiteX6" fmla="*/ 3486150 w 12192000"/>
              <a:gd name="connsiteY6" fmla="*/ 3429000 h 3429000"/>
              <a:gd name="connsiteX7" fmla="*/ 0 w 12192000"/>
              <a:gd name="connsiteY7" fmla="*/ 3429000 h 342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9000">
                <a:moveTo>
                  <a:pt x="0" y="0"/>
                </a:moveTo>
                <a:lnTo>
                  <a:pt x="12192000" y="0"/>
                </a:lnTo>
                <a:lnTo>
                  <a:pt x="12192000" y="3429000"/>
                </a:lnTo>
                <a:lnTo>
                  <a:pt x="8705850" y="3429000"/>
                </a:lnTo>
                <a:lnTo>
                  <a:pt x="8640080" y="3429000"/>
                </a:lnTo>
                <a:lnTo>
                  <a:pt x="3551920" y="3429000"/>
                </a:lnTo>
                <a:lnTo>
                  <a:pt x="3486150" y="3429000"/>
                </a:lnTo>
                <a:lnTo>
                  <a:pt x="0" y="3429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6" name="TextBox 7">
            <a:extLst>
              <a:ext uri="{FF2B5EF4-FFF2-40B4-BE49-F238E27FC236}">
                <a16:creationId xmlns:a16="http://schemas.microsoft.com/office/drawing/2014/main" xmlns="" id="{072E3A60-7478-4E0E-BC9A-DD165FB9389E}"/>
              </a:ext>
            </a:extLst>
          </p:cNvPr>
          <p:cNvSpPr txBox="1"/>
          <p:nvPr/>
        </p:nvSpPr>
        <p:spPr>
          <a:xfrm>
            <a:off x="6799840" y="1425599"/>
            <a:ext cx="3467616" cy="584775"/>
          </a:xfrm>
          <a:prstGeom prst="rect">
            <a:avLst/>
          </a:prstGeom>
          <a:noFill/>
        </p:spPr>
        <p:txBody>
          <a:bodyPr wrap="none" rtlCol="0">
            <a:spAutoFit/>
          </a:bodyPr>
          <a:lstStyle/>
          <a:p>
            <a:pPr algn="l"/>
            <a:r>
              <a:rPr lang="zh-CN" altLang="en-US" sz="3200" dirty="0">
                <a:cs typeface="+mn-ea"/>
                <a:sym typeface="+mn-lt"/>
              </a:rPr>
              <a:t>添加页面标题内容</a:t>
            </a:r>
          </a:p>
        </p:txBody>
      </p:sp>
      <p:sp>
        <p:nvSpPr>
          <p:cNvPr id="27" name="矩形 26">
            <a:extLst>
              <a:ext uri="{FF2B5EF4-FFF2-40B4-BE49-F238E27FC236}">
                <a16:creationId xmlns:a16="http://schemas.microsoft.com/office/drawing/2014/main" xmlns="" id="{83EEAF7D-75C1-4305-A822-69E302257B9B}"/>
              </a:ext>
            </a:extLst>
          </p:cNvPr>
          <p:cNvSpPr/>
          <p:nvPr/>
        </p:nvSpPr>
        <p:spPr>
          <a:xfrm>
            <a:off x="6815039" y="2033938"/>
            <a:ext cx="3796808" cy="570284"/>
          </a:xfrm>
          <a:prstGeom prst="rect">
            <a:avLst/>
          </a:prstGeom>
        </p:spPr>
        <p:txBody>
          <a:bodyPr wrap="square">
            <a:spAutoFit/>
          </a:bodyPr>
          <a:lstStyle/>
          <a:p>
            <a:pPr algn="l">
              <a:lnSpc>
                <a:spcPct val="150000"/>
              </a:lnSpc>
            </a:pPr>
            <a:r>
              <a:rPr lang="zh-CN" altLang="en-US" sz="1100" dirty="0">
                <a:solidFill>
                  <a:schemeClr val="bg1">
                    <a:lumMod val="50000"/>
                  </a:schemeClr>
                </a:solidFill>
                <a:cs typeface="+mn-ea"/>
                <a:sym typeface="+mn-lt"/>
              </a:rPr>
              <a:t>单击此处添加文字阐述，添加简短问题说明文字，具体添加文字在此处添加单击</a:t>
            </a:r>
          </a:p>
        </p:txBody>
      </p:sp>
      <p:grpSp>
        <p:nvGrpSpPr>
          <p:cNvPr id="28" name="组合 27">
            <a:extLst>
              <a:ext uri="{FF2B5EF4-FFF2-40B4-BE49-F238E27FC236}">
                <a16:creationId xmlns:a16="http://schemas.microsoft.com/office/drawing/2014/main" xmlns="" id="{F2707C01-0FBF-324D-9030-A75B203EF24C}"/>
              </a:ext>
            </a:extLst>
          </p:cNvPr>
          <p:cNvGrpSpPr/>
          <p:nvPr/>
        </p:nvGrpSpPr>
        <p:grpSpPr>
          <a:xfrm>
            <a:off x="310651" y="243321"/>
            <a:ext cx="11558524" cy="414421"/>
            <a:chOff x="310651" y="243321"/>
            <a:chExt cx="11558524" cy="414421"/>
          </a:xfrm>
        </p:grpSpPr>
        <p:sp>
          <p:nvSpPr>
            <p:cNvPr id="29" name="文本框 28">
              <a:extLst>
                <a:ext uri="{FF2B5EF4-FFF2-40B4-BE49-F238E27FC236}">
                  <a16:creationId xmlns:a16="http://schemas.microsoft.com/office/drawing/2014/main" xmlns="" id="{D2E96B12-396F-6245-B9AF-DF2CDC25FA28}"/>
                </a:ext>
              </a:extLst>
            </p:cNvPr>
            <p:cNvSpPr txBox="1"/>
            <p:nvPr/>
          </p:nvSpPr>
          <p:spPr>
            <a:xfrm>
              <a:off x="896991" y="243321"/>
              <a:ext cx="3259005" cy="400110"/>
            </a:xfrm>
            <a:prstGeom prst="rect">
              <a:avLst/>
            </a:prstGeom>
            <a:noFill/>
          </p:spPr>
          <p:txBody>
            <a:bodyPr wrap="square" rtlCol="0">
              <a:spAutoFit/>
            </a:bodyPr>
            <a:lstStyle/>
            <a:p>
              <a:r>
                <a:rPr lang="zh-CN" altLang="en-US" sz="2000" dirty="0">
                  <a:solidFill>
                    <a:schemeClr val="tx1">
                      <a:lumMod val="65000"/>
                      <a:lumOff val="35000"/>
                    </a:schemeClr>
                  </a:solidFill>
                  <a:cs typeface="+mn-ea"/>
                  <a:sym typeface="+mn-lt"/>
                </a:rPr>
                <a:t>请输入标题内容</a:t>
              </a:r>
            </a:p>
          </p:txBody>
        </p:sp>
        <p:sp>
          <p:nvSpPr>
            <p:cNvPr id="30" name="矩形 29">
              <a:extLst>
                <a:ext uri="{FF2B5EF4-FFF2-40B4-BE49-F238E27FC236}">
                  <a16:creationId xmlns:a16="http://schemas.microsoft.com/office/drawing/2014/main" xmlns="" id="{E24737E0-D99C-4A4E-B4F2-0873D4A68238}"/>
                </a:ext>
              </a:extLst>
            </p:cNvPr>
            <p:cNvSpPr/>
            <p:nvPr/>
          </p:nvSpPr>
          <p:spPr>
            <a:xfrm>
              <a:off x="310651" y="282756"/>
              <a:ext cx="395932" cy="360675"/>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31" name="矩形 30">
              <a:extLst>
                <a:ext uri="{FF2B5EF4-FFF2-40B4-BE49-F238E27FC236}">
                  <a16:creationId xmlns:a16="http://schemas.microsoft.com/office/drawing/2014/main" xmlns="" id="{66E9156D-DDAD-D243-AEA9-350BBF224371}"/>
                </a:ext>
              </a:extLst>
            </p:cNvPr>
            <p:cNvSpPr/>
            <p:nvPr/>
          </p:nvSpPr>
          <p:spPr>
            <a:xfrm>
              <a:off x="11515216" y="297066"/>
              <a:ext cx="353959" cy="360676"/>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grpSp>
    </p:spTree>
    <p:extLst>
      <p:ext uri="{BB962C8B-B14F-4D97-AF65-F5344CB8AC3E}">
        <p14:creationId xmlns:p14="http://schemas.microsoft.com/office/powerpoint/2010/main" val="23541875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47" presetClass="entr" presetSubtype="0" fill="hold" nodeType="withEffect">
                                  <p:stCondLst>
                                    <p:cond delay="120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anim calcmode="lin" valueType="num">
                                      <p:cBhvr>
                                        <p:cTn id="11" dur="1000" fill="hold"/>
                                        <p:tgtEl>
                                          <p:spTgt spid="5"/>
                                        </p:tgtEl>
                                        <p:attrNameLst>
                                          <p:attrName>ppt_x</p:attrName>
                                        </p:attrNameLst>
                                      </p:cBhvr>
                                      <p:tavLst>
                                        <p:tav tm="0">
                                          <p:val>
                                            <p:strVal val="#ppt_x"/>
                                          </p:val>
                                        </p:tav>
                                        <p:tav tm="100000">
                                          <p:val>
                                            <p:strVal val="#ppt_x"/>
                                          </p:val>
                                        </p:tav>
                                      </p:tavLst>
                                    </p:anim>
                                    <p:anim calcmode="lin" valueType="num">
                                      <p:cBhvr>
                                        <p:cTn id="12" dur="1000" fill="hold"/>
                                        <p:tgtEl>
                                          <p:spTgt spid="5"/>
                                        </p:tgtEl>
                                        <p:attrNameLst>
                                          <p:attrName>ppt_y</p:attrName>
                                        </p:attrNameLst>
                                      </p:cBhvr>
                                      <p:tavLst>
                                        <p:tav tm="0">
                                          <p:val>
                                            <p:strVal val="#ppt_y-.1"/>
                                          </p:val>
                                        </p:tav>
                                        <p:tav tm="100000">
                                          <p:val>
                                            <p:strVal val="#ppt_y"/>
                                          </p:val>
                                        </p:tav>
                                      </p:tavLst>
                                    </p:anim>
                                  </p:childTnLst>
                                </p:cTn>
                              </p:par>
                              <p:par>
                                <p:cTn id="13" presetID="22" presetClass="entr" presetSubtype="1" fill="hold" grpId="0" nodeType="withEffect">
                                  <p:stCondLst>
                                    <p:cond delay="2500"/>
                                  </p:stCondLst>
                                  <p:childTnLst>
                                    <p:set>
                                      <p:cBhvr>
                                        <p:cTn id="14" dur="1" fill="hold">
                                          <p:stCondLst>
                                            <p:cond delay="0"/>
                                          </p:stCondLst>
                                        </p:cTn>
                                        <p:tgtEl>
                                          <p:spTgt spid="21"/>
                                        </p:tgtEl>
                                        <p:attrNameLst>
                                          <p:attrName>style.visibility</p:attrName>
                                        </p:attrNameLst>
                                      </p:cBhvr>
                                      <p:to>
                                        <p:strVal val="visible"/>
                                      </p:to>
                                    </p:set>
                                    <p:animEffect transition="in" filter="wipe(up)">
                                      <p:cBhvr>
                                        <p:cTn id="15" dur="500"/>
                                        <p:tgtEl>
                                          <p:spTgt spid="21"/>
                                        </p:tgtEl>
                                      </p:cBhvr>
                                    </p:animEffect>
                                  </p:childTnLst>
                                </p:cTn>
                              </p:par>
                              <p:par>
                                <p:cTn id="16" presetID="2" presetClass="entr" presetSubtype="2" decel="100000" fill="hold" grpId="0" nodeType="withEffect">
                                  <p:stCondLst>
                                    <p:cond delay="2800"/>
                                  </p:stCondLst>
                                  <p:childTnLst>
                                    <p:set>
                                      <p:cBhvr>
                                        <p:cTn id="17" dur="1" fill="hold">
                                          <p:stCondLst>
                                            <p:cond delay="0"/>
                                          </p:stCondLst>
                                        </p:cTn>
                                        <p:tgtEl>
                                          <p:spTgt spid="23"/>
                                        </p:tgtEl>
                                        <p:attrNameLst>
                                          <p:attrName>style.visibility</p:attrName>
                                        </p:attrNameLst>
                                      </p:cBhvr>
                                      <p:to>
                                        <p:strVal val="visible"/>
                                      </p:to>
                                    </p:set>
                                    <p:anim calcmode="lin" valueType="num">
                                      <p:cBhvr additive="base">
                                        <p:cTn id="18" dur="800" fill="hold"/>
                                        <p:tgtEl>
                                          <p:spTgt spid="23"/>
                                        </p:tgtEl>
                                        <p:attrNameLst>
                                          <p:attrName>ppt_x</p:attrName>
                                        </p:attrNameLst>
                                      </p:cBhvr>
                                      <p:tavLst>
                                        <p:tav tm="0">
                                          <p:val>
                                            <p:strVal val="1+#ppt_w/2"/>
                                          </p:val>
                                        </p:tav>
                                        <p:tav tm="100000">
                                          <p:val>
                                            <p:strVal val="#ppt_x"/>
                                          </p:val>
                                        </p:tav>
                                      </p:tavLst>
                                    </p:anim>
                                    <p:anim calcmode="lin" valueType="num">
                                      <p:cBhvr additive="base">
                                        <p:cTn id="19" dur="800" fill="hold"/>
                                        <p:tgtEl>
                                          <p:spTgt spid="23"/>
                                        </p:tgtEl>
                                        <p:attrNameLst>
                                          <p:attrName>ppt_y</p:attrName>
                                        </p:attrNameLst>
                                      </p:cBhvr>
                                      <p:tavLst>
                                        <p:tav tm="0">
                                          <p:val>
                                            <p:strVal val="#ppt_y"/>
                                          </p:val>
                                        </p:tav>
                                        <p:tav tm="100000">
                                          <p:val>
                                            <p:strVal val="#ppt_y"/>
                                          </p:val>
                                        </p:tav>
                                      </p:tavLst>
                                    </p:anim>
                                  </p:childTnLst>
                                </p:cTn>
                              </p:par>
                              <p:par>
                                <p:cTn id="20" presetID="2" presetClass="entr" presetSubtype="2" decel="100000" fill="hold" grpId="0" nodeType="withEffect">
                                  <p:stCondLst>
                                    <p:cond delay="3000"/>
                                  </p:stCondLst>
                                  <p:childTnLst>
                                    <p:set>
                                      <p:cBhvr>
                                        <p:cTn id="21" dur="1" fill="hold">
                                          <p:stCondLst>
                                            <p:cond delay="0"/>
                                          </p:stCondLst>
                                        </p:cTn>
                                        <p:tgtEl>
                                          <p:spTgt spid="22"/>
                                        </p:tgtEl>
                                        <p:attrNameLst>
                                          <p:attrName>style.visibility</p:attrName>
                                        </p:attrNameLst>
                                      </p:cBhvr>
                                      <p:to>
                                        <p:strVal val="visible"/>
                                      </p:to>
                                    </p:set>
                                    <p:anim calcmode="lin" valueType="num">
                                      <p:cBhvr additive="base">
                                        <p:cTn id="22" dur="800" fill="hold"/>
                                        <p:tgtEl>
                                          <p:spTgt spid="22"/>
                                        </p:tgtEl>
                                        <p:attrNameLst>
                                          <p:attrName>ppt_x</p:attrName>
                                        </p:attrNameLst>
                                      </p:cBhvr>
                                      <p:tavLst>
                                        <p:tav tm="0">
                                          <p:val>
                                            <p:strVal val="1+#ppt_w/2"/>
                                          </p:val>
                                        </p:tav>
                                        <p:tav tm="100000">
                                          <p:val>
                                            <p:strVal val="#ppt_x"/>
                                          </p:val>
                                        </p:tav>
                                      </p:tavLst>
                                    </p:anim>
                                    <p:anim calcmode="lin" valueType="num">
                                      <p:cBhvr additive="base">
                                        <p:cTn id="23" dur="800" fill="hold"/>
                                        <p:tgtEl>
                                          <p:spTgt spid="22"/>
                                        </p:tgtEl>
                                        <p:attrNameLst>
                                          <p:attrName>ppt_y</p:attrName>
                                        </p:attrNameLst>
                                      </p:cBhvr>
                                      <p:tavLst>
                                        <p:tav tm="0">
                                          <p:val>
                                            <p:strVal val="#ppt_y"/>
                                          </p:val>
                                        </p:tav>
                                        <p:tav tm="100000">
                                          <p:val>
                                            <p:strVal val="#ppt_y"/>
                                          </p:val>
                                        </p:tav>
                                      </p:tavLst>
                                    </p:anim>
                                  </p:childTnLst>
                                </p:cTn>
                              </p:par>
                              <p:par>
                                <p:cTn id="24" presetID="2" presetClass="entr" presetSubtype="2" decel="100000" fill="hold" grpId="0" nodeType="withEffect">
                                  <p:stCondLst>
                                    <p:cond delay="3200"/>
                                  </p:stCondLst>
                                  <p:childTnLst>
                                    <p:set>
                                      <p:cBhvr>
                                        <p:cTn id="25" dur="1" fill="hold">
                                          <p:stCondLst>
                                            <p:cond delay="0"/>
                                          </p:stCondLst>
                                        </p:cTn>
                                        <p:tgtEl>
                                          <p:spTgt spid="24"/>
                                        </p:tgtEl>
                                        <p:attrNameLst>
                                          <p:attrName>style.visibility</p:attrName>
                                        </p:attrNameLst>
                                      </p:cBhvr>
                                      <p:to>
                                        <p:strVal val="visible"/>
                                      </p:to>
                                    </p:set>
                                    <p:anim calcmode="lin" valueType="num">
                                      <p:cBhvr additive="base">
                                        <p:cTn id="26" dur="800" fill="hold"/>
                                        <p:tgtEl>
                                          <p:spTgt spid="24"/>
                                        </p:tgtEl>
                                        <p:attrNameLst>
                                          <p:attrName>ppt_x</p:attrName>
                                        </p:attrNameLst>
                                      </p:cBhvr>
                                      <p:tavLst>
                                        <p:tav tm="0">
                                          <p:val>
                                            <p:strVal val="1+#ppt_w/2"/>
                                          </p:val>
                                        </p:tav>
                                        <p:tav tm="100000">
                                          <p:val>
                                            <p:strVal val="#ppt_x"/>
                                          </p:val>
                                        </p:tav>
                                      </p:tavLst>
                                    </p:anim>
                                    <p:anim calcmode="lin" valueType="num">
                                      <p:cBhvr additive="base">
                                        <p:cTn id="27" dur="800" fill="hold"/>
                                        <p:tgtEl>
                                          <p:spTgt spid="24"/>
                                        </p:tgtEl>
                                        <p:attrNameLst>
                                          <p:attrName>ppt_y</p:attrName>
                                        </p:attrNameLst>
                                      </p:cBhvr>
                                      <p:tavLst>
                                        <p:tav tm="0">
                                          <p:val>
                                            <p:strVal val="#ppt_y"/>
                                          </p:val>
                                        </p:tav>
                                        <p:tav tm="100000">
                                          <p:val>
                                            <p:strVal val="#ppt_y"/>
                                          </p:val>
                                        </p:tav>
                                      </p:tavLst>
                                    </p:anim>
                                  </p:childTnLst>
                                </p:cTn>
                              </p:par>
                            </p:childTnLst>
                          </p:cTn>
                        </p:par>
                        <p:par>
                          <p:cTn id="28" fill="hold">
                            <p:stCondLst>
                              <p:cond delay="4000"/>
                            </p:stCondLst>
                            <p:childTnLst>
                              <p:par>
                                <p:cTn id="29" presetID="2" presetClass="entr" presetSubtype="1" fill="hold" grpId="0" nodeType="afterEffect">
                                  <p:stCondLst>
                                    <p:cond delay="0"/>
                                  </p:stCondLst>
                                  <p:childTnLst>
                                    <p:set>
                                      <p:cBhvr>
                                        <p:cTn id="30" dur="1" fill="hold">
                                          <p:stCondLst>
                                            <p:cond delay="0"/>
                                          </p:stCondLst>
                                        </p:cTn>
                                        <p:tgtEl>
                                          <p:spTgt spid="25"/>
                                        </p:tgtEl>
                                        <p:attrNameLst>
                                          <p:attrName>style.visibility</p:attrName>
                                        </p:attrNameLst>
                                      </p:cBhvr>
                                      <p:to>
                                        <p:strVal val="visible"/>
                                      </p:to>
                                    </p:set>
                                    <p:anim calcmode="lin" valueType="num">
                                      <p:cBhvr additive="base">
                                        <p:cTn id="31" dur="500" fill="hold"/>
                                        <p:tgtEl>
                                          <p:spTgt spid="25"/>
                                        </p:tgtEl>
                                        <p:attrNameLst>
                                          <p:attrName>ppt_x</p:attrName>
                                        </p:attrNameLst>
                                      </p:cBhvr>
                                      <p:tavLst>
                                        <p:tav tm="0">
                                          <p:val>
                                            <p:strVal val="#ppt_x"/>
                                          </p:val>
                                        </p:tav>
                                        <p:tav tm="100000">
                                          <p:val>
                                            <p:strVal val="#ppt_x"/>
                                          </p:val>
                                        </p:tav>
                                      </p:tavLst>
                                    </p:anim>
                                    <p:anim calcmode="lin" valueType="num">
                                      <p:cBhvr additive="base">
                                        <p:cTn id="32" dur="500" fill="hold"/>
                                        <p:tgtEl>
                                          <p:spTgt spid="25"/>
                                        </p:tgtEl>
                                        <p:attrNameLst>
                                          <p:attrName>ppt_y</p:attrName>
                                        </p:attrNameLst>
                                      </p:cBhvr>
                                      <p:tavLst>
                                        <p:tav tm="0">
                                          <p:val>
                                            <p:strVal val="0-#ppt_h/2"/>
                                          </p:val>
                                        </p:tav>
                                        <p:tav tm="100000">
                                          <p:val>
                                            <p:strVal val="#ppt_y"/>
                                          </p:val>
                                        </p:tav>
                                      </p:tavLst>
                                    </p:anim>
                                  </p:childTnLst>
                                </p:cTn>
                              </p:par>
                              <p:par>
                                <p:cTn id="33" presetID="5" presetClass="entr" presetSubtype="10"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checkerboard(across)">
                                      <p:cBhvr>
                                        <p:cTn id="35" dur="75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animBg="1"/>
      <p:bldP spid="23" grpId="0" animBg="1"/>
      <p:bldP spid="24" grpId="0" animBg="1"/>
      <p:bldP spid="25" grpId="0" animBg="1"/>
      <p:bldP spid="2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xmlns="" id="{A3D9DE80-A781-4EE8-9016-D1A89863529A}"/>
              </a:ext>
            </a:extLst>
          </p:cNvPr>
          <p:cNvGrpSpPr/>
          <p:nvPr/>
        </p:nvGrpSpPr>
        <p:grpSpPr>
          <a:xfrm>
            <a:off x="4394190" y="1955845"/>
            <a:ext cx="3403619" cy="3464897"/>
            <a:chOff x="4556366" y="2413425"/>
            <a:chExt cx="3544957" cy="3611640"/>
          </a:xfrm>
        </p:grpSpPr>
        <p:sp>
          <p:nvSpPr>
            <p:cNvPr id="3" name="TextBox 93">
              <a:extLst>
                <a:ext uri="{FF2B5EF4-FFF2-40B4-BE49-F238E27FC236}">
                  <a16:creationId xmlns:a16="http://schemas.microsoft.com/office/drawing/2014/main" xmlns="" id="{B11EE213-FF05-4A55-BEF6-4960D0029D11}"/>
                </a:ext>
              </a:extLst>
            </p:cNvPr>
            <p:cNvSpPr txBox="1"/>
            <p:nvPr/>
          </p:nvSpPr>
          <p:spPr>
            <a:xfrm>
              <a:off x="4556366" y="2413425"/>
              <a:ext cx="1620000" cy="1620000"/>
            </a:xfrm>
            <a:prstGeom prst="ellipse">
              <a:avLst/>
            </a:prstGeom>
            <a:solidFill>
              <a:schemeClr val="accent1"/>
            </a:solidFill>
          </p:spPr>
          <p:txBody>
            <a:bodyPr wrap="square" lIns="0" tIns="0" rIns="0" bIns="0" rtlCol="0" anchor="ctr" anchorCtr="1">
              <a:noAutofit/>
            </a:bodyPr>
            <a:lstStyle/>
            <a:p>
              <a:pPr algn="ctr"/>
              <a:r>
                <a:rPr lang="en-US" altLang="zh-CN" sz="6400" dirty="0">
                  <a:solidFill>
                    <a:schemeClr val="bg1">
                      <a:lumMod val="95000"/>
                    </a:schemeClr>
                  </a:solidFill>
                  <a:cs typeface="+mn-ea"/>
                  <a:sym typeface="+mn-lt"/>
                </a:rPr>
                <a:t>S</a:t>
              </a:r>
              <a:endParaRPr lang="zh-CN" altLang="en-US" sz="6400" dirty="0">
                <a:solidFill>
                  <a:schemeClr val="bg1">
                    <a:lumMod val="95000"/>
                  </a:schemeClr>
                </a:solidFill>
                <a:cs typeface="+mn-ea"/>
                <a:sym typeface="+mn-lt"/>
              </a:endParaRPr>
            </a:p>
          </p:txBody>
        </p:sp>
        <p:sp>
          <p:nvSpPr>
            <p:cNvPr id="4" name="TextBox 94">
              <a:extLst>
                <a:ext uri="{FF2B5EF4-FFF2-40B4-BE49-F238E27FC236}">
                  <a16:creationId xmlns:a16="http://schemas.microsoft.com/office/drawing/2014/main" xmlns="" id="{8A1D75F6-27E4-46E9-BFC1-8DF1D87D9CE6}"/>
                </a:ext>
              </a:extLst>
            </p:cNvPr>
            <p:cNvSpPr txBox="1"/>
            <p:nvPr/>
          </p:nvSpPr>
          <p:spPr>
            <a:xfrm>
              <a:off x="6481323" y="2413425"/>
              <a:ext cx="1620000" cy="1620000"/>
            </a:xfrm>
            <a:prstGeom prst="ellipse">
              <a:avLst/>
            </a:prstGeom>
            <a:solidFill>
              <a:schemeClr val="accent2"/>
            </a:solidFill>
          </p:spPr>
          <p:txBody>
            <a:bodyPr wrap="square" lIns="0" tIns="0" rIns="0" bIns="0" rtlCol="0" anchor="ctr" anchorCtr="1">
              <a:noAutofit/>
            </a:bodyPr>
            <a:lstStyle/>
            <a:p>
              <a:pPr algn="ctr"/>
              <a:r>
                <a:rPr lang="en-US" altLang="zh-CN" sz="6400" dirty="0">
                  <a:solidFill>
                    <a:schemeClr val="bg1">
                      <a:lumMod val="95000"/>
                    </a:schemeClr>
                  </a:solidFill>
                  <a:cs typeface="+mn-ea"/>
                  <a:sym typeface="+mn-lt"/>
                </a:rPr>
                <a:t>W</a:t>
              </a:r>
              <a:endParaRPr lang="zh-CN" altLang="en-US" sz="6400" dirty="0">
                <a:solidFill>
                  <a:schemeClr val="bg1">
                    <a:lumMod val="95000"/>
                  </a:schemeClr>
                </a:solidFill>
                <a:cs typeface="+mn-ea"/>
                <a:sym typeface="+mn-lt"/>
              </a:endParaRPr>
            </a:p>
          </p:txBody>
        </p:sp>
        <p:sp>
          <p:nvSpPr>
            <p:cNvPr id="5" name="TextBox 95">
              <a:extLst>
                <a:ext uri="{FF2B5EF4-FFF2-40B4-BE49-F238E27FC236}">
                  <a16:creationId xmlns:a16="http://schemas.microsoft.com/office/drawing/2014/main" xmlns="" id="{30009FB6-271D-4135-988C-FDFC51B867A7}"/>
                </a:ext>
              </a:extLst>
            </p:cNvPr>
            <p:cNvSpPr txBox="1"/>
            <p:nvPr/>
          </p:nvSpPr>
          <p:spPr>
            <a:xfrm>
              <a:off x="4556366" y="4405065"/>
              <a:ext cx="1620000" cy="1620000"/>
            </a:xfrm>
            <a:prstGeom prst="ellipse">
              <a:avLst/>
            </a:prstGeom>
            <a:solidFill>
              <a:schemeClr val="accent2"/>
            </a:solidFill>
          </p:spPr>
          <p:txBody>
            <a:bodyPr wrap="square" lIns="0" tIns="0" rIns="0" bIns="0" rtlCol="0" anchor="ctr" anchorCtr="1">
              <a:noAutofit/>
            </a:bodyPr>
            <a:lstStyle/>
            <a:p>
              <a:pPr algn="ctr"/>
              <a:r>
                <a:rPr lang="en-US" altLang="zh-CN" sz="6400" dirty="0">
                  <a:solidFill>
                    <a:schemeClr val="bg1">
                      <a:lumMod val="95000"/>
                    </a:schemeClr>
                  </a:solidFill>
                  <a:cs typeface="+mn-ea"/>
                  <a:sym typeface="+mn-lt"/>
                </a:rPr>
                <a:t>O</a:t>
              </a:r>
              <a:endParaRPr lang="zh-CN" altLang="en-US" sz="6400" dirty="0">
                <a:solidFill>
                  <a:schemeClr val="bg1">
                    <a:lumMod val="95000"/>
                  </a:schemeClr>
                </a:solidFill>
                <a:cs typeface="+mn-ea"/>
                <a:sym typeface="+mn-lt"/>
              </a:endParaRPr>
            </a:p>
          </p:txBody>
        </p:sp>
        <p:sp>
          <p:nvSpPr>
            <p:cNvPr id="6" name="TextBox 96">
              <a:extLst>
                <a:ext uri="{FF2B5EF4-FFF2-40B4-BE49-F238E27FC236}">
                  <a16:creationId xmlns:a16="http://schemas.microsoft.com/office/drawing/2014/main" xmlns="" id="{DBF49F85-AB5B-4101-BE53-319897C8F08A}"/>
                </a:ext>
              </a:extLst>
            </p:cNvPr>
            <p:cNvSpPr txBox="1"/>
            <p:nvPr/>
          </p:nvSpPr>
          <p:spPr>
            <a:xfrm>
              <a:off x="6481323" y="4405065"/>
              <a:ext cx="1620000" cy="1620000"/>
            </a:xfrm>
            <a:prstGeom prst="ellipse">
              <a:avLst/>
            </a:prstGeom>
            <a:solidFill>
              <a:schemeClr val="accent1"/>
            </a:solidFill>
          </p:spPr>
          <p:txBody>
            <a:bodyPr wrap="square" lIns="0" tIns="0" rIns="0" bIns="0" rtlCol="0" anchor="ctr" anchorCtr="1">
              <a:noAutofit/>
            </a:bodyPr>
            <a:lstStyle/>
            <a:p>
              <a:pPr algn="ctr"/>
              <a:r>
                <a:rPr lang="en-US" altLang="zh-CN" sz="6400" dirty="0">
                  <a:solidFill>
                    <a:schemeClr val="bg1">
                      <a:lumMod val="95000"/>
                    </a:schemeClr>
                  </a:solidFill>
                  <a:cs typeface="+mn-ea"/>
                  <a:sym typeface="+mn-lt"/>
                </a:rPr>
                <a:t>T</a:t>
              </a:r>
              <a:endParaRPr lang="zh-CN" altLang="en-US" sz="6400" dirty="0">
                <a:solidFill>
                  <a:schemeClr val="bg1">
                    <a:lumMod val="95000"/>
                  </a:schemeClr>
                </a:solidFill>
                <a:cs typeface="+mn-ea"/>
                <a:sym typeface="+mn-lt"/>
              </a:endParaRPr>
            </a:p>
          </p:txBody>
        </p:sp>
      </p:grpSp>
      <p:sp>
        <p:nvSpPr>
          <p:cNvPr id="7" name="矩形 6">
            <a:extLst>
              <a:ext uri="{FF2B5EF4-FFF2-40B4-BE49-F238E27FC236}">
                <a16:creationId xmlns:a16="http://schemas.microsoft.com/office/drawing/2014/main" xmlns="" id="{F324CB14-8BC3-4F57-B5F4-94EB5A2AE901}"/>
              </a:ext>
            </a:extLst>
          </p:cNvPr>
          <p:cNvSpPr/>
          <p:nvPr/>
        </p:nvSpPr>
        <p:spPr>
          <a:xfrm>
            <a:off x="876301" y="2349499"/>
            <a:ext cx="2754834" cy="2766091"/>
          </a:xfrm>
          <a:prstGeom prst="rect">
            <a:avLst/>
          </a:prstGeom>
          <a:blipFill>
            <a:blip r:embed="rId3"/>
            <a:srcRect/>
            <a:stretch>
              <a:fillRect l="-9686" r="-968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KSO_Shape">
            <a:extLst>
              <a:ext uri="{FF2B5EF4-FFF2-40B4-BE49-F238E27FC236}">
                <a16:creationId xmlns:a16="http://schemas.microsoft.com/office/drawing/2014/main" xmlns="" id="{884AE380-762A-40F4-ABB2-A3F89CF626F7}"/>
              </a:ext>
            </a:extLst>
          </p:cNvPr>
          <p:cNvSpPr>
            <a:spLocks noChangeAspect="1"/>
          </p:cNvSpPr>
          <p:nvPr/>
        </p:nvSpPr>
        <p:spPr>
          <a:xfrm>
            <a:off x="8285482" y="1795718"/>
            <a:ext cx="360000" cy="360000"/>
          </a:xfrm>
          <a:custGeom>
            <a:avLst/>
            <a:gdLst>
              <a:gd name="connsiteX0" fmla="*/ 424729 w 742418"/>
              <a:gd name="connsiteY0" fmla="*/ 206218 h 742418"/>
              <a:gd name="connsiteX1" fmla="*/ 450641 w 742418"/>
              <a:gd name="connsiteY1" fmla="*/ 216951 h 742418"/>
              <a:gd name="connsiteX2" fmla="*/ 574959 w 742418"/>
              <a:gd name="connsiteY2" fmla="*/ 341269 h 742418"/>
              <a:gd name="connsiteX3" fmla="*/ 579768 w 742418"/>
              <a:gd name="connsiteY3" fmla="*/ 347074 h 742418"/>
              <a:gd name="connsiteX4" fmla="*/ 580353 w 742418"/>
              <a:gd name="connsiteY4" fmla="*/ 348130 h 742418"/>
              <a:gd name="connsiteX5" fmla="*/ 582691 w 742418"/>
              <a:gd name="connsiteY5" fmla="*/ 352485 h 742418"/>
              <a:gd name="connsiteX6" fmla="*/ 586400 w 742418"/>
              <a:gd name="connsiteY6" fmla="*/ 371153 h 742418"/>
              <a:gd name="connsiteX7" fmla="*/ 582691 w 742418"/>
              <a:gd name="connsiteY7" fmla="*/ 389821 h 742418"/>
              <a:gd name="connsiteX8" fmla="*/ 581273 w 742418"/>
              <a:gd name="connsiteY8" fmla="*/ 393115 h 742418"/>
              <a:gd name="connsiteX9" fmla="*/ 579386 w 742418"/>
              <a:gd name="connsiteY9" fmla="*/ 395514 h 742418"/>
              <a:gd name="connsiteX10" fmla="*/ 573943 w 742418"/>
              <a:gd name="connsiteY10" fmla="*/ 401149 h 742418"/>
              <a:gd name="connsiteX11" fmla="*/ 449625 w 742418"/>
              <a:gd name="connsiteY11" fmla="*/ 525467 h 742418"/>
              <a:gd name="connsiteX12" fmla="*/ 397801 w 742418"/>
              <a:gd name="connsiteY12" fmla="*/ 525467 h 742418"/>
              <a:gd name="connsiteX13" fmla="*/ 397801 w 742418"/>
              <a:gd name="connsiteY13" fmla="*/ 473643 h 742418"/>
              <a:gd name="connsiteX14" fmla="*/ 462843 w 742418"/>
              <a:gd name="connsiteY14" fmla="*/ 408602 h 742418"/>
              <a:gd name="connsiteX15" fmla="*/ 192664 w 742418"/>
              <a:gd name="connsiteY15" fmla="*/ 408602 h 742418"/>
              <a:gd name="connsiteX16" fmla="*/ 156019 w 742418"/>
              <a:gd name="connsiteY16" fmla="*/ 371957 h 742418"/>
              <a:gd name="connsiteX17" fmla="*/ 192664 w 742418"/>
              <a:gd name="connsiteY17" fmla="*/ 335311 h 742418"/>
              <a:gd name="connsiteX18" fmla="*/ 465353 w 742418"/>
              <a:gd name="connsiteY18" fmla="*/ 335311 h 742418"/>
              <a:gd name="connsiteX19" fmla="*/ 398817 w 742418"/>
              <a:gd name="connsiteY19" fmla="*/ 268775 h 742418"/>
              <a:gd name="connsiteX20" fmla="*/ 398817 w 742418"/>
              <a:gd name="connsiteY20" fmla="*/ 216951 h 742418"/>
              <a:gd name="connsiteX21" fmla="*/ 424729 w 742418"/>
              <a:gd name="connsiteY21" fmla="*/ 206218 h 742418"/>
              <a:gd name="connsiteX22" fmla="*/ 371209 w 742418"/>
              <a:gd name="connsiteY22" fmla="*/ 67983 h 742418"/>
              <a:gd name="connsiteX23" fmla="*/ 67983 w 742418"/>
              <a:gd name="connsiteY23" fmla="*/ 371209 h 742418"/>
              <a:gd name="connsiteX24" fmla="*/ 371209 w 742418"/>
              <a:gd name="connsiteY24" fmla="*/ 674435 h 742418"/>
              <a:gd name="connsiteX25" fmla="*/ 674435 w 742418"/>
              <a:gd name="connsiteY25" fmla="*/ 371209 h 742418"/>
              <a:gd name="connsiteX26" fmla="*/ 371209 w 742418"/>
              <a:gd name="connsiteY26" fmla="*/ 67983 h 742418"/>
              <a:gd name="connsiteX27" fmla="*/ 371209 w 742418"/>
              <a:gd name="connsiteY27" fmla="*/ 0 h 742418"/>
              <a:gd name="connsiteX28" fmla="*/ 742418 w 742418"/>
              <a:gd name="connsiteY28" fmla="*/ 371209 h 742418"/>
              <a:gd name="connsiteX29" fmla="*/ 371209 w 742418"/>
              <a:gd name="connsiteY29" fmla="*/ 742418 h 742418"/>
              <a:gd name="connsiteX30" fmla="*/ 0 w 742418"/>
              <a:gd name="connsiteY30" fmla="*/ 371209 h 742418"/>
              <a:gd name="connsiteX31" fmla="*/ 371209 w 742418"/>
              <a:gd name="connsiteY31" fmla="*/ 0 h 742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42418" h="742418">
                <a:moveTo>
                  <a:pt x="424729" y="206218"/>
                </a:moveTo>
                <a:cubicBezTo>
                  <a:pt x="434107" y="206218"/>
                  <a:pt x="443486" y="209796"/>
                  <a:pt x="450641" y="216951"/>
                </a:cubicBezTo>
                <a:lnTo>
                  <a:pt x="574959" y="341269"/>
                </a:lnTo>
                <a:cubicBezTo>
                  <a:pt x="576748" y="343058"/>
                  <a:pt x="578358" y="345008"/>
                  <a:pt x="579768" y="347074"/>
                </a:cubicBezTo>
                <a:lnTo>
                  <a:pt x="580353" y="348130"/>
                </a:lnTo>
                <a:lnTo>
                  <a:pt x="582691" y="352485"/>
                </a:lnTo>
                <a:cubicBezTo>
                  <a:pt x="585033" y="357814"/>
                  <a:pt x="586400" y="364238"/>
                  <a:pt x="586400" y="371153"/>
                </a:cubicBezTo>
                <a:cubicBezTo>
                  <a:pt x="586400" y="378068"/>
                  <a:pt x="585033" y="384492"/>
                  <a:pt x="582691" y="389821"/>
                </a:cubicBezTo>
                <a:lnTo>
                  <a:pt x="581273" y="393115"/>
                </a:lnTo>
                <a:lnTo>
                  <a:pt x="579386" y="395514"/>
                </a:lnTo>
                <a:cubicBezTo>
                  <a:pt x="577705" y="397433"/>
                  <a:pt x="575732" y="399361"/>
                  <a:pt x="573943" y="401149"/>
                </a:cubicBezTo>
                <a:lnTo>
                  <a:pt x="449625" y="525467"/>
                </a:lnTo>
                <a:cubicBezTo>
                  <a:pt x="435314" y="539778"/>
                  <a:pt x="412112" y="539778"/>
                  <a:pt x="397801" y="525467"/>
                </a:cubicBezTo>
                <a:cubicBezTo>
                  <a:pt x="383490" y="511156"/>
                  <a:pt x="383490" y="487954"/>
                  <a:pt x="397801" y="473643"/>
                </a:cubicBezTo>
                <a:lnTo>
                  <a:pt x="462843" y="408602"/>
                </a:lnTo>
                <a:lnTo>
                  <a:pt x="192664" y="408602"/>
                </a:lnTo>
                <a:cubicBezTo>
                  <a:pt x="172426" y="408602"/>
                  <a:pt x="156019" y="392195"/>
                  <a:pt x="156019" y="371957"/>
                </a:cubicBezTo>
                <a:cubicBezTo>
                  <a:pt x="156019" y="351718"/>
                  <a:pt x="172426" y="335311"/>
                  <a:pt x="192664" y="335311"/>
                </a:cubicBezTo>
                <a:lnTo>
                  <a:pt x="465353" y="335311"/>
                </a:lnTo>
                <a:lnTo>
                  <a:pt x="398817" y="268775"/>
                </a:lnTo>
                <a:cubicBezTo>
                  <a:pt x="384506" y="254464"/>
                  <a:pt x="384506" y="231262"/>
                  <a:pt x="398817" y="216951"/>
                </a:cubicBezTo>
                <a:cubicBezTo>
                  <a:pt x="405972" y="209796"/>
                  <a:pt x="415351" y="206218"/>
                  <a:pt x="424729" y="206218"/>
                </a:cubicBezTo>
                <a:close/>
                <a:moveTo>
                  <a:pt x="371209" y="67983"/>
                </a:moveTo>
                <a:cubicBezTo>
                  <a:pt x="203742" y="67983"/>
                  <a:pt x="67983" y="203742"/>
                  <a:pt x="67983" y="371209"/>
                </a:cubicBezTo>
                <a:cubicBezTo>
                  <a:pt x="67983" y="538676"/>
                  <a:pt x="203742" y="674435"/>
                  <a:pt x="371209" y="674435"/>
                </a:cubicBezTo>
                <a:cubicBezTo>
                  <a:pt x="538676" y="674435"/>
                  <a:pt x="674435" y="538676"/>
                  <a:pt x="674435" y="371209"/>
                </a:cubicBezTo>
                <a:cubicBezTo>
                  <a:pt x="674435" y="203742"/>
                  <a:pt x="538676" y="67983"/>
                  <a:pt x="371209" y="67983"/>
                </a:cubicBezTo>
                <a:close/>
                <a:moveTo>
                  <a:pt x="371209" y="0"/>
                </a:moveTo>
                <a:cubicBezTo>
                  <a:pt x="576222" y="0"/>
                  <a:pt x="742418" y="166196"/>
                  <a:pt x="742418" y="371209"/>
                </a:cubicBezTo>
                <a:cubicBezTo>
                  <a:pt x="742418" y="576222"/>
                  <a:pt x="576222" y="742418"/>
                  <a:pt x="371209" y="742418"/>
                </a:cubicBezTo>
                <a:cubicBezTo>
                  <a:pt x="166196" y="742418"/>
                  <a:pt x="0" y="576222"/>
                  <a:pt x="0" y="371209"/>
                </a:cubicBezTo>
                <a:cubicBezTo>
                  <a:pt x="0" y="166196"/>
                  <a:pt x="166196" y="0"/>
                  <a:pt x="371209"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cs typeface="+mn-ea"/>
              <a:sym typeface="+mn-lt"/>
            </a:endParaRPr>
          </a:p>
        </p:txBody>
      </p:sp>
      <p:sp>
        <p:nvSpPr>
          <p:cNvPr id="9" name="KSO_Shape">
            <a:extLst>
              <a:ext uri="{FF2B5EF4-FFF2-40B4-BE49-F238E27FC236}">
                <a16:creationId xmlns:a16="http://schemas.microsoft.com/office/drawing/2014/main" xmlns="" id="{DE6AD97C-23A1-4147-85D0-08BF56328FA5}"/>
              </a:ext>
            </a:extLst>
          </p:cNvPr>
          <p:cNvSpPr>
            <a:spLocks noChangeAspect="1"/>
          </p:cNvSpPr>
          <p:nvPr/>
        </p:nvSpPr>
        <p:spPr>
          <a:xfrm>
            <a:off x="8285482" y="2914863"/>
            <a:ext cx="360000" cy="360000"/>
          </a:xfrm>
          <a:custGeom>
            <a:avLst/>
            <a:gdLst>
              <a:gd name="connsiteX0" fmla="*/ 424729 w 742418"/>
              <a:gd name="connsiteY0" fmla="*/ 206218 h 742418"/>
              <a:gd name="connsiteX1" fmla="*/ 450641 w 742418"/>
              <a:gd name="connsiteY1" fmla="*/ 216951 h 742418"/>
              <a:gd name="connsiteX2" fmla="*/ 574959 w 742418"/>
              <a:gd name="connsiteY2" fmla="*/ 341269 h 742418"/>
              <a:gd name="connsiteX3" fmla="*/ 579768 w 742418"/>
              <a:gd name="connsiteY3" fmla="*/ 347074 h 742418"/>
              <a:gd name="connsiteX4" fmla="*/ 580353 w 742418"/>
              <a:gd name="connsiteY4" fmla="*/ 348130 h 742418"/>
              <a:gd name="connsiteX5" fmla="*/ 582691 w 742418"/>
              <a:gd name="connsiteY5" fmla="*/ 352485 h 742418"/>
              <a:gd name="connsiteX6" fmla="*/ 586400 w 742418"/>
              <a:gd name="connsiteY6" fmla="*/ 371153 h 742418"/>
              <a:gd name="connsiteX7" fmla="*/ 582691 w 742418"/>
              <a:gd name="connsiteY7" fmla="*/ 389821 h 742418"/>
              <a:gd name="connsiteX8" fmla="*/ 581273 w 742418"/>
              <a:gd name="connsiteY8" fmla="*/ 393115 h 742418"/>
              <a:gd name="connsiteX9" fmla="*/ 579386 w 742418"/>
              <a:gd name="connsiteY9" fmla="*/ 395514 h 742418"/>
              <a:gd name="connsiteX10" fmla="*/ 573943 w 742418"/>
              <a:gd name="connsiteY10" fmla="*/ 401149 h 742418"/>
              <a:gd name="connsiteX11" fmla="*/ 449625 w 742418"/>
              <a:gd name="connsiteY11" fmla="*/ 525467 h 742418"/>
              <a:gd name="connsiteX12" fmla="*/ 397801 w 742418"/>
              <a:gd name="connsiteY12" fmla="*/ 525467 h 742418"/>
              <a:gd name="connsiteX13" fmla="*/ 397801 w 742418"/>
              <a:gd name="connsiteY13" fmla="*/ 473643 h 742418"/>
              <a:gd name="connsiteX14" fmla="*/ 462843 w 742418"/>
              <a:gd name="connsiteY14" fmla="*/ 408602 h 742418"/>
              <a:gd name="connsiteX15" fmla="*/ 192664 w 742418"/>
              <a:gd name="connsiteY15" fmla="*/ 408602 h 742418"/>
              <a:gd name="connsiteX16" fmla="*/ 156019 w 742418"/>
              <a:gd name="connsiteY16" fmla="*/ 371957 h 742418"/>
              <a:gd name="connsiteX17" fmla="*/ 192664 w 742418"/>
              <a:gd name="connsiteY17" fmla="*/ 335311 h 742418"/>
              <a:gd name="connsiteX18" fmla="*/ 465353 w 742418"/>
              <a:gd name="connsiteY18" fmla="*/ 335311 h 742418"/>
              <a:gd name="connsiteX19" fmla="*/ 398817 w 742418"/>
              <a:gd name="connsiteY19" fmla="*/ 268775 h 742418"/>
              <a:gd name="connsiteX20" fmla="*/ 398817 w 742418"/>
              <a:gd name="connsiteY20" fmla="*/ 216951 h 742418"/>
              <a:gd name="connsiteX21" fmla="*/ 424729 w 742418"/>
              <a:gd name="connsiteY21" fmla="*/ 206218 h 742418"/>
              <a:gd name="connsiteX22" fmla="*/ 371209 w 742418"/>
              <a:gd name="connsiteY22" fmla="*/ 67983 h 742418"/>
              <a:gd name="connsiteX23" fmla="*/ 67983 w 742418"/>
              <a:gd name="connsiteY23" fmla="*/ 371209 h 742418"/>
              <a:gd name="connsiteX24" fmla="*/ 371209 w 742418"/>
              <a:gd name="connsiteY24" fmla="*/ 674435 h 742418"/>
              <a:gd name="connsiteX25" fmla="*/ 674435 w 742418"/>
              <a:gd name="connsiteY25" fmla="*/ 371209 h 742418"/>
              <a:gd name="connsiteX26" fmla="*/ 371209 w 742418"/>
              <a:gd name="connsiteY26" fmla="*/ 67983 h 742418"/>
              <a:gd name="connsiteX27" fmla="*/ 371209 w 742418"/>
              <a:gd name="connsiteY27" fmla="*/ 0 h 742418"/>
              <a:gd name="connsiteX28" fmla="*/ 742418 w 742418"/>
              <a:gd name="connsiteY28" fmla="*/ 371209 h 742418"/>
              <a:gd name="connsiteX29" fmla="*/ 371209 w 742418"/>
              <a:gd name="connsiteY29" fmla="*/ 742418 h 742418"/>
              <a:gd name="connsiteX30" fmla="*/ 0 w 742418"/>
              <a:gd name="connsiteY30" fmla="*/ 371209 h 742418"/>
              <a:gd name="connsiteX31" fmla="*/ 371209 w 742418"/>
              <a:gd name="connsiteY31" fmla="*/ 0 h 742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42418" h="742418">
                <a:moveTo>
                  <a:pt x="424729" y="206218"/>
                </a:moveTo>
                <a:cubicBezTo>
                  <a:pt x="434107" y="206218"/>
                  <a:pt x="443486" y="209796"/>
                  <a:pt x="450641" y="216951"/>
                </a:cubicBezTo>
                <a:lnTo>
                  <a:pt x="574959" y="341269"/>
                </a:lnTo>
                <a:cubicBezTo>
                  <a:pt x="576748" y="343058"/>
                  <a:pt x="578358" y="345008"/>
                  <a:pt x="579768" y="347074"/>
                </a:cubicBezTo>
                <a:lnTo>
                  <a:pt x="580353" y="348130"/>
                </a:lnTo>
                <a:lnTo>
                  <a:pt x="582691" y="352485"/>
                </a:lnTo>
                <a:cubicBezTo>
                  <a:pt x="585033" y="357814"/>
                  <a:pt x="586400" y="364238"/>
                  <a:pt x="586400" y="371153"/>
                </a:cubicBezTo>
                <a:cubicBezTo>
                  <a:pt x="586400" y="378068"/>
                  <a:pt x="585033" y="384492"/>
                  <a:pt x="582691" y="389821"/>
                </a:cubicBezTo>
                <a:lnTo>
                  <a:pt x="581273" y="393115"/>
                </a:lnTo>
                <a:lnTo>
                  <a:pt x="579386" y="395514"/>
                </a:lnTo>
                <a:cubicBezTo>
                  <a:pt x="577705" y="397433"/>
                  <a:pt x="575732" y="399361"/>
                  <a:pt x="573943" y="401149"/>
                </a:cubicBezTo>
                <a:lnTo>
                  <a:pt x="449625" y="525467"/>
                </a:lnTo>
                <a:cubicBezTo>
                  <a:pt x="435314" y="539778"/>
                  <a:pt x="412112" y="539778"/>
                  <a:pt x="397801" y="525467"/>
                </a:cubicBezTo>
                <a:cubicBezTo>
                  <a:pt x="383490" y="511156"/>
                  <a:pt x="383490" y="487954"/>
                  <a:pt x="397801" y="473643"/>
                </a:cubicBezTo>
                <a:lnTo>
                  <a:pt x="462843" y="408602"/>
                </a:lnTo>
                <a:lnTo>
                  <a:pt x="192664" y="408602"/>
                </a:lnTo>
                <a:cubicBezTo>
                  <a:pt x="172426" y="408602"/>
                  <a:pt x="156019" y="392195"/>
                  <a:pt x="156019" y="371957"/>
                </a:cubicBezTo>
                <a:cubicBezTo>
                  <a:pt x="156019" y="351718"/>
                  <a:pt x="172426" y="335311"/>
                  <a:pt x="192664" y="335311"/>
                </a:cubicBezTo>
                <a:lnTo>
                  <a:pt x="465353" y="335311"/>
                </a:lnTo>
                <a:lnTo>
                  <a:pt x="398817" y="268775"/>
                </a:lnTo>
                <a:cubicBezTo>
                  <a:pt x="384506" y="254464"/>
                  <a:pt x="384506" y="231262"/>
                  <a:pt x="398817" y="216951"/>
                </a:cubicBezTo>
                <a:cubicBezTo>
                  <a:pt x="405972" y="209796"/>
                  <a:pt x="415351" y="206218"/>
                  <a:pt x="424729" y="206218"/>
                </a:cubicBezTo>
                <a:close/>
                <a:moveTo>
                  <a:pt x="371209" y="67983"/>
                </a:moveTo>
                <a:cubicBezTo>
                  <a:pt x="203742" y="67983"/>
                  <a:pt x="67983" y="203742"/>
                  <a:pt x="67983" y="371209"/>
                </a:cubicBezTo>
                <a:cubicBezTo>
                  <a:pt x="67983" y="538676"/>
                  <a:pt x="203742" y="674435"/>
                  <a:pt x="371209" y="674435"/>
                </a:cubicBezTo>
                <a:cubicBezTo>
                  <a:pt x="538676" y="674435"/>
                  <a:pt x="674435" y="538676"/>
                  <a:pt x="674435" y="371209"/>
                </a:cubicBezTo>
                <a:cubicBezTo>
                  <a:pt x="674435" y="203742"/>
                  <a:pt x="538676" y="67983"/>
                  <a:pt x="371209" y="67983"/>
                </a:cubicBezTo>
                <a:close/>
                <a:moveTo>
                  <a:pt x="371209" y="0"/>
                </a:moveTo>
                <a:cubicBezTo>
                  <a:pt x="576222" y="0"/>
                  <a:pt x="742418" y="166196"/>
                  <a:pt x="742418" y="371209"/>
                </a:cubicBezTo>
                <a:cubicBezTo>
                  <a:pt x="742418" y="576222"/>
                  <a:pt x="576222" y="742418"/>
                  <a:pt x="371209" y="742418"/>
                </a:cubicBezTo>
                <a:cubicBezTo>
                  <a:pt x="166196" y="742418"/>
                  <a:pt x="0" y="576222"/>
                  <a:pt x="0" y="371209"/>
                </a:cubicBezTo>
                <a:cubicBezTo>
                  <a:pt x="0" y="166196"/>
                  <a:pt x="166196" y="0"/>
                  <a:pt x="371209"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cs typeface="+mn-ea"/>
              <a:sym typeface="+mn-lt"/>
            </a:endParaRPr>
          </a:p>
        </p:txBody>
      </p:sp>
      <p:sp>
        <p:nvSpPr>
          <p:cNvPr id="10" name="KSO_Shape">
            <a:extLst>
              <a:ext uri="{FF2B5EF4-FFF2-40B4-BE49-F238E27FC236}">
                <a16:creationId xmlns:a16="http://schemas.microsoft.com/office/drawing/2014/main" xmlns="" id="{643679BA-5121-40D3-BCFB-6696AA21F754}"/>
              </a:ext>
            </a:extLst>
          </p:cNvPr>
          <p:cNvSpPr>
            <a:spLocks noChangeAspect="1"/>
          </p:cNvSpPr>
          <p:nvPr/>
        </p:nvSpPr>
        <p:spPr>
          <a:xfrm>
            <a:off x="8285482" y="4026941"/>
            <a:ext cx="360000" cy="360000"/>
          </a:xfrm>
          <a:custGeom>
            <a:avLst/>
            <a:gdLst>
              <a:gd name="connsiteX0" fmla="*/ 424729 w 742418"/>
              <a:gd name="connsiteY0" fmla="*/ 206218 h 742418"/>
              <a:gd name="connsiteX1" fmla="*/ 450641 w 742418"/>
              <a:gd name="connsiteY1" fmla="*/ 216951 h 742418"/>
              <a:gd name="connsiteX2" fmla="*/ 574959 w 742418"/>
              <a:gd name="connsiteY2" fmla="*/ 341269 h 742418"/>
              <a:gd name="connsiteX3" fmla="*/ 579768 w 742418"/>
              <a:gd name="connsiteY3" fmla="*/ 347074 h 742418"/>
              <a:gd name="connsiteX4" fmla="*/ 580353 w 742418"/>
              <a:gd name="connsiteY4" fmla="*/ 348130 h 742418"/>
              <a:gd name="connsiteX5" fmla="*/ 582691 w 742418"/>
              <a:gd name="connsiteY5" fmla="*/ 352485 h 742418"/>
              <a:gd name="connsiteX6" fmla="*/ 586400 w 742418"/>
              <a:gd name="connsiteY6" fmla="*/ 371153 h 742418"/>
              <a:gd name="connsiteX7" fmla="*/ 582691 w 742418"/>
              <a:gd name="connsiteY7" fmla="*/ 389821 h 742418"/>
              <a:gd name="connsiteX8" fmla="*/ 581273 w 742418"/>
              <a:gd name="connsiteY8" fmla="*/ 393115 h 742418"/>
              <a:gd name="connsiteX9" fmla="*/ 579386 w 742418"/>
              <a:gd name="connsiteY9" fmla="*/ 395514 h 742418"/>
              <a:gd name="connsiteX10" fmla="*/ 573943 w 742418"/>
              <a:gd name="connsiteY10" fmla="*/ 401149 h 742418"/>
              <a:gd name="connsiteX11" fmla="*/ 449625 w 742418"/>
              <a:gd name="connsiteY11" fmla="*/ 525467 h 742418"/>
              <a:gd name="connsiteX12" fmla="*/ 397801 w 742418"/>
              <a:gd name="connsiteY12" fmla="*/ 525467 h 742418"/>
              <a:gd name="connsiteX13" fmla="*/ 397801 w 742418"/>
              <a:gd name="connsiteY13" fmla="*/ 473643 h 742418"/>
              <a:gd name="connsiteX14" fmla="*/ 462843 w 742418"/>
              <a:gd name="connsiteY14" fmla="*/ 408602 h 742418"/>
              <a:gd name="connsiteX15" fmla="*/ 192664 w 742418"/>
              <a:gd name="connsiteY15" fmla="*/ 408602 h 742418"/>
              <a:gd name="connsiteX16" fmla="*/ 156019 w 742418"/>
              <a:gd name="connsiteY16" fmla="*/ 371957 h 742418"/>
              <a:gd name="connsiteX17" fmla="*/ 192664 w 742418"/>
              <a:gd name="connsiteY17" fmla="*/ 335311 h 742418"/>
              <a:gd name="connsiteX18" fmla="*/ 465353 w 742418"/>
              <a:gd name="connsiteY18" fmla="*/ 335311 h 742418"/>
              <a:gd name="connsiteX19" fmla="*/ 398817 w 742418"/>
              <a:gd name="connsiteY19" fmla="*/ 268775 h 742418"/>
              <a:gd name="connsiteX20" fmla="*/ 398817 w 742418"/>
              <a:gd name="connsiteY20" fmla="*/ 216951 h 742418"/>
              <a:gd name="connsiteX21" fmla="*/ 424729 w 742418"/>
              <a:gd name="connsiteY21" fmla="*/ 206218 h 742418"/>
              <a:gd name="connsiteX22" fmla="*/ 371209 w 742418"/>
              <a:gd name="connsiteY22" fmla="*/ 67983 h 742418"/>
              <a:gd name="connsiteX23" fmla="*/ 67983 w 742418"/>
              <a:gd name="connsiteY23" fmla="*/ 371209 h 742418"/>
              <a:gd name="connsiteX24" fmla="*/ 371209 w 742418"/>
              <a:gd name="connsiteY24" fmla="*/ 674435 h 742418"/>
              <a:gd name="connsiteX25" fmla="*/ 674435 w 742418"/>
              <a:gd name="connsiteY25" fmla="*/ 371209 h 742418"/>
              <a:gd name="connsiteX26" fmla="*/ 371209 w 742418"/>
              <a:gd name="connsiteY26" fmla="*/ 67983 h 742418"/>
              <a:gd name="connsiteX27" fmla="*/ 371209 w 742418"/>
              <a:gd name="connsiteY27" fmla="*/ 0 h 742418"/>
              <a:gd name="connsiteX28" fmla="*/ 742418 w 742418"/>
              <a:gd name="connsiteY28" fmla="*/ 371209 h 742418"/>
              <a:gd name="connsiteX29" fmla="*/ 371209 w 742418"/>
              <a:gd name="connsiteY29" fmla="*/ 742418 h 742418"/>
              <a:gd name="connsiteX30" fmla="*/ 0 w 742418"/>
              <a:gd name="connsiteY30" fmla="*/ 371209 h 742418"/>
              <a:gd name="connsiteX31" fmla="*/ 371209 w 742418"/>
              <a:gd name="connsiteY31" fmla="*/ 0 h 742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42418" h="742418">
                <a:moveTo>
                  <a:pt x="424729" y="206218"/>
                </a:moveTo>
                <a:cubicBezTo>
                  <a:pt x="434107" y="206218"/>
                  <a:pt x="443486" y="209796"/>
                  <a:pt x="450641" y="216951"/>
                </a:cubicBezTo>
                <a:lnTo>
                  <a:pt x="574959" y="341269"/>
                </a:lnTo>
                <a:cubicBezTo>
                  <a:pt x="576748" y="343058"/>
                  <a:pt x="578358" y="345008"/>
                  <a:pt x="579768" y="347074"/>
                </a:cubicBezTo>
                <a:lnTo>
                  <a:pt x="580353" y="348130"/>
                </a:lnTo>
                <a:lnTo>
                  <a:pt x="582691" y="352485"/>
                </a:lnTo>
                <a:cubicBezTo>
                  <a:pt x="585033" y="357814"/>
                  <a:pt x="586400" y="364238"/>
                  <a:pt x="586400" y="371153"/>
                </a:cubicBezTo>
                <a:cubicBezTo>
                  <a:pt x="586400" y="378068"/>
                  <a:pt x="585033" y="384492"/>
                  <a:pt x="582691" y="389821"/>
                </a:cubicBezTo>
                <a:lnTo>
                  <a:pt x="581273" y="393115"/>
                </a:lnTo>
                <a:lnTo>
                  <a:pt x="579386" y="395514"/>
                </a:lnTo>
                <a:cubicBezTo>
                  <a:pt x="577705" y="397433"/>
                  <a:pt x="575732" y="399361"/>
                  <a:pt x="573943" y="401149"/>
                </a:cubicBezTo>
                <a:lnTo>
                  <a:pt x="449625" y="525467"/>
                </a:lnTo>
                <a:cubicBezTo>
                  <a:pt x="435314" y="539778"/>
                  <a:pt x="412112" y="539778"/>
                  <a:pt x="397801" y="525467"/>
                </a:cubicBezTo>
                <a:cubicBezTo>
                  <a:pt x="383490" y="511156"/>
                  <a:pt x="383490" y="487954"/>
                  <a:pt x="397801" y="473643"/>
                </a:cubicBezTo>
                <a:lnTo>
                  <a:pt x="462843" y="408602"/>
                </a:lnTo>
                <a:lnTo>
                  <a:pt x="192664" y="408602"/>
                </a:lnTo>
                <a:cubicBezTo>
                  <a:pt x="172426" y="408602"/>
                  <a:pt x="156019" y="392195"/>
                  <a:pt x="156019" y="371957"/>
                </a:cubicBezTo>
                <a:cubicBezTo>
                  <a:pt x="156019" y="351718"/>
                  <a:pt x="172426" y="335311"/>
                  <a:pt x="192664" y="335311"/>
                </a:cubicBezTo>
                <a:lnTo>
                  <a:pt x="465353" y="335311"/>
                </a:lnTo>
                <a:lnTo>
                  <a:pt x="398817" y="268775"/>
                </a:lnTo>
                <a:cubicBezTo>
                  <a:pt x="384506" y="254464"/>
                  <a:pt x="384506" y="231262"/>
                  <a:pt x="398817" y="216951"/>
                </a:cubicBezTo>
                <a:cubicBezTo>
                  <a:pt x="405972" y="209796"/>
                  <a:pt x="415351" y="206218"/>
                  <a:pt x="424729" y="206218"/>
                </a:cubicBezTo>
                <a:close/>
                <a:moveTo>
                  <a:pt x="371209" y="67983"/>
                </a:moveTo>
                <a:cubicBezTo>
                  <a:pt x="203742" y="67983"/>
                  <a:pt x="67983" y="203742"/>
                  <a:pt x="67983" y="371209"/>
                </a:cubicBezTo>
                <a:cubicBezTo>
                  <a:pt x="67983" y="538676"/>
                  <a:pt x="203742" y="674435"/>
                  <a:pt x="371209" y="674435"/>
                </a:cubicBezTo>
                <a:cubicBezTo>
                  <a:pt x="538676" y="674435"/>
                  <a:pt x="674435" y="538676"/>
                  <a:pt x="674435" y="371209"/>
                </a:cubicBezTo>
                <a:cubicBezTo>
                  <a:pt x="674435" y="203742"/>
                  <a:pt x="538676" y="67983"/>
                  <a:pt x="371209" y="67983"/>
                </a:cubicBezTo>
                <a:close/>
                <a:moveTo>
                  <a:pt x="371209" y="0"/>
                </a:moveTo>
                <a:cubicBezTo>
                  <a:pt x="576222" y="0"/>
                  <a:pt x="742418" y="166196"/>
                  <a:pt x="742418" y="371209"/>
                </a:cubicBezTo>
                <a:cubicBezTo>
                  <a:pt x="742418" y="576222"/>
                  <a:pt x="576222" y="742418"/>
                  <a:pt x="371209" y="742418"/>
                </a:cubicBezTo>
                <a:cubicBezTo>
                  <a:pt x="166196" y="742418"/>
                  <a:pt x="0" y="576222"/>
                  <a:pt x="0" y="371209"/>
                </a:cubicBezTo>
                <a:cubicBezTo>
                  <a:pt x="0" y="166196"/>
                  <a:pt x="166196" y="0"/>
                  <a:pt x="371209"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cs typeface="+mn-ea"/>
              <a:sym typeface="+mn-lt"/>
            </a:endParaRPr>
          </a:p>
        </p:txBody>
      </p:sp>
      <p:sp>
        <p:nvSpPr>
          <p:cNvPr id="11" name="KSO_Shape">
            <a:extLst>
              <a:ext uri="{FF2B5EF4-FFF2-40B4-BE49-F238E27FC236}">
                <a16:creationId xmlns:a16="http://schemas.microsoft.com/office/drawing/2014/main" xmlns="" id="{44625D86-4739-42AC-A413-F39884A49267}"/>
              </a:ext>
            </a:extLst>
          </p:cNvPr>
          <p:cNvSpPr>
            <a:spLocks noChangeAspect="1"/>
          </p:cNvSpPr>
          <p:nvPr/>
        </p:nvSpPr>
        <p:spPr>
          <a:xfrm>
            <a:off x="8285482" y="5150793"/>
            <a:ext cx="360000" cy="360000"/>
          </a:xfrm>
          <a:custGeom>
            <a:avLst/>
            <a:gdLst>
              <a:gd name="connsiteX0" fmla="*/ 424729 w 742418"/>
              <a:gd name="connsiteY0" fmla="*/ 206218 h 742418"/>
              <a:gd name="connsiteX1" fmla="*/ 450641 w 742418"/>
              <a:gd name="connsiteY1" fmla="*/ 216951 h 742418"/>
              <a:gd name="connsiteX2" fmla="*/ 574959 w 742418"/>
              <a:gd name="connsiteY2" fmla="*/ 341269 h 742418"/>
              <a:gd name="connsiteX3" fmla="*/ 579768 w 742418"/>
              <a:gd name="connsiteY3" fmla="*/ 347074 h 742418"/>
              <a:gd name="connsiteX4" fmla="*/ 580353 w 742418"/>
              <a:gd name="connsiteY4" fmla="*/ 348130 h 742418"/>
              <a:gd name="connsiteX5" fmla="*/ 582691 w 742418"/>
              <a:gd name="connsiteY5" fmla="*/ 352485 h 742418"/>
              <a:gd name="connsiteX6" fmla="*/ 586400 w 742418"/>
              <a:gd name="connsiteY6" fmla="*/ 371153 h 742418"/>
              <a:gd name="connsiteX7" fmla="*/ 582691 w 742418"/>
              <a:gd name="connsiteY7" fmla="*/ 389821 h 742418"/>
              <a:gd name="connsiteX8" fmla="*/ 581273 w 742418"/>
              <a:gd name="connsiteY8" fmla="*/ 393115 h 742418"/>
              <a:gd name="connsiteX9" fmla="*/ 579386 w 742418"/>
              <a:gd name="connsiteY9" fmla="*/ 395514 h 742418"/>
              <a:gd name="connsiteX10" fmla="*/ 573943 w 742418"/>
              <a:gd name="connsiteY10" fmla="*/ 401149 h 742418"/>
              <a:gd name="connsiteX11" fmla="*/ 449625 w 742418"/>
              <a:gd name="connsiteY11" fmla="*/ 525467 h 742418"/>
              <a:gd name="connsiteX12" fmla="*/ 397801 w 742418"/>
              <a:gd name="connsiteY12" fmla="*/ 525467 h 742418"/>
              <a:gd name="connsiteX13" fmla="*/ 397801 w 742418"/>
              <a:gd name="connsiteY13" fmla="*/ 473643 h 742418"/>
              <a:gd name="connsiteX14" fmla="*/ 462843 w 742418"/>
              <a:gd name="connsiteY14" fmla="*/ 408602 h 742418"/>
              <a:gd name="connsiteX15" fmla="*/ 192664 w 742418"/>
              <a:gd name="connsiteY15" fmla="*/ 408602 h 742418"/>
              <a:gd name="connsiteX16" fmla="*/ 156019 w 742418"/>
              <a:gd name="connsiteY16" fmla="*/ 371957 h 742418"/>
              <a:gd name="connsiteX17" fmla="*/ 192664 w 742418"/>
              <a:gd name="connsiteY17" fmla="*/ 335311 h 742418"/>
              <a:gd name="connsiteX18" fmla="*/ 465353 w 742418"/>
              <a:gd name="connsiteY18" fmla="*/ 335311 h 742418"/>
              <a:gd name="connsiteX19" fmla="*/ 398817 w 742418"/>
              <a:gd name="connsiteY19" fmla="*/ 268775 h 742418"/>
              <a:gd name="connsiteX20" fmla="*/ 398817 w 742418"/>
              <a:gd name="connsiteY20" fmla="*/ 216951 h 742418"/>
              <a:gd name="connsiteX21" fmla="*/ 424729 w 742418"/>
              <a:gd name="connsiteY21" fmla="*/ 206218 h 742418"/>
              <a:gd name="connsiteX22" fmla="*/ 371209 w 742418"/>
              <a:gd name="connsiteY22" fmla="*/ 67983 h 742418"/>
              <a:gd name="connsiteX23" fmla="*/ 67983 w 742418"/>
              <a:gd name="connsiteY23" fmla="*/ 371209 h 742418"/>
              <a:gd name="connsiteX24" fmla="*/ 371209 w 742418"/>
              <a:gd name="connsiteY24" fmla="*/ 674435 h 742418"/>
              <a:gd name="connsiteX25" fmla="*/ 674435 w 742418"/>
              <a:gd name="connsiteY25" fmla="*/ 371209 h 742418"/>
              <a:gd name="connsiteX26" fmla="*/ 371209 w 742418"/>
              <a:gd name="connsiteY26" fmla="*/ 67983 h 742418"/>
              <a:gd name="connsiteX27" fmla="*/ 371209 w 742418"/>
              <a:gd name="connsiteY27" fmla="*/ 0 h 742418"/>
              <a:gd name="connsiteX28" fmla="*/ 742418 w 742418"/>
              <a:gd name="connsiteY28" fmla="*/ 371209 h 742418"/>
              <a:gd name="connsiteX29" fmla="*/ 371209 w 742418"/>
              <a:gd name="connsiteY29" fmla="*/ 742418 h 742418"/>
              <a:gd name="connsiteX30" fmla="*/ 0 w 742418"/>
              <a:gd name="connsiteY30" fmla="*/ 371209 h 742418"/>
              <a:gd name="connsiteX31" fmla="*/ 371209 w 742418"/>
              <a:gd name="connsiteY31" fmla="*/ 0 h 742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42418" h="742418">
                <a:moveTo>
                  <a:pt x="424729" y="206218"/>
                </a:moveTo>
                <a:cubicBezTo>
                  <a:pt x="434107" y="206218"/>
                  <a:pt x="443486" y="209796"/>
                  <a:pt x="450641" y="216951"/>
                </a:cubicBezTo>
                <a:lnTo>
                  <a:pt x="574959" y="341269"/>
                </a:lnTo>
                <a:cubicBezTo>
                  <a:pt x="576748" y="343058"/>
                  <a:pt x="578358" y="345008"/>
                  <a:pt x="579768" y="347074"/>
                </a:cubicBezTo>
                <a:lnTo>
                  <a:pt x="580353" y="348130"/>
                </a:lnTo>
                <a:lnTo>
                  <a:pt x="582691" y="352485"/>
                </a:lnTo>
                <a:cubicBezTo>
                  <a:pt x="585033" y="357814"/>
                  <a:pt x="586400" y="364238"/>
                  <a:pt x="586400" y="371153"/>
                </a:cubicBezTo>
                <a:cubicBezTo>
                  <a:pt x="586400" y="378068"/>
                  <a:pt x="585033" y="384492"/>
                  <a:pt x="582691" y="389821"/>
                </a:cubicBezTo>
                <a:lnTo>
                  <a:pt x="581273" y="393115"/>
                </a:lnTo>
                <a:lnTo>
                  <a:pt x="579386" y="395514"/>
                </a:lnTo>
                <a:cubicBezTo>
                  <a:pt x="577705" y="397433"/>
                  <a:pt x="575732" y="399361"/>
                  <a:pt x="573943" y="401149"/>
                </a:cubicBezTo>
                <a:lnTo>
                  <a:pt x="449625" y="525467"/>
                </a:lnTo>
                <a:cubicBezTo>
                  <a:pt x="435314" y="539778"/>
                  <a:pt x="412112" y="539778"/>
                  <a:pt x="397801" y="525467"/>
                </a:cubicBezTo>
                <a:cubicBezTo>
                  <a:pt x="383490" y="511156"/>
                  <a:pt x="383490" y="487954"/>
                  <a:pt x="397801" y="473643"/>
                </a:cubicBezTo>
                <a:lnTo>
                  <a:pt x="462843" y="408602"/>
                </a:lnTo>
                <a:lnTo>
                  <a:pt x="192664" y="408602"/>
                </a:lnTo>
                <a:cubicBezTo>
                  <a:pt x="172426" y="408602"/>
                  <a:pt x="156019" y="392195"/>
                  <a:pt x="156019" y="371957"/>
                </a:cubicBezTo>
                <a:cubicBezTo>
                  <a:pt x="156019" y="351718"/>
                  <a:pt x="172426" y="335311"/>
                  <a:pt x="192664" y="335311"/>
                </a:cubicBezTo>
                <a:lnTo>
                  <a:pt x="465353" y="335311"/>
                </a:lnTo>
                <a:lnTo>
                  <a:pt x="398817" y="268775"/>
                </a:lnTo>
                <a:cubicBezTo>
                  <a:pt x="384506" y="254464"/>
                  <a:pt x="384506" y="231262"/>
                  <a:pt x="398817" y="216951"/>
                </a:cubicBezTo>
                <a:cubicBezTo>
                  <a:pt x="405972" y="209796"/>
                  <a:pt x="415351" y="206218"/>
                  <a:pt x="424729" y="206218"/>
                </a:cubicBezTo>
                <a:close/>
                <a:moveTo>
                  <a:pt x="371209" y="67983"/>
                </a:moveTo>
                <a:cubicBezTo>
                  <a:pt x="203742" y="67983"/>
                  <a:pt x="67983" y="203742"/>
                  <a:pt x="67983" y="371209"/>
                </a:cubicBezTo>
                <a:cubicBezTo>
                  <a:pt x="67983" y="538676"/>
                  <a:pt x="203742" y="674435"/>
                  <a:pt x="371209" y="674435"/>
                </a:cubicBezTo>
                <a:cubicBezTo>
                  <a:pt x="538676" y="674435"/>
                  <a:pt x="674435" y="538676"/>
                  <a:pt x="674435" y="371209"/>
                </a:cubicBezTo>
                <a:cubicBezTo>
                  <a:pt x="674435" y="203742"/>
                  <a:pt x="538676" y="67983"/>
                  <a:pt x="371209" y="67983"/>
                </a:cubicBezTo>
                <a:close/>
                <a:moveTo>
                  <a:pt x="371209" y="0"/>
                </a:moveTo>
                <a:cubicBezTo>
                  <a:pt x="576222" y="0"/>
                  <a:pt x="742418" y="166196"/>
                  <a:pt x="742418" y="371209"/>
                </a:cubicBezTo>
                <a:cubicBezTo>
                  <a:pt x="742418" y="576222"/>
                  <a:pt x="576222" y="742418"/>
                  <a:pt x="371209" y="742418"/>
                </a:cubicBezTo>
                <a:cubicBezTo>
                  <a:pt x="166196" y="742418"/>
                  <a:pt x="0" y="576222"/>
                  <a:pt x="0" y="371209"/>
                </a:cubicBezTo>
                <a:cubicBezTo>
                  <a:pt x="0" y="166196"/>
                  <a:pt x="166196" y="0"/>
                  <a:pt x="371209"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cs typeface="+mn-ea"/>
              <a:sym typeface="+mn-lt"/>
            </a:endParaRPr>
          </a:p>
        </p:txBody>
      </p:sp>
      <p:sp>
        <p:nvSpPr>
          <p:cNvPr id="12" name="TextBox 23">
            <a:extLst>
              <a:ext uri="{FF2B5EF4-FFF2-40B4-BE49-F238E27FC236}">
                <a16:creationId xmlns:a16="http://schemas.microsoft.com/office/drawing/2014/main" xmlns="" id="{8EC952B7-A760-408C-9AF2-A657C719A677}"/>
              </a:ext>
            </a:extLst>
          </p:cNvPr>
          <p:cNvSpPr txBox="1"/>
          <p:nvPr/>
        </p:nvSpPr>
        <p:spPr>
          <a:xfrm>
            <a:off x="9037770" y="1611584"/>
            <a:ext cx="2666557" cy="726353"/>
          </a:xfrm>
          <a:prstGeom prst="rect">
            <a:avLst/>
          </a:prstGeom>
          <a:noFill/>
        </p:spPr>
        <p:txBody>
          <a:bodyPr wrap="square" lIns="0" tIns="0" rIns="0" bIns="0" rtlCol="0" anchor="t">
            <a:spAutoFit/>
          </a:bodyPr>
          <a:lstStyle/>
          <a:p>
            <a:pPr>
              <a:spcBef>
                <a:spcPct val="20000"/>
              </a:spcBef>
              <a:defRPr/>
            </a:pPr>
            <a:r>
              <a:rPr lang="zh-CN" altLang="en-US" sz="1600" b="1" dirty="0">
                <a:solidFill>
                  <a:schemeClr val="bg1">
                    <a:lumMod val="50000"/>
                  </a:schemeClr>
                </a:solidFill>
                <a:cs typeface="+mn-ea"/>
                <a:sym typeface="+mn-lt"/>
              </a:rPr>
              <a:t>添加文字内容</a:t>
            </a:r>
            <a:r>
              <a:rPr lang="en-US" sz="1600" b="1" dirty="0">
                <a:solidFill>
                  <a:schemeClr val="bg1">
                    <a:lumMod val="50000"/>
                  </a:schemeClr>
                </a:solidFill>
                <a:cs typeface="+mn-ea"/>
                <a:sym typeface="+mn-lt"/>
              </a:rPr>
              <a:t> </a:t>
            </a:r>
          </a:p>
          <a:p>
            <a:pPr>
              <a:lnSpc>
                <a:spcPct val="130000"/>
              </a:lnSpc>
            </a:pPr>
            <a:r>
              <a:rPr lang="zh-CN" altLang="en-US" sz="1200" dirty="0">
                <a:solidFill>
                  <a:schemeClr val="bg1">
                    <a:lumMod val="50000"/>
                  </a:schemeClr>
                </a:solidFill>
                <a:cs typeface="+mn-ea"/>
                <a:sym typeface="+mn-lt"/>
              </a:rPr>
              <a:t>单击输入标题内容单击输入标题内容单击输入标题内容单击输入标题内容</a:t>
            </a:r>
            <a:endParaRPr lang="en-US" altLang="zh-CN" sz="1200" dirty="0">
              <a:solidFill>
                <a:schemeClr val="bg1">
                  <a:lumMod val="50000"/>
                </a:schemeClr>
              </a:solidFill>
              <a:cs typeface="+mn-ea"/>
              <a:sym typeface="+mn-lt"/>
            </a:endParaRPr>
          </a:p>
        </p:txBody>
      </p:sp>
      <p:sp>
        <p:nvSpPr>
          <p:cNvPr id="13" name="TextBox 23">
            <a:extLst>
              <a:ext uri="{FF2B5EF4-FFF2-40B4-BE49-F238E27FC236}">
                <a16:creationId xmlns:a16="http://schemas.microsoft.com/office/drawing/2014/main" xmlns="" id="{13E2D325-636B-4F7A-BB6C-03392CBE531C}"/>
              </a:ext>
            </a:extLst>
          </p:cNvPr>
          <p:cNvSpPr txBox="1"/>
          <p:nvPr/>
        </p:nvSpPr>
        <p:spPr>
          <a:xfrm>
            <a:off x="9037770" y="2732934"/>
            <a:ext cx="2666557" cy="726353"/>
          </a:xfrm>
          <a:prstGeom prst="rect">
            <a:avLst/>
          </a:prstGeom>
          <a:noFill/>
        </p:spPr>
        <p:txBody>
          <a:bodyPr wrap="square" lIns="0" tIns="0" rIns="0" bIns="0" rtlCol="0" anchor="t">
            <a:spAutoFit/>
          </a:bodyPr>
          <a:lstStyle/>
          <a:p>
            <a:pPr>
              <a:spcBef>
                <a:spcPct val="20000"/>
              </a:spcBef>
              <a:defRPr/>
            </a:pPr>
            <a:r>
              <a:rPr lang="zh-CN" altLang="en-US" sz="1600" b="1" dirty="0">
                <a:solidFill>
                  <a:schemeClr val="bg1">
                    <a:lumMod val="50000"/>
                  </a:schemeClr>
                </a:solidFill>
                <a:cs typeface="+mn-ea"/>
                <a:sym typeface="+mn-lt"/>
              </a:rPr>
              <a:t>添加文字内容</a:t>
            </a:r>
            <a:r>
              <a:rPr lang="en-US" sz="1600" b="1" dirty="0">
                <a:solidFill>
                  <a:schemeClr val="bg1">
                    <a:lumMod val="50000"/>
                  </a:schemeClr>
                </a:solidFill>
                <a:cs typeface="+mn-ea"/>
                <a:sym typeface="+mn-lt"/>
              </a:rPr>
              <a:t> </a:t>
            </a:r>
          </a:p>
          <a:p>
            <a:pPr>
              <a:lnSpc>
                <a:spcPct val="130000"/>
              </a:lnSpc>
            </a:pPr>
            <a:r>
              <a:rPr lang="zh-CN" altLang="en-US" sz="1200" dirty="0">
                <a:solidFill>
                  <a:schemeClr val="bg1">
                    <a:lumMod val="50000"/>
                  </a:schemeClr>
                </a:solidFill>
                <a:cs typeface="+mn-ea"/>
                <a:sym typeface="+mn-lt"/>
              </a:rPr>
              <a:t>单击输入标题内容单击输入标题内容单击输入标题内容单击输入标题内容</a:t>
            </a:r>
            <a:endParaRPr lang="en-US" altLang="zh-CN" sz="1200" dirty="0">
              <a:solidFill>
                <a:schemeClr val="bg1">
                  <a:lumMod val="50000"/>
                </a:schemeClr>
              </a:solidFill>
              <a:cs typeface="+mn-ea"/>
              <a:sym typeface="+mn-lt"/>
            </a:endParaRPr>
          </a:p>
        </p:txBody>
      </p:sp>
      <p:sp>
        <p:nvSpPr>
          <p:cNvPr id="14" name="TextBox 23">
            <a:extLst>
              <a:ext uri="{FF2B5EF4-FFF2-40B4-BE49-F238E27FC236}">
                <a16:creationId xmlns:a16="http://schemas.microsoft.com/office/drawing/2014/main" xmlns="" id="{82706B02-4FFD-4F32-8CA5-06C1CBBFD718}"/>
              </a:ext>
            </a:extLst>
          </p:cNvPr>
          <p:cNvSpPr txBox="1"/>
          <p:nvPr/>
        </p:nvSpPr>
        <p:spPr>
          <a:xfrm>
            <a:off x="9037770" y="3862680"/>
            <a:ext cx="2666557" cy="726353"/>
          </a:xfrm>
          <a:prstGeom prst="rect">
            <a:avLst/>
          </a:prstGeom>
          <a:noFill/>
        </p:spPr>
        <p:txBody>
          <a:bodyPr wrap="square" lIns="0" tIns="0" rIns="0" bIns="0" rtlCol="0" anchor="t">
            <a:spAutoFit/>
          </a:bodyPr>
          <a:lstStyle/>
          <a:p>
            <a:pPr>
              <a:spcBef>
                <a:spcPct val="20000"/>
              </a:spcBef>
              <a:defRPr/>
            </a:pPr>
            <a:r>
              <a:rPr lang="zh-CN" altLang="en-US" sz="1600" b="1" dirty="0">
                <a:solidFill>
                  <a:schemeClr val="bg1">
                    <a:lumMod val="50000"/>
                  </a:schemeClr>
                </a:solidFill>
                <a:cs typeface="+mn-ea"/>
                <a:sym typeface="+mn-lt"/>
              </a:rPr>
              <a:t>添加文字内容</a:t>
            </a:r>
            <a:r>
              <a:rPr lang="en-US" sz="1600" b="1" dirty="0">
                <a:solidFill>
                  <a:schemeClr val="bg1">
                    <a:lumMod val="50000"/>
                  </a:schemeClr>
                </a:solidFill>
                <a:cs typeface="+mn-ea"/>
                <a:sym typeface="+mn-lt"/>
              </a:rPr>
              <a:t> </a:t>
            </a:r>
          </a:p>
          <a:p>
            <a:pPr>
              <a:lnSpc>
                <a:spcPct val="130000"/>
              </a:lnSpc>
            </a:pPr>
            <a:r>
              <a:rPr lang="zh-CN" altLang="en-US" sz="1200" dirty="0">
                <a:solidFill>
                  <a:schemeClr val="bg1">
                    <a:lumMod val="50000"/>
                  </a:schemeClr>
                </a:solidFill>
                <a:cs typeface="+mn-ea"/>
                <a:sym typeface="+mn-lt"/>
              </a:rPr>
              <a:t>单击输入标题内容单击输入标题内容单击输入标题内容单击输入标题内容</a:t>
            </a:r>
            <a:endParaRPr lang="en-US" altLang="zh-CN" sz="1200" dirty="0">
              <a:solidFill>
                <a:schemeClr val="bg1">
                  <a:lumMod val="50000"/>
                </a:schemeClr>
              </a:solidFill>
              <a:cs typeface="+mn-ea"/>
              <a:sym typeface="+mn-lt"/>
            </a:endParaRPr>
          </a:p>
        </p:txBody>
      </p:sp>
      <p:sp>
        <p:nvSpPr>
          <p:cNvPr id="15" name="TextBox 23">
            <a:extLst>
              <a:ext uri="{FF2B5EF4-FFF2-40B4-BE49-F238E27FC236}">
                <a16:creationId xmlns:a16="http://schemas.microsoft.com/office/drawing/2014/main" xmlns="" id="{8EA6D028-474C-4FA6-A37A-32EC97C6796E}"/>
              </a:ext>
            </a:extLst>
          </p:cNvPr>
          <p:cNvSpPr txBox="1"/>
          <p:nvPr/>
        </p:nvSpPr>
        <p:spPr>
          <a:xfrm>
            <a:off x="9037770" y="4986532"/>
            <a:ext cx="2666557" cy="726353"/>
          </a:xfrm>
          <a:prstGeom prst="rect">
            <a:avLst/>
          </a:prstGeom>
          <a:noFill/>
        </p:spPr>
        <p:txBody>
          <a:bodyPr wrap="square" lIns="0" tIns="0" rIns="0" bIns="0" rtlCol="0" anchor="t">
            <a:spAutoFit/>
          </a:bodyPr>
          <a:lstStyle/>
          <a:p>
            <a:pPr>
              <a:spcBef>
                <a:spcPct val="20000"/>
              </a:spcBef>
              <a:defRPr/>
            </a:pPr>
            <a:r>
              <a:rPr lang="zh-CN" altLang="en-US" sz="1600" b="1" dirty="0">
                <a:solidFill>
                  <a:schemeClr val="bg1">
                    <a:lumMod val="50000"/>
                  </a:schemeClr>
                </a:solidFill>
                <a:cs typeface="+mn-ea"/>
                <a:sym typeface="+mn-lt"/>
              </a:rPr>
              <a:t>添加文字内容</a:t>
            </a:r>
            <a:r>
              <a:rPr lang="en-US" sz="1600" b="1" dirty="0">
                <a:solidFill>
                  <a:schemeClr val="bg1">
                    <a:lumMod val="50000"/>
                  </a:schemeClr>
                </a:solidFill>
                <a:cs typeface="+mn-ea"/>
                <a:sym typeface="+mn-lt"/>
              </a:rPr>
              <a:t> </a:t>
            </a:r>
          </a:p>
          <a:p>
            <a:pPr>
              <a:lnSpc>
                <a:spcPct val="130000"/>
              </a:lnSpc>
            </a:pPr>
            <a:r>
              <a:rPr lang="zh-CN" altLang="en-US" sz="1200" dirty="0">
                <a:solidFill>
                  <a:schemeClr val="bg1">
                    <a:lumMod val="50000"/>
                  </a:schemeClr>
                </a:solidFill>
                <a:cs typeface="+mn-ea"/>
                <a:sym typeface="+mn-lt"/>
              </a:rPr>
              <a:t>单击输入标题内容单击输入标题内容单击输入标题内容单击输入标题内容</a:t>
            </a:r>
            <a:endParaRPr lang="en-US" altLang="zh-CN" sz="1200" dirty="0">
              <a:solidFill>
                <a:schemeClr val="bg1">
                  <a:lumMod val="50000"/>
                </a:schemeClr>
              </a:solidFill>
              <a:cs typeface="+mn-ea"/>
              <a:sym typeface="+mn-lt"/>
            </a:endParaRPr>
          </a:p>
        </p:txBody>
      </p:sp>
      <p:grpSp>
        <p:nvGrpSpPr>
          <p:cNvPr id="16" name="组合 15">
            <a:extLst>
              <a:ext uri="{FF2B5EF4-FFF2-40B4-BE49-F238E27FC236}">
                <a16:creationId xmlns:a16="http://schemas.microsoft.com/office/drawing/2014/main" xmlns="" id="{24222F19-A5B9-8B43-8138-3DF83CC3B8A3}"/>
              </a:ext>
            </a:extLst>
          </p:cNvPr>
          <p:cNvGrpSpPr/>
          <p:nvPr/>
        </p:nvGrpSpPr>
        <p:grpSpPr>
          <a:xfrm>
            <a:off x="310651" y="243321"/>
            <a:ext cx="11558524" cy="414421"/>
            <a:chOff x="310651" y="243321"/>
            <a:chExt cx="11558524" cy="414421"/>
          </a:xfrm>
        </p:grpSpPr>
        <p:sp>
          <p:nvSpPr>
            <p:cNvPr id="17" name="文本框 16">
              <a:extLst>
                <a:ext uri="{FF2B5EF4-FFF2-40B4-BE49-F238E27FC236}">
                  <a16:creationId xmlns:a16="http://schemas.microsoft.com/office/drawing/2014/main" xmlns="" id="{60DF3BFF-44E6-DE45-8A03-A095DFBC88A1}"/>
                </a:ext>
              </a:extLst>
            </p:cNvPr>
            <p:cNvSpPr txBox="1"/>
            <p:nvPr/>
          </p:nvSpPr>
          <p:spPr>
            <a:xfrm>
              <a:off x="896991" y="243321"/>
              <a:ext cx="3259005" cy="400110"/>
            </a:xfrm>
            <a:prstGeom prst="rect">
              <a:avLst/>
            </a:prstGeom>
            <a:noFill/>
          </p:spPr>
          <p:txBody>
            <a:bodyPr wrap="square" rtlCol="0">
              <a:spAutoFit/>
            </a:bodyPr>
            <a:lstStyle/>
            <a:p>
              <a:r>
                <a:rPr lang="zh-CN" altLang="en-US" sz="2000" dirty="0">
                  <a:solidFill>
                    <a:schemeClr val="tx1">
                      <a:lumMod val="65000"/>
                      <a:lumOff val="35000"/>
                    </a:schemeClr>
                  </a:solidFill>
                  <a:cs typeface="+mn-ea"/>
                  <a:sym typeface="+mn-lt"/>
                </a:rPr>
                <a:t>请输入标题内容</a:t>
              </a:r>
            </a:p>
          </p:txBody>
        </p:sp>
        <p:sp>
          <p:nvSpPr>
            <p:cNvPr id="18" name="矩形 17">
              <a:extLst>
                <a:ext uri="{FF2B5EF4-FFF2-40B4-BE49-F238E27FC236}">
                  <a16:creationId xmlns:a16="http://schemas.microsoft.com/office/drawing/2014/main" xmlns="" id="{B9BF8BCE-20AA-314B-A3A5-32904235722D}"/>
                </a:ext>
              </a:extLst>
            </p:cNvPr>
            <p:cNvSpPr/>
            <p:nvPr/>
          </p:nvSpPr>
          <p:spPr>
            <a:xfrm>
              <a:off x="310651" y="282756"/>
              <a:ext cx="395932" cy="360675"/>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19" name="矩形 18">
              <a:extLst>
                <a:ext uri="{FF2B5EF4-FFF2-40B4-BE49-F238E27FC236}">
                  <a16:creationId xmlns:a16="http://schemas.microsoft.com/office/drawing/2014/main" xmlns="" id="{D43A454E-9CAD-3240-8DCF-2B8798BC2B56}"/>
                </a:ext>
              </a:extLst>
            </p:cNvPr>
            <p:cNvSpPr/>
            <p:nvPr/>
          </p:nvSpPr>
          <p:spPr>
            <a:xfrm>
              <a:off x="11515216" y="297066"/>
              <a:ext cx="353959" cy="360676"/>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grpSp>
    </p:spTree>
    <p:extLst>
      <p:ext uri="{BB962C8B-B14F-4D97-AF65-F5344CB8AC3E}">
        <p14:creationId xmlns:p14="http://schemas.microsoft.com/office/powerpoint/2010/main" val="27262610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5639314B-87CC-F843-AE4B-E4AD29D50127}"/>
              </a:ext>
            </a:extLst>
          </p:cNvPr>
          <p:cNvSpPr/>
          <p:nvPr/>
        </p:nvSpPr>
        <p:spPr>
          <a:xfrm>
            <a:off x="0" y="0"/>
            <a:ext cx="12192000" cy="6858000"/>
          </a:xfrm>
          <a:prstGeom prst="rect">
            <a:avLst/>
          </a:prstGeom>
          <a:blipFill>
            <a:blip r:embed="rId6"/>
            <a:srcRect/>
            <a:stretch>
              <a:fillRect t="-871" b="-87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3" name="矩形 2">
            <a:extLst>
              <a:ext uri="{FF2B5EF4-FFF2-40B4-BE49-F238E27FC236}">
                <a16:creationId xmlns:a16="http://schemas.microsoft.com/office/drawing/2014/main" xmlns="" id="{56212D24-9F4C-D045-A1D6-8A7D6F946790}"/>
              </a:ext>
            </a:extLst>
          </p:cNvPr>
          <p:cNvSpPr/>
          <p:nvPr/>
        </p:nvSpPr>
        <p:spPr>
          <a:xfrm>
            <a:off x="2127883" y="1911927"/>
            <a:ext cx="8540117" cy="3546763"/>
          </a:xfrm>
          <a:prstGeom prst="rect">
            <a:avLst/>
          </a:prstGeom>
          <a:solidFill>
            <a:schemeClr val="bg1"/>
          </a:solidFill>
          <a:ln>
            <a:noFill/>
          </a:ln>
          <a:effectLst>
            <a:outerShdw blurRad="419100" sx="102000" sy="102000" algn="ctr"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4" name="矩形 3">
            <a:extLst>
              <a:ext uri="{FF2B5EF4-FFF2-40B4-BE49-F238E27FC236}">
                <a16:creationId xmlns:a16="http://schemas.microsoft.com/office/drawing/2014/main" xmlns="" id="{885C2E76-D145-CD4A-8B1C-3D12E8B277B3}"/>
              </a:ext>
            </a:extLst>
          </p:cNvPr>
          <p:cNvSpPr/>
          <p:nvPr/>
        </p:nvSpPr>
        <p:spPr>
          <a:xfrm>
            <a:off x="5369293" y="957794"/>
            <a:ext cx="2057296" cy="1866704"/>
          </a:xfrm>
          <a:prstGeom prst="rect">
            <a:avLst/>
          </a:prstGeom>
          <a:solidFill>
            <a:srgbClr val="C7AF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5" name="PA-文本框 4">
            <a:extLst>
              <a:ext uri="{FF2B5EF4-FFF2-40B4-BE49-F238E27FC236}">
                <a16:creationId xmlns:a16="http://schemas.microsoft.com/office/drawing/2014/main" xmlns="" id="{6D668118-FEFF-FD42-8E43-171EFA6CCF2B}"/>
              </a:ext>
            </a:extLst>
          </p:cNvPr>
          <p:cNvSpPr txBox="1"/>
          <p:nvPr>
            <p:custDataLst>
              <p:tags r:id="rId1"/>
            </p:custDataLst>
          </p:nvPr>
        </p:nvSpPr>
        <p:spPr>
          <a:xfrm>
            <a:off x="5572905" y="1206832"/>
            <a:ext cx="1853684" cy="1015663"/>
          </a:xfrm>
          <a:prstGeom prst="rect">
            <a:avLst/>
          </a:prstGeom>
          <a:noFill/>
        </p:spPr>
        <p:txBody>
          <a:bodyPr wrap="square" rtlCol="0">
            <a:spAutoFit/>
          </a:bodyPr>
          <a:lstStyle/>
          <a:p>
            <a:pPr algn="ctr"/>
            <a:r>
              <a:rPr lang="en-US" altLang="zh-CN" sz="6000" dirty="0">
                <a:solidFill>
                  <a:schemeClr val="bg1"/>
                </a:solidFill>
                <a:cs typeface="+mn-ea"/>
                <a:sym typeface="+mn-lt"/>
              </a:rPr>
              <a:t>03</a:t>
            </a:r>
            <a:endParaRPr lang="zh-CN" altLang="en-US" sz="6000" dirty="0">
              <a:solidFill>
                <a:schemeClr val="bg1"/>
              </a:solidFill>
              <a:cs typeface="+mn-ea"/>
              <a:sym typeface="+mn-lt"/>
            </a:endParaRPr>
          </a:p>
        </p:txBody>
      </p:sp>
      <p:sp>
        <p:nvSpPr>
          <p:cNvPr id="6" name="PA-文本框 5">
            <a:extLst>
              <a:ext uri="{FF2B5EF4-FFF2-40B4-BE49-F238E27FC236}">
                <a16:creationId xmlns:a16="http://schemas.microsoft.com/office/drawing/2014/main" xmlns="" id="{4BCCF4AC-E1A1-104C-8C8A-88C1AED2CB9F}"/>
              </a:ext>
            </a:extLst>
          </p:cNvPr>
          <p:cNvSpPr txBox="1"/>
          <p:nvPr>
            <p:custDataLst>
              <p:tags r:id="rId2"/>
            </p:custDataLst>
          </p:nvPr>
        </p:nvSpPr>
        <p:spPr>
          <a:xfrm>
            <a:off x="6019196" y="2117969"/>
            <a:ext cx="921398" cy="400110"/>
          </a:xfrm>
          <a:prstGeom prst="rect">
            <a:avLst/>
          </a:prstGeom>
          <a:noFill/>
        </p:spPr>
        <p:txBody>
          <a:bodyPr wrap="square" rtlCol="0">
            <a:spAutoFit/>
          </a:bodyPr>
          <a:lstStyle/>
          <a:p>
            <a:pPr algn="dist"/>
            <a:r>
              <a:rPr lang="en-US" altLang="zh-CN" sz="2000">
                <a:solidFill>
                  <a:schemeClr val="bg1"/>
                </a:solidFill>
                <a:cs typeface="+mn-ea"/>
                <a:sym typeface="+mn-lt"/>
              </a:rPr>
              <a:t>PART</a:t>
            </a:r>
            <a:endParaRPr lang="zh-CN" altLang="en-US" sz="2000" dirty="0">
              <a:solidFill>
                <a:schemeClr val="bg1"/>
              </a:solidFill>
              <a:cs typeface="+mn-ea"/>
              <a:sym typeface="+mn-lt"/>
            </a:endParaRPr>
          </a:p>
        </p:txBody>
      </p:sp>
      <p:sp>
        <p:nvSpPr>
          <p:cNvPr id="7" name="文本框 6">
            <a:extLst>
              <a:ext uri="{FF2B5EF4-FFF2-40B4-BE49-F238E27FC236}">
                <a16:creationId xmlns:a16="http://schemas.microsoft.com/office/drawing/2014/main" xmlns="" id="{A3858A2B-64DE-B340-8693-6CB3EA350461}"/>
              </a:ext>
            </a:extLst>
          </p:cNvPr>
          <p:cNvSpPr txBox="1"/>
          <p:nvPr/>
        </p:nvSpPr>
        <p:spPr>
          <a:xfrm>
            <a:off x="4198089" y="3788288"/>
            <a:ext cx="4394215" cy="338554"/>
          </a:xfrm>
          <a:prstGeom prst="rect">
            <a:avLst/>
          </a:prstGeom>
          <a:noFill/>
        </p:spPr>
        <p:txBody>
          <a:bodyPr wrap="square" rtlCol="0">
            <a:spAutoFit/>
          </a:bodyPr>
          <a:lstStyle/>
          <a:p>
            <a:pPr algn="ctr"/>
            <a:r>
              <a:rPr lang="en-US" altLang="zh-CN" sz="1600" dirty="0">
                <a:solidFill>
                  <a:schemeClr val="accent1"/>
                </a:solidFill>
                <a:cs typeface="+mn-ea"/>
                <a:sym typeface="+mn-lt"/>
              </a:rPr>
              <a:t>PLEASE ADD YOUR TITTLE HERE</a:t>
            </a:r>
            <a:endParaRPr lang="zh-CN" altLang="en-US" sz="1600" dirty="0">
              <a:solidFill>
                <a:schemeClr val="accent1"/>
              </a:solidFill>
              <a:cs typeface="+mn-ea"/>
              <a:sym typeface="+mn-lt"/>
            </a:endParaRPr>
          </a:p>
        </p:txBody>
      </p:sp>
      <p:sp>
        <p:nvSpPr>
          <p:cNvPr id="8" name="PA-文本框 9">
            <a:extLst>
              <a:ext uri="{FF2B5EF4-FFF2-40B4-BE49-F238E27FC236}">
                <a16:creationId xmlns:a16="http://schemas.microsoft.com/office/drawing/2014/main" xmlns="" id="{36B84486-3A13-A64C-82E6-23803CEAA2D6}"/>
              </a:ext>
            </a:extLst>
          </p:cNvPr>
          <p:cNvSpPr txBox="1"/>
          <p:nvPr>
            <p:custDataLst>
              <p:tags r:id="rId3"/>
            </p:custDataLst>
          </p:nvPr>
        </p:nvSpPr>
        <p:spPr>
          <a:xfrm>
            <a:off x="3118676" y="4328227"/>
            <a:ext cx="6553039" cy="625171"/>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400" dirty="0">
                <a:solidFill>
                  <a:schemeClr val="bg1">
                    <a:lumMod val="50000"/>
                  </a:schemeClr>
                </a:solidFill>
                <a:latin typeface="+mn-lt"/>
                <a:ea typeface="+mn-ea"/>
                <a:cs typeface="+mn-ea"/>
                <a:sym typeface="+mn-lt"/>
              </a:rPr>
              <a:t>您的内容打在这里，或者通过复制您的文本后，在此框中选择粘贴，并选择只保留文字。在此录入上述图表的综合描述说明。</a:t>
            </a:r>
          </a:p>
        </p:txBody>
      </p:sp>
      <p:sp>
        <p:nvSpPr>
          <p:cNvPr id="9" name="文本框 8">
            <a:extLst>
              <a:ext uri="{FF2B5EF4-FFF2-40B4-BE49-F238E27FC236}">
                <a16:creationId xmlns:a16="http://schemas.microsoft.com/office/drawing/2014/main" xmlns="" id="{38B12FE2-DD90-6E4A-B798-CF85BCF90698}"/>
              </a:ext>
            </a:extLst>
          </p:cNvPr>
          <p:cNvSpPr txBox="1"/>
          <p:nvPr/>
        </p:nvSpPr>
        <p:spPr>
          <a:xfrm>
            <a:off x="3332371" y="3073536"/>
            <a:ext cx="6197008" cy="707886"/>
          </a:xfrm>
          <a:prstGeom prst="rect">
            <a:avLst/>
          </a:prstGeom>
          <a:noFill/>
        </p:spPr>
        <p:txBody>
          <a:bodyPr wrap="square" rtlCol="0">
            <a:spAutoFit/>
          </a:bodyPr>
          <a:lstStyle/>
          <a:p>
            <a:pPr algn="ctr"/>
            <a:r>
              <a:rPr lang="zh-CN" altLang="en-US" sz="4000" b="1" dirty="0">
                <a:solidFill>
                  <a:schemeClr val="tx1">
                    <a:lumMod val="65000"/>
                    <a:lumOff val="35000"/>
                  </a:schemeClr>
                </a:solidFill>
                <a:cs typeface="+mn-ea"/>
                <a:sym typeface="+mn-lt"/>
              </a:rPr>
              <a:t>活动预期收益</a:t>
            </a:r>
          </a:p>
        </p:txBody>
      </p:sp>
    </p:spTree>
    <p:extLst>
      <p:ext uri="{BB962C8B-B14F-4D97-AF65-F5344CB8AC3E}">
        <p14:creationId xmlns:p14="http://schemas.microsoft.com/office/powerpoint/2010/main" val="33172270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150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a:extLst>
              <a:ext uri="{FF2B5EF4-FFF2-40B4-BE49-F238E27FC236}">
                <a16:creationId xmlns:a16="http://schemas.microsoft.com/office/drawing/2014/main" xmlns="" id="{96872C59-2DE5-D34C-8703-4E07CC10D0A5}"/>
              </a:ext>
            </a:extLst>
          </p:cNvPr>
          <p:cNvSpPr>
            <a:spLocks/>
          </p:cNvSpPr>
          <p:nvPr/>
        </p:nvSpPr>
        <p:spPr bwMode="auto">
          <a:xfrm>
            <a:off x="-1588" y="2159876"/>
            <a:ext cx="6289676" cy="4698123"/>
          </a:xfrm>
          <a:custGeom>
            <a:avLst/>
            <a:gdLst>
              <a:gd name="T0" fmla="*/ 0 w 3962"/>
              <a:gd name="T1" fmla="*/ 0 h 1945"/>
              <a:gd name="T2" fmla="*/ 2532 w 3962"/>
              <a:gd name="T3" fmla="*/ 0 h 1945"/>
              <a:gd name="T4" fmla="*/ 3962 w 3962"/>
              <a:gd name="T5" fmla="*/ 1945 h 1945"/>
              <a:gd name="T6" fmla="*/ 0 w 3962"/>
              <a:gd name="T7" fmla="*/ 1945 h 1945"/>
              <a:gd name="T8" fmla="*/ 0 w 3962"/>
              <a:gd name="T9" fmla="*/ 0 h 1945"/>
            </a:gdLst>
            <a:ahLst/>
            <a:cxnLst>
              <a:cxn ang="0">
                <a:pos x="T0" y="T1"/>
              </a:cxn>
              <a:cxn ang="0">
                <a:pos x="T2" y="T3"/>
              </a:cxn>
              <a:cxn ang="0">
                <a:pos x="T4" y="T5"/>
              </a:cxn>
              <a:cxn ang="0">
                <a:pos x="T6" y="T7"/>
              </a:cxn>
              <a:cxn ang="0">
                <a:pos x="T8" y="T9"/>
              </a:cxn>
            </a:cxnLst>
            <a:rect l="0" t="0" r="r" b="b"/>
            <a:pathLst>
              <a:path w="3962" h="1945">
                <a:moveTo>
                  <a:pt x="0" y="0"/>
                </a:moveTo>
                <a:lnTo>
                  <a:pt x="2532" y="0"/>
                </a:lnTo>
                <a:lnTo>
                  <a:pt x="3962" y="1945"/>
                </a:lnTo>
                <a:lnTo>
                  <a:pt x="0" y="1945"/>
                </a:lnTo>
                <a:lnTo>
                  <a:pt x="0" y="0"/>
                </a:lnTo>
                <a:close/>
              </a:path>
            </a:pathLst>
          </a:custGeom>
          <a:solidFill>
            <a:srgbClr val="ECDFD8"/>
          </a:solidFill>
          <a:ln>
            <a:noFill/>
          </a:ln>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grpSp>
        <p:nvGrpSpPr>
          <p:cNvPr id="3" name="组合 2">
            <a:extLst>
              <a:ext uri="{FF2B5EF4-FFF2-40B4-BE49-F238E27FC236}">
                <a16:creationId xmlns:a16="http://schemas.microsoft.com/office/drawing/2014/main" xmlns="" id="{A3BD1450-6339-704C-9A76-58E05A926633}"/>
              </a:ext>
            </a:extLst>
          </p:cNvPr>
          <p:cNvGrpSpPr/>
          <p:nvPr/>
        </p:nvGrpSpPr>
        <p:grpSpPr>
          <a:xfrm>
            <a:off x="847303" y="753461"/>
            <a:ext cx="4890597" cy="878674"/>
            <a:chOff x="1694201" y="1422016"/>
            <a:chExt cx="4890597" cy="878674"/>
          </a:xfrm>
        </p:grpSpPr>
        <p:sp>
          <p:nvSpPr>
            <p:cNvPr id="4" name="文本框 3">
              <a:extLst>
                <a:ext uri="{FF2B5EF4-FFF2-40B4-BE49-F238E27FC236}">
                  <a16:creationId xmlns:a16="http://schemas.microsoft.com/office/drawing/2014/main" xmlns="" id="{A1E9DDAE-A67D-D442-9E0E-D5945A84D4AE}"/>
                </a:ext>
              </a:extLst>
            </p:cNvPr>
            <p:cNvSpPr txBox="1"/>
            <p:nvPr/>
          </p:nvSpPr>
          <p:spPr>
            <a:xfrm>
              <a:off x="1694202" y="1422016"/>
              <a:ext cx="4890596" cy="523220"/>
            </a:xfrm>
            <a:prstGeom prst="rect">
              <a:avLst/>
            </a:prstGeom>
            <a:noFill/>
          </p:spPr>
          <p:txBody>
            <a:bodyPr wrap="square" rtlCol="0">
              <a:spAutoFit/>
            </a:bodyPr>
            <a:lstStyle/>
            <a:p>
              <a:r>
                <a:rPr lang="en-US" altLang="zh-CN" sz="2800" spc="-300" dirty="0">
                  <a:solidFill>
                    <a:schemeClr val="tx1">
                      <a:lumMod val="65000"/>
                      <a:lumOff val="35000"/>
                    </a:schemeClr>
                  </a:solidFill>
                  <a:cs typeface="+mn-ea"/>
                  <a:sym typeface="+mn-lt"/>
                </a:rPr>
                <a:t>YOUR TITLE HERE</a:t>
              </a:r>
              <a:endParaRPr lang="zh-CN" altLang="en-US" sz="2800" spc="-300" dirty="0">
                <a:solidFill>
                  <a:schemeClr val="tx1">
                    <a:lumMod val="65000"/>
                    <a:lumOff val="35000"/>
                  </a:schemeClr>
                </a:solidFill>
                <a:cs typeface="+mn-ea"/>
                <a:sym typeface="+mn-lt"/>
              </a:endParaRPr>
            </a:p>
          </p:txBody>
        </p:sp>
        <p:sp>
          <p:nvSpPr>
            <p:cNvPr id="5" name="文本框 4">
              <a:extLst>
                <a:ext uri="{FF2B5EF4-FFF2-40B4-BE49-F238E27FC236}">
                  <a16:creationId xmlns:a16="http://schemas.microsoft.com/office/drawing/2014/main" xmlns="" id="{E1BCBC12-38BD-0048-BDF2-CC536DC7CFE9}"/>
                </a:ext>
              </a:extLst>
            </p:cNvPr>
            <p:cNvSpPr txBox="1"/>
            <p:nvPr/>
          </p:nvSpPr>
          <p:spPr>
            <a:xfrm>
              <a:off x="1694201" y="1900580"/>
              <a:ext cx="3259005" cy="400110"/>
            </a:xfrm>
            <a:prstGeom prst="rect">
              <a:avLst/>
            </a:prstGeom>
            <a:noFill/>
          </p:spPr>
          <p:txBody>
            <a:bodyPr wrap="square" rtlCol="0">
              <a:spAutoFit/>
            </a:bodyPr>
            <a:lstStyle/>
            <a:p>
              <a:r>
                <a:rPr lang="zh-CN" altLang="en-US" sz="2000" dirty="0">
                  <a:solidFill>
                    <a:schemeClr val="tx1">
                      <a:lumMod val="65000"/>
                      <a:lumOff val="35000"/>
                    </a:schemeClr>
                  </a:solidFill>
                  <a:cs typeface="+mn-ea"/>
                  <a:sym typeface="+mn-lt"/>
                </a:rPr>
                <a:t>请输入标题内容</a:t>
              </a:r>
            </a:p>
          </p:txBody>
        </p:sp>
      </p:grpSp>
      <p:pic>
        <p:nvPicPr>
          <p:cNvPr id="6" name="Picture 2">
            <a:extLst>
              <a:ext uri="{FF2B5EF4-FFF2-40B4-BE49-F238E27FC236}">
                <a16:creationId xmlns:a16="http://schemas.microsoft.com/office/drawing/2014/main" xmlns="" id="{FBD360D8-0BAF-2246-9A08-CFB68AF49E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8680" y="2679003"/>
            <a:ext cx="4389140" cy="3659868"/>
          </a:xfrm>
          <a:prstGeom prst="rect">
            <a:avLst/>
          </a:prstGeom>
          <a:effectLst>
            <a:outerShdw blurRad="863600" sx="102000" sy="102000" algn="ctr" rotWithShape="0">
              <a:prstClr val="black">
                <a:alpha val="21000"/>
              </a:prstClr>
            </a:outerShdw>
          </a:effectLst>
        </p:spPr>
      </p:pic>
      <p:sp>
        <p:nvSpPr>
          <p:cNvPr id="7" name="矩形 6">
            <a:extLst>
              <a:ext uri="{FF2B5EF4-FFF2-40B4-BE49-F238E27FC236}">
                <a16:creationId xmlns:a16="http://schemas.microsoft.com/office/drawing/2014/main" xmlns="" id="{A60A0A9B-AD3B-5D42-9F87-F5EDECF3A551}"/>
              </a:ext>
            </a:extLst>
          </p:cNvPr>
          <p:cNvSpPr/>
          <p:nvPr/>
        </p:nvSpPr>
        <p:spPr>
          <a:xfrm>
            <a:off x="1124606" y="2837793"/>
            <a:ext cx="4046483" cy="2301766"/>
          </a:xfrm>
          <a:prstGeom prst="rect">
            <a:avLst/>
          </a:prstGeom>
          <a:blipFill>
            <a:blip r:embed="rId4"/>
            <a:srcRect/>
            <a:stretch>
              <a:fillRect t="-5398" b="-5398"/>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grpSp>
        <p:nvGrpSpPr>
          <p:cNvPr id="8" name="组合 7">
            <a:extLst>
              <a:ext uri="{FF2B5EF4-FFF2-40B4-BE49-F238E27FC236}">
                <a16:creationId xmlns:a16="http://schemas.microsoft.com/office/drawing/2014/main" xmlns="" id="{9F4D562A-FB83-674E-87A8-DF36A862CE1B}"/>
              </a:ext>
            </a:extLst>
          </p:cNvPr>
          <p:cNvGrpSpPr/>
          <p:nvPr/>
        </p:nvGrpSpPr>
        <p:grpSpPr>
          <a:xfrm>
            <a:off x="6464014" y="2936290"/>
            <a:ext cx="4638382" cy="1664465"/>
            <a:chOff x="5966627" y="466668"/>
            <a:chExt cx="4638382" cy="2678121"/>
          </a:xfrm>
        </p:grpSpPr>
        <p:sp>
          <p:nvSpPr>
            <p:cNvPr id="9" name="Rectangle: Rounded Corners 16">
              <a:extLst>
                <a:ext uri="{FF2B5EF4-FFF2-40B4-BE49-F238E27FC236}">
                  <a16:creationId xmlns:a16="http://schemas.microsoft.com/office/drawing/2014/main" xmlns="" id="{6EDC5A4F-8AB8-7443-B2D3-CB818B3C9258}"/>
                </a:ext>
              </a:extLst>
            </p:cNvPr>
            <p:cNvSpPr/>
            <p:nvPr/>
          </p:nvSpPr>
          <p:spPr>
            <a:xfrm>
              <a:off x="6355718" y="466671"/>
              <a:ext cx="367799" cy="2158469"/>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800">
                <a:solidFill>
                  <a:schemeClr val="bg1">
                    <a:lumMod val="65000"/>
                  </a:schemeClr>
                </a:solidFill>
                <a:cs typeface="+mn-ea"/>
                <a:sym typeface="+mn-lt"/>
              </a:endParaRPr>
            </a:p>
          </p:txBody>
        </p:sp>
        <p:sp>
          <p:nvSpPr>
            <p:cNvPr id="10" name="Rectangle: Rounded Corners 17">
              <a:extLst>
                <a:ext uri="{FF2B5EF4-FFF2-40B4-BE49-F238E27FC236}">
                  <a16:creationId xmlns:a16="http://schemas.microsoft.com/office/drawing/2014/main" xmlns="" id="{5BA3E3A8-55A1-6B45-9801-5BEE92943CA5}"/>
                </a:ext>
              </a:extLst>
            </p:cNvPr>
            <p:cNvSpPr/>
            <p:nvPr/>
          </p:nvSpPr>
          <p:spPr>
            <a:xfrm>
              <a:off x="6354177" y="1256462"/>
              <a:ext cx="367799" cy="1368677"/>
            </a:xfrm>
            <a:prstGeom prst="roundRect">
              <a:avLst>
                <a:gd name="adj" fmla="val 50000"/>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11" name="Rectangle: Rounded Corners 20">
              <a:extLst>
                <a:ext uri="{FF2B5EF4-FFF2-40B4-BE49-F238E27FC236}">
                  <a16:creationId xmlns:a16="http://schemas.microsoft.com/office/drawing/2014/main" xmlns="" id="{41E9B674-3FDF-CD4D-A97A-35037951ABCD}"/>
                </a:ext>
              </a:extLst>
            </p:cNvPr>
            <p:cNvSpPr/>
            <p:nvPr/>
          </p:nvSpPr>
          <p:spPr>
            <a:xfrm>
              <a:off x="7223738" y="466670"/>
              <a:ext cx="367799" cy="2158469"/>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800">
                <a:solidFill>
                  <a:schemeClr val="bg1">
                    <a:lumMod val="65000"/>
                  </a:schemeClr>
                </a:solidFill>
                <a:cs typeface="+mn-ea"/>
                <a:sym typeface="+mn-lt"/>
              </a:endParaRPr>
            </a:p>
          </p:txBody>
        </p:sp>
        <p:sp>
          <p:nvSpPr>
            <p:cNvPr id="12" name="Rectangle: Rounded Corners 21">
              <a:extLst>
                <a:ext uri="{FF2B5EF4-FFF2-40B4-BE49-F238E27FC236}">
                  <a16:creationId xmlns:a16="http://schemas.microsoft.com/office/drawing/2014/main" xmlns="" id="{7BF2A70A-69B8-5E46-84EF-4F8EB436864A}"/>
                </a:ext>
              </a:extLst>
            </p:cNvPr>
            <p:cNvSpPr/>
            <p:nvPr/>
          </p:nvSpPr>
          <p:spPr>
            <a:xfrm>
              <a:off x="7222197" y="856279"/>
              <a:ext cx="367799" cy="1768852"/>
            </a:xfrm>
            <a:prstGeom prst="roundRect">
              <a:avLst>
                <a:gd name="adj" fmla="val 50000"/>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13" name="Rectangle: Rounded Corners 23">
              <a:extLst>
                <a:ext uri="{FF2B5EF4-FFF2-40B4-BE49-F238E27FC236}">
                  <a16:creationId xmlns:a16="http://schemas.microsoft.com/office/drawing/2014/main" xmlns="" id="{34848035-CAB6-7045-BBE1-0263F0F937F4}"/>
                </a:ext>
              </a:extLst>
            </p:cNvPr>
            <p:cNvSpPr/>
            <p:nvPr/>
          </p:nvSpPr>
          <p:spPr>
            <a:xfrm>
              <a:off x="8090215" y="466670"/>
              <a:ext cx="367799" cy="2158469"/>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800">
                <a:solidFill>
                  <a:schemeClr val="bg1">
                    <a:lumMod val="65000"/>
                  </a:schemeClr>
                </a:solidFill>
                <a:cs typeface="+mn-ea"/>
                <a:sym typeface="+mn-lt"/>
              </a:endParaRPr>
            </a:p>
          </p:txBody>
        </p:sp>
        <p:sp>
          <p:nvSpPr>
            <p:cNvPr id="14" name="Rectangle: Rounded Corners 24">
              <a:extLst>
                <a:ext uri="{FF2B5EF4-FFF2-40B4-BE49-F238E27FC236}">
                  <a16:creationId xmlns:a16="http://schemas.microsoft.com/office/drawing/2014/main" xmlns="" id="{EF49F685-08DB-CF42-9A54-0B6995E9F64C}"/>
                </a:ext>
              </a:extLst>
            </p:cNvPr>
            <p:cNvSpPr/>
            <p:nvPr/>
          </p:nvSpPr>
          <p:spPr>
            <a:xfrm>
              <a:off x="8088675" y="676931"/>
              <a:ext cx="367799" cy="1948199"/>
            </a:xfrm>
            <a:prstGeom prst="roundRect">
              <a:avLst>
                <a:gd name="adj" fmla="val 50000"/>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15" name="Rectangle: Rounded Corners 26">
              <a:extLst>
                <a:ext uri="{FF2B5EF4-FFF2-40B4-BE49-F238E27FC236}">
                  <a16:creationId xmlns:a16="http://schemas.microsoft.com/office/drawing/2014/main" xmlns="" id="{97009CF7-BC63-1545-A374-2FF550A1B5B0}"/>
                </a:ext>
              </a:extLst>
            </p:cNvPr>
            <p:cNvSpPr/>
            <p:nvPr/>
          </p:nvSpPr>
          <p:spPr>
            <a:xfrm>
              <a:off x="8960415" y="466668"/>
              <a:ext cx="367799" cy="2158469"/>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800">
                <a:solidFill>
                  <a:schemeClr val="bg1">
                    <a:lumMod val="65000"/>
                  </a:schemeClr>
                </a:solidFill>
                <a:cs typeface="+mn-ea"/>
                <a:sym typeface="+mn-lt"/>
              </a:endParaRPr>
            </a:p>
          </p:txBody>
        </p:sp>
        <p:sp>
          <p:nvSpPr>
            <p:cNvPr id="16" name="Rectangle: Rounded Corners 27">
              <a:extLst>
                <a:ext uri="{FF2B5EF4-FFF2-40B4-BE49-F238E27FC236}">
                  <a16:creationId xmlns:a16="http://schemas.microsoft.com/office/drawing/2014/main" xmlns="" id="{AF0BF1FC-80FE-F641-BEA7-0B351EAF8872}"/>
                </a:ext>
              </a:extLst>
            </p:cNvPr>
            <p:cNvSpPr/>
            <p:nvPr/>
          </p:nvSpPr>
          <p:spPr>
            <a:xfrm>
              <a:off x="8958874" y="1006698"/>
              <a:ext cx="367799" cy="1618432"/>
            </a:xfrm>
            <a:prstGeom prst="roundRect">
              <a:avLst>
                <a:gd name="adj" fmla="val 50000"/>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17" name="Rectangle: Rounded Corners 29">
              <a:extLst>
                <a:ext uri="{FF2B5EF4-FFF2-40B4-BE49-F238E27FC236}">
                  <a16:creationId xmlns:a16="http://schemas.microsoft.com/office/drawing/2014/main" xmlns="" id="{57E9F996-2931-C246-B151-189613DA2B7B}"/>
                </a:ext>
              </a:extLst>
            </p:cNvPr>
            <p:cNvSpPr/>
            <p:nvPr/>
          </p:nvSpPr>
          <p:spPr>
            <a:xfrm>
              <a:off x="9840658" y="466668"/>
              <a:ext cx="367799" cy="2158469"/>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800">
                <a:solidFill>
                  <a:schemeClr val="bg1">
                    <a:lumMod val="65000"/>
                  </a:schemeClr>
                </a:solidFill>
                <a:cs typeface="+mn-ea"/>
                <a:sym typeface="+mn-lt"/>
              </a:endParaRPr>
            </a:p>
          </p:txBody>
        </p:sp>
        <p:sp>
          <p:nvSpPr>
            <p:cNvPr id="18" name="Rectangle: Rounded Corners 30">
              <a:extLst>
                <a:ext uri="{FF2B5EF4-FFF2-40B4-BE49-F238E27FC236}">
                  <a16:creationId xmlns:a16="http://schemas.microsoft.com/office/drawing/2014/main" xmlns="" id="{AA0462E2-5BA5-C148-A9C3-0C7A994E4387}"/>
                </a:ext>
              </a:extLst>
            </p:cNvPr>
            <p:cNvSpPr/>
            <p:nvPr/>
          </p:nvSpPr>
          <p:spPr>
            <a:xfrm>
              <a:off x="9839117" y="1256459"/>
              <a:ext cx="367799" cy="1368677"/>
            </a:xfrm>
            <a:prstGeom prst="roundRect">
              <a:avLst>
                <a:gd name="adj" fmla="val 50000"/>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cs typeface="+mn-ea"/>
                <a:sym typeface="+mn-lt"/>
              </a:endParaRPr>
            </a:p>
          </p:txBody>
        </p:sp>
        <p:sp>
          <p:nvSpPr>
            <p:cNvPr id="19" name="TextBox 54">
              <a:extLst>
                <a:ext uri="{FF2B5EF4-FFF2-40B4-BE49-F238E27FC236}">
                  <a16:creationId xmlns:a16="http://schemas.microsoft.com/office/drawing/2014/main" xmlns="" id="{8159D375-AE13-3441-93CC-F0538AB85906}"/>
                </a:ext>
              </a:extLst>
            </p:cNvPr>
            <p:cNvSpPr txBox="1"/>
            <p:nvPr/>
          </p:nvSpPr>
          <p:spPr>
            <a:xfrm>
              <a:off x="5966627" y="2649576"/>
              <a:ext cx="1142897" cy="495213"/>
            </a:xfrm>
            <a:prstGeom prst="rect">
              <a:avLst/>
            </a:prstGeom>
            <a:noFill/>
          </p:spPr>
          <p:txBody>
            <a:bodyPr wrap="square" rtlCol="0">
              <a:spAutoFit/>
            </a:bodyPr>
            <a:lstStyle/>
            <a:p>
              <a:pPr algn="ctr"/>
              <a:r>
                <a:rPr lang="id-ID" sz="1400" dirty="0" smtClean="0">
                  <a:solidFill>
                    <a:schemeClr val="bg1">
                      <a:lumMod val="65000"/>
                    </a:schemeClr>
                  </a:solidFill>
                  <a:cs typeface="+mn-ea"/>
                  <a:sym typeface="+mn-lt"/>
                </a:rPr>
                <a:t>2021</a:t>
              </a:r>
              <a:endParaRPr lang="en-US" sz="1400" dirty="0">
                <a:solidFill>
                  <a:schemeClr val="bg1">
                    <a:lumMod val="65000"/>
                  </a:schemeClr>
                </a:solidFill>
                <a:cs typeface="+mn-ea"/>
                <a:sym typeface="+mn-lt"/>
              </a:endParaRPr>
            </a:p>
          </p:txBody>
        </p:sp>
        <p:sp>
          <p:nvSpPr>
            <p:cNvPr id="20" name="TextBox 55">
              <a:extLst>
                <a:ext uri="{FF2B5EF4-FFF2-40B4-BE49-F238E27FC236}">
                  <a16:creationId xmlns:a16="http://schemas.microsoft.com/office/drawing/2014/main" xmlns="" id="{54B75D3C-2323-0D43-9985-C493C5997DD1}"/>
                </a:ext>
              </a:extLst>
            </p:cNvPr>
            <p:cNvSpPr txBox="1"/>
            <p:nvPr/>
          </p:nvSpPr>
          <p:spPr>
            <a:xfrm>
              <a:off x="6834645" y="2646786"/>
              <a:ext cx="1142897" cy="495213"/>
            </a:xfrm>
            <a:prstGeom prst="rect">
              <a:avLst/>
            </a:prstGeom>
            <a:noFill/>
          </p:spPr>
          <p:txBody>
            <a:bodyPr wrap="square" rtlCol="0">
              <a:spAutoFit/>
            </a:bodyPr>
            <a:lstStyle/>
            <a:p>
              <a:pPr algn="ctr"/>
              <a:r>
                <a:rPr lang="id-ID" sz="1400" dirty="0" smtClean="0">
                  <a:solidFill>
                    <a:schemeClr val="bg1">
                      <a:lumMod val="65000"/>
                    </a:schemeClr>
                  </a:solidFill>
                  <a:cs typeface="+mn-ea"/>
                  <a:sym typeface="+mn-lt"/>
                </a:rPr>
                <a:t>2022</a:t>
              </a:r>
              <a:endParaRPr lang="en-US" sz="1400" dirty="0">
                <a:solidFill>
                  <a:schemeClr val="bg1">
                    <a:lumMod val="65000"/>
                  </a:schemeClr>
                </a:solidFill>
                <a:cs typeface="+mn-ea"/>
                <a:sym typeface="+mn-lt"/>
              </a:endParaRPr>
            </a:p>
          </p:txBody>
        </p:sp>
        <p:sp>
          <p:nvSpPr>
            <p:cNvPr id="21" name="TextBox 56">
              <a:extLst>
                <a:ext uri="{FF2B5EF4-FFF2-40B4-BE49-F238E27FC236}">
                  <a16:creationId xmlns:a16="http://schemas.microsoft.com/office/drawing/2014/main" xmlns="" id="{1B950AFF-CCD7-0542-B737-19AC4ADCBAC7}"/>
                </a:ext>
              </a:extLst>
            </p:cNvPr>
            <p:cNvSpPr txBox="1"/>
            <p:nvPr/>
          </p:nvSpPr>
          <p:spPr>
            <a:xfrm>
              <a:off x="7702665" y="2646794"/>
              <a:ext cx="1142897" cy="495213"/>
            </a:xfrm>
            <a:prstGeom prst="rect">
              <a:avLst/>
            </a:prstGeom>
            <a:noFill/>
          </p:spPr>
          <p:txBody>
            <a:bodyPr wrap="square" rtlCol="0">
              <a:spAutoFit/>
            </a:bodyPr>
            <a:lstStyle/>
            <a:p>
              <a:pPr algn="ctr"/>
              <a:r>
                <a:rPr lang="id-ID" sz="1400" dirty="0" smtClean="0">
                  <a:solidFill>
                    <a:schemeClr val="bg1">
                      <a:lumMod val="65000"/>
                    </a:schemeClr>
                  </a:solidFill>
                  <a:cs typeface="+mn-ea"/>
                  <a:sym typeface="+mn-lt"/>
                </a:rPr>
                <a:t>2023</a:t>
              </a:r>
              <a:endParaRPr lang="en-US" sz="1400" dirty="0">
                <a:solidFill>
                  <a:schemeClr val="bg1">
                    <a:lumMod val="65000"/>
                  </a:schemeClr>
                </a:solidFill>
                <a:cs typeface="+mn-ea"/>
                <a:sym typeface="+mn-lt"/>
              </a:endParaRPr>
            </a:p>
          </p:txBody>
        </p:sp>
        <p:sp>
          <p:nvSpPr>
            <p:cNvPr id="22" name="TextBox 57">
              <a:extLst>
                <a:ext uri="{FF2B5EF4-FFF2-40B4-BE49-F238E27FC236}">
                  <a16:creationId xmlns:a16="http://schemas.microsoft.com/office/drawing/2014/main" xmlns="" id="{780E2BD7-2FAC-034B-8F2B-70D370DBC991}"/>
                </a:ext>
              </a:extLst>
            </p:cNvPr>
            <p:cNvSpPr txBox="1"/>
            <p:nvPr/>
          </p:nvSpPr>
          <p:spPr>
            <a:xfrm>
              <a:off x="8570684" y="2646794"/>
              <a:ext cx="1142897" cy="495213"/>
            </a:xfrm>
            <a:prstGeom prst="rect">
              <a:avLst/>
            </a:prstGeom>
            <a:noFill/>
          </p:spPr>
          <p:txBody>
            <a:bodyPr wrap="square" rtlCol="0">
              <a:spAutoFit/>
            </a:bodyPr>
            <a:lstStyle/>
            <a:p>
              <a:pPr algn="ctr"/>
              <a:r>
                <a:rPr lang="id-ID" sz="1400" dirty="0" smtClean="0">
                  <a:solidFill>
                    <a:schemeClr val="bg1">
                      <a:lumMod val="65000"/>
                    </a:schemeClr>
                  </a:solidFill>
                  <a:cs typeface="+mn-ea"/>
                  <a:sym typeface="+mn-lt"/>
                </a:rPr>
                <a:t>2024</a:t>
              </a:r>
              <a:endParaRPr lang="en-US" sz="1400" dirty="0">
                <a:solidFill>
                  <a:schemeClr val="bg1">
                    <a:lumMod val="65000"/>
                  </a:schemeClr>
                </a:solidFill>
                <a:cs typeface="+mn-ea"/>
                <a:sym typeface="+mn-lt"/>
              </a:endParaRPr>
            </a:p>
          </p:txBody>
        </p:sp>
        <p:sp>
          <p:nvSpPr>
            <p:cNvPr id="23" name="TextBox 58">
              <a:extLst>
                <a:ext uri="{FF2B5EF4-FFF2-40B4-BE49-F238E27FC236}">
                  <a16:creationId xmlns:a16="http://schemas.microsoft.com/office/drawing/2014/main" xmlns="" id="{8873AE1B-D4B9-5B44-994B-7F0759611FA3}"/>
                </a:ext>
              </a:extLst>
            </p:cNvPr>
            <p:cNvSpPr txBox="1"/>
            <p:nvPr/>
          </p:nvSpPr>
          <p:spPr>
            <a:xfrm>
              <a:off x="9462112" y="2646786"/>
              <a:ext cx="1142897" cy="495213"/>
            </a:xfrm>
            <a:prstGeom prst="rect">
              <a:avLst/>
            </a:prstGeom>
            <a:noFill/>
          </p:spPr>
          <p:txBody>
            <a:bodyPr wrap="square" rtlCol="0">
              <a:spAutoFit/>
            </a:bodyPr>
            <a:lstStyle/>
            <a:p>
              <a:pPr algn="ctr"/>
              <a:r>
                <a:rPr lang="id-ID" sz="1400" dirty="0" smtClean="0">
                  <a:solidFill>
                    <a:schemeClr val="bg1">
                      <a:lumMod val="65000"/>
                    </a:schemeClr>
                  </a:solidFill>
                  <a:cs typeface="+mn-ea"/>
                  <a:sym typeface="+mn-lt"/>
                </a:rPr>
                <a:t>2025</a:t>
              </a:r>
              <a:endParaRPr lang="en-US" sz="1400" dirty="0">
                <a:solidFill>
                  <a:schemeClr val="bg1">
                    <a:lumMod val="65000"/>
                  </a:schemeClr>
                </a:solidFill>
                <a:cs typeface="+mn-ea"/>
                <a:sym typeface="+mn-lt"/>
              </a:endParaRPr>
            </a:p>
          </p:txBody>
        </p:sp>
      </p:grpSp>
      <p:sp>
        <p:nvSpPr>
          <p:cNvPr id="24" name="TextBox 9">
            <a:extLst>
              <a:ext uri="{FF2B5EF4-FFF2-40B4-BE49-F238E27FC236}">
                <a16:creationId xmlns:a16="http://schemas.microsoft.com/office/drawing/2014/main" xmlns="" id="{925D3AFA-037F-D54C-AEBF-4EF6E907331E}"/>
              </a:ext>
            </a:extLst>
          </p:cNvPr>
          <p:cNvSpPr txBox="1"/>
          <p:nvPr/>
        </p:nvSpPr>
        <p:spPr>
          <a:xfrm>
            <a:off x="6724036" y="4744995"/>
            <a:ext cx="3980267" cy="812530"/>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dirty="0">
                <a:solidFill>
                  <a:schemeClr val="bg1">
                    <a:lumMod val="65000"/>
                  </a:schemeClr>
                </a:solidFill>
                <a:latin typeface="+mn-lt"/>
                <a:ea typeface="+mn-ea"/>
                <a:cs typeface="+mn-ea"/>
                <a:sym typeface="+mn-lt"/>
              </a:rPr>
              <a:t>您的内容打在这里，或者通过复制您的文本后，在此框中选择粘贴，并选择只保留文字。在此录入上述图表的综合描述说明，在此录入上述图综合容表的打在这里</a:t>
            </a:r>
          </a:p>
        </p:txBody>
      </p:sp>
      <p:sp>
        <p:nvSpPr>
          <p:cNvPr id="25" name="椭圆 24">
            <a:extLst>
              <a:ext uri="{FF2B5EF4-FFF2-40B4-BE49-F238E27FC236}">
                <a16:creationId xmlns:a16="http://schemas.microsoft.com/office/drawing/2014/main" xmlns="" id="{62053C9A-1567-EC41-805E-4B70D863CEDD}"/>
              </a:ext>
            </a:extLst>
          </p:cNvPr>
          <p:cNvSpPr/>
          <p:nvPr/>
        </p:nvSpPr>
        <p:spPr>
          <a:xfrm>
            <a:off x="6806020" y="1860977"/>
            <a:ext cx="597797" cy="597797"/>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65">
              <a:cs typeface="+mn-ea"/>
              <a:sym typeface="+mn-lt"/>
            </a:endParaRPr>
          </a:p>
        </p:txBody>
      </p:sp>
      <p:sp>
        <p:nvSpPr>
          <p:cNvPr id="26" name="椭圆 25">
            <a:extLst>
              <a:ext uri="{FF2B5EF4-FFF2-40B4-BE49-F238E27FC236}">
                <a16:creationId xmlns:a16="http://schemas.microsoft.com/office/drawing/2014/main" xmlns="" id="{0C816FB4-C54F-2F4C-A3BD-EBA9057A8DA7}"/>
              </a:ext>
            </a:extLst>
          </p:cNvPr>
          <p:cNvSpPr/>
          <p:nvPr/>
        </p:nvSpPr>
        <p:spPr>
          <a:xfrm>
            <a:off x="7824895" y="1860977"/>
            <a:ext cx="597797" cy="597797"/>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65" dirty="0">
              <a:cs typeface="+mn-ea"/>
              <a:sym typeface="+mn-lt"/>
            </a:endParaRPr>
          </a:p>
        </p:txBody>
      </p:sp>
      <p:sp>
        <p:nvSpPr>
          <p:cNvPr id="27" name="Freeform 34">
            <a:extLst>
              <a:ext uri="{FF2B5EF4-FFF2-40B4-BE49-F238E27FC236}">
                <a16:creationId xmlns:a16="http://schemas.microsoft.com/office/drawing/2014/main" xmlns="" id="{142CD221-1E3C-D74B-A488-81FC79EAAEA8}"/>
              </a:ext>
            </a:extLst>
          </p:cNvPr>
          <p:cNvSpPr/>
          <p:nvPr/>
        </p:nvSpPr>
        <p:spPr bwMode="auto">
          <a:xfrm>
            <a:off x="6943814" y="2023624"/>
            <a:ext cx="322212" cy="298665"/>
          </a:xfrm>
          <a:custGeom>
            <a:avLst/>
            <a:gdLst>
              <a:gd name="T0" fmla="*/ 258 w 298"/>
              <a:gd name="T1" fmla="*/ 0 h 276"/>
              <a:gd name="T2" fmla="*/ 41 w 298"/>
              <a:gd name="T3" fmla="*/ 0 h 276"/>
              <a:gd name="T4" fmla="*/ 0 w 298"/>
              <a:gd name="T5" fmla="*/ 40 h 276"/>
              <a:gd name="T6" fmla="*/ 0 w 298"/>
              <a:gd name="T7" fmla="*/ 180 h 276"/>
              <a:gd name="T8" fmla="*/ 41 w 298"/>
              <a:gd name="T9" fmla="*/ 220 h 276"/>
              <a:gd name="T10" fmla="*/ 128 w 298"/>
              <a:gd name="T11" fmla="*/ 220 h 276"/>
              <a:gd name="T12" fmla="*/ 128 w 298"/>
              <a:gd name="T13" fmla="*/ 276 h 276"/>
              <a:gd name="T14" fmla="*/ 220 w 298"/>
              <a:gd name="T15" fmla="*/ 220 h 276"/>
              <a:gd name="T16" fmla="*/ 258 w 298"/>
              <a:gd name="T17" fmla="*/ 220 h 276"/>
              <a:gd name="T18" fmla="*/ 298 w 298"/>
              <a:gd name="T19" fmla="*/ 180 h 276"/>
              <a:gd name="T20" fmla="*/ 298 w 298"/>
              <a:gd name="T21" fmla="*/ 40 h 276"/>
              <a:gd name="T22" fmla="*/ 258 w 298"/>
              <a:gd name="T23" fmla="*/ 0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8" h="276">
                <a:moveTo>
                  <a:pt x="258" y="0"/>
                </a:moveTo>
                <a:cubicBezTo>
                  <a:pt x="41" y="0"/>
                  <a:pt x="41" y="0"/>
                  <a:pt x="41" y="0"/>
                </a:cubicBezTo>
                <a:cubicBezTo>
                  <a:pt x="19" y="0"/>
                  <a:pt x="0" y="18"/>
                  <a:pt x="0" y="40"/>
                </a:cubicBezTo>
                <a:cubicBezTo>
                  <a:pt x="0" y="180"/>
                  <a:pt x="0" y="180"/>
                  <a:pt x="0" y="180"/>
                </a:cubicBezTo>
                <a:cubicBezTo>
                  <a:pt x="0" y="202"/>
                  <a:pt x="19" y="220"/>
                  <a:pt x="41" y="220"/>
                </a:cubicBezTo>
                <a:cubicBezTo>
                  <a:pt x="128" y="220"/>
                  <a:pt x="128" y="220"/>
                  <a:pt x="128" y="220"/>
                </a:cubicBezTo>
                <a:cubicBezTo>
                  <a:pt x="128" y="276"/>
                  <a:pt x="128" y="276"/>
                  <a:pt x="128" y="276"/>
                </a:cubicBezTo>
                <a:cubicBezTo>
                  <a:pt x="220" y="220"/>
                  <a:pt x="220" y="220"/>
                  <a:pt x="220" y="220"/>
                </a:cubicBezTo>
                <a:cubicBezTo>
                  <a:pt x="258" y="220"/>
                  <a:pt x="258" y="220"/>
                  <a:pt x="258" y="220"/>
                </a:cubicBezTo>
                <a:cubicBezTo>
                  <a:pt x="280" y="220"/>
                  <a:pt x="298" y="202"/>
                  <a:pt x="298" y="180"/>
                </a:cubicBezTo>
                <a:cubicBezTo>
                  <a:pt x="298" y="40"/>
                  <a:pt x="298" y="40"/>
                  <a:pt x="298" y="40"/>
                </a:cubicBezTo>
                <a:cubicBezTo>
                  <a:pt x="298" y="18"/>
                  <a:pt x="280" y="0"/>
                  <a:pt x="258" y="0"/>
                </a:cubicBez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65">
              <a:cs typeface="+mn-ea"/>
              <a:sym typeface="+mn-lt"/>
            </a:endParaRPr>
          </a:p>
        </p:txBody>
      </p:sp>
      <p:sp>
        <p:nvSpPr>
          <p:cNvPr id="28" name="Freeform 92">
            <a:extLst>
              <a:ext uri="{FF2B5EF4-FFF2-40B4-BE49-F238E27FC236}">
                <a16:creationId xmlns:a16="http://schemas.microsoft.com/office/drawing/2014/main" xmlns="" id="{E7B7A4AD-66FA-544E-BB7F-1C4E6FF357B7}"/>
              </a:ext>
            </a:extLst>
          </p:cNvPr>
          <p:cNvSpPr>
            <a:spLocks noEditPoints="1"/>
          </p:cNvSpPr>
          <p:nvPr/>
        </p:nvSpPr>
        <p:spPr bwMode="auto">
          <a:xfrm>
            <a:off x="7975256" y="2007445"/>
            <a:ext cx="304862" cy="304861"/>
          </a:xfrm>
          <a:custGeom>
            <a:avLst/>
            <a:gdLst>
              <a:gd name="T0" fmla="*/ 281 w 282"/>
              <a:gd name="T1" fmla="*/ 129 h 282"/>
              <a:gd name="T2" fmla="*/ 242 w 282"/>
              <a:gd name="T3" fmla="*/ 102 h 282"/>
              <a:gd name="T4" fmla="*/ 252 w 282"/>
              <a:gd name="T5" fmla="*/ 54 h 282"/>
              <a:gd name="T6" fmla="*/ 230 w 282"/>
              <a:gd name="T7" fmla="*/ 32 h 282"/>
              <a:gd name="T8" fmla="*/ 185 w 282"/>
              <a:gd name="T9" fmla="*/ 39 h 282"/>
              <a:gd name="T10" fmla="*/ 159 w 282"/>
              <a:gd name="T11" fmla="*/ 1 h 282"/>
              <a:gd name="T12" fmla="*/ 121 w 282"/>
              <a:gd name="T13" fmla="*/ 2 h 282"/>
              <a:gd name="T14" fmla="*/ 94 w 282"/>
              <a:gd name="T15" fmla="*/ 36 h 282"/>
              <a:gd name="T16" fmla="*/ 53 w 282"/>
              <a:gd name="T17" fmla="*/ 31 h 282"/>
              <a:gd name="T18" fmla="*/ 32 w 282"/>
              <a:gd name="T19" fmla="*/ 52 h 282"/>
              <a:gd name="T20" fmla="*/ 38 w 282"/>
              <a:gd name="T21" fmla="*/ 97 h 282"/>
              <a:gd name="T22" fmla="*/ 2 w 282"/>
              <a:gd name="T23" fmla="*/ 123 h 282"/>
              <a:gd name="T24" fmla="*/ 1 w 282"/>
              <a:gd name="T25" fmla="*/ 157 h 282"/>
              <a:gd name="T26" fmla="*/ 35 w 282"/>
              <a:gd name="T27" fmla="*/ 184 h 282"/>
              <a:gd name="T28" fmla="*/ 29 w 282"/>
              <a:gd name="T29" fmla="*/ 226 h 282"/>
              <a:gd name="T30" fmla="*/ 53 w 282"/>
              <a:gd name="T31" fmla="*/ 251 h 282"/>
              <a:gd name="T32" fmla="*/ 96 w 282"/>
              <a:gd name="T33" fmla="*/ 246 h 282"/>
              <a:gd name="T34" fmla="*/ 122 w 282"/>
              <a:gd name="T35" fmla="*/ 280 h 282"/>
              <a:gd name="T36" fmla="*/ 161 w 282"/>
              <a:gd name="T37" fmla="*/ 280 h 282"/>
              <a:gd name="T38" fmla="*/ 187 w 282"/>
              <a:gd name="T39" fmla="*/ 251 h 282"/>
              <a:gd name="T40" fmla="*/ 225 w 282"/>
              <a:gd name="T41" fmla="*/ 254 h 282"/>
              <a:gd name="T42" fmla="*/ 251 w 282"/>
              <a:gd name="T43" fmla="*/ 229 h 282"/>
              <a:gd name="T44" fmla="*/ 245 w 282"/>
              <a:gd name="T45" fmla="*/ 186 h 282"/>
              <a:gd name="T46" fmla="*/ 281 w 282"/>
              <a:gd name="T47" fmla="*/ 160 h 282"/>
              <a:gd name="T48" fmla="*/ 281 w 282"/>
              <a:gd name="T49" fmla="*/ 129 h 282"/>
              <a:gd name="T50" fmla="*/ 192 w 282"/>
              <a:gd name="T51" fmla="*/ 163 h 282"/>
              <a:gd name="T52" fmla="*/ 119 w 282"/>
              <a:gd name="T53" fmla="*/ 192 h 282"/>
              <a:gd name="T54" fmla="*/ 90 w 282"/>
              <a:gd name="T55" fmla="*/ 119 h 282"/>
              <a:gd name="T56" fmla="*/ 163 w 282"/>
              <a:gd name="T57" fmla="*/ 90 h 282"/>
              <a:gd name="T58" fmla="*/ 192 w 282"/>
              <a:gd name="T59" fmla="*/ 163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2" h="282">
                <a:moveTo>
                  <a:pt x="281" y="129"/>
                </a:moveTo>
                <a:cubicBezTo>
                  <a:pt x="264" y="129"/>
                  <a:pt x="248" y="118"/>
                  <a:pt x="242" y="102"/>
                </a:cubicBezTo>
                <a:cubicBezTo>
                  <a:pt x="235" y="85"/>
                  <a:pt x="240" y="66"/>
                  <a:pt x="252" y="54"/>
                </a:cubicBezTo>
                <a:cubicBezTo>
                  <a:pt x="246" y="46"/>
                  <a:pt x="238" y="39"/>
                  <a:pt x="230" y="32"/>
                </a:cubicBezTo>
                <a:cubicBezTo>
                  <a:pt x="218" y="42"/>
                  <a:pt x="201" y="46"/>
                  <a:pt x="185" y="39"/>
                </a:cubicBezTo>
                <a:cubicBezTo>
                  <a:pt x="169" y="32"/>
                  <a:pt x="160" y="17"/>
                  <a:pt x="159" y="1"/>
                </a:cubicBezTo>
                <a:cubicBezTo>
                  <a:pt x="146" y="0"/>
                  <a:pt x="133" y="0"/>
                  <a:pt x="121" y="2"/>
                </a:cubicBezTo>
                <a:cubicBezTo>
                  <a:pt x="118" y="17"/>
                  <a:pt x="109" y="30"/>
                  <a:pt x="94" y="36"/>
                </a:cubicBezTo>
                <a:cubicBezTo>
                  <a:pt x="80" y="42"/>
                  <a:pt x="64" y="39"/>
                  <a:pt x="53" y="31"/>
                </a:cubicBezTo>
                <a:cubicBezTo>
                  <a:pt x="45" y="38"/>
                  <a:pt x="38" y="45"/>
                  <a:pt x="32" y="52"/>
                </a:cubicBezTo>
                <a:cubicBezTo>
                  <a:pt x="41" y="65"/>
                  <a:pt x="44" y="81"/>
                  <a:pt x="38" y="97"/>
                </a:cubicBezTo>
                <a:cubicBezTo>
                  <a:pt x="31" y="112"/>
                  <a:pt x="17" y="121"/>
                  <a:pt x="2" y="123"/>
                </a:cubicBezTo>
                <a:cubicBezTo>
                  <a:pt x="0" y="134"/>
                  <a:pt x="0" y="146"/>
                  <a:pt x="1" y="157"/>
                </a:cubicBezTo>
                <a:cubicBezTo>
                  <a:pt x="16" y="159"/>
                  <a:pt x="29" y="169"/>
                  <a:pt x="35" y="184"/>
                </a:cubicBezTo>
                <a:cubicBezTo>
                  <a:pt x="41" y="198"/>
                  <a:pt x="38" y="214"/>
                  <a:pt x="29" y="226"/>
                </a:cubicBezTo>
                <a:cubicBezTo>
                  <a:pt x="36" y="235"/>
                  <a:pt x="44" y="244"/>
                  <a:pt x="53" y="251"/>
                </a:cubicBezTo>
                <a:cubicBezTo>
                  <a:pt x="65" y="242"/>
                  <a:pt x="81" y="240"/>
                  <a:pt x="96" y="246"/>
                </a:cubicBezTo>
                <a:cubicBezTo>
                  <a:pt x="111" y="252"/>
                  <a:pt x="120" y="266"/>
                  <a:pt x="122" y="280"/>
                </a:cubicBezTo>
                <a:cubicBezTo>
                  <a:pt x="135" y="282"/>
                  <a:pt x="148" y="282"/>
                  <a:pt x="161" y="280"/>
                </a:cubicBezTo>
                <a:cubicBezTo>
                  <a:pt x="164" y="268"/>
                  <a:pt x="173" y="257"/>
                  <a:pt x="187" y="251"/>
                </a:cubicBezTo>
                <a:cubicBezTo>
                  <a:pt x="200" y="246"/>
                  <a:pt x="213" y="248"/>
                  <a:pt x="225" y="254"/>
                </a:cubicBezTo>
                <a:cubicBezTo>
                  <a:pt x="234" y="247"/>
                  <a:pt x="243" y="239"/>
                  <a:pt x="251" y="229"/>
                </a:cubicBezTo>
                <a:cubicBezTo>
                  <a:pt x="242" y="217"/>
                  <a:pt x="239" y="201"/>
                  <a:pt x="245" y="186"/>
                </a:cubicBezTo>
                <a:cubicBezTo>
                  <a:pt x="252" y="171"/>
                  <a:pt x="266" y="161"/>
                  <a:pt x="281" y="160"/>
                </a:cubicBezTo>
                <a:cubicBezTo>
                  <a:pt x="282" y="149"/>
                  <a:pt x="282" y="139"/>
                  <a:pt x="281" y="129"/>
                </a:cubicBezTo>
                <a:close/>
                <a:moveTo>
                  <a:pt x="192" y="163"/>
                </a:moveTo>
                <a:cubicBezTo>
                  <a:pt x="180" y="191"/>
                  <a:pt x="147" y="204"/>
                  <a:pt x="119" y="192"/>
                </a:cubicBezTo>
                <a:cubicBezTo>
                  <a:pt x="91" y="180"/>
                  <a:pt x="78" y="147"/>
                  <a:pt x="90" y="119"/>
                </a:cubicBezTo>
                <a:cubicBezTo>
                  <a:pt x="102" y="91"/>
                  <a:pt x="135" y="78"/>
                  <a:pt x="163" y="90"/>
                </a:cubicBezTo>
                <a:cubicBezTo>
                  <a:pt x="191" y="102"/>
                  <a:pt x="204" y="135"/>
                  <a:pt x="192" y="163"/>
                </a:cubicBez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65">
              <a:cs typeface="+mn-ea"/>
              <a:sym typeface="+mn-lt"/>
            </a:endParaRPr>
          </a:p>
        </p:txBody>
      </p:sp>
      <p:sp>
        <p:nvSpPr>
          <p:cNvPr id="29" name="椭圆 28">
            <a:extLst>
              <a:ext uri="{FF2B5EF4-FFF2-40B4-BE49-F238E27FC236}">
                <a16:creationId xmlns:a16="http://schemas.microsoft.com/office/drawing/2014/main" xmlns="" id="{3FC9FDD5-B643-D142-B98D-8BE52341D4B2}"/>
              </a:ext>
            </a:extLst>
          </p:cNvPr>
          <p:cNvSpPr/>
          <p:nvPr/>
        </p:nvSpPr>
        <p:spPr>
          <a:xfrm>
            <a:off x="8843770" y="1860977"/>
            <a:ext cx="597797" cy="597797"/>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65" dirty="0">
              <a:cs typeface="+mn-ea"/>
              <a:sym typeface="+mn-lt"/>
            </a:endParaRPr>
          </a:p>
        </p:txBody>
      </p:sp>
      <p:sp>
        <p:nvSpPr>
          <p:cNvPr id="30" name="Freeform 37">
            <a:extLst>
              <a:ext uri="{FF2B5EF4-FFF2-40B4-BE49-F238E27FC236}">
                <a16:creationId xmlns:a16="http://schemas.microsoft.com/office/drawing/2014/main" xmlns="" id="{23918BF3-5BFC-0746-9D86-37065BCED5CD}"/>
              </a:ext>
            </a:extLst>
          </p:cNvPr>
          <p:cNvSpPr>
            <a:spLocks noEditPoints="1"/>
          </p:cNvSpPr>
          <p:nvPr/>
        </p:nvSpPr>
        <p:spPr bwMode="auto">
          <a:xfrm>
            <a:off x="8990857" y="2038427"/>
            <a:ext cx="303622" cy="242898"/>
          </a:xfrm>
          <a:custGeom>
            <a:avLst/>
            <a:gdLst>
              <a:gd name="T0" fmla="*/ 253 w 281"/>
              <a:gd name="T1" fmla="*/ 0 h 225"/>
              <a:gd name="T2" fmla="*/ 157 w 281"/>
              <a:gd name="T3" fmla="*/ 0 h 225"/>
              <a:gd name="T4" fmla="*/ 156 w 281"/>
              <a:gd name="T5" fmla="*/ 0 h 225"/>
              <a:gd name="T6" fmla="*/ 117 w 281"/>
              <a:gd name="T7" fmla="*/ 0 h 225"/>
              <a:gd name="T8" fmla="*/ 117 w 281"/>
              <a:gd name="T9" fmla="*/ 0 h 225"/>
              <a:gd name="T10" fmla="*/ 28 w 281"/>
              <a:gd name="T11" fmla="*/ 0 h 225"/>
              <a:gd name="T12" fmla="*/ 0 w 281"/>
              <a:gd name="T13" fmla="*/ 28 h 225"/>
              <a:gd name="T14" fmla="*/ 0 w 281"/>
              <a:gd name="T15" fmla="*/ 162 h 225"/>
              <a:gd name="T16" fmla="*/ 28 w 281"/>
              <a:gd name="T17" fmla="*/ 190 h 225"/>
              <a:gd name="T18" fmla="*/ 119 w 281"/>
              <a:gd name="T19" fmla="*/ 190 h 225"/>
              <a:gd name="T20" fmla="*/ 126 w 281"/>
              <a:gd name="T21" fmla="*/ 199 h 225"/>
              <a:gd name="T22" fmla="*/ 119 w 281"/>
              <a:gd name="T23" fmla="*/ 207 h 225"/>
              <a:gd name="T24" fmla="*/ 73 w 281"/>
              <a:gd name="T25" fmla="*/ 216 h 225"/>
              <a:gd name="T26" fmla="*/ 141 w 281"/>
              <a:gd name="T27" fmla="*/ 225 h 225"/>
              <a:gd name="T28" fmla="*/ 210 w 281"/>
              <a:gd name="T29" fmla="*/ 216 h 225"/>
              <a:gd name="T30" fmla="*/ 165 w 281"/>
              <a:gd name="T31" fmla="*/ 208 h 225"/>
              <a:gd name="T32" fmla="*/ 158 w 281"/>
              <a:gd name="T33" fmla="*/ 198 h 225"/>
              <a:gd name="T34" fmla="*/ 164 w 281"/>
              <a:gd name="T35" fmla="*/ 190 h 225"/>
              <a:gd name="T36" fmla="*/ 253 w 281"/>
              <a:gd name="T37" fmla="*/ 190 h 225"/>
              <a:gd name="T38" fmla="*/ 281 w 281"/>
              <a:gd name="T39" fmla="*/ 162 h 225"/>
              <a:gd name="T40" fmla="*/ 281 w 281"/>
              <a:gd name="T41" fmla="*/ 28 h 225"/>
              <a:gd name="T42" fmla="*/ 253 w 281"/>
              <a:gd name="T43" fmla="*/ 0 h 225"/>
              <a:gd name="T44" fmla="*/ 247 w 281"/>
              <a:gd name="T45" fmla="*/ 182 h 225"/>
              <a:gd name="T46" fmla="*/ 241 w 281"/>
              <a:gd name="T47" fmla="*/ 177 h 225"/>
              <a:gd name="T48" fmla="*/ 247 w 281"/>
              <a:gd name="T49" fmla="*/ 171 h 225"/>
              <a:gd name="T50" fmla="*/ 252 w 281"/>
              <a:gd name="T51" fmla="*/ 177 h 225"/>
              <a:gd name="T52" fmla="*/ 247 w 281"/>
              <a:gd name="T53" fmla="*/ 182 h 225"/>
              <a:gd name="T54" fmla="*/ 265 w 281"/>
              <a:gd name="T55" fmla="*/ 164 h 225"/>
              <a:gd name="T56" fmla="*/ 17 w 281"/>
              <a:gd name="T57" fmla="*/ 164 h 225"/>
              <a:gd name="T58" fmla="*/ 17 w 281"/>
              <a:gd name="T59" fmla="*/ 17 h 225"/>
              <a:gd name="T60" fmla="*/ 265 w 281"/>
              <a:gd name="T61" fmla="*/ 17 h 225"/>
              <a:gd name="T62" fmla="*/ 265 w 281"/>
              <a:gd name="T63" fmla="*/ 16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81" h="225">
                <a:moveTo>
                  <a:pt x="253" y="0"/>
                </a:moveTo>
                <a:cubicBezTo>
                  <a:pt x="157" y="0"/>
                  <a:pt x="157" y="0"/>
                  <a:pt x="157" y="0"/>
                </a:cubicBezTo>
                <a:cubicBezTo>
                  <a:pt x="157" y="0"/>
                  <a:pt x="157" y="0"/>
                  <a:pt x="156" y="0"/>
                </a:cubicBezTo>
                <a:cubicBezTo>
                  <a:pt x="117" y="0"/>
                  <a:pt x="117" y="0"/>
                  <a:pt x="117" y="0"/>
                </a:cubicBezTo>
                <a:cubicBezTo>
                  <a:pt x="117" y="0"/>
                  <a:pt x="117" y="0"/>
                  <a:pt x="117" y="0"/>
                </a:cubicBezTo>
                <a:cubicBezTo>
                  <a:pt x="28" y="0"/>
                  <a:pt x="28" y="0"/>
                  <a:pt x="28" y="0"/>
                </a:cubicBezTo>
                <a:cubicBezTo>
                  <a:pt x="13" y="0"/>
                  <a:pt x="0" y="13"/>
                  <a:pt x="0" y="28"/>
                </a:cubicBezTo>
                <a:cubicBezTo>
                  <a:pt x="0" y="162"/>
                  <a:pt x="0" y="162"/>
                  <a:pt x="0" y="162"/>
                </a:cubicBezTo>
                <a:cubicBezTo>
                  <a:pt x="0" y="177"/>
                  <a:pt x="13" y="190"/>
                  <a:pt x="28" y="190"/>
                </a:cubicBezTo>
                <a:cubicBezTo>
                  <a:pt x="119" y="190"/>
                  <a:pt x="119" y="190"/>
                  <a:pt x="119" y="190"/>
                </a:cubicBezTo>
                <a:cubicBezTo>
                  <a:pt x="123" y="192"/>
                  <a:pt x="126" y="195"/>
                  <a:pt x="126" y="199"/>
                </a:cubicBezTo>
                <a:cubicBezTo>
                  <a:pt x="126" y="202"/>
                  <a:pt x="123" y="205"/>
                  <a:pt x="119" y="207"/>
                </a:cubicBezTo>
                <a:cubicBezTo>
                  <a:pt x="92" y="209"/>
                  <a:pt x="73" y="212"/>
                  <a:pt x="73" y="216"/>
                </a:cubicBezTo>
                <a:cubicBezTo>
                  <a:pt x="73" y="221"/>
                  <a:pt x="103" y="225"/>
                  <a:pt x="141" y="225"/>
                </a:cubicBezTo>
                <a:cubicBezTo>
                  <a:pt x="179" y="225"/>
                  <a:pt x="210" y="221"/>
                  <a:pt x="210" y="216"/>
                </a:cubicBezTo>
                <a:cubicBezTo>
                  <a:pt x="210" y="212"/>
                  <a:pt x="191" y="209"/>
                  <a:pt x="165" y="208"/>
                </a:cubicBezTo>
                <a:cubicBezTo>
                  <a:pt x="161" y="205"/>
                  <a:pt x="158" y="202"/>
                  <a:pt x="158" y="198"/>
                </a:cubicBezTo>
                <a:cubicBezTo>
                  <a:pt x="158" y="195"/>
                  <a:pt x="160" y="192"/>
                  <a:pt x="164" y="190"/>
                </a:cubicBezTo>
                <a:cubicBezTo>
                  <a:pt x="253" y="190"/>
                  <a:pt x="253" y="190"/>
                  <a:pt x="253" y="190"/>
                </a:cubicBezTo>
                <a:cubicBezTo>
                  <a:pt x="269" y="190"/>
                  <a:pt x="281" y="177"/>
                  <a:pt x="281" y="162"/>
                </a:cubicBezTo>
                <a:cubicBezTo>
                  <a:pt x="281" y="28"/>
                  <a:pt x="281" y="28"/>
                  <a:pt x="281" y="28"/>
                </a:cubicBezTo>
                <a:cubicBezTo>
                  <a:pt x="281" y="13"/>
                  <a:pt x="269" y="0"/>
                  <a:pt x="253" y="0"/>
                </a:cubicBezTo>
                <a:close/>
                <a:moveTo>
                  <a:pt x="247" y="182"/>
                </a:moveTo>
                <a:cubicBezTo>
                  <a:pt x="244" y="182"/>
                  <a:pt x="241" y="180"/>
                  <a:pt x="241" y="177"/>
                </a:cubicBezTo>
                <a:cubicBezTo>
                  <a:pt x="241" y="174"/>
                  <a:pt x="244" y="171"/>
                  <a:pt x="247" y="171"/>
                </a:cubicBezTo>
                <a:cubicBezTo>
                  <a:pt x="250" y="171"/>
                  <a:pt x="252" y="174"/>
                  <a:pt x="252" y="177"/>
                </a:cubicBezTo>
                <a:cubicBezTo>
                  <a:pt x="252" y="180"/>
                  <a:pt x="250" y="182"/>
                  <a:pt x="247" y="182"/>
                </a:cubicBezTo>
                <a:close/>
                <a:moveTo>
                  <a:pt x="265" y="164"/>
                </a:moveTo>
                <a:cubicBezTo>
                  <a:pt x="17" y="164"/>
                  <a:pt x="17" y="164"/>
                  <a:pt x="17" y="164"/>
                </a:cubicBezTo>
                <a:cubicBezTo>
                  <a:pt x="17" y="17"/>
                  <a:pt x="17" y="17"/>
                  <a:pt x="17" y="17"/>
                </a:cubicBezTo>
                <a:cubicBezTo>
                  <a:pt x="265" y="17"/>
                  <a:pt x="265" y="17"/>
                  <a:pt x="265" y="17"/>
                </a:cubicBezTo>
                <a:lnTo>
                  <a:pt x="265" y="164"/>
                </a:lnTo>
                <a:close/>
              </a:path>
            </a:pathLst>
          </a:custGeom>
          <a:solidFill>
            <a:schemeClr val="bg1"/>
          </a:solidFill>
          <a:ln w="12700">
            <a:noFill/>
          </a:ln>
        </p:spPr>
        <p:txBody>
          <a:bodyPr vert="horz" wrap="square" lIns="120140" tIns="60070" rIns="120140" bIns="60070" numCol="1" anchor="t" anchorCtr="0" compatLnSpc="1"/>
          <a:lstStyle/>
          <a:p>
            <a:endParaRPr lang="zh-CN" altLang="en-US" sz="2365">
              <a:cs typeface="+mn-ea"/>
              <a:sym typeface="+mn-lt"/>
            </a:endParaRPr>
          </a:p>
        </p:txBody>
      </p:sp>
    </p:spTree>
    <p:extLst>
      <p:ext uri="{BB962C8B-B14F-4D97-AF65-F5344CB8AC3E}">
        <p14:creationId xmlns:p14="http://schemas.microsoft.com/office/powerpoint/2010/main" val="3162386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53" presetClass="entr" presetSubtype="16"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childTnLst>
                                </p:cTn>
                              </p:par>
                            </p:childTnLst>
                          </p:cTn>
                        </p:par>
                        <p:par>
                          <p:cTn id="14" fill="hold">
                            <p:stCondLst>
                              <p:cond delay="500"/>
                            </p:stCondLst>
                            <p:childTnLst>
                              <p:par>
                                <p:cTn id="15" presetID="12" presetClass="entr" presetSubtype="4" fill="hold" grpId="0" nodeType="afterEffect">
                                  <p:stCondLst>
                                    <p:cond delay="0"/>
                                  </p:stCondLst>
                                  <p:iterate type="lt">
                                    <p:tmPct val="5983"/>
                                  </p:iterate>
                                  <p:childTnLst>
                                    <p:set>
                                      <p:cBhvr>
                                        <p:cTn id="16" dur="1" fill="hold">
                                          <p:stCondLst>
                                            <p:cond delay="0"/>
                                          </p:stCondLst>
                                        </p:cTn>
                                        <p:tgtEl>
                                          <p:spTgt spid="24"/>
                                        </p:tgtEl>
                                        <p:attrNameLst>
                                          <p:attrName>style.visibility</p:attrName>
                                        </p:attrNameLst>
                                      </p:cBhvr>
                                      <p:to>
                                        <p:strVal val="visible"/>
                                      </p:to>
                                    </p:set>
                                    <p:anim calcmode="lin" valueType="num">
                                      <p:cBhvr additive="base">
                                        <p:cTn id="17" dur="250"/>
                                        <p:tgtEl>
                                          <p:spTgt spid="24"/>
                                        </p:tgtEl>
                                        <p:attrNameLst>
                                          <p:attrName>ppt_y</p:attrName>
                                        </p:attrNameLst>
                                      </p:cBhvr>
                                      <p:tavLst>
                                        <p:tav tm="0">
                                          <p:val>
                                            <p:strVal val="#ppt_y+#ppt_h*1.125000"/>
                                          </p:val>
                                        </p:tav>
                                        <p:tav tm="100000">
                                          <p:val>
                                            <p:strVal val="#ppt_y"/>
                                          </p:val>
                                        </p:tav>
                                      </p:tavLst>
                                    </p:anim>
                                    <p:animEffect transition="in" filter="wipe(up)">
                                      <p:cBhvr>
                                        <p:cTn id="18" dur="250"/>
                                        <p:tgtEl>
                                          <p:spTgt spid="24"/>
                                        </p:tgtEl>
                                      </p:cBhvr>
                                    </p:animEffect>
                                  </p:childTnLst>
                                </p:cTn>
                              </p:par>
                              <p:par>
                                <p:cTn id="19" presetID="6" presetClass="entr" presetSubtype="16"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circle(in)">
                                      <p:cBhvr>
                                        <p:cTn id="21" dur="2000"/>
                                        <p:tgtEl>
                                          <p:spTgt spid="25"/>
                                        </p:tgtEl>
                                      </p:cBhvr>
                                    </p:animEffect>
                                  </p:childTnLst>
                                </p:cTn>
                              </p:par>
                              <p:par>
                                <p:cTn id="22" presetID="6" presetClass="entr" presetSubtype="16"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circle(in)">
                                      <p:cBhvr>
                                        <p:cTn id="24" dur="2000"/>
                                        <p:tgtEl>
                                          <p:spTgt spid="26"/>
                                        </p:tgtEl>
                                      </p:cBhvr>
                                    </p:animEffect>
                                  </p:childTnLst>
                                </p:cTn>
                              </p:par>
                              <p:par>
                                <p:cTn id="25" presetID="6" presetClass="entr" presetSubtype="16"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circle(in)">
                                      <p:cBhvr>
                                        <p:cTn id="27" dur="2000"/>
                                        <p:tgtEl>
                                          <p:spTgt spid="27"/>
                                        </p:tgtEl>
                                      </p:cBhvr>
                                    </p:animEffect>
                                  </p:childTnLst>
                                </p:cTn>
                              </p:par>
                              <p:par>
                                <p:cTn id="28" presetID="6" presetClass="entr" presetSubtype="16" fill="hold" grpId="0"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circle(in)">
                                      <p:cBhvr>
                                        <p:cTn id="30" dur="2000"/>
                                        <p:tgtEl>
                                          <p:spTgt spid="28"/>
                                        </p:tgtEl>
                                      </p:cBhvr>
                                    </p:animEffect>
                                  </p:childTnLst>
                                </p:cTn>
                              </p:par>
                              <p:par>
                                <p:cTn id="31" presetID="6" presetClass="entr" presetSubtype="16" fill="hold" grpId="0" nodeType="with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circle(in)">
                                      <p:cBhvr>
                                        <p:cTn id="33" dur="2000"/>
                                        <p:tgtEl>
                                          <p:spTgt spid="29"/>
                                        </p:tgtEl>
                                      </p:cBhvr>
                                    </p:animEffect>
                                  </p:childTnLst>
                                </p:cTn>
                              </p:par>
                              <p:par>
                                <p:cTn id="34" presetID="6" presetClass="entr" presetSubtype="16" fill="hold" grpId="0" nodeType="with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circle(in)">
                                      <p:cBhvr>
                                        <p:cTn id="36" dur="2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bldLvl="0" animBg="1"/>
      <p:bldP spid="26" grpId="0" bldLvl="0" animBg="1"/>
      <p:bldP spid="27" grpId="0" bldLvl="0" animBg="1"/>
      <p:bldP spid="28" grpId="0" bldLvl="0" animBg="1"/>
      <p:bldP spid="29" grpId="0" bldLvl="0" animBg="1"/>
      <p:bldP spid="30"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385">
            <a:extLst>
              <a:ext uri="{FF2B5EF4-FFF2-40B4-BE49-F238E27FC236}">
                <a16:creationId xmlns:a16="http://schemas.microsoft.com/office/drawing/2014/main" xmlns="" id="{0208ECFA-CEDA-4E3A-A4A5-3A371D7A50D3}"/>
              </a:ext>
            </a:extLst>
          </p:cNvPr>
          <p:cNvSpPr/>
          <p:nvPr/>
        </p:nvSpPr>
        <p:spPr>
          <a:xfrm rot="5400000">
            <a:off x="3485390" y="341866"/>
            <a:ext cx="1073726" cy="4991076"/>
          </a:xfrm>
          <a:custGeom>
            <a:avLst/>
            <a:gdLst/>
            <a:ahLst/>
            <a:cxnLst>
              <a:cxn ang="0">
                <a:pos x="wd2" y="hd2"/>
              </a:cxn>
              <a:cxn ang="5400000">
                <a:pos x="wd2" y="hd2"/>
              </a:cxn>
              <a:cxn ang="10800000">
                <a:pos x="wd2" y="hd2"/>
              </a:cxn>
              <a:cxn ang="16200000">
                <a:pos x="wd2" y="hd2"/>
              </a:cxn>
            </a:cxnLst>
            <a:rect l="0" t="0" r="r" b="b"/>
            <a:pathLst>
              <a:path w="21600" h="21600" extrusionOk="0">
                <a:moveTo>
                  <a:pt x="21600" y="13078"/>
                </a:moveTo>
                <a:lnTo>
                  <a:pt x="21600" y="0"/>
                </a:lnTo>
                <a:lnTo>
                  <a:pt x="12326" y="1995"/>
                </a:lnTo>
                <a:lnTo>
                  <a:pt x="12342" y="13028"/>
                </a:lnTo>
                <a:lnTo>
                  <a:pt x="12326" y="13028"/>
                </a:lnTo>
                <a:lnTo>
                  <a:pt x="39" y="14799"/>
                </a:lnTo>
                <a:lnTo>
                  <a:pt x="0" y="14799"/>
                </a:lnTo>
                <a:lnTo>
                  <a:pt x="0" y="21600"/>
                </a:lnTo>
                <a:lnTo>
                  <a:pt x="15442" y="21600"/>
                </a:lnTo>
                <a:lnTo>
                  <a:pt x="15442" y="14804"/>
                </a:lnTo>
                <a:lnTo>
                  <a:pt x="21425" y="13078"/>
                </a:lnTo>
                <a:cubicBezTo>
                  <a:pt x="21425" y="13078"/>
                  <a:pt x="21600" y="13078"/>
                  <a:pt x="21600" y="13078"/>
                </a:cubicBezTo>
                <a:close/>
              </a:path>
            </a:pathLst>
          </a:custGeom>
          <a:solidFill>
            <a:schemeClr val="accent1"/>
          </a:solidFill>
          <a:ln w="12700">
            <a:miter lim="400000"/>
          </a:ln>
        </p:spPr>
        <p:txBody>
          <a:bodyPr lIns="38100" tIns="38100" rIns="38100" bIns="38100" anchor="ctr"/>
          <a:lstStyle/>
          <a:p>
            <a:pPr lvl="0"/>
            <a:endParaRPr>
              <a:cs typeface="+mn-ea"/>
              <a:sym typeface="+mn-lt"/>
            </a:endParaRPr>
          </a:p>
        </p:txBody>
      </p:sp>
      <p:sp>
        <p:nvSpPr>
          <p:cNvPr id="3" name="Shape 389">
            <a:extLst>
              <a:ext uri="{FF2B5EF4-FFF2-40B4-BE49-F238E27FC236}">
                <a16:creationId xmlns:a16="http://schemas.microsoft.com/office/drawing/2014/main" xmlns="" id="{0CAF7B11-25B9-4C9A-BEB7-658694567016}"/>
              </a:ext>
            </a:extLst>
          </p:cNvPr>
          <p:cNvSpPr/>
          <p:nvPr/>
        </p:nvSpPr>
        <p:spPr>
          <a:xfrm>
            <a:off x="2175569" y="2520095"/>
            <a:ext cx="376751" cy="331543"/>
          </a:xfrm>
          <a:custGeom>
            <a:avLst/>
            <a:gdLst/>
            <a:ahLst/>
            <a:cxnLst>
              <a:cxn ang="0">
                <a:pos x="wd2" y="hd2"/>
              </a:cxn>
              <a:cxn ang="5400000">
                <a:pos x="wd2" y="hd2"/>
              </a:cxn>
              <a:cxn ang="10800000">
                <a:pos x="wd2" y="hd2"/>
              </a:cxn>
              <a:cxn ang="16200000">
                <a:pos x="wd2" y="hd2"/>
              </a:cxn>
            </a:cxnLst>
            <a:rect l="0" t="0" r="r" b="b"/>
            <a:pathLst>
              <a:path w="21600" h="21600" extrusionOk="0">
                <a:moveTo>
                  <a:pt x="11041" y="15188"/>
                </a:moveTo>
                <a:cubicBezTo>
                  <a:pt x="8905" y="14174"/>
                  <a:pt x="8222" y="13317"/>
                  <a:pt x="8222" y="11485"/>
                </a:cubicBezTo>
                <a:cubicBezTo>
                  <a:pt x="8222" y="10385"/>
                  <a:pt x="8875" y="10744"/>
                  <a:pt x="9161" y="8730"/>
                </a:cubicBezTo>
                <a:cubicBezTo>
                  <a:pt x="9279" y="7894"/>
                  <a:pt x="9855" y="8716"/>
                  <a:pt x="9966" y="6808"/>
                </a:cubicBezTo>
                <a:cubicBezTo>
                  <a:pt x="9966" y="6047"/>
                  <a:pt x="9651" y="5858"/>
                  <a:pt x="9651" y="5858"/>
                </a:cubicBezTo>
                <a:cubicBezTo>
                  <a:pt x="9651" y="5858"/>
                  <a:pt x="9811" y="4733"/>
                  <a:pt x="9873" y="3867"/>
                </a:cubicBezTo>
                <a:cubicBezTo>
                  <a:pt x="9951" y="2788"/>
                  <a:pt x="9396" y="0"/>
                  <a:pt x="6431" y="0"/>
                </a:cubicBezTo>
                <a:cubicBezTo>
                  <a:pt x="3466" y="0"/>
                  <a:pt x="2909" y="2788"/>
                  <a:pt x="2987" y="3867"/>
                </a:cubicBezTo>
                <a:cubicBezTo>
                  <a:pt x="3050" y="4733"/>
                  <a:pt x="3210" y="5858"/>
                  <a:pt x="3210" y="5858"/>
                </a:cubicBezTo>
                <a:cubicBezTo>
                  <a:pt x="3210" y="5858"/>
                  <a:pt x="2895" y="6047"/>
                  <a:pt x="2895" y="6808"/>
                </a:cubicBezTo>
                <a:cubicBezTo>
                  <a:pt x="3005" y="8716"/>
                  <a:pt x="3582" y="7894"/>
                  <a:pt x="3700" y="8730"/>
                </a:cubicBezTo>
                <a:cubicBezTo>
                  <a:pt x="3987" y="10744"/>
                  <a:pt x="4639" y="10385"/>
                  <a:pt x="4639" y="11485"/>
                </a:cubicBezTo>
                <a:cubicBezTo>
                  <a:pt x="4639" y="13317"/>
                  <a:pt x="3956" y="14174"/>
                  <a:pt x="1819" y="15188"/>
                </a:cubicBezTo>
                <a:cubicBezTo>
                  <a:pt x="1169" y="15497"/>
                  <a:pt x="0" y="15976"/>
                  <a:pt x="0" y="17129"/>
                </a:cubicBezTo>
                <a:lnTo>
                  <a:pt x="0" y="21600"/>
                </a:lnTo>
                <a:lnTo>
                  <a:pt x="15005" y="21600"/>
                </a:lnTo>
                <a:cubicBezTo>
                  <a:pt x="15005" y="21600"/>
                  <a:pt x="15005" y="18955"/>
                  <a:pt x="15005" y="18248"/>
                </a:cubicBezTo>
                <a:cubicBezTo>
                  <a:pt x="15005" y="17196"/>
                  <a:pt x="13184" y="16207"/>
                  <a:pt x="11041" y="15188"/>
                </a:cubicBezTo>
                <a:close/>
                <a:moveTo>
                  <a:pt x="21600" y="21600"/>
                </a:moveTo>
                <a:cubicBezTo>
                  <a:pt x="21600" y="21600"/>
                  <a:pt x="21557" y="16953"/>
                  <a:pt x="21307" y="16471"/>
                </a:cubicBezTo>
                <a:cubicBezTo>
                  <a:pt x="20935" y="15754"/>
                  <a:pt x="20071" y="15261"/>
                  <a:pt x="18463" y="14498"/>
                </a:cubicBezTo>
                <a:cubicBezTo>
                  <a:pt x="16861" y="13736"/>
                  <a:pt x="16349" y="13094"/>
                  <a:pt x="16349" y="11720"/>
                </a:cubicBezTo>
                <a:cubicBezTo>
                  <a:pt x="16349" y="10894"/>
                  <a:pt x="16838" y="11164"/>
                  <a:pt x="17053" y="9653"/>
                </a:cubicBezTo>
                <a:cubicBezTo>
                  <a:pt x="17142" y="9026"/>
                  <a:pt x="17574" y="9643"/>
                  <a:pt x="17657" y="8212"/>
                </a:cubicBezTo>
                <a:cubicBezTo>
                  <a:pt x="17657" y="7642"/>
                  <a:pt x="17420" y="7499"/>
                  <a:pt x="17420" y="7499"/>
                </a:cubicBezTo>
                <a:cubicBezTo>
                  <a:pt x="17420" y="7499"/>
                  <a:pt x="17541" y="6656"/>
                  <a:pt x="17588" y="6006"/>
                </a:cubicBezTo>
                <a:cubicBezTo>
                  <a:pt x="17646" y="5197"/>
                  <a:pt x="17229" y="3106"/>
                  <a:pt x="15005" y="3106"/>
                </a:cubicBezTo>
                <a:cubicBezTo>
                  <a:pt x="12781" y="3106"/>
                  <a:pt x="12365" y="5197"/>
                  <a:pt x="12422" y="6006"/>
                </a:cubicBezTo>
                <a:cubicBezTo>
                  <a:pt x="12469" y="6656"/>
                  <a:pt x="12589" y="7499"/>
                  <a:pt x="12589" y="7499"/>
                </a:cubicBezTo>
                <a:cubicBezTo>
                  <a:pt x="12589" y="7499"/>
                  <a:pt x="12353" y="7642"/>
                  <a:pt x="12353" y="8212"/>
                </a:cubicBezTo>
                <a:cubicBezTo>
                  <a:pt x="12437" y="9643"/>
                  <a:pt x="12868" y="9026"/>
                  <a:pt x="12957" y="9653"/>
                </a:cubicBezTo>
                <a:cubicBezTo>
                  <a:pt x="13173" y="11164"/>
                  <a:pt x="13662" y="10894"/>
                  <a:pt x="13662" y="11720"/>
                </a:cubicBezTo>
                <a:cubicBezTo>
                  <a:pt x="13662" y="12655"/>
                  <a:pt x="13424" y="13250"/>
                  <a:pt x="12768" y="13776"/>
                </a:cubicBezTo>
                <a:cubicBezTo>
                  <a:pt x="16268" y="15766"/>
                  <a:pt x="16737" y="16172"/>
                  <a:pt x="16737" y="17952"/>
                </a:cubicBezTo>
                <a:lnTo>
                  <a:pt x="16737" y="21600"/>
                </a:lnTo>
                <a:cubicBezTo>
                  <a:pt x="16737" y="21600"/>
                  <a:pt x="21600" y="21600"/>
                  <a:pt x="21600" y="21600"/>
                </a:cubicBezTo>
                <a:close/>
              </a:path>
            </a:pathLst>
          </a:custGeom>
          <a:solidFill>
            <a:schemeClr val="bg1"/>
          </a:solidFill>
          <a:ln w="12700" cap="flat">
            <a:noFill/>
            <a:miter lim="400000"/>
          </a:ln>
          <a:effectLst/>
        </p:spPr>
        <p:txBody>
          <a:bodyPr wrap="square" lIns="38100" tIns="38100" rIns="38100" bIns="38100" numCol="1" anchor="ctr">
            <a:noAutofit/>
          </a:bodyPr>
          <a:lstStyle/>
          <a:p>
            <a:pPr lvl="0"/>
            <a:endParaRPr>
              <a:cs typeface="+mn-ea"/>
              <a:sym typeface="+mn-lt"/>
            </a:endParaRPr>
          </a:p>
        </p:txBody>
      </p:sp>
      <p:sp>
        <p:nvSpPr>
          <p:cNvPr id="4" name="Shape 386">
            <a:extLst>
              <a:ext uri="{FF2B5EF4-FFF2-40B4-BE49-F238E27FC236}">
                <a16:creationId xmlns:a16="http://schemas.microsoft.com/office/drawing/2014/main" xmlns="" id="{94A49550-7A21-4E00-90E0-5484AFFFAE2B}"/>
              </a:ext>
            </a:extLst>
          </p:cNvPr>
          <p:cNvSpPr/>
          <p:nvPr/>
        </p:nvSpPr>
        <p:spPr>
          <a:xfrm rot="5400000">
            <a:off x="3905644" y="846714"/>
            <a:ext cx="776250" cy="5530674"/>
          </a:xfrm>
          <a:custGeom>
            <a:avLst/>
            <a:gdLst/>
            <a:ahLst/>
            <a:cxnLst>
              <a:cxn ang="0">
                <a:pos x="wd2" y="hd2"/>
              </a:cxn>
              <a:cxn ang="5400000">
                <a:pos x="wd2" y="hd2"/>
              </a:cxn>
              <a:cxn ang="10800000">
                <a:pos x="wd2" y="hd2"/>
              </a:cxn>
              <a:cxn ang="16200000">
                <a:pos x="wd2" y="hd2"/>
              </a:cxn>
            </a:cxnLst>
            <a:rect l="0" t="0" r="r" b="b"/>
            <a:pathLst>
              <a:path w="21600" h="21600" extrusionOk="0">
                <a:moveTo>
                  <a:pt x="21599" y="15452"/>
                </a:moveTo>
                <a:lnTo>
                  <a:pt x="21490" y="13864"/>
                </a:lnTo>
                <a:lnTo>
                  <a:pt x="21490" y="0"/>
                </a:lnTo>
                <a:lnTo>
                  <a:pt x="8518" y="1799"/>
                </a:lnTo>
                <a:lnTo>
                  <a:pt x="8518" y="13864"/>
                </a:lnTo>
                <a:lnTo>
                  <a:pt x="8518" y="13864"/>
                </a:lnTo>
                <a:lnTo>
                  <a:pt x="81" y="15452"/>
                </a:lnTo>
                <a:lnTo>
                  <a:pt x="11" y="15452"/>
                </a:lnTo>
                <a:lnTo>
                  <a:pt x="11" y="15465"/>
                </a:lnTo>
                <a:lnTo>
                  <a:pt x="0" y="15467"/>
                </a:lnTo>
                <a:lnTo>
                  <a:pt x="11" y="15467"/>
                </a:lnTo>
                <a:lnTo>
                  <a:pt x="11" y="21600"/>
                </a:lnTo>
                <a:lnTo>
                  <a:pt x="21600" y="21600"/>
                </a:lnTo>
                <a:lnTo>
                  <a:pt x="21600" y="15452"/>
                </a:lnTo>
                <a:lnTo>
                  <a:pt x="21599" y="15452"/>
                </a:lnTo>
                <a:close/>
              </a:path>
            </a:pathLst>
          </a:custGeom>
          <a:solidFill>
            <a:schemeClr val="accent2"/>
          </a:solidFill>
          <a:ln w="12700">
            <a:miter lim="400000"/>
          </a:ln>
        </p:spPr>
        <p:txBody>
          <a:bodyPr lIns="38100" tIns="38100" rIns="38100" bIns="38100" anchor="ctr"/>
          <a:lstStyle/>
          <a:p>
            <a:pPr lvl="0"/>
            <a:endParaRPr>
              <a:cs typeface="+mn-ea"/>
              <a:sym typeface="+mn-lt"/>
            </a:endParaRPr>
          </a:p>
        </p:txBody>
      </p:sp>
      <p:sp>
        <p:nvSpPr>
          <p:cNvPr id="5" name="Shape 392">
            <a:extLst>
              <a:ext uri="{FF2B5EF4-FFF2-40B4-BE49-F238E27FC236}">
                <a16:creationId xmlns:a16="http://schemas.microsoft.com/office/drawing/2014/main" xmlns="" id="{534EE929-7677-458C-B196-703E0A730C57}"/>
              </a:ext>
            </a:extLst>
          </p:cNvPr>
          <p:cNvSpPr/>
          <p:nvPr/>
        </p:nvSpPr>
        <p:spPr>
          <a:xfrm>
            <a:off x="2125336" y="3422261"/>
            <a:ext cx="376751" cy="376779"/>
          </a:xfrm>
          <a:custGeom>
            <a:avLst/>
            <a:gdLst/>
            <a:ahLst/>
            <a:cxnLst>
              <a:cxn ang="0">
                <a:pos x="wd2" y="hd2"/>
              </a:cxn>
              <a:cxn ang="5400000">
                <a:pos x="wd2" y="hd2"/>
              </a:cxn>
              <a:cxn ang="10800000">
                <a:pos x="wd2" y="hd2"/>
              </a:cxn>
              <a:cxn ang="16200000">
                <a:pos x="wd2" y="hd2"/>
              </a:cxn>
            </a:cxnLst>
            <a:rect l="0" t="0" r="r" b="b"/>
            <a:pathLst>
              <a:path w="21600" h="21600" extrusionOk="0">
                <a:moveTo>
                  <a:pt x="11679" y="19547"/>
                </a:moveTo>
                <a:lnTo>
                  <a:pt x="11679" y="14693"/>
                </a:lnTo>
                <a:lnTo>
                  <a:pt x="9921" y="14693"/>
                </a:lnTo>
                <a:lnTo>
                  <a:pt x="9921" y="19547"/>
                </a:lnTo>
                <a:cubicBezTo>
                  <a:pt x="5768" y="19134"/>
                  <a:pt x="2465" y="15832"/>
                  <a:pt x="2052" y="11679"/>
                </a:cubicBezTo>
                <a:lnTo>
                  <a:pt x="6907" y="11679"/>
                </a:lnTo>
                <a:lnTo>
                  <a:pt x="6907" y="9921"/>
                </a:lnTo>
                <a:lnTo>
                  <a:pt x="2052" y="9921"/>
                </a:lnTo>
                <a:cubicBezTo>
                  <a:pt x="2465" y="5768"/>
                  <a:pt x="5768" y="2466"/>
                  <a:pt x="9921" y="2054"/>
                </a:cubicBezTo>
                <a:lnTo>
                  <a:pt x="9921" y="6907"/>
                </a:lnTo>
                <a:lnTo>
                  <a:pt x="11679" y="6907"/>
                </a:lnTo>
                <a:lnTo>
                  <a:pt x="11679" y="2054"/>
                </a:lnTo>
                <a:cubicBezTo>
                  <a:pt x="15832" y="2466"/>
                  <a:pt x="19135" y="5768"/>
                  <a:pt x="19548" y="9921"/>
                </a:cubicBezTo>
                <a:lnTo>
                  <a:pt x="14693" y="9921"/>
                </a:lnTo>
                <a:lnTo>
                  <a:pt x="14693" y="11679"/>
                </a:lnTo>
                <a:lnTo>
                  <a:pt x="19548" y="11679"/>
                </a:lnTo>
                <a:cubicBezTo>
                  <a:pt x="19135" y="15832"/>
                  <a:pt x="15832" y="19134"/>
                  <a:pt x="11679" y="19547"/>
                </a:cubicBezTo>
                <a:close/>
                <a:moveTo>
                  <a:pt x="10799" y="0"/>
                </a:moveTo>
                <a:cubicBezTo>
                  <a:pt x="4835" y="0"/>
                  <a:pt x="0" y="4836"/>
                  <a:pt x="0" y="10800"/>
                </a:cubicBezTo>
                <a:cubicBezTo>
                  <a:pt x="0" y="16765"/>
                  <a:pt x="4835" y="21600"/>
                  <a:pt x="10799" y="21600"/>
                </a:cubicBezTo>
                <a:cubicBezTo>
                  <a:pt x="16765" y="21600"/>
                  <a:pt x="21600" y="16765"/>
                  <a:pt x="21600" y="10800"/>
                </a:cubicBezTo>
                <a:cubicBezTo>
                  <a:pt x="21600" y="4836"/>
                  <a:pt x="16765" y="0"/>
                  <a:pt x="10799" y="0"/>
                </a:cubicBezTo>
                <a:close/>
              </a:path>
            </a:pathLst>
          </a:custGeom>
          <a:solidFill>
            <a:schemeClr val="bg1"/>
          </a:solidFill>
          <a:ln w="12700" cap="flat">
            <a:noFill/>
            <a:miter lim="400000"/>
          </a:ln>
          <a:effectLst/>
        </p:spPr>
        <p:txBody>
          <a:bodyPr wrap="square" lIns="38100" tIns="38100" rIns="38100" bIns="38100" numCol="1" anchor="ctr">
            <a:noAutofit/>
          </a:bodyPr>
          <a:lstStyle/>
          <a:p>
            <a:pPr lvl="0"/>
            <a:endParaRPr>
              <a:cs typeface="+mn-ea"/>
              <a:sym typeface="+mn-lt"/>
            </a:endParaRPr>
          </a:p>
        </p:txBody>
      </p:sp>
      <p:sp>
        <p:nvSpPr>
          <p:cNvPr id="6" name="Shape 387">
            <a:extLst>
              <a:ext uri="{FF2B5EF4-FFF2-40B4-BE49-F238E27FC236}">
                <a16:creationId xmlns:a16="http://schemas.microsoft.com/office/drawing/2014/main" xmlns="" id="{53909078-3B7A-4F8A-B9C3-840C9A19FAE1}"/>
              </a:ext>
            </a:extLst>
          </p:cNvPr>
          <p:cNvSpPr/>
          <p:nvPr/>
        </p:nvSpPr>
        <p:spPr>
          <a:xfrm rot="5400000">
            <a:off x="3905840" y="1769902"/>
            <a:ext cx="767050" cy="5521867"/>
          </a:xfrm>
          <a:custGeom>
            <a:avLst/>
            <a:gdLst/>
            <a:ahLst/>
            <a:cxnLst>
              <a:cxn ang="0">
                <a:pos x="wd2" y="hd2"/>
              </a:cxn>
              <a:cxn ang="5400000">
                <a:pos x="wd2" y="hd2"/>
              </a:cxn>
              <a:cxn ang="10800000">
                <a:pos x="wd2" y="hd2"/>
              </a:cxn>
              <a:cxn ang="16200000">
                <a:pos x="wd2" y="hd2"/>
              </a:cxn>
            </a:cxnLst>
            <a:rect l="0" t="0" r="r" b="b"/>
            <a:pathLst>
              <a:path w="21600" h="21600" extrusionOk="0">
                <a:moveTo>
                  <a:pt x="21532" y="15452"/>
                </a:moveTo>
                <a:lnTo>
                  <a:pt x="12874" y="13852"/>
                </a:lnTo>
                <a:lnTo>
                  <a:pt x="12874" y="1791"/>
                </a:lnTo>
                <a:lnTo>
                  <a:pt x="0" y="0"/>
                </a:lnTo>
                <a:lnTo>
                  <a:pt x="0" y="13879"/>
                </a:lnTo>
                <a:lnTo>
                  <a:pt x="2" y="13879"/>
                </a:lnTo>
                <a:lnTo>
                  <a:pt x="111" y="15452"/>
                </a:lnTo>
                <a:lnTo>
                  <a:pt x="2" y="15452"/>
                </a:lnTo>
                <a:lnTo>
                  <a:pt x="2" y="21600"/>
                </a:lnTo>
                <a:lnTo>
                  <a:pt x="21600" y="21600"/>
                </a:lnTo>
                <a:lnTo>
                  <a:pt x="21600" y="15452"/>
                </a:lnTo>
                <a:lnTo>
                  <a:pt x="21532" y="15452"/>
                </a:lnTo>
                <a:close/>
              </a:path>
            </a:pathLst>
          </a:custGeom>
          <a:solidFill>
            <a:schemeClr val="accent1"/>
          </a:solidFill>
          <a:ln w="12700">
            <a:miter lim="400000"/>
          </a:ln>
        </p:spPr>
        <p:txBody>
          <a:bodyPr lIns="38100" tIns="38100" rIns="38100" bIns="38100" anchor="ctr"/>
          <a:lstStyle/>
          <a:p>
            <a:pPr lvl="0"/>
            <a:endParaRPr>
              <a:cs typeface="+mn-ea"/>
              <a:sym typeface="+mn-lt"/>
            </a:endParaRPr>
          </a:p>
        </p:txBody>
      </p:sp>
      <p:sp>
        <p:nvSpPr>
          <p:cNvPr id="7" name="Shape 395">
            <a:extLst>
              <a:ext uri="{FF2B5EF4-FFF2-40B4-BE49-F238E27FC236}">
                <a16:creationId xmlns:a16="http://schemas.microsoft.com/office/drawing/2014/main" xmlns="" id="{45A18B51-C234-47B1-AB27-F568DDE82CFA}"/>
              </a:ext>
            </a:extLst>
          </p:cNvPr>
          <p:cNvSpPr/>
          <p:nvPr/>
        </p:nvSpPr>
        <p:spPr>
          <a:xfrm>
            <a:off x="2133696" y="4340846"/>
            <a:ext cx="360030" cy="376779"/>
          </a:xfrm>
          <a:custGeom>
            <a:avLst/>
            <a:gdLst/>
            <a:ahLst/>
            <a:cxnLst>
              <a:cxn ang="0">
                <a:pos x="wd2" y="hd2"/>
              </a:cxn>
              <a:cxn ang="5400000">
                <a:pos x="wd2" y="hd2"/>
              </a:cxn>
              <a:cxn ang="10800000">
                <a:pos x="wd2" y="hd2"/>
              </a:cxn>
              <a:cxn ang="16200000">
                <a:pos x="wd2" y="hd2"/>
              </a:cxn>
            </a:cxnLst>
            <a:rect l="0" t="0" r="r" b="b"/>
            <a:pathLst>
              <a:path w="20781" h="20933" extrusionOk="0">
                <a:moveTo>
                  <a:pt x="18450" y="13962"/>
                </a:moveTo>
                <a:cubicBezTo>
                  <a:pt x="18104" y="14098"/>
                  <a:pt x="15778" y="12331"/>
                  <a:pt x="14291" y="9001"/>
                </a:cubicBezTo>
                <a:cubicBezTo>
                  <a:pt x="12804" y="5669"/>
                  <a:pt x="12992" y="2625"/>
                  <a:pt x="13337" y="2491"/>
                </a:cubicBezTo>
                <a:cubicBezTo>
                  <a:pt x="13683" y="2355"/>
                  <a:pt x="15952" y="4486"/>
                  <a:pt x="17438" y="7816"/>
                </a:cubicBezTo>
                <a:cubicBezTo>
                  <a:pt x="18925" y="11146"/>
                  <a:pt x="18797" y="13826"/>
                  <a:pt x="18450" y="13962"/>
                </a:cubicBezTo>
                <a:close/>
                <a:moveTo>
                  <a:pt x="19117" y="7012"/>
                </a:moveTo>
                <a:cubicBezTo>
                  <a:pt x="17204" y="2727"/>
                  <a:pt x="14125" y="-537"/>
                  <a:pt x="12567" y="74"/>
                </a:cubicBezTo>
                <a:cubicBezTo>
                  <a:pt x="9922" y="1108"/>
                  <a:pt x="14143" y="6078"/>
                  <a:pt x="1154" y="11160"/>
                </a:cubicBezTo>
                <a:cubicBezTo>
                  <a:pt x="32" y="11600"/>
                  <a:pt x="-253" y="13356"/>
                  <a:pt x="217" y="14406"/>
                </a:cubicBezTo>
                <a:cubicBezTo>
                  <a:pt x="685" y="15456"/>
                  <a:pt x="2220" y="16502"/>
                  <a:pt x="3342" y="16062"/>
                </a:cubicBezTo>
                <a:cubicBezTo>
                  <a:pt x="3537" y="15987"/>
                  <a:pt x="4250" y="15766"/>
                  <a:pt x="4250" y="15766"/>
                </a:cubicBezTo>
                <a:cubicBezTo>
                  <a:pt x="5051" y="16802"/>
                  <a:pt x="5889" y="16187"/>
                  <a:pt x="6186" y="16845"/>
                </a:cubicBezTo>
                <a:cubicBezTo>
                  <a:pt x="6544" y="17635"/>
                  <a:pt x="7322" y="19353"/>
                  <a:pt x="7586" y="19939"/>
                </a:cubicBezTo>
                <a:cubicBezTo>
                  <a:pt x="7850" y="20522"/>
                  <a:pt x="8450" y="21063"/>
                  <a:pt x="8885" y="20905"/>
                </a:cubicBezTo>
                <a:cubicBezTo>
                  <a:pt x="9318" y="20745"/>
                  <a:pt x="10797" y="20203"/>
                  <a:pt x="11362" y="19997"/>
                </a:cubicBezTo>
                <a:cubicBezTo>
                  <a:pt x="11927" y="19790"/>
                  <a:pt x="12062" y="19306"/>
                  <a:pt x="11889" y="18922"/>
                </a:cubicBezTo>
                <a:cubicBezTo>
                  <a:pt x="11703" y="18510"/>
                  <a:pt x="10939" y="18390"/>
                  <a:pt x="10721" y="17908"/>
                </a:cubicBezTo>
                <a:cubicBezTo>
                  <a:pt x="10503" y="17428"/>
                  <a:pt x="9791" y="15886"/>
                  <a:pt x="9586" y="15400"/>
                </a:cubicBezTo>
                <a:cubicBezTo>
                  <a:pt x="9308" y="14739"/>
                  <a:pt x="9899" y="14201"/>
                  <a:pt x="10759" y="14116"/>
                </a:cubicBezTo>
                <a:cubicBezTo>
                  <a:pt x="16671" y="13522"/>
                  <a:pt x="17775" y="17037"/>
                  <a:pt x="19789" y="16249"/>
                </a:cubicBezTo>
                <a:cubicBezTo>
                  <a:pt x="21347" y="15640"/>
                  <a:pt x="21030" y="11296"/>
                  <a:pt x="19117" y="7012"/>
                </a:cubicBezTo>
                <a:close/>
              </a:path>
            </a:pathLst>
          </a:custGeom>
          <a:solidFill>
            <a:schemeClr val="bg1"/>
          </a:solidFill>
          <a:ln w="12700" cap="flat">
            <a:noFill/>
            <a:miter lim="400000"/>
          </a:ln>
          <a:effectLst/>
        </p:spPr>
        <p:txBody>
          <a:bodyPr wrap="square" lIns="38100" tIns="38100" rIns="38100" bIns="38100" numCol="1" anchor="ctr">
            <a:noAutofit/>
          </a:bodyPr>
          <a:lstStyle/>
          <a:p>
            <a:pPr lvl="0"/>
            <a:endParaRPr>
              <a:cs typeface="+mn-ea"/>
              <a:sym typeface="+mn-lt"/>
            </a:endParaRPr>
          </a:p>
        </p:txBody>
      </p:sp>
      <p:sp>
        <p:nvSpPr>
          <p:cNvPr id="8" name="Shape 388">
            <a:extLst>
              <a:ext uri="{FF2B5EF4-FFF2-40B4-BE49-F238E27FC236}">
                <a16:creationId xmlns:a16="http://schemas.microsoft.com/office/drawing/2014/main" xmlns="" id="{7DAEBDE9-CDBC-4AD9-B8F0-417C4A01FE1D}"/>
              </a:ext>
            </a:extLst>
          </p:cNvPr>
          <p:cNvSpPr/>
          <p:nvPr/>
        </p:nvSpPr>
        <p:spPr>
          <a:xfrm rot="5400000">
            <a:off x="3480084" y="2791404"/>
            <a:ext cx="1081623" cy="4993792"/>
          </a:xfrm>
          <a:custGeom>
            <a:avLst/>
            <a:gdLst/>
            <a:ahLst/>
            <a:cxnLst>
              <a:cxn ang="0">
                <a:pos x="wd2" y="hd2"/>
              </a:cxn>
              <a:cxn ang="5400000">
                <a:pos x="wd2" y="hd2"/>
              </a:cxn>
              <a:cxn ang="10800000">
                <a:pos x="wd2" y="hd2"/>
              </a:cxn>
              <a:cxn ang="16200000">
                <a:pos x="wd2" y="hd2"/>
              </a:cxn>
            </a:cxnLst>
            <a:rect l="0" t="0" r="r" b="b"/>
            <a:pathLst>
              <a:path w="21600" h="21600" extrusionOk="0">
                <a:moveTo>
                  <a:pt x="21405" y="14802"/>
                </a:moveTo>
                <a:lnTo>
                  <a:pt x="9188" y="13032"/>
                </a:lnTo>
                <a:lnTo>
                  <a:pt x="9188" y="2006"/>
                </a:lnTo>
                <a:lnTo>
                  <a:pt x="22" y="0"/>
                </a:lnTo>
                <a:lnTo>
                  <a:pt x="22" y="13032"/>
                </a:lnTo>
                <a:lnTo>
                  <a:pt x="0" y="13032"/>
                </a:lnTo>
                <a:lnTo>
                  <a:pt x="22" y="13039"/>
                </a:lnTo>
                <a:lnTo>
                  <a:pt x="22" y="13062"/>
                </a:lnTo>
                <a:lnTo>
                  <a:pt x="104" y="13062"/>
                </a:lnTo>
                <a:lnTo>
                  <a:pt x="6144" y="14808"/>
                </a:lnTo>
                <a:lnTo>
                  <a:pt x="6271" y="14808"/>
                </a:lnTo>
                <a:lnTo>
                  <a:pt x="6271" y="21600"/>
                </a:lnTo>
                <a:lnTo>
                  <a:pt x="21600" y="21600"/>
                </a:lnTo>
                <a:lnTo>
                  <a:pt x="21600" y="14802"/>
                </a:lnTo>
                <a:cubicBezTo>
                  <a:pt x="21600" y="14802"/>
                  <a:pt x="21405" y="14802"/>
                  <a:pt x="21405" y="14802"/>
                </a:cubicBezTo>
                <a:close/>
              </a:path>
            </a:pathLst>
          </a:custGeom>
          <a:solidFill>
            <a:schemeClr val="accent2"/>
          </a:solidFill>
          <a:ln w="12700">
            <a:miter lim="400000"/>
          </a:ln>
        </p:spPr>
        <p:txBody>
          <a:bodyPr lIns="38100" tIns="38100" rIns="38100" bIns="38100" anchor="ctr"/>
          <a:lstStyle/>
          <a:p>
            <a:pPr lvl="0"/>
            <a:endParaRPr>
              <a:cs typeface="+mn-ea"/>
              <a:sym typeface="+mn-lt"/>
            </a:endParaRPr>
          </a:p>
        </p:txBody>
      </p:sp>
      <p:sp>
        <p:nvSpPr>
          <p:cNvPr id="9" name="Shape 398">
            <a:extLst>
              <a:ext uri="{FF2B5EF4-FFF2-40B4-BE49-F238E27FC236}">
                <a16:creationId xmlns:a16="http://schemas.microsoft.com/office/drawing/2014/main" xmlns="" id="{900C4DAA-3225-4CEE-B46E-EE5F0E2B64FC}"/>
              </a:ext>
            </a:extLst>
          </p:cNvPr>
          <p:cNvSpPr/>
          <p:nvPr/>
        </p:nvSpPr>
        <p:spPr>
          <a:xfrm>
            <a:off x="2176456" y="5258030"/>
            <a:ext cx="374977" cy="376779"/>
          </a:xfrm>
          <a:custGeom>
            <a:avLst/>
            <a:gdLst/>
            <a:ahLst/>
            <a:cxnLst>
              <a:cxn ang="0">
                <a:pos x="wd2" y="hd2"/>
              </a:cxn>
              <a:cxn ang="5400000">
                <a:pos x="wd2" y="hd2"/>
              </a:cxn>
              <a:cxn ang="10800000">
                <a:pos x="wd2" y="hd2"/>
              </a:cxn>
              <a:cxn ang="16200000">
                <a:pos x="wd2" y="hd2"/>
              </a:cxn>
            </a:cxnLst>
            <a:rect l="0" t="0" r="r" b="b"/>
            <a:pathLst>
              <a:path w="21600" h="21600" extrusionOk="0">
                <a:moveTo>
                  <a:pt x="1735" y="3821"/>
                </a:moveTo>
                <a:lnTo>
                  <a:pt x="4745" y="3821"/>
                </a:lnTo>
                <a:cubicBezTo>
                  <a:pt x="4832" y="6659"/>
                  <a:pt x="5371" y="8569"/>
                  <a:pt x="6052" y="9978"/>
                </a:cubicBezTo>
                <a:cubicBezTo>
                  <a:pt x="3968" y="8590"/>
                  <a:pt x="2022" y="6988"/>
                  <a:pt x="1735" y="3821"/>
                </a:cubicBezTo>
                <a:close/>
                <a:moveTo>
                  <a:pt x="10800" y="1439"/>
                </a:moveTo>
                <a:cubicBezTo>
                  <a:pt x="14079" y="1438"/>
                  <a:pt x="15359" y="2749"/>
                  <a:pt x="15358" y="3236"/>
                </a:cubicBezTo>
                <a:cubicBezTo>
                  <a:pt x="15358" y="3725"/>
                  <a:pt x="14080" y="5035"/>
                  <a:pt x="10800" y="5038"/>
                </a:cubicBezTo>
                <a:cubicBezTo>
                  <a:pt x="7521" y="5035"/>
                  <a:pt x="6242" y="3725"/>
                  <a:pt x="6242" y="3236"/>
                </a:cubicBezTo>
                <a:cubicBezTo>
                  <a:pt x="6241" y="2749"/>
                  <a:pt x="7521" y="1438"/>
                  <a:pt x="10800" y="1439"/>
                </a:cubicBezTo>
                <a:close/>
                <a:moveTo>
                  <a:pt x="15548" y="9978"/>
                </a:moveTo>
                <a:cubicBezTo>
                  <a:pt x="16230" y="8569"/>
                  <a:pt x="16768" y="6659"/>
                  <a:pt x="16855" y="3821"/>
                </a:cubicBezTo>
                <a:lnTo>
                  <a:pt x="19866" y="3821"/>
                </a:lnTo>
                <a:cubicBezTo>
                  <a:pt x="19580" y="6988"/>
                  <a:pt x="17632" y="8590"/>
                  <a:pt x="15548" y="9978"/>
                </a:cubicBezTo>
                <a:close/>
                <a:moveTo>
                  <a:pt x="12216" y="15911"/>
                </a:moveTo>
                <a:cubicBezTo>
                  <a:pt x="12216" y="14207"/>
                  <a:pt x="13537" y="13266"/>
                  <a:pt x="15690" y="11871"/>
                </a:cubicBezTo>
                <a:cubicBezTo>
                  <a:pt x="18323" y="10163"/>
                  <a:pt x="21600" y="8040"/>
                  <a:pt x="21600" y="2998"/>
                </a:cubicBezTo>
                <a:cubicBezTo>
                  <a:pt x="21600" y="2544"/>
                  <a:pt x="21220" y="2177"/>
                  <a:pt x="20750" y="2177"/>
                </a:cubicBezTo>
                <a:lnTo>
                  <a:pt x="16635" y="2177"/>
                </a:lnTo>
                <a:cubicBezTo>
                  <a:pt x="16053" y="1125"/>
                  <a:pt x="14320" y="0"/>
                  <a:pt x="10800" y="0"/>
                </a:cubicBezTo>
                <a:cubicBezTo>
                  <a:pt x="7281" y="0"/>
                  <a:pt x="5547" y="1125"/>
                  <a:pt x="4966" y="2177"/>
                </a:cubicBezTo>
                <a:lnTo>
                  <a:pt x="850" y="2177"/>
                </a:lnTo>
                <a:cubicBezTo>
                  <a:pt x="380" y="2177"/>
                  <a:pt x="0" y="2544"/>
                  <a:pt x="0" y="2998"/>
                </a:cubicBezTo>
                <a:cubicBezTo>
                  <a:pt x="0" y="8040"/>
                  <a:pt x="3277" y="10163"/>
                  <a:pt x="5912" y="11871"/>
                </a:cubicBezTo>
                <a:cubicBezTo>
                  <a:pt x="8065" y="13266"/>
                  <a:pt x="9384" y="14207"/>
                  <a:pt x="9384" y="15911"/>
                </a:cubicBezTo>
                <a:lnTo>
                  <a:pt x="9384" y="17450"/>
                </a:lnTo>
                <a:cubicBezTo>
                  <a:pt x="7122" y="17696"/>
                  <a:pt x="5461" y="18514"/>
                  <a:pt x="5461" y="19487"/>
                </a:cubicBezTo>
                <a:cubicBezTo>
                  <a:pt x="5461" y="20654"/>
                  <a:pt x="7851" y="21600"/>
                  <a:pt x="10800" y="21600"/>
                </a:cubicBezTo>
                <a:cubicBezTo>
                  <a:pt x="13749" y="21600"/>
                  <a:pt x="16139" y="20654"/>
                  <a:pt x="16139" y="19487"/>
                </a:cubicBezTo>
                <a:cubicBezTo>
                  <a:pt x="16139" y="18514"/>
                  <a:pt x="14478" y="17696"/>
                  <a:pt x="12216" y="17450"/>
                </a:cubicBezTo>
                <a:cubicBezTo>
                  <a:pt x="12216" y="17450"/>
                  <a:pt x="12216" y="15911"/>
                  <a:pt x="12216" y="15911"/>
                </a:cubicBezTo>
                <a:close/>
              </a:path>
            </a:pathLst>
          </a:custGeom>
          <a:solidFill>
            <a:schemeClr val="bg1"/>
          </a:solidFill>
          <a:ln w="12700" cap="flat">
            <a:noFill/>
            <a:miter lim="400000"/>
          </a:ln>
          <a:effectLst/>
        </p:spPr>
        <p:txBody>
          <a:bodyPr wrap="square" lIns="38100" tIns="38100" rIns="38100" bIns="38100" numCol="1" anchor="ctr">
            <a:noAutofit/>
          </a:bodyPr>
          <a:lstStyle/>
          <a:p>
            <a:pPr lvl="0"/>
            <a:endParaRPr>
              <a:cs typeface="+mn-ea"/>
              <a:sym typeface="+mn-lt"/>
            </a:endParaRPr>
          </a:p>
        </p:txBody>
      </p:sp>
      <p:sp>
        <p:nvSpPr>
          <p:cNvPr id="10" name="文本框 9">
            <a:extLst>
              <a:ext uri="{FF2B5EF4-FFF2-40B4-BE49-F238E27FC236}">
                <a16:creationId xmlns:a16="http://schemas.microsoft.com/office/drawing/2014/main" xmlns="" id="{3E7BCCC4-79B1-4DBA-9440-683DF3257B82}"/>
              </a:ext>
            </a:extLst>
          </p:cNvPr>
          <p:cNvSpPr txBox="1"/>
          <p:nvPr/>
        </p:nvSpPr>
        <p:spPr>
          <a:xfrm>
            <a:off x="3704294" y="2961842"/>
            <a:ext cx="2414044" cy="307777"/>
          </a:xfrm>
          <a:prstGeom prst="rect">
            <a:avLst/>
          </a:prstGeom>
          <a:noFill/>
        </p:spPr>
        <p:txBody>
          <a:bodyPr wrap="square" rtlCol="0">
            <a:spAutoFit/>
          </a:bodyPr>
          <a:lstStyle/>
          <a:p>
            <a:pPr algn="ctr"/>
            <a:r>
              <a:rPr lang="en-US" altLang="zh-CN" sz="1400" dirty="0">
                <a:solidFill>
                  <a:schemeClr val="bg1"/>
                </a:solidFill>
                <a:cs typeface="+mn-ea"/>
                <a:sym typeface="+mn-lt"/>
              </a:rPr>
              <a:t>Add your title here</a:t>
            </a:r>
            <a:endParaRPr lang="zh-CN" altLang="en-US" sz="1400" dirty="0">
              <a:solidFill>
                <a:schemeClr val="bg1"/>
              </a:solidFill>
              <a:cs typeface="+mn-ea"/>
              <a:sym typeface="+mn-lt"/>
            </a:endParaRPr>
          </a:p>
        </p:txBody>
      </p:sp>
      <p:sp>
        <p:nvSpPr>
          <p:cNvPr id="11" name="文本框 10">
            <a:extLst>
              <a:ext uri="{FF2B5EF4-FFF2-40B4-BE49-F238E27FC236}">
                <a16:creationId xmlns:a16="http://schemas.microsoft.com/office/drawing/2014/main" xmlns="" id="{5207CF95-94A0-4137-AC63-4C280BCEC6C8}"/>
              </a:ext>
            </a:extLst>
          </p:cNvPr>
          <p:cNvSpPr txBox="1"/>
          <p:nvPr/>
        </p:nvSpPr>
        <p:spPr>
          <a:xfrm>
            <a:off x="3704294" y="3562020"/>
            <a:ext cx="2414044" cy="307777"/>
          </a:xfrm>
          <a:prstGeom prst="rect">
            <a:avLst/>
          </a:prstGeom>
          <a:noFill/>
        </p:spPr>
        <p:txBody>
          <a:bodyPr wrap="square" rtlCol="0">
            <a:spAutoFit/>
          </a:bodyPr>
          <a:lstStyle/>
          <a:p>
            <a:pPr algn="ctr"/>
            <a:r>
              <a:rPr lang="en-US" altLang="zh-CN" sz="1400" dirty="0">
                <a:solidFill>
                  <a:schemeClr val="bg1"/>
                </a:solidFill>
                <a:cs typeface="+mn-ea"/>
                <a:sym typeface="+mn-lt"/>
              </a:rPr>
              <a:t>Add your title here</a:t>
            </a:r>
            <a:endParaRPr lang="zh-CN" altLang="en-US" sz="1400" dirty="0">
              <a:solidFill>
                <a:schemeClr val="bg1"/>
              </a:solidFill>
              <a:cs typeface="+mn-ea"/>
              <a:sym typeface="+mn-lt"/>
            </a:endParaRPr>
          </a:p>
        </p:txBody>
      </p:sp>
      <p:sp>
        <p:nvSpPr>
          <p:cNvPr id="12" name="文本框 11">
            <a:extLst>
              <a:ext uri="{FF2B5EF4-FFF2-40B4-BE49-F238E27FC236}">
                <a16:creationId xmlns:a16="http://schemas.microsoft.com/office/drawing/2014/main" xmlns="" id="{C67A64BC-0215-4820-A2AF-DB7DD9F59080}"/>
              </a:ext>
            </a:extLst>
          </p:cNvPr>
          <p:cNvSpPr txBox="1"/>
          <p:nvPr/>
        </p:nvSpPr>
        <p:spPr>
          <a:xfrm>
            <a:off x="3704294" y="4170579"/>
            <a:ext cx="2414044" cy="307777"/>
          </a:xfrm>
          <a:prstGeom prst="rect">
            <a:avLst/>
          </a:prstGeom>
          <a:noFill/>
        </p:spPr>
        <p:txBody>
          <a:bodyPr wrap="square" rtlCol="0">
            <a:spAutoFit/>
          </a:bodyPr>
          <a:lstStyle/>
          <a:p>
            <a:pPr algn="ctr"/>
            <a:r>
              <a:rPr lang="en-US" altLang="zh-CN" sz="1400" dirty="0">
                <a:solidFill>
                  <a:schemeClr val="bg1"/>
                </a:solidFill>
                <a:cs typeface="+mn-ea"/>
                <a:sym typeface="+mn-lt"/>
              </a:rPr>
              <a:t>Add your title here</a:t>
            </a:r>
            <a:endParaRPr lang="zh-CN" altLang="en-US" sz="1400" dirty="0">
              <a:solidFill>
                <a:schemeClr val="bg1"/>
              </a:solidFill>
              <a:cs typeface="+mn-ea"/>
              <a:sym typeface="+mn-lt"/>
            </a:endParaRPr>
          </a:p>
        </p:txBody>
      </p:sp>
      <p:sp>
        <p:nvSpPr>
          <p:cNvPr id="13" name="文本框 12">
            <a:extLst>
              <a:ext uri="{FF2B5EF4-FFF2-40B4-BE49-F238E27FC236}">
                <a16:creationId xmlns:a16="http://schemas.microsoft.com/office/drawing/2014/main" xmlns="" id="{3445E680-ADC6-4C6E-B5D5-65DA9721C9CF}"/>
              </a:ext>
            </a:extLst>
          </p:cNvPr>
          <p:cNvSpPr txBox="1"/>
          <p:nvPr/>
        </p:nvSpPr>
        <p:spPr>
          <a:xfrm>
            <a:off x="3704294" y="4774238"/>
            <a:ext cx="2414044" cy="307777"/>
          </a:xfrm>
          <a:prstGeom prst="rect">
            <a:avLst/>
          </a:prstGeom>
          <a:noFill/>
        </p:spPr>
        <p:txBody>
          <a:bodyPr wrap="square" rtlCol="0">
            <a:spAutoFit/>
          </a:bodyPr>
          <a:lstStyle/>
          <a:p>
            <a:pPr algn="ctr"/>
            <a:r>
              <a:rPr lang="en-US" altLang="zh-CN" sz="1400" dirty="0">
                <a:solidFill>
                  <a:schemeClr val="bg1"/>
                </a:solidFill>
                <a:cs typeface="+mn-ea"/>
                <a:sym typeface="+mn-lt"/>
              </a:rPr>
              <a:t>Add your title here</a:t>
            </a:r>
            <a:endParaRPr lang="zh-CN" altLang="en-US" sz="1400" dirty="0">
              <a:solidFill>
                <a:schemeClr val="bg1"/>
              </a:solidFill>
              <a:cs typeface="+mn-ea"/>
              <a:sym typeface="+mn-lt"/>
            </a:endParaRPr>
          </a:p>
        </p:txBody>
      </p:sp>
      <p:sp>
        <p:nvSpPr>
          <p:cNvPr id="14" name="文本框 13">
            <a:extLst>
              <a:ext uri="{FF2B5EF4-FFF2-40B4-BE49-F238E27FC236}">
                <a16:creationId xmlns:a16="http://schemas.microsoft.com/office/drawing/2014/main" xmlns="" id="{011A23BD-539C-42E3-B40F-1456AF00E6EE}"/>
              </a:ext>
            </a:extLst>
          </p:cNvPr>
          <p:cNvSpPr txBox="1"/>
          <p:nvPr/>
        </p:nvSpPr>
        <p:spPr>
          <a:xfrm>
            <a:off x="6517791" y="2777190"/>
            <a:ext cx="3720409" cy="553998"/>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cs typeface="+mn-ea"/>
                <a:sym typeface="+mn-lt"/>
              </a:rPr>
              <a:t>点击文本框即可进行编辑输入相关内容点击文本框即可进行编辑输入相关内容</a:t>
            </a:r>
          </a:p>
        </p:txBody>
      </p:sp>
      <p:sp>
        <p:nvSpPr>
          <p:cNvPr id="15" name="文本框 14">
            <a:extLst>
              <a:ext uri="{FF2B5EF4-FFF2-40B4-BE49-F238E27FC236}">
                <a16:creationId xmlns:a16="http://schemas.microsoft.com/office/drawing/2014/main" xmlns="" id="{44E20AFD-1504-413B-B670-ECB099C94389}"/>
              </a:ext>
            </a:extLst>
          </p:cNvPr>
          <p:cNvSpPr txBox="1"/>
          <p:nvPr/>
        </p:nvSpPr>
        <p:spPr>
          <a:xfrm>
            <a:off x="6517791" y="4677852"/>
            <a:ext cx="3720409" cy="553998"/>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cs typeface="+mn-ea"/>
                <a:sym typeface="+mn-lt"/>
              </a:rPr>
              <a:t>点击文本框即可进行编辑输入相关内容点击文本框即可进行编辑输入相关内容</a:t>
            </a:r>
          </a:p>
        </p:txBody>
      </p:sp>
      <p:sp>
        <p:nvSpPr>
          <p:cNvPr id="16" name="文本框 15">
            <a:extLst>
              <a:ext uri="{FF2B5EF4-FFF2-40B4-BE49-F238E27FC236}">
                <a16:creationId xmlns:a16="http://schemas.microsoft.com/office/drawing/2014/main" xmlns="" id="{33127FE4-104A-44DA-A441-54101B047C17}"/>
              </a:ext>
            </a:extLst>
          </p:cNvPr>
          <p:cNvSpPr txBox="1"/>
          <p:nvPr/>
        </p:nvSpPr>
        <p:spPr>
          <a:xfrm>
            <a:off x="7102062" y="3469687"/>
            <a:ext cx="3720409" cy="553998"/>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cs typeface="+mn-ea"/>
                <a:sym typeface="+mn-lt"/>
              </a:rPr>
              <a:t>点击文本框即可进行编辑输入相关内容点击文本框即可进行编辑输入相关内容</a:t>
            </a:r>
          </a:p>
        </p:txBody>
      </p:sp>
      <p:sp>
        <p:nvSpPr>
          <p:cNvPr id="17" name="文本框 16">
            <a:extLst>
              <a:ext uri="{FF2B5EF4-FFF2-40B4-BE49-F238E27FC236}">
                <a16:creationId xmlns:a16="http://schemas.microsoft.com/office/drawing/2014/main" xmlns="" id="{B7068506-FFE5-4116-9567-F0F7344BDAF0}"/>
              </a:ext>
            </a:extLst>
          </p:cNvPr>
          <p:cNvSpPr txBox="1"/>
          <p:nvPr/>
        </p:nvSpPr>
        <p:spPr>
          <a:xfrm>
            <a:off x="7102062" y="4083604"/>
            <a:ext cx="3720409" cy="553998"/>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cs typeface="+mn-ea"/>
                <a:sym typeface="+mn-lt"/>
              </a:rPr>
              <a:t>点击文本框即可进行编辑输入相关内容点击文本框即可进行编辑输入相关内容</a:t>
            </a:r>
          </a:p>
        </p:txBody>
      </p:sp>
      <p:grpSp>
        <p:nvGrpSpPr>
          <p:cNvPr id="18" name="组合 17">
            <a:extLst>
              <a:ext uri="{FF2B5EF4-FFF2-40B4-BE49-F238E27FC236}">
                <a16:creationId xmlns:a16="http://schemas.microsoft.com/office/drawing/2014/main" xmlns="" id="{846DB0E0-DD15-654D-A2BF-88C3B588353C}"/>
              </a:ext>
            </a:extLst>
          </p:cNvPr>
          <p:cNvGrpSpPr/>
          <p:nvPr/>
        </p:nvGrpSpPr>
        <p:grpSpPr>
          <a:xfrm>
            <a:off x="310651" y="243321"/>
            <a:ext cx="11558524" cy="414421"/>
            <a:chOff x="310651" y="243321"/>
            <a:chExt cx="11558524" cy="414421"/>
          </a:xfrm>
        </p:grpSpPr>
        <p:sp>
          <p:nvSpPr>
            <p:cNvPr id="19" name="文本框 18">
              <a:extLst>
                <a:ext uri="{FF2B5EF4-FFF2-40B4-BE49-F238E27FC236}">
                  <a16:creationId xmlns:a16="http://schemas.microsoft.com/office/drawing/2014/main" xmlns="" id="{86A88388-3251-F049-AD7B-FB2D45BC850C}"/>
                </a:ext>
              </a:extLst>
            </p:cNvPr>
            <p:cNvSpPr txBox="1"/>
            <p:nvPr/>
          </p:nvSpPr>
          <p:spPr>
            <a:xfrm>
              <a:off x="896991" y="243321"/>
              <a:ext cx="3259005" cy="400110"/>
            </a:xfrm>
            <a:prstGeom prst="rect">
              <a:avLst/>
            </a:prstGeom>
            <a:noFill/>
          </p:spPr>
          <p:txBody>
            <a:bodyPr wrap="square" rtlCol="0">
              <a:spAutoFit/>
            </a:bodyPr>
            <a:lstStyle/>
            <a:p>
              <a:r>
                <a:rPr lang="zh-CN" altLang="en-US" sz="2000" dirty="0">
                  <a:solidFill>
                    <a:schemeClr val="tx1">
                      <a:lumMod val="65000"/>
                      <a:lumOff val="35000"/>
                    </a:schemeClr>
                  </a:solidFill>
                  <a:cs typeface="+mn-ea"/>
                  <a:sym typeface="+mn-lt"/>
                </a:rPr>
                <a:t>请输入标题内容</a:t>
              </a:r>
            </a:p>
          </p:txBody>
        </p:sp>
        <p:sp>
          <p:nvSpPr>
            <p:cNvPr id="20" name="矩形 19">
              <a:extLst>
                <a:ext uri="{FF2B5EF4-FFF2-40B4-BE49-F238E27FC236}">
                  <a16:creationId xmlns:a16="http://schemas.microsoft.com/office/drawing/2014/main" xmlns="" id="{AFCBEF73-B92A-3A49-991A-75396D836110}"/>
                </a:ext>
              </a:extLst>
            </p:cNvPr>
            <p:cNvSpPr/>
            <p:nvPr/>
          </p:nvSpPr>
          <p:spPr>
            <a:xfrm>
              <a:off x="310651" y="282756"/>
              <a:ext cx="395932" cy="360675"/>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21" name="矩形 20">
              <a:extLst>
                <a:ext uri="{FF2B5EF4-FFF2-40B4-BE49-F238E27FC236}">
                  <a16:creationId xmlns:a16="http://schemas.microsoft.com/office/drawing/2014/main" xmlns="" id="{5D7AC51C-0104-9344-AF12-D33551431D99}"/>
                </a:ext>
              </a:extLst>
            </p:cNvPr>
            <p:cNvSpPr/>
            <p:nvPr/>
          </p:nvSpPr>
          <p:spPr>
            <a:xfrm>
              <a:off x="11515216" y="297066"/>
              <a:ext cx="353959" cy="360676"/>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grpSp>
    </p:spTree>
    <p:extLst>
      <p:ext uri="{BB962C8B-B14F-4D97-AF65-F5344CB8AC3E}">
        <p14:creationId xmlns:p14="http://schemas.microsoft.com/office/powerpoint/2010/main" val="407488502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xmlns="" id="{0D97DF2B-E693-4F87-B91D-670E86170155}"/>
              </a:ext>
            </a:extLst>
          </p:cNvPr>
          <p:cNvGrpSpPr/>
          <p:nvPr/>
        </p:nvGrpSpPr>
        <p:grpSpPr>
          <a:xfrm>
            <a:off x="1555267" y="2007551"/>
            <a:ext cx="2120091" cy="3323686"/>
            <a:chOff x="1255712" y="2186133"/>
            <a:chExt cx="2249866" cy="3527134"/>
          </a:xfrm>
        </p:grpSpPr>
        <p:sp>
          <p:nvSpPr>
            <p:cNvPr id="3" name="AutoShape 2">
              <a:extLst>
                <a:ext uri="{FF2B5EF4-FFF2-40B4-BE49-F238E27FC236}">
                  <a16:creationId xmlns:a16="http://schemas.microsoft.com/office/drawing/2014/main" xmlns="" id="{6849F2BE-2D8B-4BF6-B66F-13EDCB2F6B9F}"/>
                </a:ext>
              </a:extLst>
            </p:cNvPr>
            <p:cNvSpPr>
              <a:spLocks/>
            </p:cNvSpPr>
            <p:nvPr/>
          </p:nvSpPr>
          <p:spPr bwMode="auto">
            <a:xfrm>
              <a:off x="1345062" y="2279877"/>
              <a:ext cx="2077757" cy="1347576"/>
            </a:xfrm>
            <a:prstGeom prst="roundRect">
              <a:avLst>
                <a:gd name="adj" fmla="val 3912"/>
              </a:avLst>
            </a:prstGeom>
            <a:blipFill>
              <a:blip r:embed="rId8"/>
              <a:srcRect/>
              <a:stretch>
                <a:fillRect l="-4374" r="-4374"/>
              </a:stretch>
            </a:blipFill>
            <a:ln w="25400">
              <a:solidFill>
                <a:schemeClr val="tx1">
                  <a:alpha val="0"/>
                </a:schemeClr>
              </a:solidFill>
              <a:miter lim="800000"/>
              <a:headEnd/>
              <a:tailEnd/>
            </a:ln>
          </p:spPr>
          <p:txBody>
            <a:bodyPr lIns="0" tIns="0" rIns="0" bIns="0"/>
            <a:lstStyle/>
            <a:p>
              <a:pPr>
                <a:defRPr/>
              </a:pPr>
              <a:endParaRPr lang="en-US" dirty="0">
                <a:solidFill>
                  <a:schemeClr val="bg1"/>
                </a:solidFill>
                <a:cs typeface="+mn-ea"/>
                <a:sym typeface="+mn-lt"/>
              </a:endParaRPr>
            </a:p>
          </p:txBody>
        </p:sp>
        <p:sp>
          <p:nvSpPr>
            <p:cNvPr id="4" name="AutoShape 60">
              <a:extLst>
                <a:ext uri="{FF2B5EF4-FFF2-40B4-BE49-F238E27FC236}">
                  <a16:creationId xmlns:a16="http://schemas.microsoft.com/office/drawing/2014/main" xmlns="" id="{015A5F05-AEA5-4487-855C-B0A8C96B27F5}"/>
                </a:ext>
              </a:extLst>
            </p:cNvPr>
            <p:cNvSpPr>
              <a:spLocks/>
            </p:cNvSpPr>
            <p:nvPr/>
          </p:nvSpPr>
          <p:spPr bwMode="auto">
            <a:xfrm>
              <a:off x="1255712" y="2186133"/>
              <a:ext cx="2249866" cy="3527134"/>
            </a:xfrm>
            <a:prstGeom prst="roundRect">
              <a:avLst>
                <a:gd name="adj" fmla="val 2343"/>
              </a:avLst>
            </a:prstGeom>
            <a:noFill/>
            <a:ln w="38100">
              <a:solidFill>
                <a:srgbClr val="CDCCCC"/>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schemeClr val="bg1"/>
                </a:solidFill>
                <a:cs typeface="+mn-ea"/>
                <a:sym typeface="+mn-lt"/>
              </a:endParaRPr>
            </a:p>
          </p:txBody>
        </p:sp>
        <p:sp>
          <p:nvSpPr>
            <p:cNvPr id="5" name="矩形 4">
              <a:extLst>
                <a:ext uri="{FF2B5EF4-FFF2-40B4-BE49-F238E27FC236}">
                  <a16:creationId xmlns:a16="http://schemas.microsoft.com/office/drawing/2014/main" xmlns="" id="{231537CE-EECC-4FBF-98CB-7C88CA30E520}"/>
                </a:ext>
              </a:extLst>
            </p:cNvPr>
            <p:cNvSpPr/>
            <p:nvPr/>
          </p:nvSpPr>
          <p:spPr>
            <a:xfrm>
              <a:off x="1798614" y="4057336"/>
              <a:ext cx="1175820" cy="391939"/>
            </a:xfrm>
            <a:prstGeom prst="rect">
              <a:avLst/>
            </a:prstGeom>
          </p:spPr>
          <p:txBody>
            <a:bodyPr wrap="none">
              <a:spAutoFit/>
            </a:bodyPr>
            <a:lstStyle/>
            <a:p>
              <a:pPr algn="ctr"/>
              <a:r>
                <a:rPr lang="zh-CN" altLang="en-US" dirty="0">
                  <a:solidFill>
                    <a:schemeClr val="bg1">
                      <a:lumMod val="50000"/>
                    </a:schemeClr>
                  </a:solidFill>
                  <a:cs typeface="+mn-ea"/>
                  <a:sym typeface="+mn-lt"/>
                </a:rPr>
                <a:t>加入标题</a:t>
              </a:r>
            </a:p>
          </p:txBody>
        </p:sp>
      </p:grpSp>
      <p:grpSp>
        <p:nvGrpSpPr>
          <p:cNvPr id="6" name="组合 5">
            <a:extLst>
              <a:ext uri="{FF2B5EF4-FFF2-40B4-BE49-F238E27FC236}">
                <a16:creationId xmlns:a16="http://schemas.microsoft.com/office/drawing/2014/main" xmlns="" id="{55379BD9-1610-436B-BB7C-1F9C7B67BAC3}"/>
              </a:ext>
            </a:extLst>
          </p:cNvPr>
          <p:cNvGrpSpPr/>
          <p:nvPr/>
        </p:nvGrpSpPr>
        <p:grpSpPr>
          <a:xfrm>
            <a:off x="4034203" y="2007551"/>
            <a:ext cx="2120091" cy="3323686"/>
            <a:chOff x="3735545" y="2186133"/>
            <a:chExt cx="2249866" cy="3527134"/>
          </a:xfrm>
        </p:grpSpPr>
        <p:sp>
          <p:nvSpPr>
            <p:cNvPr id="7" name="AutoShape 3">
              <a:extLst>
                <a:ext uri="{FF2B5EF4-FFF2-40B4-BE49-F238E27FC236}">
                  <a16:creationId xmlns:a16="http://schemas.microsoft.com/office/drawing/2014/main" xmlns="" id="{AF4917B0-A5BD-40EA-AAB9-36BCB7623819}"/>
                </a:ext>
              </a:extLst>
            </p:cNvPr>
            <p:cNvSpPr>
              <a:spLocks/>
            </p:cNvSpPr>
            <p:nvPr/>
          </p:nvSpPr>
          <p:spPr bwMode="auto">
            <a:xfrm>
              <a:off x="3819768" y="2279877"/>
              <a:ext cx="2078489" cy="1347576"/>
            </a:xfrm>
            <a:prstGeom prst="roundRect">
              <a:avLst>
                <a:gd name="adj" fmla="val 3042"/>
              </a:avLst>
            </a:prstGeom>
            <a:blipFill>
              <a:blip r:embed="rId9"/>
              <a:stretch>
                <a:fillRect l="-4374" r="-4374"/>
              </a:stretch>
            </a:blipFill>
            <a:ln w="25400">
              <a:solidFill>
                <a:schemeClr val="tx1">
                  <a:alpha val="0"/>
                </a:schemeClr>
              </a:solidFill>
              <a:miter lim="800000"/>
              <a:headEnd/>
              <a:tailEnd/>
            </a:ln>
          </p:spPr>
          <p:txBody>
            <a:bodyPr lIns="0" tIns="0" rIns="0" bIns="0"/>
            <a:lstStyle/>
            <a:p>
              <a:pPr>
                <a:defRPr/>
              </a:pPr>
              <a:endParaRPr lang="en-US" dirty="0">
                <a:solidFill>
                  <a:schemeClr val="bg1"/>
                </a:solidFill>
                <a:cs typeface="+mn-ea"/>
                <a:sym typeface="+mn-lt"/>
              </a:endParaRPr>
            </a:p>
          </p:txBody>
        </p:sp>
        <p:sp>
          <p:nvSpPr>
            <p:cNvPr id="8" name="AutoShape 61">
              <a:extLst>
                <a:ext uri="{FF2B5EF4-FFF2-40B4-BE49-F238E27FC236}">
                  <a16:creationId xmlns:a16="http://schemas.microsoft.com/office/drawing/2014/main" xmlns="" id="{34501994-397C-4D57-A60C-4CB7B6802D28}"/>
                </a:ext>
              </a:extLst>
            </p:cNvPr>
            <p:cNvSpPr>
              <a:spLocks/>
            </p:cNvSpPr>
            <p:nvPr/>
          </p:nvSpPr>
          <p:spPr bwMode="auto">
            <a:xfrm>
              <a:off x="3735545" y="2186133"/>
              <a:ext cx="2249866" cy="3527134"/>
            </a:xfrm>
            <a:prstGeom prst="roundRect">
              <a:avLst>
                <a:gd name="adj" fmla="val 2343"/>
              </a:avLst>
            </a:prstGeom>
            <a:noFill/>
            <a:ln w="38100">
              <a:solidFill>
                <a:srgbClr val="CDCCCC"/>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schemeClr val="bg1"/>
                </a:solidFill>
                <a:cs typeface="+mn-ea"/>
                <a:sym typeface="+mn-lt"/>
              </a:endParaRPr>
            </a:p>
          </p:txBody>
        </p:sp>
        <p:sp>
          <p:nvSpPr>
            <p:cNvPr id="9" name="矩形 8">
              <a:extLst>
                <a:ext uri="{FF2B5EF4-FFF2-40B4-BE49-F238E27FC236}">
                  <a16:creationId xmlns:a16="http://schemas.microsoft.com/office/drawing/2014/main" xmlns="" id="{1D24C6B7-634E-4A75-B8BD-964F6D3F90D9}"/>
                </a:ext>
              </a:extLst>
            </p:cNvPr>
            <p:cNvSpPr/>
            <p:nvPr/>
          </p:nvSpPr>
          <p:spPr>
            <a:xfrm>
              <a:off x="4276981" y="4057336"/>
              <a:ext cx="1175820" cy="391939"/>
            </a:xfrm>
            <a:prstGeom prst="rect">
              <a:avLst/>
            </a:prstGeom>
          </p:spPr>
          <p:txBody>
            <a:bodyPr wrap="none">
              <a:spAutoFit/>
            </a:bodyPr>
            <a:lstStyle/>
            <a:p>
              <a:pPr algn="ctr"/>
              <a:r>
                <a:rPr lang="zh-CN" altLang="en-US" dirty="0">
                  <a:solidFill>
                    <a:schemeClr val="bg1">
                      <a:lumMod val="50000"/>
                    </a:schemeClr>
                  </a:solidFill>
                  <a:cs typeface="+mn-ea"/>
                  <a:sym typeface="+mn-lt"/>
                </a:rPr>
                <a:t>加入标题</a:t>
              </a:r>
            </a:p>
          </p:txBody>
        </p:sp>
      </p:grpSp>
      <p:sp>
        <p:nvSpPr>
          <p:cNvPr id="10" name="PA-文本框 42">
            <a:extLst>
              <a:ext uri="{FF2B5EF4-FFF2-40B4-BE49-F238E27FC236}">
                <a16:creationId xmlns:a16="http://schemas.microsoft.com/office/drawing/2014/main" xmlns="" id="{27DFB042-8A84-44BC-99A5-1F6969CCD65A}"/>
              </a:ext>
            </a:extLst>
          </p:cNvPr>
          <p:cNvSpPr txBox="1"/>
          <p:nvPr>
            <p:custDataLst>
              <p:tags r:id="rId1"/>
            </p:custDataLst>
          </p:nvPr>
        </p:nvSpPr>
        <p:spPr>
          <a:xfrm>
            <a:off x="1651980" y="4214011"/>
            <a:ext cx="1926664" cy="972574"/>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100" dirty="0">
                <a:solidFill>
                  <a:schemeClr val="bg1">
                    <a:lumMod val="65000"/>
                  </a:schemeClr>
                </a:solidFill>
                <a:latin typeface="+mn-lt"/>
                <a:ea typeface="+mn-ea"/>
                <a:cs typeface="+mn-ea"/>
                <a:sym typeface="+mn-lt"/>
              </a:rPr>
              <a:t>此处添加详细文本描述，建议与标题相关并符合整体语言风格，语言描述尽量简洁生动。</a:t>
            </a:r>
            <a:endParaRPr lang="id-ID" sz="1100" dirty="0">
              <a:solidFill>
                <a:schemeClr val="bg1">
                  <a:lumMod val="65000"/>
                </a:schemeClr>
              </a:solidFill>
              <a:latin typeface="+mn-lt"/>
              <a:ea typeface="+mn-ea"/>
              <a:cs typeface="+mn-ea"/>
              <a:sym typeface="+mn-lt"/>
            </a:endParaRPr>
          </a:p>
        </p:txBody>
      </p:sp>
      <p:sp>
        <p:nvSpPr>
          <p:cNvPr id="11" name="PA-文本框 42">
            <a:extLst>
              <a:ext uri="{FF2B5EF4-FFF2-40B4-BE49-F238E27FC236}">
                <a16:creationId xmlns:a16="http://schemas.microsoft.com/office/drawing/2014/main" xmlns="" id="{71AD087D-8F0E-4AB6-AE60-532D694932B1}"/>
              </a:ext>
            </a:extLst>
          </p:cNvPr>
          <p:cNvSpPr txBox="1"/>
          <p:nvPr>
            <p:custDataLst>
              <p:tags r:id="rId2"/>
            </p:custDataLst>
          </p:nvPr>
        </p:nvSpPr>
        <p:spPr>
          <a:xfrm>
            <a:off x="4131845" y="4214011"/>
            <a:ext cx="1926664" cy="972574"/>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100" dirty="0">
                <a:solidFill>
                  <a:schemeClr val="bg1">
                    <a:lumMod val="65000"/>
                  </a:schemeClr>
                </a:solidFill>
                <a:latin typeface="+mn-lt"/>
                <a:ea typeface="+mn-ea"/>
                <a:cs typeface="+mn-ea"/>
                <a:sym typeface="+mn-lt"/>
              </a:rPr>
              <a:t>此处添加详细文本描述，建议与标题相关并符合整体语言风格，语言描述尽量简洁生动。</a:t>
            </a:r>
            <a:endParaRPr lang="id-ID" sz="1100" dirty="0">
              <a:solidFill>
                <a:schemeClr val="bg1">
                  <a:lumMod val="65000"/>
                </a:schemeClr>
              </a:solidFill>
              <a:latin typeface="+mn-lt"/>
              <a:ea typeface="+mn-ea"/>
              <a:cs typeface="+mn-ea"/>
              <a:sym typeface="+mn-lt"/>
            </a:endParaRPr>
          </a:p>
        </p:txBody>
      </p:sp>
      <p:grpSp>
        <p:nvGrpSpPr>
          <p:cNvPr id="12" name="组合 56">
            <a:extLst>
              <a:ext uri="{FF2B5EF4-FFF2-40B4-BE49-F238E27FC236}">
                <a16:creationId xmlns:a16="http://schemas.microsoft.com/office/drawing/2014/main" xmlns="" id="{0B22DE30-571B-477D-ACDC-660C7256C255}"/>
              </a:ext>
            </a:extLst>
          </p:cNvPr>
          <p:cNvGrpSpPr>
            <a:grpSpLocks/>
          </p:cNvGrpSpPr>
          <p:nvPr/>
        </p:nvGrpSpPr>
        <p:grpSpPr bwMode="auto">
          <a:xfrm>
            <a:off x="7027700" y="1945023"/>
            <a:ext cx="941811" cy="939444"/>
            <a:chOff x="0" y="0"/>
            <a:chExt cx="1585240" cy="1584192"/>
          </a:xfrm>
          <a:solidFill>
            <a:schemeClr val="accent1"/>
          </a:solidFill>
        </p:grpSpPr>
        <p:sp>
          <p:nvSpPr>
            <p:cNvPr id="13" name="椭圆 58">
              <a:extLst>
                <a:ext uri="{FF2B5EF4-FFF2-40B4-BE49-F238E27FC236}">
                  <a16:creationId xmlns:a16="http://schemas.microsoft.com/office/drawing/2014/main" xmlns="" id="{F87FB9BF-4193-45B2-83D5-77FDEE9A26BB}"/>
                </a:ext>
              </a:extLst>
            </p:cNvPr>
            <p:cNvSpPr>
              <a:spLocks noChangeArrowheads="1"/>
            </p:cNvSpPr>
            <p:nvPr/>
          </p:nvSpPr>
          <p:spPr bwMode="auto">
            <a:xfrm>
              <a:off x="111591" y="109924"/>
              <a:ext cx="1365244" cy="1364342"/>
            </a:xfrm>
            <a:prstGeom prst="ellipse">
              <a:avLst/>
            </a:prstGeom>
            <a:gr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sz="1050">
                <a:solidFill>
                  <a:schemeClr val="bg1"/>
                </a:solidFill>
                <a:cs typeface="+mn-ea"/>
                <a:sym typeface="+mn-lt"/>
              </a:endParaRPr>
            </a:p>
          </p:txBody>
        </p:sp>
        <p:sp>
          <p:nvSpPr>
            <p:cNvPr id="14" name="椭圆 59">
              <a:extLst>
                <a:ext uri="{FF2B5EF4-FFF2-40B4-BE49-F238E27FC236}">
                  <a16:creationId xmlns:a16="http://schemas.microsoft.com/office/drawing/2014/main" xmlns="" id="{CDBF62B9-2670-4EAC-9E67-7D3F679B7F87}"/>
                </a:ext>
              </a:extLst>
            </p:cNvPr>
            <p:cNvSpPr>
              <a:spLocks noChangeArrowheads="1"/>
            </p:cNvSpPr>
            <p:nvPr/>
          </p:nvSpPr>
          <p:spPr bwMode="auto">
            <a:xfrm>
              <a:off x="0" y="0"/>
              <a:ext cx="1585240" cy="1584192"/>
            </a:xfrm>
            <a:prstGeom prst="ellipse">
              <a:avLst/>
            </a:prstGeom>
            <a:gr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sz="1050">
                <a:solidFill>
                  <a:schemeClr val="bg1"/>
                </a:solidFill>
                <a:cs typeface="+mn-ea"/>
                <a:sym typeface="+mn-lt"/>
              </a:endParaRPr>
            </a:p>
          </p:txBody>
        </p:sp>
      </p:grpSp>
      <p:sp>
        <p:nvSpPr>
          <p:cNvPr id="15" name="Freeform 36">
            <a:extLst>
              <a:ext uri="{FF2B5EF4-FFF2-40B4-BE49-F238E27FC236}">
                <a16:creationId xmlns:a16="http://schemas.microsoft.com/office/drawing/2014/main" xmlns="" id="{B3E63395-ED7C-458D-875A-098CD8EF1724}"/>
              </a:ext>
            </a:extLst>
          </p:cNvPr>
          <p:cNvSpPr>
            <a:spLocks noEditPoints="1" noChangeArrowheads="1"/>
          </p:cNvSpPr>
          <p:nvPr/>
        </p:nvSpPr>
        <p:spPr bwMode="auto">
          <a:xfrm>
            <a:off x="7254274" y="2221470"/>
            <a:ext cx="483718" cy="366402"/>
          </a:xfrm>
          <a:custGeom>
            <a:avLst/>
            <a:gdLst>
              <a:gd name="T0" fmla="*/ 89 w 286"/>
              <a:gd name="T1" fmla="*/ 53 h 217"/>
              <a:gd name="T2" fmla="*/ 197 w 286"/>
              <a:gd name="T3" fmla="*/ 51 h 217"/>
              <a:gd name="T4" fmla="*/ 187 w 286"/>
              <a:gd name="T5" fmla="*/ 60 h 217"/>
              <a:gd name="T6" fmla="*/ 100 w 286"/>
              <a:gd name="T7" fmla="*/ 62 h 217"/>
              <a:gd name="T8" fmla="*/ 120 w 286"/>
              <a:gd name="T9" fmla="*/ 80 h 217"/>
              <a:gd name="T10" fmla="*/ 166 w 286"/>
              <a:gd name="T11" fmla="*/ 78 h 217"/>
              <a:gd name="T12" fmla="*/ 144 w 286"/>
              <a:gd name="T13" fmla="*/ 55 h 217"/>
              <a:gd name="T14" fmla="*/ 144 w 286"/>
              <a:gd name="T15" fmla="*/ 82 h 217"/>
              <a:gd name="T16" fmla="*/ 144 w 286"/>
              <a:gd name="T17" fmla="*/ 115 h 217"/>
              <a:gd name="T18" fmla="*/ 144 w 286"/>
              <a:gd name="T19" fmla="*/ 82 h 217"/>
              <a:gd name="T20" fmla="*/ 11 w 286"/>
              <a:gd name="T21" fmla="*/ 206 h 217"/>
              <a:gd name="T22" fmla="*/ 11 w 286"/>
              <a:gd name="T23" fmla="*/ 217 h 217"/>
              <a:gd name="T24" fmla="*/ 284 w 286"/>
              <a:gd name="T25" fmla="*/ 204 h 217"/>
              <a:gd name="T26" fmla="*/ 282 w 286"/>
              <a:gd name="T27" fmla="*/ 177 h 217"/>
              <a:gd name="T28" fmla="*/ 255 w 286"/>
              <a:gd name="T29" fmla="*/ 21 h 217"/>
              <a:gd name="T30" fmla="*/ 52 w 286"/>
              <a:gd name="T31" fmla="*/ 0 h 217"/>
              <a:gd name="T32" fmla="*/ 31 w 286"/>
              <a:gd name="T33" fmla="*/ 134 h 217"/>
              <a:gd name="T34" fmla="*/ 2 w 286"/>
              <a:gd name="T35" fmla="*/ 189 h 217"/>
              <a:gd name="T36" fmla="*/ 275 w 286"/>
              <a:gd name="T37" fmla="*/ 194 h 217"/>
              <a:gd name="T38" fmla="*/ 282 w 286"/>
              <a:gd name="T39" fmla="*/ 177 h 217"/>
              <a:gd name="T40" fmla="*/ 49 w 286"/>
              <a:gd name="T41" fmla="*/ 17 h 217"/>
              <a:gd name="T42" fmla="*/ 230 w 286"/>
              <a:gd name="T43" fmla="*/ 14 h 217"/>
              <a:gd name="T44" fmla="*/ 240 w 286"/>
              <a:gd name="T45" fmla="*/ 24 h 217"/>
              <a:gd name="T46" fmla="*/ 237 w 286"/>
              <a:gd name="T47" fmla="*/ 127 h 217"/>
              <a:gd name="T48" fmla="*/ 56 w 286"/>
              <a:gd name="T49" fmla="*/ 130 h 217"/>
              <a:gd name="T50" fmla="*/ 46 w 286"/>
              <a:gd name="T51" fmla="*/ 120 h 217"/>
              <a:gd name="T52" fmla="*/ 43 w 286"/>
              <a:gd name="T53" fmla="*/ 143 h 217"/>
              <a:gd name="T54" fmla="*/ 248 w 286"/>
              <a:gd name="T55" fmla="*/ 151 h 217"/>
              <a:gd name="T56" fmla="*/ 43 w 286"/>
              <a:gd name="T57" fmla="*/ 143 h 217"/>
              <a:gd name="T58" fmla="*/ 252 w 286"/>
              <a:gd name="T59" fmla="*/ 157 h 217"/>
              <a:gd name="T60" fmla="*/ 29 w 286"/>
              <a:gd name="T61" fmla="*/ 165 h 217"/>
              <a:gd name="T62" fmla="*/ 97 w 286"/>
              <a:gd name="T63" fmla="*/ 179 h 217"/>
              <a:gd name="T64" fmla="*/ 25 w 286"/>
              <a:gd name="T65" fmla="*/ 171 h 217"/>
              <a:gd name="T66" fmla="*/ 97 w 286"/>
              <a:gd name="T67" fmla="*/ 179 h 217"/>
              <a:gd name="T68" fmla="*/ 186 w 286"/>
              <a:gd name="T69" fmla="*/ 171 h 217"/>
              <a:gd name="T70" fmla="*/ 266 w 286"/>
              <a:gd name="T71" fmla="*/ 179 h 21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86"/>
              <a:gd name="T109" fmla="*/ 0 h 217"/>
              <a:gd name="T110" fmla="*/ 286 w 286"/>
              <a:gd name="T111" fmla="*/ 217 h 21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86" h="217">
                <a:moveTo>
                  <a:pt x="100" y="62"/>
                </a:moveTo>
                <a:cubicBezTo>
                  <a:pt x="89" y="53"/>
                  <a:pt x="89" y="53"/>
                  <a:pt x="89" y="53"/>
                </a:cubicBezTo>
                <a:cubicBezTo>
                  <a:pt x="102" y="38"/>
                  <a:pt x="122" y="28"/>
                  <a:pt x="144" y="28"/>
                </a:cubicBezTo>
                <a:cubicBezTo>
                  <a:pt x="165" y="28"/>
                  <a:pt x="184" y="37"/>
                  <a:pt x="197" y="51"/>
                </a:cubicBezTo>
                <a:cubicBezTo>
                  <a:pt x="191" y="56"/>
                  <a:pt x="191" y="56"/>
                  <a:pt x="191" y="56"/>
                </a:cubicBezTo>
                <a:cubicBezTo>
                  <a:pt x="187" y="60"/>
                  <a:pt x="187" y="60"/>
                  <a:pt x="187" y="60"/>
                </a:cubicBezTo>
                <a:cubicBezTo>
                  <a:pt x="176" y="49"/>
                  <a:pt x="161" y="41"/>
                  <a:pt x="144" y="41"/>
                </a:cubicBezTo>
                <a:cubicBezTo>
                  <a:pt x="126" y="41"/>
                  <a:pt x="110" y="50"/>
                  <a:pt x="100" y="62"/>
                </a:cubicBezTo>
                <a:close/>
                <a:moveTo>
                  <a:pt x="110" y="71"/>
                </a:moveTo>
                <a:cubicBezTo>
                  <a:pt x="120" y="80"/>
                  <a:pt x="120" y="80"/>
                  <a:pt x="120" y="80"/>
                </a:cubicBezTo>
                <a:cubicBezTo>
                  <a:pt x="126" y="73"/>
                  <a:pt x="134" y="69"/>
                  <a:pt x="144" y="69"/>
                </a:cubicBezTo>
                <a:cubicBezTo>
                  <a:pt x="153" y="69"/>
                  <a:pt x="160" y="72"/>
                  <a:pt x="166" y="78"/>
                </a:cubicBezTo>
                <a:cubicBezTo>
                  <a:pt x="176" y="69"/>
                  <a:pt x="176" y="69"/>
                  <a:pt x="176" y="69"/>
                </a:cubicBezTo>
                <a:cubicBezTo>
                  <a:pt x="168" y="60"/>
                  <a:pt x="157" y="55"/>
                  <a:pt x="144" y="55"/>
                </a:cubicBezTo>
                <a:cubicBezTo>
                  <a:pt x="130" y="55"/>
                  <a:pt x="118" y="61"/>
                  <a:pt x="110" y="71"/>
                </a:cubicBezTo>
                <a:close/>
                <a:moveTo>
                  <a:pt x="144" y="82"/>
                </a:moveTo>
                <a:cubicBezTo>
                  <a:pt x="135" y="82"/>
                  <a:pt x="128" y="90"/>
                  <a:pt x="128" y="99"/>
                </a:cubicBezTo>
                <a:cubicBezTo>
                  <a:pt x="128" y="108"/>
                  <a:pt x="135" y="115"/>
                  <a:pt x="144" y="115"/>
                </a:cubicBezTo>
                <a:cubicBezTo>
                  <a:pt x="153" y="115"/>
                  <a:pt x="160" y="108"/>
                  <a:pt x="160" y="99"/>
                </a:cubicBezTo>
                <a:cubicBezTo>
                  <a:pt x="160" y="90"/>
                  <a:pt x="153" y="82"/>
                  <a:pt x="144" y="82"/>
                </a:cubicBezTo>
                <a:close/>
                <a:moveTo>
                  <a:pt x="275" y="206"/>
                </a:moveTo>
                <a:cubicBezTo>
                  <a:pt x="11" y="206"/>
                  <a:pt x="11" y="206"/>
                  <a:pt x="11" y="206"/>
                </a:cubicBezTo>
                <a:cubicBezTo>
                  <a:pt x="8" y="206"/>
                  <a:pt x="5" y="205"/>
                  <a:pt x="2" y="204"/>
                </a:cubicBezTo>
                <a:cubicBezTo>
                  <a:pt x="2" y="207"/>
                  <a:pt x="2" y="217"/>
                  <a:pt x="11" y="217"/>
                </a:cubicBezTo>
                <a:cubicBezTo>
                  <a:pt x="13" y="217"/>
                  <a:pt x="273" y="217"/>
                  <a:pt x="275" y="217"/>
                </a:cubicBezTo>
                <a:cubicBezTo>
                  <a:pt x="284" y="217"/>
                  <a:pt x="284" y="207"/>
                  <a:pt x="284" y="204"/>
                </a:cubicBezTo>
                <a:cubicBezTo>
                  <a:pt x="281" y="205"/>
                  <a:pt x="278" y="206"/>
                  <a:pt x="275" y="206"/>
                </a:cubicBezTo>
                <a:close/>
                <a:moveTo>
                  <a:pt x="282" y="177"/>
                </a:moveTo>
                <a:cubicBezTo>
                  <a:pt x="255" y="134"/>
                  <a:pt x="255" y="134"/>
                  <a:pt x="255" y="134"/>
                </a:cubicBezTo>
                <a:cubicBezTo>
                  <a:pt x="255" y="21"/>
                  <a:pt x="255" y="21"/>
                  <a:pt x="255" y="21"/>
                </a:cubicBezTo>
                <a:cubicBezTo>
                  <a:pt x="255" y="9"/>
                  <a:pt x="245" y="0"/>
                  <a:pt x="234" y="0"/>
                </a:cubicBezTo>
                <a:cubicBezTo>
                  <a:pt x="52" y="0"/>
                  <a:pt x="52" y="0"/>
                  <a:pt x="52" y="0"/>
                </a:cubicBezTo>
                <a:cubicBezTo>
                  <a:pt x="41" y="0"/>
                  <a:pt x="31" y="9"/>
                  <a:pt x="31" y="21"/>
                </a:cubicBezTo>
                <a:cubicBezTo>
                  <a:pt x="31" y="134"/>
                  <a:pt x="31" y="134"/>
                  <a:pt x="31" y="134"/>
                </a:cubicBezTo>
                <a:cubicBezTo>
                  <a:pt x="4" y="177"/>
                  <a:pt x="4" y="177"/>
                  <a:pt x="4" y="177"/>
                </a:cubicBezTo>
                <a:cubicBezTo>
                  <a:pt x="1" y="181"/>
                  <a:pt x="0" y="185"/>
                  <a:pt x="2" y="189"/>
                </a:cubicBezTo>
                <a:cubicBezTo>
                  <a:pt x="4" y="192"/>
                  <a:pt x="7" y="194"/>
                  <a:pt x="11" y="194"/>
                </a:cubicBezTo>
                <a:cubicBezTo>
                  <a:pt x="275" y="194"/>
                  <a:pt x="275" y="194"/>
                  <a:pt x="275" y="194"/>
                </a:cubicBezTo>
                <a:cubicBezTo>
                  <a:pt x="279" y="194"/>
                  <a:pt x="283" y="192"/>
                  <a:pt x="284" y="188"/>
                </a:cubicBezTo>
                <a:cubicBezTo>
                  <a:pt x="286" y="184"/>
                  <a:pt x="284" y="180"/>
                  <a:pt x="282" y="177"/>
                </a:cubicBezTo>
                <a:close/>
                <a:moveTo>
                  <a:pt x="46" y="24"/>
                </a:moveTo>
                <a:cubicBezTo>
                  <a:pt x="46" y="22"/>
                  <a:pt x="47" y="19"/>
                  <a:pt x="49" y="17"/>
                </a:cubicBezTo>
                <a:cubicBezTo>
                  <a:pt x="51" y="15"/>
                  <a:pt x="53" y="14"/>
                  <a:pt x="56" y="14"/>
                </a:cubicBezTo>
                <a:cubicBezTo>
                  <a:pt x="230" y="14"/>
                  <a:pt x="230" y="14"/>
                  <a:pt x="230" y="14"/>
                </a:cubicBezTo>
                <a:cubicBezTo>
                  <a:pt x="233" y="14"/>
                  <a:pt x="235" y="15"/>
                  <a:pt x="237" y="17"/>
                </a:cubicBezTo>
                <a:cubicBezTo>
                  <a:pt x="239" y="19"/>
                  <a:pt x="240" y="22"/>
                  <a:pt x="240" y="24"/>
                </a:cubicBezTo>
                <a:cubicBezTo>
                  <a:pt x="240" y="120"/>
                  <a:pt x="240" y="120"/>
                  <a:pt x="240" y="120"/>
                </a:cubicBezTo>
                <a:cubicBezTo>
                  <a:pt x="240" y="123"/>
                  <a:pt x="239" y="125"/>
                  <a:pt x="237" y="127"/>
                </a:cubicBezTo>
                <a:cubicBezTo>
                  <a:pt x="235" y="129"/>
                  <a:pt x="233" y="130"/>
                  <a:pt x="230" y="130"/>
                </a:cubicBezTo>
                <a:cubicBezTo>
                  <a:pt x="228" y="130"/>
                  <a:pt x="56" y="130"/>
                  <a:pt x="56" y="130"/>
                </a:cubicBezTo>
                <a:cubicBezTo>
                  <a:pt x="53" y="130"/>
                  <a:pt x="51" y="129"/>
                  <a:pt x="49" y="127"/>
                </a:cubicBezTo>
                <a:cubicBezTo>
                  <a:pt x="47" y="125"/>
                  <a:pt x="46" y="123"/>
                  <a:pt x="46" y="120"/>
                </a:cubicBezTo>
                <a:lnTo>
                  <a:pt x="46" y="24"/>
                </a:lnTo>
                <a:close/>
                <a:moveTo>
                  <a:pt x="43" y="143"/>
                </a:moveTo>
                <a:cubicBezTo>
                  <a:pt x="243" y="143"/>
                  <a:pt x="243" y="143"/>
                  <a:pt x="243" y="143"/>
                </a:cubicBezTo>
                <a:cubicBezTo>
                  <a:pt x="248" y="151"/>
                  <a:pt x="248" y="151"/>
                  <a:pt x="248" y="151"/>
                </a:cubicBezTo>
                <a:cubicBezTo>
                  <a:pt x="38" y="151"/>
                  <a:pt x="38" y="151"/>
                  <a:pt x="38" y="151"/>
                </a:cubicBezTo>
                <a:lnTo>
                  <a:pt x="43" y="143"/>
                </a:lnTo>
                <a:close/>
                <a:moveTo>
                  <a:pt x="34" y="157"/>
                </a:moveTo>
                <a:cubicBezTo>
                  <a:pt x="252" y="157"/>
                  <a:pt x="252" y="157"/>
                  <a:pt x="252" y="157"/>
                </a:cubicBezTo>
                <a:cubicBezTo>
                  <a:pt x="257" y="165"/>
                  <a:pt x="257" y="165"/>
                  <a:pt x="257" y="165"/>
                </a:cubicBezTo>
                <a:cubicBezTo>
                  <a:pt x="29" y="165"/>
                  <a:pt x="29" y="165"/>
                  <a:pt x="29" y="165"/>
                </a:cubicBezTo>
                <a:lnTo>
                  <a:pt x="34" y="157"/>
                </a:lnTo>
                <a:close/>
                <a:moveTo>
                  <a:pt x="97" y="179"/>
                </a:moveTo>
                <a:cubicBezTo>
                  <a:pt x="20" y="179"/>
                  <a:pt x="20" y="179"/>
                  <a:pt x="20" y="179"/>
                </a:cubicBezTo>
                <a:cubicBezTo>
                  <a:pt x="25" y="171"/>
                  <a:pt x="25" y="171"/>
                  <a:pt x="25" y="171"/>
                </a:cubicBezTo>
                <a:cubicBezTo>
                  <a:pt x="100" y="171"/>
                  <a:pt x="100" y="171"/>
                  <a:pt x="100" y="171"/>
                </a:cubicBezTo>
                <a:lnTo>
                  <a:pt x="97" y="179"/>
                </a:lnTo>
                <a:close/>
                <a:moveTo>
                  <a:pt x="189" y="179"/>
                </a:moveTo>
                <a:cubicBezTo>
                  <a:pt x="186" y="171"/>
                  <a:pt x="186" y="171"/>
                  <a:pt x="186" y="171"/>
                </a:cubicBezTo>
                <a:cubicBezTo>
                  <a:pt x="261" y="171"/>
                  <a:pt x="261" y="171"/>
                  <a:pt x="261" y="171"/>
                </a:cubicBezTo>
                <a:cubicBezTo>
                  <a:pt x="266" y="179"/>
                  <a:pt x="266" y="179"/>
                  <a:pt x="266" y="179"/>
                </a:cubicBezTo>
                <a:lnTo>
                  <a:pt x="189" y="179"/>
                </a:lnTo>
                <a:close/>
              </a:path>
            </a:pathLst>
          </a:custGeom>
          <a:solidFill>
            <a:schemeClr val="bg1"/>
          </a:solidFill>
          <a:ln>
            <a:noFill/>
          </a:ln>
        </p:spPr>
        <p:txBody>
          <a:bodyPr/>
          <a:lstStyle/>
          <a:p>
            <a:endParaRPr lang="zh-CN" altLang="zh-CN" sz="1050">
              <a:solidFill>
                <a:schemeClr val="bg1"/>
              </a:solidFill>
              <a:cs typeface="+mn-ea"/>
              <a:sym typeface="+mn-lt"/>
            </a:endParaRPr>
          </a:p>
        </p:txBody>
      </p:sp>
      <p:sp>
        <p:nvSpPr>
          <p:cNvPr id="16" name="圆角矩形 61">
            <a:extLst>
              <a:ext uri="{FF2B5EF4-FFF2-40B4-BE49-F238E27FC236}">
                <a16:creationId xmlns:a16="http://schemas.microsoft.com/office/drawing/2014/main" xmlns="" id="{6ED319F0-423B-43DC-823B-7E922BDCB93E}"/>
              </a:ext>
            </a:extLst>
          </p:cNvPr>
          <p:cNvSpPr>
            <a:spLocks noChangeArrowheads="1"/>
          </p:cNvSpPr>
          <p:nvPr/>
        </p:nvSpPr>
        <p:spPr bwMode="auto">
          <a:xfrm>
            <a:off x="8389829" y="2090826"/>
            <a:ext cx="2233611" cy="260474"/>
          </a:xfrm>
          <a:prstGeom prst="roundRect">
            <a:avLst>
              <a:gd name="adj" fmla="val 16667"/>
            </a:avLst>
          </a:prstGeom>
          <a:solidFill>
            <a:schemeClr val="bg1">
              <a:alpha val="20000"/>
            </a:schemeClr>
          </a:solidFill>
          <a:ln>
            <a:noFill/>
          </a:ln>
          <a:extLst/>
        </p:spPr>
        <p:txBody>
          <a:bodyPr anchor="ctr"/>
          <a:lstStyle/>
          <a:p>
            <a:pPr algn="ctr"/>
            <a:endParaRPr lang="zh-CN" altLang="zh-CN" sz="1050">
              <a:solidFill>
                <a:schemeClr val="bg1"/>
              </a:solidFill>
              <a:cs typeface="+mn-ea"/>
              <a:sym typeface="+mn-lt"/>
            </a:endParaRPr>
          </a:p>
        </p:txBody>
      </p:sp>
      <p:sp>
        <p:nvSpPr>
          <p:cNvPr id="17" name="矩形 62">
            <a:extLst>
              <a:ext uri="{FF2B5EF4-FFF2-40B4-BE49-F238E27FC236}">
                <a16:creationId xmlns:a16="http://schemas.microsoft.com/office/drawing/2014/main" xmlns="" id="{F79E10E3-AA2A-40AB-B20E-D716A9074338}"/>
              </a:ext>
            </a:extLst>
          </p:cNvPr>
          <p:cNvSpPr>
            <a:spLocks noChangeArrowheads="1"/>
          </p:cNvSpPr>
          <p:nvPr/>
        </p:nvSpPr>
        <p:spPr bwMode="auto">
          <a:xfrm>
            <a:off x="8427303" y="2048461"/>
            <a:ext cx="2158668" cy="345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nchor="ctr">
            <a:spAutoFit/>
          </a:bodyPr>
          <a:lstStyle/>
          <a:p>
            <a:pPr algn="ctr">
              <a:lnSpc>
                <a:spcPct val="130000"/>
              </a:lnSpc>
            </a:pPr>
            <a:r>
              <a:rPr lang="en-US" sz="1400" b="1">
                <a:solidFill>
                  <a:schemeClr val="tx1">
                    <a:lumMod val="65000"/>
                    <a:lumOff val="35000"/>
                  </a:schemeClr>
                </a:solidFill>
                <a:cs typeface="+mn-ea"/>
                <a:sym typeface="+mn-lt"/>
              </a:rPr>
              <a:t>ADD YOUR TITLE HERE</a:t>
            </a:r>
            <a:endParaRPr lang="zh-CN" altLang="en-US" sz="1400" b="1">
              <a:solidFill>
                <a:schemeClr val="tx1">
                  <a:lumMod val="65000"/>
                  <a:lumOff val="35000"/>
                </a:schemeClr>
              </a:solidFill>
              <a:cs typeface="+mn-ea"/>
              <a:sym typeface="+mn-lt"/>
            </a:endParaRPr>
          </a:p>
        </p:txBody>
      </p:sp>
      <p:sp>
        <p:nvSpPr>
          <p:cNvPr id="18" name="圆角矩形 69">
            <a:extLst>
              <a:ext uri="{FF2B5EF4-FFF2-40B4-BE49-F238E27FC236}">
                <a16:creationId xmlns:a16="http://schemas.microsoft.com/office/drawing/2014/main" xmlns="" id="{882BC6EA-FC73-4B97-9441-333AAE3FF7D3}"/>
              </a:ext>
            </a:extLst>
          </p:cNvPr>
          <p:cNvSpPr>
            <a:spLocks noChangeArrowheads="1"/>
          </p:cNvSpPr>
          <p:nvPr/>
        </p:nvSpPr>
        <p:spPr bwMode="auto">
          <a:xfrm>
            <a:off x="8389829" y="3276292"/>
            <a:ext cx="2233611" cy="260096"/>
          </a:xfrm>
          <a:prstGeom prst="roundRect">
            <a:avLst>
              <a:gd name="adj" fmla="val 16667"/>
            </a:avLst>
          </a:prstGeom>
          <a:solidFill>
            <a:schemeClr val="bg1">
              <a:alpha val="20000"/>
            </a:schemeClr>
          </a:solidFill>
          <a:ln>
            <a:noFill/>
          </a:ln>
          <a:extLst/>
        </p:spPr>
        <p:txBody>
          <a:bodyPr anchor="ctr"/>
          <a:lstStyle/>
          <a:p>
            <a:pPr algn="ctr"/>
            <a:endParaRPr lang="zh-CN" altLang="zh-CN" sz="1050">
              <a:solidFill>
                <a:schemeClr val="bg1"/>
              </a:solidFill>
              <a:cs typeface="+mn-ea"/>
              <a:sym typeface="+mn-lt"/>
            </a:endParaRPr>
          </a:p>
        </p:txBody>
      </p:sp>
      <p:sp>
        <p:nvSpPr>
          <p:cNvPr id="19" name="矩形 70">
            <a:extLst>
              <a:ext uri="{FF2B5EF4-FFF2-40B4-BE49-F238E27FC236}">
                <a16:creationId xmlns:a16="http://schemas.microsoft.com/office/drawing/2014/main" xmlns="" id="{69BF2A90-4DC4-40C9-AFF8-52B1F933CC14}"/>
              </a:ext>
            </a:extLst>
          </p:cNvPr>
          <p:cNvSpPr>
            <a:spLocks noChangeArrowheads="1"/>
          </p:cNvSpPr>
          <p:nvPr/>
        </p:nvSpPr>
        <p:spPr bwMode="auto">
          <a:xfrm>
            <a:off x="8427303" y="3233738"/>
            <a:ext cx="2158668" cy="345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nchor="ctr">
            <a:spAutoFit/>
          </a:bodyPr>
          <a:lstStyle/>
          <a:p>
            <a:pPr algn="ctr">
              <a:lnSpc>
                <a:spcPct val="130000"/>
              </a:lnSpc>
            </a:pPr>
            <a:r>
              <a:rPr lang="en-US" sz="1400" b="1">
                <a:solidFill>
                  <a:schemeClr val="tx1">
                    <a:lumMod val="65000"/>
                    <a:lumOff val="35000"/>
                  </a:schemeClr>
                </a:solidFill>
                <a:cs typeface="+mn-ea"/>
                <a:sym typeface="+mn-lt"/>
              </a:rPr>
              <a:t>ADD YOUR TITLE HERE</a:t>
            </a:r>
            <a:endParaRPr lang="zh-CN" altLang="en-US" sz="1400" b="1">
              <a:solidFill>
                <a:schemeClr val="tx1">
                  <a:lumMod val="65000"/>
                  <a:lumOff val="35000"/>
                </a:schemeClr>
              </a:solidFill>
              <a:cs typeface="+mn-ea"/>
              <a:sym typeface="+mn-lt"/>
            </a:endParaRPr>
          </a:p>
        </p:txBody>
      </p:sp>
      <p:sp>
        <p:nvSpPr>
          <p:cNvPr id="20" name="圆角矩形 77">
            <a:extLst>
              <a:ext uri="{FF2B5EF4-FFF2-40B4-BE49-F238E27FC236}">
                <a16:creationId xmlns:a16="http://schemas.microsoft.com/office/drawing/2014/main" xmlns="" id="{3CFC9199-1CF4-4616-A376-77A18BB0C73F}"/>
              </a:ext>
            </a:extLst>
          </p:cNvPr>
          <p:cNvSpPr>
            <a:spLocks noChangeArrowheads="1"/>
          </p:cNvSpPr>
          <p:nvPr/>
        </p:nvSpPr>
        <p:spPr bwMode="auto">
          <a:xfrm>
            <a:off x="8389829" y="4460733"/>
            <a:ext cx="2233611" cy="260473"/>
          </a:xfrm>
          <a:prstGeom prst="roundRect">
            <a:avLst>
              <a:gd name="adj" fmla="val 16667"/>
            </a:avLst>
          </a:prstGeom>
          <a:solidFill>
            <a:schemeClr val="bg1">
              <a:alpha val="20000"/>
            </a:schemeClr>
          </a:solidFill>
          <a:ln>
            <a:noFill/>
          </a:ln>
          <a:extLst/>
        </p:spPr>
        <p:txBody>
          <a:bodyPr anchor="ctr"/>
          <a:lstStyle/>
          <a:p>
            <a:pPr algn="ctr"/>
            <a:endParaRPr lang="zh-CN" altLang="zh-CN" sz="1050">
              <a:solidFill>
                <a:schemeClr val="bg1"/>
              </a:solidFill>
              <a:cs typeface="+mn-ea"/>
              <a:sym typeface="+mn-lt"/>
            </a:endParaRPr>
          </a:p>
        </p:txBody>
      </p:sp>
      <p:sp>
        <p:nvSpPr>
          <p:cNvPr id="21" name="矩形 78">
            <a:extLst>
              <a:ext uri="{FF2B5EF4-FFF2-40B4-BE49-F238E27FC236}">
                <a16:creationId xmlns:a16="http://schemas.microsoft.com/office/drawing/2014/main" xmlns="" id="{6EFD73CF-D4DD-4483-91EF-A2845FC40E3E}"/>
              </a:ext>
            </a:extLst>
          </p:cNvPr>
          <p:cNvSpPr>
            <a:spLocks noChangeArrowheads="1"/>
          </p:cNvSpPr>
          <p:nvPr/>
        </p:nvSpPr>
        <p:spPr bwMode="auto">
          <a:xfrm>
            <a:off x="8427303" y="4418368"/>
            <a:ext cx="2158668" cy="345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nchor="ctr">
            <a:spAutoFit/>
          </a:bodyPr>
          <a:lstStyle/>
          <a:p>
            <a:pPr algn="ctr">
              <a:lnSpc>
                <a:spcPct val="130000"/>
              </a:lnSpc>
            </a:pPr>
            <a:r>
              <a:rPr lang="en-US" sz="1400" b="1">
                <a:solidFill>
                  <a:schemeClr val="tx1">
                    <a:lumMod val="65000"/>
                    <a:lumOff val="35000"/>
                  </a:schemeClr>
                </a:solidFill>
                <a:cs typeface="+mn-ea"/>
                <a:sym typeface="+mn-lt"/>
              </a:rPr>
              <a:t>ADD YOUR TITLE HERE</a:t>
            </a:r>
            <a:endParaRPr lang="zh-CN" altLang="en-US" sz="1400" b="1">
              <a:solidFill>
                <a:schemeClr val="tx1">
                  <a:lumMod val="65000"/>
                  <a:lumOff val="35000"/>
                </a:schemeClr>
              </a:solidFill>
              <a:cs typeface="+mn-ea"/>
              <a:sym typeface="+mn-lt"/>
            </a:endParaRPr>
          </a:p>
        </p:txBody>
      </p:sp>
      <p:grpSp>
        <p:nvGrpSpPr>
          <p:cNvPr id="22" name="组合 85">
            <a:extLst>
              <a:ext uri="{FF2B5EF4-FFF2-40B4-BE49-F238E27FC236}">
                <a16:creationId xmlns:a16="http://schemas.microsoft.com/office/drawing/2014/main" xmlns="" id="{1116BE3A-38A1-4420-9887-7179964A4698}"/>
              </a:ext>
            </a:extLst>
          </p:cNvPr>
          <p:cNvGrpSpPr>
            <a:grpSpLocks/>
          </p:cNvGrpSpPr>
          <p:nvPr/>
        </p:nvGrpSpPr>
        <p:grpSpPr bwMode="auto">
          <a:xfrm>
            <a:off x="7027700" y="3145950"/>
            <a:ext cx="941811" cy="940627"/>
            <a:chOff x="0" y="0"/>
            <a:chExt cx="1585240" cy="1584192"/>
          </a:xfrm>
          <a:solidFill>
            <a:schemeClr val="accent1"/>
          </a:solidFill>
        </p:grpSpPr>
        <p:sp>
          <p:nvSpPr>
            <p:cNvPr id="23" name="椭圆 87">
              <a:extLst>
                <a:ext uri="{FF2B5EF4-FFF2-40B4-BE49-F238E27FC236}">
                  <a16:creationId xmlns:a16="http://schemas.microsoft.com/office/drawing/2014/main" xmlns="" id="{251C3072-F817-49A9-BDDD-67CB3727530F}"/>
                </a:ext>
              </a:extLst>
            </p:cNvPr>
            <p:cNvSpPr>
              <a:spLocks noChangeArrowheads="1"/>
            </p:cNvSpPr>
            <p:nvPr/>
          </p:nvSpPr>
          <p:spPr bwMode="auto">
            <a:xfrm>
              <a:off x="111591" y="109924"/>
              <a:ext cx="1365244" cy="1364342"/>
            </a:xfrm>
            <a:prstGeom prst="ellipse">
              <a:avLst/>
            </a:prstGeom>
            <a:gr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sz="1050">
                <a:solidFill>
                  <a:schemeClr val="bg1"/>
                </a:solidFill>
                <a:cs typeface="+mn-ea"/>
                <a:sym typeface="+mn-lt"/>
              </a:endParaRPr>
            </a:p>
          </p:txBody>
        </p:sp>
        <p:sp>
          <p:nvSpPr>
            <p:cNvPr id="24" name="椭圆 88">
              <a:extLst>
                <a:ext uri="{FF2B5EF4-FFF2-40B4-BE49-F238E27FC236}">
                  <a16:creationId xmlns:a16="http://schemas.microsoft.com/office/drawing/2014/main" xmlns="" id="{B6576B84-378C-4EA6-91ED-406C85016612}"/>
                </a:ext>
              </a:extLst>
            </p:cNvPr>
            <p:cNvSpPr>
              <a:spLocks noChangeArrowheads="1"/>
            </p:cNvSpPr>
            <p:nvPr/>
          </p:nvSpPr>
          <p:spPr bwMode="auto">
            <a:xfrm>
              <a:off x="0" y="0"/>
              <a:ext cx="1585240" cy="1584192"/>
            </a:xfrm>
            <a:prstGeom prst="ellipse">
              <a:avLst/>
            </a:prstGeom>
            <a:gr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sz="1050">
                <a:solidFill>
                  <a:schemeClr val="bg1"/>
                </a:solidFill>
                <a:cs typeface="+mn-ea"/>
                <a:sym typeface="+mn-lt"/>
              </a:endParaRPr>
            </a:p>
          </p:txBody>
        </p:sp>
      </p:grpSp>
      <p:sp>
        <p:nvSpPr>
          <p:cNvPr id="25" name="Freeform 12">
            <a:extLst>
              <a:ext uri="{FF2B5EF4-FFF2-40B4-BE49-F238E27FC236}">
                <a16:creationId xmlns:a16="http://schemas.microsoft.com/office/drawing/2014/main" xmlns="" id="{AF5996C6-138C-4752-AE8A-D500C4C98204}"/>
              </a:ext>
            </a:extLst>
          </p:cNvPr>
          <p:cNvSpPr>
            <a:spLocks noEditPoints="1" noChangeArrowheads="1"/>
          </p:cNvSpPr>
          <p:nvPr/>
        </p:nvSpPr>
        <p:spPr bwMode="auto">
          <a:xfrm>
            <a:off x="7277617" y="3382768"/>
            <a:ext cx="436076" cy="459450"/>
          </a:xfrm>
          <a:custGeom>
            <a:avLst/>
            <a:gdLst>
              <a:gd name="T0" fmla="*/ 20 w 96"/>
              <a:gd name="T1" fmla="*/ 86 h 101"/>
              <a:gd name="T2" fmla="*/ 7 w 96"/>
              <a:gd name="T3" fmla="*/ 58 h 101"/>
              <a:gd name="T4" fmla="*/ 18 w 96"/>
              <a:gd name="T5" fmla="*/ 29 h 101"/>
              <a:gd name="T6" fmla="*/ 42 w 96"/>
              <a:gd name="T7" fmla="*/ 17 h 101"/>
              <a:gd name="T8" fmla="*/ 41 w 96"/>
              <a:gd name="T9" fmla="*/ 9 h 101"/>
              <a:gd name="T10" fmla="*/ 36 w 96"/>
              <a:gd name="T11" fmla="*/ 10 h 101"/>
              <a:gd name="T12" fmla="*/ 35 w 96"/>
              <a:gd name="T13" fmla="*/ 5 h 101"/>
              <a:gd name="T14" fmla="*/ 48 w 96"/>
              <a:gd name="T15" fmla="*/ 3 h 101"/>
              <a:gd name="T16" fmla="*/ 49 w 96"/>
              <a:gd name="T17" fmla="*/ 8 h 101"/>
              <a:gd name="T18" fmla="*/ 44 w 96"/>
              <a:gd name="T19" fmla="*/ 9 h 101"/>
              <a:gd name="T20" fmla="*/ 46 w 96"/>
              <a:gd name="T21" fmla="*/ 16 h 101"/>
              <a:gd name="T22" fmla="*/ 74 w 96"/>
              <a:gd name="T23" fmla="*/ 27 h 101"/>
              <a:gd name="T24" fmla="*/ 87 w 96"/>
              <a:gd name="T25" fmla="*/ 54 h 101"/>
              <a:gd name="T26" fmla="*/ 77 w 96"/>
              <a:gd name="T27" fmla="*/ 83 h 101"/>
              <a:gd name="T28" fmla="*/ 75 w 96"/>
              <a:gd name="T29" fmla="*/ 85 h 101"/>
              <a:gd name="T30" fmla="*/ 79 w 96"/>
              <a:gd name="T31" fmla="*/ 101 h 101"/>
              <a:gd name="T32" fmla="*/ 74 w 96"/>
              <a:gd name="T33" fmla="*/ 101 h 101"/>
              <a:gd name="T34" fmla="*/ 63 w 96"/>
              <a:gd name="T35" fmla="*/ 93 h 101"/>
              <a:gd name="T36" fmla="*/ 49 w 96"/>
              <a:gd name="T37" fmla="*/ 96 h 101"/>
              <a:gd name="T38" fmla="*/ 32 w 96"/>
              <a:gd name="T39" fmla="*/ 93 h 101"/>
              <a:gd name="T40" fmla="*/ 22 w 96"/>
              <a:gd name="T41" fmla="*/ 101 h 101"/>
              <a:gd name="T42" fmla="*/ 17 w 96"/>
              <a:gd name="T43" fmla="*/ 101 h 101"/>
              <a:gd name="T44" fmla="*/ 21 w 96"/>
              <a:gd name="T45" fmla="*/ 86 h 101"/>
              <a:gd name="T46" fmla="*/ 20 w 96"/>
              <a:gd name="T47" fmla="*/ 86 h 101"/>
              <a:gd name="T48" fmla="*/ 82 w 96"/>
              <a:gd name="T49" fmla="*/ 6 h 101"/>
              <a:gd name="T50" fmla="*/ 60 w 96"/>
              <a:gd name="T51" fmla="*/ 11 h 101"/>
              <a:gd name="T52" fmla="*/ 92 w 96"/>
              <a:gd name="T53" fmla="*/ 31 h 101"/>
              <a:gd name="T54" fmla="*/ 88 w 96"/>
              <a:gd name="T55" fmla="*/ 9 h 101"/>
              <a:gd name="T56" fmla="*/ 92 w 96"/>
              <a:gd name="T57" fmla="*/ 3 h 101"/>
              <a:gd name="T58" fmla="*/ 86 w 96"/>
              <a:gd name="T59" fmla="*/ 0 h 101"/>
              <a:gd name="T60" fmla="*/ 82 w 96"/>
              <a:gd name="T61" fmla="*/ 6 h 101"/>
              <a:gd name="T62" fmla="*/ 14 w 96"/>
              <a:gd name="T63" fmla="*/ 6 h 101"/>
              <a:gd name="T64" fmla="*/ 10 w 96"/>
              <a:gd name="T65" fmla="*/ 0 h 101"/>
              <a:gd name="T66" fmla="*/ 4 w 96"/>
              <a:gd name="T67" fmla="*/ 3 h 101"/>
              <a:gd name="T68" fmla="*/ 8 w 96"/>
              <a:gd name="T69" fmla="*/ 9 h 101"/>
              <a:gd name="T70" fmla="*/ 4 w 96"/>
              <a:gd name="T71" fmla="*/ 31 h 101"/>
              <a:gd name="T72" fmla="*/ 36 w 96"/>
              <a:gd name="T73" fmla="*/ 11 h 101"/>
              <a:gd name="T74" fmla="*/ 14 w 96"/>
              <a:gd name="T75" fmla="*/ 6 h 101"/>
              <a:gd name="T76" fmla="*/ 43 w 96"/>
              <a:gd name="T77" fmla="*/ 54 h 101"/>
              <a:gd name="T78" fmla="*/ 42 w 96"/>
              <a:gd name="T79" fmla="*/ 56 h 101"/>
              <a:gd name="T80" fmla="*/ 22 w 96"/>
              <a:gd name="T81" fmla="*/ 61 h 101"/>
              <a:gd name="T82" fmla="*/ 22 w 96"/>
              <a:gd name="T83" fmla="*/ 64 h 101"/>
              <a:gd name="T84" fmla="*/ 43 w 96"/>
              <a:gd name="T85" fmla="*/ 59 h 101"/>
              <a:gd name="T86" fmla="*/ 46 w 96"/>
              <a:gd name="T87" fmla="*/ 61 h 101"/>
              <a:gd name="T88" fmla="*/ 54 w 96"/>
              <a:gd name="T89" fmla="*/ 58 h 101"/>
              <a:gd name="T90" fmla="*/ 50 w 96"/>
              <a:gd name="T91" fmla="*/ 50 h 101"/>
              <a:gd name="T92" fmla="*/ 49 w 96"/>
              <a:gd name="T93" fmla="*/ 50 h 101"/>
              <a:gd name="T94" fmla="*/ 41 w 96"/>
              <a:gd name="T95" fmla="*/ 37 h 101"/>
              <a:gd name="T96" fmla="*/ 38 w 96"/>
              <a:gd name="T97" fmla="*/ 39 h 101"/>
              <a:gd name="T98" fmla="*/ 44 w 96"/>
              <a:gd name="T99" fmla="*/ 52 h 101"/>
              <a:gd name="T100" fmla="*/ 43 w 96"/>
              <a:gd name="T101" fmla="*/ 54 h 101"/>
              <a:gd name="T102" fmla="*/ 18 w 96"/>
              <a:gd name="T103" fmla="*/ 58 h 101"/>
              <a:gd name="T104" fmla="*/ 28 w 96"/>
              <a:gd name="T105" fmla="*/ 78 h 101"/>
              <a:gd name="T106" fmla="*/ 49 w 96"/>
              <a:gd name="T107" fmla="*/ 85 h 101"/>
              <a:gd name="T108" fmla="*/ 69 w 96"/>
              <a:gd name="T109" fmla="*/ 76 h 101"/>
              <a:gd name="T110" fmla="*/ 76 w 96"/>
              <a:gd name="T111" fmla="*/ 55 h 101"/>
              <a:gd name="T112" fmla="*/ 67 w 96"/>
              <a:gd name="T113" fmla="*/ 35 h 101"/>
              <a:gd name="T114" fmla="*/ 46 w 96"/>
              <a:gd name="T115" fmla="*/ 27 h 101"/>
              <a:gd name="T116" fmla="*/ 26 w 96"/>
              <a:gd name="T117" fmla="*/ 37 h 101"/>
              <a:gd name="T118" fmla="*/ 18 w 96"/>
              <a:gd name="T119" fmla="*/ 58 h 10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96"/>
              <a:gd name="T181" fmla="*/ 0 h 101"/>
              <a:gd name="T182" fmla="*/ 96 w 96"/>
              <a:gd name="T183" fmla="*/ 101 h 10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96" h="101">
                <a:moveTo>
                  <a:pt x="20" y="86"/>
                </a:moveTo>
                <a:cubicBezTo>
                  <a:pt x="12" y="78"/>
                  <a:pt x="8" y="68"/>
                  <a:pt x="7" y="58"/>
                </a:cubicBezTo>
                <a:cubicBezTo>
                  <a:pt x="7" y="48"/>
                  <a:pt x="10" y="38"/>
                  <a:pt x="18" y="29"/>
                </a:cubicBezTo>
                <a:cubicBezTo>
                  <a:pt x="24" y="22"/>
                  <a:pt x="33" y="18"/>
                  <a:pt x="42" y="17"/>
                </a:cubicBezTo>
                <a:cubicBezTo>
                  <a:pt x="41" y="9"/>
                  <a:pt x="41" y="9"/>
                  <a:pt x="41" y="9"/>
                </a:cubicBezTo>
                <a:cubicBezTo>
                  <a:pt x="36" y="10"/>
                  <a:pt x="36" y="10"/>
                  <a:pt x="36" y="10"/>
                </a:cubicBezTo>
                <a:cubicBezTo>
                  <a:pt x="35" y="5"/>
                  <a:pt x="35" y="5"/>
                  <a:pt x="35" y="5"/>
                </a:cubicBezTo>
                <a:cubicBezTo>
                  <a:pt x="48" y="3"/>
                  <a:pt x="48" y="3"/>
                  <a:pt x="48" y="3"/>
                </a:cubicBezTo>
                <a:cubicBezTo>
                  <a:pt x="49" y="8"/>
                  <a:pt x="49" y="8"/>
                  <a:pt x="49" y="8"/>
                </a:cubicBezTo>
                <a:cubicBezTo>
                  <a:pt x="44" y="9"/>
                  <a:pt x="44" y="9"/>
                  <a:pt x="44" y="9"/>
                </a:cubicBezTo>
                <a:cubicBezTo>
                  <a:pt x="46" y="16"/>
                  <a:pt x="46" y="16"/>
                  <a:pt x="46" y="16"/>
                </a:cubicBezTo>
                <a:cubicBezTo>
                  <a:pt x="56" y="16"/>
                  <a:pt x="66" y="19"/>
                  <a:pt x="74" y="27"/>
                </a:cubicBezTo>
                <a:cubicBezTo>
                  <a:pt x="82" y="34"/>
                  <a:pt x="87" y="44"/>
                  <a:pt x="87" y="54"/>
                </a:cubicBezTo>
                <a:cubicBezTo>
                  <a:pt x="88" y="65"/>
                  <a:pt x="84" y="75"/>
                  <a:pt x="77" y="83"/>
                </a:cubicBezTo>
                <a:cubicBezTo>
                  <a:pt x="76" y="84"/>
                  <a:pt x="76" y="84"/>
                  <a:pt x="75" y="85"/>
                </a:cubicBezTo>
                <a:cubicBezTo>
                  <a:pt x="79" y="101"/>
                  <a:pt x="79" y="101"/>
                  <a:pt x="79" y="101"/>
                </a:cubicBezTo>
                <a:cubicBezTo>
                  <a:pt x="74" y="101"/>
                  <a:pt x="74" y="101"/>
                  <a:pt x="74" y="101"/>
                </a:cubicBezTo>
                <a:cubicBezTo>
                  <a:pt x="63" y="93"/>
                  <a:pt x="63" y="93"/>
                  <a:pt x="63" y="93"/>
                </a:cubicBezTo>
                <a:cubicBezTo>
                  <a:pt x="59" y="95"/>
                  <a:pt x="54" y="96"/>
                  <a:pt x="49" y="96"/>
                </a:cubicBezTo>
                <a:cubicBezTo>
                  <a:pt x="44" y="96"/>
                  <a:pt x="38" y="95"/>
                  <a:pt x="32" y="93"/>
                </a:cubicBezTo>
                <a:cubicBezTo>
                  <a:pt x="22" y="101"/>
                  <a:pt x="22" y="101"/>
                  <a:pt x="22" y="101"/>
                </a:cubicBezTo>
                <a:cubicBezTo>
                  <a:pt x="17" y="101"/>
                  <a:pt x="17" y="101"/>
                  <a:pt x="17" y="101"/>
                </a:cubicBezTo>
                <a:cubicBezTo>
                  <a:pt x="21" y="86"/>
                  <a:pt x="21" y="86"/>
                  <a:pt x="21" y="86"/>
                </a:cubicBezTo>
                <a:cubicBezTo>
                  <a:pt x="20" y="86"/>
                  <a:pt x="20" y="86"/>
                  <a:pt x="20" y="86"/>
                </a:cubicBezTo>
                <a:close/>
                <a:moveTo>
                  <a:pt x="82" y="6"/>
                </a:moveTo>
                <a:cubicBezTo>
                  <a:pt x="74" y="3"/>
                  <a:pt x="66" y="5"/>
                  <a:pt x="60" y="11"/>
                </a:cubicBezTo>
                <a:cubicBezTo>
                  <a:pt x="92" y="31"/>
                  <a:pt x="92" y="31"/>
                  <a:pt x="92" y="31"/>
                </a:cubicBezTo>
                <a:cubicBezTo>
                  <a:pt x="96" y="24"/>
                  <a:pt x="94" y="15"/>
                  <a:pt x="88" y="9"/>
                </a:cubicBezTo>
                <a:cubicBezTo>
                  <a:pt x="92" y="3"/>
                  <a:pt x="92" y="3"/>
                  <a:pt x="92" y="3"/>
                </a:cubicBezTo>
                <a:cubicBezTo>
                  <a:pt x="86" y="0"/>
                  <a:pt x="86" y="0"/>
                  <a:pt x="86" y="0"/>
                </a:cubicBezTo>
                <a:cubicBezTo>
                  <a:pt x="82" y="6"/>
                  <a:pt x="82" y="6"/>
                  <a:pt x="82" y="6"/>
                </a:cubicBezTo>
                <a:close/>
                <a:moveTo>
                  <a:pt x="14" y="6"/>
                </a:moveTo>
                <a:cubicBezTo>
                  <a:pt x="10" y="0"/>
                  <a:pt x="10" y="0"/>
                  <a:pt x="10" y="0"/>
                </a:cubicBezTo>
                <a:cubicBezTo>
                  <a:pt x="4" y="3"/>
                  <a:pt x="4" y="3"/>
                  <a:pt x="4" y="3"/>
                </a:cubicBezTo>
                <a:cubicBezTo>
                  <a:pt x="8" y="9"/>
                  <a:pt x="8" y="9"/>
                  <a:pt x="8" y="9"/>
                </a:cubicBezTo>
                <a:cubicBezTo>
                  <a:pt x="2" y="15"/>
                  <a:pt x="0" y="24"/>
                  <a:pt x="4" y="31"/>
                </a:cubicBezTo>
                <a:cubicBezTo>
                  <a:pt x="36" y="11"/>
                  <a:pt x="36" y="11"/>
                  <a:pt x="36" y="11"/>
                </a:cubicBezTo>
                <a:cubicBezTo>
                  <a:pt x="30" y="5"/>
                  <a:pt x="21" y="3"/>
                  <a:pt x="14" y="6"/>
                </a:cubicBezTo>
                <a:close/>
                <a:moveTo>
                  <a:pt x="43" y="54"/>
                </a:moveTo>
                <a:cubicBezTo>
                  <a:pt x="42" y="55"/>
                  <a:pt x="42" y="55"/>
                  <a:pt x="42" y="56"/>
                </a:cubicBezTo>
                <a:cubicBezTo>
                  <a:pt x="35" y="57"/>
                  <a:pt x="28" y="58"/>
                  <a:pt x="22" y="61"/>
                </a:cubicBezTo>
                <a:cubicBezTo>
                  <a:pt x="22" y="62"/>
                  <a:pt x="22" y="63"/>
                  <a:pt x="22" y="64"/>
                </a:cubicBezTo>
                <a:cubicBezTo>
                  <a:pt x="29" y="63"/>
                  <a:pt x="37" y="62"/>
                  <a:pt x="43" y="59"/>
                </a:cubicBezTo>
                <a:cubicBezTo>
                  <a:pt x="44" y="60"/>
                  <a:pt x="45" y="61"/>
                  <a:pt x="46" y="61"/>
                </a:cubicBezTo>
                <a:cubicBezTo>
                  <a:pt x="49" y="62"/>
                  <a:pt x="53" y="61"/>
                  <a:pt x="54" y="58"/>
                </a:cubicBezTo>
                <a:cubicBezTo>
                  <a:pt x="55" y="55"/>
                  <a:pt x="53" y="51"/>
                  <a:pt x="50" y="50"/>
                </a:cubicBezTo>
                <a:cubicBezTo>
                  <a:pt x="50" y="50"/>
                  <a:pt x="49" y="50"/>
                  <a:pt x="49" y="50"/>
                </a:cubicBezTo>
                <a:cubicBezTo>
                  <a:pt x="47" y="46"/>
                  <a:pt x="44" y="41"/>
                  <a:pt x="41" y="37"/>
                </a:cubicBezTo>
                <a:cubicBezTo>
                  <a:pt x="40" y="38"/>
                  <a:pt x="39" y="39"/>
                  <a:pt x="38" y="39"/>
                </a:cubicBezTo>
                <a:cubicBezTo>
                  <a:pt x="39" y="44"/>
                  <a:pt x="41" y="48"/>
                  <a:pt x="44" y="52"/>
                </a:cubicBezTo>
                <a:cubicBezTo>
                  <a:pt x="43" y="52"/>
                  <a:pt x="43" y="53"/>
                  <a:pt x="43" y="54"/>
                </a:cubicBezTo>
                <a:close/>
                <a:moveTo>
                  <a:pt x="18" y="58"/>
                </a:moveTo>
                <a:cubicBezTo>
                  <a:pt x="19" y="65"/>
                  <a:pt x="22" y="72"/>
                  <a:pt x="28" y="78"/>
                </a:cubicBezTo>
                <a:cubicBezTo>
                  <a:pt x="34" y="83"/>
                  <a:pt x="41" y="86"/>
                  <a:pt x="49" y="85"/>
                </a:cubicBezTo>
                <a:cubicBezTo>
                  <a:pt x="56" y="85"/>
                  <a:pt x="63" y="82"/>
                  <a:pt x="69" y="76"/>
                </a:cubicBezTo>
                <a:cubicBezTo>
                  <a:pt x="74" y="70"/>
                  <a:pt x="77" y="62"/>
                  <a:pt x="76" y="55"/>
                </a:cubicBezTo>
                <a:cubicBezTo>
                  <a:pt x="76" y="47"/>
                  <a:pt x="73" y="40"/>
                  <a:pt x="67" y="35"/>
                </a:cubicBezTo>
                <a:cubicBezTo>
                  <a:pt x="61" y="29"/>
                  <a:pt x="53" y="27"/>
                  <a:pt x="46" y="27"/>
                </a:cubicBezTo>
                <a:cubicBezTo>
                  <a:pt x="38" y="28"/>
                  <a:pt x="31" y="31"/>
                  <a:pt x="26" y="37"/>
                </a:cubicBezTo>
                <a:cubicBezTo>
                  <a:pt x="20" y="43"/>
                  <a:pt x="18" y="50"/>
                  <a:pt x="18" y="58"/>
                </a:cubicBezTo>
                <a:close/>
              </a:path>
            </a:pathLst>
          </a:custGeom>
          <a:solidFill>
            <a:schemeClr val="bg1"/>
          </a:solidFill>
          <a:ln>
            <a:noFill/>
          </a:ln>
        </p:spPr>
        <p:txBody>
          <a:bodyPr/>
          <a:lstStyle/>
          <a:p>
            <a:endParaRPr lang="zh-CN" altLang="zh-CN" sz="1050">
              <a:solidFill>
                <a:schemeClr val="bg1"/>
              </a:solidFill>
              <a:cs typeface="+mn-ea"/>
              <a:sym typeface="+mn-lt"/>
            </a:endParaRPr>
          </a:p>
        </p:txBody>
      </p:sp>
      <p:grpSp>
        <p:nvGrpSpPr>
          <p:cNvPr id="26" name="组合 90">
            <a:extLst>
              <a:ext uri="{FF2B5EF4-FFF2-40B4-BE49-F238E27FC236}">
                <a16:creationId xmlns:a16="http://schemas.microsoft.com/office/drawing/2014/main" xmlns="" id="{B8AA4871-4812-4072-AEDE-65C52A1D58AF}"/>
              </a:ext>
            </a:extLst>
          </p:cNvPr>
          <p:cNvGrpSpPr>
            <a:grpSpLocks/>
          </p:cNvGrpSpPr>
          <p:nvPr/>
        </p:nvGrpSpPr>
        <p:grpSpPr bwMode="auto">
          <a:xfrm>
            <a:off x="7011349" y="4371783"/>
            <a:ext cx="941811" cy="940628"/>
            <a:chOff x="0" y="0"/>
            <a:chExt cx="1585240" cy="1584192"/>
          </a:xfrm>
          <a:solidFill>
            <a:schemeClr val="accent1"/>
          </a:solidFill>
        </p:grpSpPr>
        <p:sp>
          <p:nvSpPr>
            <p:cNvPr id="27" name="椭圆 92">
              <a:extLst>
                <a:ext uri="{FF2B5EF4-FFF2-40B4-BE49-F238E27FC236}">
                  <a16:creationId xmlns:a16="http://schemas.microsoft.com/office/drawing/2014/main" xmlns="" id="{19E43D00-B00F-4EF0-B788-407B00D9BCF3}"/>
                </a:ext>
              </a:extLst>
            </p:cNvPr>
            <p:cNvSpPr>
              <a:spLocks noChangeArrowheads="1"/>
            </p:cNvSpPr>
            <p:nvPr/>
          </p:nvSpPr>
          <p:spPr bwMode="auto">
            <a:xfrm>
              <a:off x="111591" y="109924"/>
              <a:ext cx="1365244" cy="1364342"/>
            </a:xfrm>
            <a:prstGeom prst="ellipse">
              <a:avLst/>
            </a:prstGeom>
            <a:gr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sz="1050">
                <a:solidFill>
                  <a:schemeClr val="bg1"/>
                </a:solidFill>
                <a:cs typeface="+mn-ea"/>
                <a:sym typeface="+mn-lt"/>
              </a:endParaRPr>
            </a:p>
          </p:txBody>
        </p:sp>
        <p:sp>
          <p:nvSpPr>
            <p:cNvPr id="28" name="椭圆 93">
              <a:extLst>
                <a:ext uri="{FF2B5EF4-FFF2-40B4-BE49-F238E27FC236}">
                  <a16:creationId xmlns:a16="http://schemas.microsoft.com/office/drawing/2014/main" xmlns="" id="{C9558459-457B-4A05-AB1E-44698A1C4E1D}"/>
                </a:ext>
              </a:extLst>
            </p:cNvPr>
            <p:cNvSpPr>
              <a:spLocks noChangeArrowheads="1"/>
            </p:cNvSpPr>
            <p:nvPr/>
          </p:nvSpPr>
          <p:spPr bwMode="auto">
            <a:xfrm>
              <a:off x="0" y="0"/>
              <a:ext cx="1585240" cy="1584192"/>
            </a:xfrm>
            <a:prstGeom prst="ellipse">
              <a:avLst/>
            </a:prstGeom>
            <a:grpFill/>
            <a:ln>
              <a:noFill/>
            </a:ln>
            <a:extLst>
              <a:ext uri="{91240B29-F687-4F45-9708-019B960494DF}">
                <a14:hiddenLine xmlns:a14="http://schemas.microsoft.com/office/drawing/2010/main" w="12700" cap="flat" cmpd="sng">
                  <a:solidFill>
                    <a:srgbClr val="42719B"/>
                  </a:solidFill>
                  <a:bevel/>
                  <a:headEnd/>
                  <a:tailEnd/>
                </a14:hiddenLine>
              </a:ext>
            </a:extLst>
          </p:spPr>
          <p:txBody>
            <a:bodyPr anchor="ctr"/>
            <a:lstStyle/>
            <a:p>
              <a:pPr algn="ctr"/>
              <a:endParaRPr lang="zh-CN" altLang="zh-CN" sz="1050">
                <a:solidFill>
                  <a:schemeClr val="bg1"/>
                </a:solidFill>
                <a:cs typeface="+mn-ea"/>
                <a:sym typeface="+mn-lt"/>
              </a:endParaRPr>
            </a:p>
          </p:txBody>
        </p:sp>
      </p:grpSp>
      <p:sp>
        <p:nvSpPr>
          <p:cNvPr id="29" name="Freeform 15">
            <a:extLst>
              <a:ext uri="{FF2B5EF4-FFF2-40B4-BE49-F238E27FC236}">
                <a16:creationId xmlns:a16="http://schemas.microsoft.com/office/drawing/2014/main" xmlns="" id="{1C8C3143-DD84-409F-BA0B-5DF857A552B9}"/>
              </a:ext>
            </a:extLst>
          </p:cNvPr>
          <p:cNvSpPr>
            <a:spLocks noEditPoints="1" noChangeArrowheads="1"/>
          </p:cNvSpPr>
          <p:nvPr/>
        </p:nvSpPr>
        <p:spPr bwMode="auto">
          <a:xfrm>
            <a:off x="7325633" y="4617594"/>
            <a:ext cx="317192" cy="414329"/>
          </a:xfrm>
          <a:custGeom>
            <a:avLst/>
            <a:gdLst>
              <a:gd name="T0" fmla="*/ 60 w 74"/>
              <a:gd name="T1" fmla="*/ 0 h 97"/>
              <a:gd name="T2" fmla="*/ 72 w 74"/>
              <a:gd name="T3" fmla="*/ 11 h 97"/>
              <a:gd name="T4" fmla="*/ 70 w 74"/>
              <a:gd name="T5" fmla="*/ 52 h 97"/>
              <a:gd name="T6" fmla="*/ 63 w 74"/>
              <a:gd name="T7" fmla="*/ 11 h 97"/>
              <a:gd name="T8" fmla="*/ 60 w 74"/>
              <a:gd name="T9" fmla="*/ 8 h 97"/>
              <a:gd name="T10" fmla="*/ 26 w 74"/>
              <a:gd name="T11" fmla="*/ 11 h 97"/>
              <a:gd name="T12" fmla="*/ 26 w 74"/>
              <a:gd name="T13" fmla="*/ 18 h 97"/>
              <a:gd name="T14" fmla="*/ 19 w 74"/>
              <a:gd name="T15" fmla="*/ 24 h 97"/>
              <a:gd name="T16" fmla="*/ 12 w 74"/>
              <a:gd name="T17" fmla="*/ 24 h 97"/>
              <a:gd name="T18" fmla="*/ 8 w 74"/>
              <a:gd name="T19" fmla="*/ 79 h 97"/>
              <a:gd name="T20" fmla="*/ 9 w 74"/>
              <a:gd name="T21" fmla="*/ 81 h 97"/>
              <a:gd name="T22" fmla="*/ 28 w 74"/>
              <a:gd name="T23" fmla="*/ 82 h 97"/>
              <a:gd name="T24" fmla="*/ 37 w 74"/>
              <a:gd name="T25" fmla="*/ 90 h 97"/>
              <a:gd name="T26" fmla="*/ 3 w 74"/>
              <a:gd name="T27" fmla="*/ 87 h 97"/>
              <a:gd name="T28" fmla="*/ 3 w 74"/>
              <a:gd name="T29" fmla="*/ 87 h 97"/>
              <a:gd name="T30" fmla="*/ 0 w 74"/>
              <a:gd name="T31" fmla="*/ 20 h 97"/>
              <a:gd name="T32" fmla="*/ 1 w 74"/>
              <a:gd name="T33" fmla="*/ 17 h 97"/>
              <a:gd name="T34" fmla="*/ 19 w 74"/>
              <a:gd name="T35" fmla="*/ 0 h 97"/>
              <a:gd name="T36" fmla="*/ 17 w 74"/>
              <a:gd name="T37" fmla="*/ 52 h 97"/>
              <a:gd name="T38" fmla="*/ 27 w 74"/>
              <a:gd name="T39" fmla="*/ 56 h 97"/>
              <a:gd name="T40" fmla="*/ 17 w 74"/>
              <a:gd name="T41" fmla="*/ 52 h 97"/>
              <a:gd name="T42" fmla="*/ 17 w 74"/>
              <a:gd name="T43" fmla="*/ 44 h 97"/>
              <a:gd name="T44" fmla="*/ 56 w 74"/>
              <a:gd name="T45" fmla="*/ 40 h 97"/>
              <a:gd name="T46" fmla="*/ 17 w 74"/>
              <a:gd name="T47" fmla="*/ 28 h 97"/>
              <a:gd name="T48" fmla="*/ 56 w 74"/>
              <a:gd name="T49" fmla="*/ 33 h 97"/>
              <a:gd name="T50" fmla="*/ 17 w 74"/>
              <a:gd name="T51" fmla="*/ 28 h 97"/>
              <a:gd name="T52" fmla="*/ 34 w 74"/>
              <a:gd name="T53" fmla="*/ 22 h 97"/>
              <a:gd name="T54" fmla="*/ 56 w 74"/>
              <a:gd name="T55" fmla="*/ 17 h 97"/>
              <a:gd name="T56" fmla="*/ 41 w 74"/>
              <a:gd name="T57" fmla="*/ 69 h 97"/>
              <a:gd name="T58" fmla="*/ 41 w 74"/>
              <a:gd name="T59" fmla="*/ 69 h 97"/>
              <a:gd name="T60" fmla="*/ 31 w 74"/>
              <a:gd name="T61" fmla="*/ 66 h 97"/>
              <a:gd name="T62" fmla="*/ 47 w 74"/>
              <a:gd name="T63" fmla="*/ 86 h 97"/>
              <a:gd name="T64" fmla="*/ 59 w 74"/>
              <a:gd name="T65" fmla="*/ 87 h 97"/>
              <a:gd name="T66" fmla="*/ 71 w 74"/>
              <a:gd name="T67" fmla="*/ 96 h 97"/>
              <a:gd name="T68" fmla="*/ 72 w 74"/>
              <a:gd name="T69" fmla="*/ 90 h 97"/>
              <a:gd name="T70" fmla="*/ 63 w 74"/>
              <a:gd name="T71" fmla="*/ 80 h 97"/>
              <a:gd name="T72" fmla="*/ 64 w 74"/>
              <a:gd name="T73" fmla="*/ 57 h 97"/>
              <a:gd name="T74" fmla="*/ 38 w 74"/>
              <a:gd name="T75" fmla="*/ 54 h 97"/>
              <a:gd name="T76" fmla="*/ 42 w 74"/>
              <a:gd name="T77" fmla="*/ 58 h 97"/>
              <a:gd name="T78" fmla="*/ 40 w 74"/>
              <a:gd name="T79" fmla="*/ 76 h 97"/>
              <a:gd name="T80" fmla="*/ 57 w 74"/>
              <a:gd name="T81" fmla="*/ 78 h 97"/>
              <a:gd name="T82" fmla="*/ 59 w 74"/>
              <a:gd name="T83" fmla="*/ 61 h 97"/>
              <a:gd name="T84" fmla="*/ 21 w 74"/>
              <a:gd name="T85" fmla="*/ 9 h 97"/>
              <a:gd name="T86" fmla="*/ 13 w 74"/>
              <a:gd name="T87" fmla="*/ 19 h 97"/>
              <a:gd name="T88" fmla="*/ 17 w 74"/>
              <a:gd name="T89" fmla="*/ 20 h 97"/>
              <a:gd name="T90" fmla="*/ 18 w 74"/>
              <a:gd name="T91" fmla="*/ 20 h 97"/>
              <a:gd name="T92" fmla="*/ 22 w 74"/>
              <a:gd name="T93" fmla="*/ 17 h 97"/>
              <a:gd name="T94" fmla="*/ 22 w 74"/>
              <a:gd name="T95" fmla="*/ 15 h 97"/>
              <a:gd name="T96" fmla="*/ 21 w 74"/>
              <a:gd name="T97" fmla="*/ 11 h 9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4"/>
              <a:gd name="T148" fmla="*/ 0 h 97"/>
              <a:gd name="T149" fmla="*/ 74 w 74"/>
              <a:gd name="T150" fmla="*/ 97 h 9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4" h="97">
                <a:moveTo>
                  <a:pt x="21" y="0"/>
                </a:moveTo>
                <a:cubicBezTo>
                  <a:pt x="60" y="0"/>
                  <a:pt x="60" y="0"/>
                  <a:pt x="60" y="0"/>
                </a:cubicBezTo>
                <a:cubicBezTo>
                  <a:pt x="64" y="0"/>
                  <a:pt x="66" y="1"/>
                  <a:pt x="68" y="3"/>
                </a:cubicBezTo>
                <a:cubicBezTo>
                  <a:pt x="70" y="5"/>
                  <a:pt x="72" y="8"/>
                  <a:pt x="72" y="11"/>
                </a:cubicBezTo>
                <a:cubicBezTo>
                  <a:pt x="72" y="56"/>
                  <a:pt x="72" y="56"/>
                  <a:pt x="72" y="56"/>
                </a:cubicBezTo>
                <a:cubicBezTo>
                  <a:pt x="71" y="55"/>
                  <a:pt x="70" y="53"/>
                  <a:pt x="70" y="52"/>
                </a:cubicBezTo>
                <a:cubicBezTo>
                  <a:pt x="68" y="50"/>
                  <a:pt x="66" y="48"/>
                  <a:pt x="63" y="47"/>
                </a:cubicBezTo>
                <a:cubicBezTo>
                  <a:pt x="63" y="11"/>
                  <a:pt x="63" y="11"/>
                  <a:pt x="63" y="11"/>
                </a:cubicBezTo>
                <a:cubicBezTo>
                  <a:pt x="63" y="10"/>
                  <a:pt x="63" y="9"/>
                  <a:pt x="62" y="9"/>
                </a:cubicBezTo>
                <a:cubicBezTo>
                  <a:pt x="62" y="8"/>
                  <a:pt x="61" y="8"/>
                  <a:pt x="60" y="8"/>
                </a:cubicBezTo>
                <a:cubicBezTo>
                  <a:pt x="25" y="8"/>
                  <a:pt x="25" y="8"/>
                  <a:pt x="25" y="8"/>
                </a:cubicBezTo>
                <a:cubicBezTo>
                  <a:pt x="26" y="11"/>
                  <a:pt x="26" y="11"/>
                  <a:pt x="26" y="11"/>
                </a:cubicBezTo>
                <a:cubicBezTo>
                  <a:pt x="26" y="14"/>
                  <a:pt x="26" y="14"/>
                  <a:pt x="26" y="14"/>
                </a:cubicBezTo>
                <a:cubicBezTo>
                  <a:pt x="26" y="16"/>
                  <a:pt x="26" y="17"/>
                  <a:pt x="26" y="18"/>
                </a:cubicBezTo>
                <a:cubicBezTo>
                  <a:pt x="26" y="19"/>
                  <a:pt x="25" y="21"/>
                  <a:pt x="23" y="22"/>
                </a:cubicBezTo>
                <a:cubicBezTo>
                  <a:pt x="22" y="23"/>
                  <a:pt x="21" y="24"/>
                  <a:pt x="19" y="24"/>
                </a:cubicBezTo>
                <a:cubicBezTo>
                  <a:pt x="18" y="24"/>
                  <a:pt x="17" y="24"/>
                  <a:pt x="16" y="24"/>
                </a:cubicBezTo>
                <a:cubicBezTo>
                  <a:pt x="12" y="24"/>
                  <a:pt x="12" y="24"/>
                  <a:pt x="12" y="24"/>
                </a:cubicBezTo>
                <a:cubicBezTo>
                  <a:pt x="8" y="23"/>
                  <a:pt x="8" y="23"/>
                  <a:pt x="8" y="23"/>
                </a:cubicBezTo>
                <a:cubicBezTo>
                  <a:pt x="8" y="79"/>
                  <a:pt x="8" y="79"/>
                  <a:pt x="8" y="79"/>
                </a:cubicBezTo>
                <a:cubicBezTo>
                  <a:pt x="8" y="80"/>
                  <a:pt x="9" y="80"/>
                  <a:pt x="9" y="81"/>
                </a:cubicBezTo>
                <a:cubicBezTo>
                  <a:pt x="9" y="81"/>
                  <a:pt x="9" y="81"/>
                  <a:pt x="9" y="81"/>
                </a:cubicBezTo>
                <a:cubicBezTo>
                  <a:pt x="10" y="81"/>
                  <a:pt x="10" y="82"/>
                  <a:pt x="11" y="82"/>
                </a:cubicBezTo>
                <a:cubicBezTo>
                  <a:pt x="28" y="82"/>
                  <a:pt x="28" y="82"/>
                  <a:pt x="28" y="82"/>
                </a:cubicBezTo>
                <a:cubicBezTo>
                  <a:pt x="28" y="82"/>
                  <a:pt x="29" y="83"/>
                  <a:pt x="29" y="84"/>
                </a:cubicBezTo>
                <a:cubicBezTo>
                  <a:pt x="31" y="86"/>
                  <a:pt x="34" y="88"/>
                  <a:pt x="37" y="90"/>
                </a:cubicBezTo>
                <a:cubicBezTo>
                  <a:pt x="11" y="90"/>
                  <a:pt x="11" y="90"/>
                  <a:pt x="11" y="90"/>
                </a:cubicBezTo>
                <a:cubicBezTo>
                  <a:pt x="8" y="90"/>
                  <a:pt x="5" y="89"/>
                  <a:pt x="3" y="87"/>
                </a:cubicBezTo>
                <a:cubicBezTo>
                  <a:pt x="3" y="87"/>
                  <a:pt x="3" y="87"/>
                  <a:pt x="3" y="87"/>
                </a:cubicBezTo>
                <a:cubicBezTo>
                  <a:pt x="3" y="87"/>
                  <a:pt x="3" y="87"/>
                  <a:pt x="3" y="87"/>
                </a:cubicBezTo>
                <a:cubicBezTo>
                  <a:pt x="1" y="85"/>
                  <a:pt x="0" y="82"/>
                  <a:pt x="0" y="79"/>
                </a:cubicBezTo>
                <a:cubicBezTo>
                  <a:pt x="0" y="20"/>
                  <a:pt x="0" y="20"/>
                  <a:pt x="0" y="20"/>
                </a:cubicBezTo>
                <a:cubicBezTo>
                  <a:pt x="0" y="18"/>
                  <a:pt x="0" y="18"/>
                  <a:pt x="0" y="18"/>
                </a:cubicBezTo>
                <a:cubicBezTo>
                  <a:pt x="1" y="17"/>
                  <a:pt x="1" y="17"/>
                  <a:pt x="1" y="17"/>
                </a:cubicBezTo>
                <a:cubicBezTo>
                  <a:pt x="18" y="1"/>
                  <a:pt x="18" y="1"/>
                  <a:pt x="18" y="1"/>
                </a:cubicBezTo>
                <a:cubicBezTo>
                  <a:pt x="19" y="0"/>
                  <a:pt x="19" y="0"/>
                  <a:pt x="19" y="0"/>
                </a:cubicBezTo>
                <a:cubicBezTo>
                  <a:pt x="21" y="0"/>
                  <a:pt x="21" y="0"/>
                  <a:pt x="21" y="0"/>
                </a:cubicBezTo>
                <a:close/>
                <a:moveTo>
                  <a:pt x="17" y="52"/>
                </a:moveTo>
                <a:cubicBezTo>
                  <a:pt x="17" y="56"/>
                  <a:pt x="17" y="56"/>
                  <a:pt x="17" y="56"/>
                </a:cubicBezTo>
                <a:cubicBezTo>
                  <a:pt x="27" y="56"/>
                  <a:pt x="27" y="56"/>
                  <a:pt x="27" y="56"/>
                </a:cubicBezTo>
                <a:cubicBezTo>
                  <a:pt x="27" y="52"/>
                  <a:pt x="27" y="52"/>
                  <a:pt x="27" y="52"/>
                </a:cubicBezTo>
                <a:cubicBezTo>
                  <a:pt x="17" y="52"/>
                  <a:pt x="17" y="52"/>
                  <a:pt x="17" y="52"/>
                </a:cubicBezTo>
                <a:close/>
                <a:moveTo>
                  <a:pt x="17" y="40"/>
                </a:moveTo>
                <a:cubicBezTo>
                  <a:pt x="17" y="44"/>
                  <a:pt x="17" y="44"/>
                  <a:pt x="17" y="44"/>
                </a:cubicBezTo>
                <a:cubicBezTo>
                  <a:pt x="56" y="44"/>
                  <a:pt x="56" y="44"/>
                  <a:pt x="56" y="44"/>
                </a:cubicBezTo>
                <a:cubicBezTo>
                  <a:pt x="56" y="40"/>
                  <a:pt x="56" y="40"/>
                  <a:pt x="56" y="40"/>
                </a:cubicBezTo>
                <a:cubicBezTo>
                  <a:pt x="17" y="40"/>
                  <a:pt x="17" y="40"/>
                  <a:pt x="17" y="40"/>
                </a:cubicBezTo>
                <a:close/>
                <a:moveTo>
                  <a:pt x="17" y="28"/>
                </a:moveTo>
                <a:cubicBezTo>
                  <a:pt x="17" y="33"/>
                  <a:pt x="17" y="33"/>
                  <a:pt x="17" y="33"/>
                </a:cubicBezTo>
                <a:cubicBezTo>
                  <a:pt x="56" y="33"/>
                  <a:pt x="56" y="33"/>
                  <a:pt x="56" y="33"/>
                </a:cubicBezTo>
                <a:cubicBezTo>
                  <a:pt x="56" y="28"/>
                  <a:pt x="56" y="28"/>
                  <a:pt x="56" y="28"/>
                </a:cubicBezTo>
                <a:cubicBezTo>
                  <a:pt x="17" y="28"/>
                  <a:pt x="17" y="28"/>
                  <a:pt x="17" y="28"/>
                </a:cubicBezTo>
                <a:close/>
                <a:moveTo>
                  <a:pt x="34" y="17"/>
                </a:moveTo>
                <a:cubicBezTo>
                  <a:pt x="34" y="22"/>
                  <a:pt x="34" y="22"/>
                  <a:pt x="34" y="22"/>
                </a:cubicBezTo>
                <a:cubicBezTo>
                  <a:pt x="56" y="22"/>
                  <a:pt x="56" y="22"/>
                  <a:pt x="56" y="22"/>
                </a:cubicBezTo>
                <a:cubicBezTo>
                  <a:pt x="56" y="17"/>
                  <a:pt x="56" y="17"/>
                  <a:pt x="56" y="17"/>
                </a:cubicBezTo>
                <a:cubicBezTo>
                  <a:pt x="34" y="17"/>
                  <a:pt x="34" y="17"/>
                  <a:pt x="34" y="17"/>
                </a:cubicBezTo>
                <a:close/>
                <a:moveTo>
                  <a:pt x="41" y="69"/>
                </a:moveTo>
                <a:cubicBezTo>
                  <a:pt x="43" y="64"/>
                  <a:pt x="48" y="61"/>
                  <a:pt x="55" y="60"/>
                </a:cubicBezTo>
                <a:cubicBezTo>
                  <a:pt x="48" y="56"/>
                  <a:pt x="39" y="62"/>
                  <a:pt x="41" y="69"/>
                </a:cubicBezTo>
                <a:close/>
                <a:moveTo>
                  <a:pt x="38" y="54"/>
                </a:moveTo>
                <a:cubicBezTo>
                  <a:pt x="34" y="57"/>
                  <a:pt x="32" y="61"/>
                  <a:pt x="31" y="66"/>
                </a:cubicBezTo>
                <a:cubicBezTo>
                  <a:pt x="31" y="70"/>
                  <a:pt x="32" y="75"/>
                  <a:pt x="35" y="79"/>
                </a:cubicBezTo>
                <a:cubicBezTo>
                  <a:pt x="38" y="83"/>
                  <a:pt x="43" y="86"/>
                  <a:pt x="47" y="86"/>
                </a:cubicBezTo>
                <a:cubicBezTo>
                  <a:pt x="51" y="87"/>
                  <a:pt x="55" y="86"/>
                  <a:pt x="58" y="84"/>
                </a:cubicBezTo>
                <a:cubicBezTo>
                  <a:pt x="58" y="85"/>
                  <a:pt x="58" y="86"/>
                  <a:pt x="59" y="87"/>
                </a:cubicBezTo>
                <a:cubicBezTo>
                  <a:pt x="65" y="95"/>
                  <a:pt x="65" y="95"/>
                  <a:pt x="65" y="95"/>
                </a:cubicBezTo>
                <a:cubicBezTo>
                  <a:pt x="67" y="97"/>
                  <a:pt x="69" y="97"/>
                  <a:pt x="71" y="96"/>
                </a:cubicBezTo>
                <a:cubicBezTo>
                  <a:pt x="71" y="96"/>
                  <a:pt x="71" y="96"/>
                  <a:pt x="71" y="96"/>
                </a:cubicBezTo>
                <a:cubicBezTo>
                  <a:pt x="73" y="94"/>
                  <a:pt x="74" y="91"/>
                  <a:pt x="72" y="90"/>
                </a:cubicBezTo>
                <a:cubicBezTo>
                  <a:pt x="66" y="82"/>
                  <a:pt x="66" y="82"/>
                  <a:pt x="66" y="82"/>
                </a:cubicBezTo>
                <a:cubicBezTo>
                  <a:pt x="65" y="81"/>
                  <a:pt x="64" y="80"/>
                  <a:pt x="63" y="80"/>
                </a:cubicBezTo>
                <a:cubicBezTo>
                  <a:pt x="66" y="77"/>
                  <a:pt x="67" y="74"/>
                  <a:pt x="68" y="70"/>
                </a:cubicBezTo>
                <a:cubicBezTo>
                  <a:pt x="68" y="66"/>
                  <a:pt x="67" y="61"/>
                  <a:pt x="64" y="57"/>
                </a:cubicBezTo>
                <a:cubicBezTo>
                  <a:pt x="61" y="53"/>
                  <a:pt x="56" y="50"/>
                  <a:pt x="52" y="50"/>
                </a:cubicBezTo>
                <a:cubicBezTo>
                  <a:pt x="47" y="49"/>
                  <a:pt x="42" y="50"/>
                  <a:pt x="38" y="54"/>
                </a:cubicBezTo>
                <a:close/>
                <a:moveTo>
                  <a:pt x="51" y="56"/>
                </a:moveTo>
                <a:cubicBezTo>
                  <a:pt x="48" y="56"/>
                  <a:pt x="45" y="56"/>
                  <a:pt x="42" y="58"/>
                </a:cubicBezTo>
                <a:cubicBezTo>
                  <a:pt x="39" y="61"/>
                  <a:pt x="38" y="63"/>
                  <a:pt x="37" y="67"/>
                </a:cubicBezTo>
                <a:cubicBezTo>
                  <a:pt x="37" y="70"/>
                  <a:pt x="38" y="73"/>
                  <a:pt x="40" y="76"/>
                </a:cubicBezTo>
                <a:cubicBezTo>
                  <a:pt x="42" y="78"/>
                  <a:pt x="45" y="80"/>
                  <a:pt x="48" y="80"/>
                </a:cubicBezTo>
                <a:cubicBezTo>
                  <a:pt x="51" y="80"/>
                  <a:pt x="54" y="80"/>
                  <a:pt x="57" y="78"/>
                </a:cubicBezTo>
                <a:cubicBezTo>
                  <a:pt x="60" y="76"/>
                  <a:pt x="61" y="73"/>
                  <a:pt x="61" y="69"/>
                </a:cubicBezTo>
                <a:cubicBezTo>
                  <a:pt x="62" y="66"/>
                  <a:pt x="61" y="63"/>
                  <a:pt x="59" y="61"/>
                </a:cubicBezTo>
                <a:cubicBezTo>
                  <a:pt x="57" y="58"/>
                  <a:pt x="54" y="56"/>
                  <a:pt x="51" y="56"/>
                </a:cubicBezTo>
                <a:close/>
                <a:moveTo>
                  <a:pt x="21" y="9"/>
                </a:moveTo>
                <a:cubicBezTo>
                  <a:pt x="11" y="19"/>
                  <a:pt x="11" y="19"/>
                  <a:pt x="11" y="19"/>
                </a:cubicBezTo>
                <a:cubicBezTo>
                  <a:pt x="13" y="19"/>
                  <a:pt x="13" y="19"/>
                  <a:pt x="13" y="19"/>
                </a:cubicBezTo>
                <a:cubicBezTo>
                  <a:pt x="17" y="20"/>
                  <a:pt x="17" y="20"/>
                  <a:pt x="17" y="20"/>
                </a:cubicBezTo>
                <a:cubicBezTo>
                  <a:pt x="17" y="20"/>
                  <a:pt x="17" y="20"/>
                  <a:pt x="17" y="20"/>
                </a:cubicBezTo>
                <a:cubicBezTo>
                  <a:pt x="17" y="20"/>
                  <a:pt x="17" y="20"/>
                  <a:pt x="17" y="20"/>
                </a:cubicBezTo>
                <a:cubicBezTo>
                  <a:pt x="17" y="20"/>
                  <a:pt x="18" y="20"/>
                  <a:pt x="18" y="20"/>
                </a:cubicBezTo>
                <a:cubicBezTo>
                  <a:pt x="19" y="20"/>
                  <a:pt x="20" y="19"/>
                  <a:pt x="21" y="19"/>
                </a:cubicBezTo>
                <a:cubicBezTo>
                  <a:pt x="21" y="18"/>
                  <a:pt x="22" y="17"/>
                  <a:pt x="22" y="17"/>
                </a:cubicBezTo>
                <a:cubicBezTo>
                  <a:pt x="22" y="16"/>
                  <a:pt x="22" y="16"/>
                  <a:pt x="22" y="15"/>
                </a:cubicBezTo>
                <a:cubicBezTo>
                  <a:pt x="22" y="15"/>
                  <a:pt x="22" y="15"/>
                  <a:pt x="22" y="15"/>
                </a:cubicBezTo>
                <a:cubicBezTo>
                  <a:pt x="22" y="15"/>
                  <a:pt x="22" y="15"/>
                  <a:pt x="22" y="15"/>
                </a:cubicBezTo>
                <a:cubicBezTo>
                  <a:pt x="21" y="11"/>
                  <a:pt x="21" y="11"/>
                  <a:pt x="21" y="11"/>
                </a:cubicBezTo>
                <a:lnTo>
                  <a:pt x="21" y="9"/>
                </a:lnTo>
                <a:close/>
              </a:path>
            </a:pathLst>
          </a:custGeom>
          <a:solidFill>
            <a:schemeClr val="bg1"/>
          </a:solidFill>
          <a:ln>
            <a:noFill/>
          </a:ln>
        </p:spPr>
        <p:txBody>
          <a:bodyPr/>
          <a:lstStyle/>
          <a:p>
            <a:endParaRPr lang="zh-CN" altLang="zh-CN" sz="1050">
              <a:solidFill>
                <a:schemeClr val="bg1"/>
              </a:solidFill>
              <a:cs typeface="+mn-ea"/>
              <a:sym typeface="+mn-lt"/>
            </a:endParaRPr>
          </a:p>
        </p:txBody>
      </p:sp>
      <p:sp>
        <p:nvSpPr>
          <p:cNvPr id="30" name="PA-文本框 42">
            <a:extLst>
              <a:ext uri="{FF2B5EF4-FFF2-40B4-BE49-F238E27FC236}">
                <a16:creationId xmlns:a16="http://schemas.microsoft.com/office/drawing/2014/main" xmlns="" id="{16FD7A8F-C0F6-4C0B-8D8A-AAD541F2F2EE}"/>
              </a:ext>
            </a:extLst>
          </p:cNvPr>
          <p:cNvSpPr txBox="1"/>
          <p:nvPr>
            <p:custDataLst>
              <p:tags r:id="rId3"/>
            </p:custDataLst>
          </p:nvPr>
        </p:nvSpPr>
        <p:spPr>
          <a:xfrm>
            <a:off x="8326662" y="2463494"/>
            <a:ext cx="2405620" cy="549061"/>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sz="1200" dirty="0">
                <a:solidFill>
                  <a:schemeClr val="bg1">
                    <a:lumMod val="50000"/>
                  </a:schemeClr>
                </a:solidFill>
                <a:latin typeface="+mn-lt"/>
                <a:ea typeface="+mn-ea"/>
                <a:cs typeface="+mn-ea"/>
                <a:sym typeface="+mn-lt"/>
              </a:rPr>
              <a:t>此处添加详细文本描述，建议与标题相关并符合整体语言风格。</a:t>
            </a:r>
            <a:endParaRPr lang="id-ID" sz="1200" dirty="0">
              <a:solidFill>
                <a:schemeClr val="bg1">
                  <a:lumMod val="50000"/>
                </a:schemeClr>
              </a:solidFill>
              <a:latin typeface="+mn-lt"/>
              <a:ea typeface="+mn-ea"/>
              <a:cs typeface="+mn-ea"/>
              <a:sym typeface="+mn-lt"/>
            </a:endParaRPr>
          </a:p>
        </p:txBody>
      </p:sp>
      <p:sp>
        <p:nvSpPr>
          <p:cNvPr id="31" name="PA-文本框 42">
            <a:extLst>
              <a:ext uri="{FF2B5EF4-FFF2-40B4-BE49-F238E27FC236}">
                <a16:creationId xmlns:a16="http://schemas.microsoft.com/office/drawing/2014/main" xmlns="" id="{C7DA6444-6C97-45DC-AF65-AE4C29921F66}"/>
              </a:ext>
            </a:extLst>
          </p:cNvPr>
          <p:cNvSpPr txBox="1"/>
          <p:nvPr>
            <p:custDataLst>
              <p:tags r:id="rId4"/>
            </p:custDataLst>
          </p:nvPr>
        </p:nvSpPr>
        <p:spPr>
          <a:xfrm>
            <a:off x="8326662" y="3645470"/>
            <a:ext cx="2405620" cy="549061"/>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sz="1200" dirty="0">
                <a:solidFill>
                  <a:schemeClr val="bg1">
                    <a:lumMod val="50000"/>
                  </a:schemeClr>
                </a:solidFill>
                <a:latin typeface="+mn-lt"/>
                <a:ea typeface="+mn-ea"/>
                <a:cs typeface="+mn-ea"/>
                <a:sym typeface="+mn-lt"/>
              </a:rPr>
              <a:t>此处添加详细文本描述，建议与标题相关并符合整体语言风格。</a:t>
            </a:r>
            <a:endParaRPr lang="id-ID" sz="1200" dirty="0">
              <a:solidFill>
                <a:schemeClr val="bg1">
                  <a:lumMod val="50000"/>
                </a:schemeClr>
              </a:solidFill>
              <a:latin typeface="+mn-lt"/>
              <a:ea typeface="+mn-ea"/>
              <a:cs typeface="+mn-ea"/>
              <a:sym typeface="+mn-lt"/>
            </a:endParaRPr>
          </a:p>
        </p:txBody>
      </p:sp>
      <p:sp>
        <p:nvSpPr>
          <p:cNvPr id="32" name="PA-文本框 42">
            <a:extLst>
              <a:ext uri="{FF2B5EF4-FFF2-40B4-BE49-F238E27FC236}">
                <a16:creationId xmlns:a16="http://schemas.microsoft.com/office/drawing/2014/main" xmlns="" id="{6AE1EE12-5CDB-450F-8F55-784FD994733F}"/>
              </a:ext>
            </a:extLst>
          </p:cNvPr>
          <p:cNvSpPr txBox="1"/>
          <p:nvPr>
            <p:custDataLst>
              <p:tags r:id="rId5"/>
            </p:custDataLst>
          </p:nvPr>
        </p:nvSpPr>
        <p:spPr>
          <a:xfrm>
            <a:off x="8326662" y="4817189"/>
            <a:ext cx="2405620" cy="549061"/>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sz="1200" dirty="0">
                <a:solidFill>
                  <a:schemeClr val="bg1">
                    <a:lumMod val="50000"/>
                  </a:schemeClr>
                </a:solidFill>
                <a:latin typeface="+mn-lt"/>
                <a:ea typeface="+mn-ea"/>
                <a:cs typeface="+mn-ea"/>
                <a:sym typeface="+mn-lt"/>
              </a:rPr>
              <a:t>此处添加详细文本描述，建议与标题相关并符合整体语言风格。</a:t>
            </a:r>
            <a:endParaRPr lang="id-ID" sz="1200" dirty="0">
              <a:solidFill>
                <a:schemeClr val="bg1">
                  <a:lumMod val="50000"/>
                </a:schemeClr>
              </a:solidFill>
              <a:latin typeface="+mn-lt"/>
              <a:ea typeface="+mn-ea"/>
              <a:cs typeface="+mn-ea"/>
              <a:sym typeface="+mn-lt"/>
            </a:endParaRPr>
          </a:p>
        </p:txBody>
      </p:sp>
    </p:spTree>
    <p:extLst>
      <p:ext uri="{BB962C8B-B14F-4D97-AF65-F5344CB8AC3E}">
        <p14:creationId xmlns:p14="http://schemas.microsoft.com/office/powerpoint/2010/main" val="47000169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ṧľiḋè">
            <a:extLst>
              <a:ext uri="{FF2B5EF4-FFF2-40B4-BE49-F238E27FC236}">
                <a16:creationId xmlns:a16="http://schemas.microsoft.com/office/drawing/2014/main" xmlns="" id="{C30BF8B3-4500-4122-8742-F1EE4846ED0E}"/>
              </a:ext>
            </a:extLst>
          </p:cNvPr>
          <p:cNvSpPr/>
          <p:nvPr/>
        </p:nvSpPr>
        <p:spPr bwMode="auto">
          <a:xfrm>
            <a:off x="1977697" y="3075463"/>
            <a:ext cx="1972668" cy="1794979"/>
          </a:xfrm>
          <a:custGeom>
            <a:avLst/>
            <a:gdLst>
              <a:gd name="T0" fmla="*/ 0 w 697"/>
              <a:gd name="T1" fmla="*/ 0 h 696"/>
              <a:gd name="T2" fmla="*/ 0 w 697"/>
              <a:gd name="T3" fmla="*/ 223 h 696"/>
              <a:gd name="T4" fmla="*/ 0 w 697"/>
              <a:gd name="T5" fmla="*/ 223 h 696"/>
              <a:gd name="T6" fmla="*/ 125 w 697"/>
              <a:gd name="T7" fmla="*/ 348 h 696"/>
              <a:gd name="T8" fmla="*/ 0 w 697"/>
              <a:gd name="T9" fmla="*/ 473 h 696"/>
              <a:gd name="T10" fmla="*/ 0 w 697"/>
              <a:gd name="T11" fmla="*/ 473 h 696"/>
              <a:gd name="T12" fmla="*/ 0 w 697"/>
              <a:gd name="T13" fmla="*/ 696 h 696"/>
              <a:gd name="T14" fmla="*/ 580 w 697"/>
              <a:gd name="T15" fmla="*/ 696 h 696"/>
              <a:gd name="T16" fmla="*/ 580 w 697"/>
              <a:gd name="T17" fmla="*/ 438 h 696"/>
              <a:gd name="T18" fmla="*/ 604 w 697"/>
              <a:gd name="T19" fmla="*/ 441 h 696"/>
              <a:gd name="T20" fmla="*/ 697 w 697"/>
              <a:gd name="T21" fmla="*/ 348 h 696"/>
              <a:gd name="T22" fmla="*/ 604 w 697"/>
              <a:gd name="T23" fmla="*/ 255 h 696"/>
              <a:gd name="T24" fmla="*/ 580 w 697"/>
              <a:gd name="T25" fmla="*/ 258 h 696"/>
              <a:gd name="T26" fmla="*/ 580 w 697"/>
              <a:gd name="T27" fmla="*/ 0 h 696"/>
              <a:gd name="T28" fmla="*/ 0 w 697"/>
              <a:gd name="T29" fmla="*/ 0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7" h="696">
                <a:moveTo>
                  <a:pt x="0" y="0"/>
                </a:moveTo>
                <a:cubicBezTo>
                  <a:pt x="0" y="223"/>
                  <a:pt x="0" y="223"/>
                  <a:pt x="0" y="223"/>
                </a:cubicBezTo>
                <a:cubicBezTo>
                  <a:pt x="0" y="223"/>
                  <a:pt x="0" y="223"/>
                  <a:pt x="0" y="223"/>
                </a:cubicBezTo>
                <a:cubicBezTo>
                  <a:pt x="69" y="223"/>
                  <a:pt x="125" y="279"/>
                  <a:pt x="125" y="348"/>
                </a:cubicBezTo>
                <a:cubicBezTo>
                  <a:pt x="125" y="417"/>
                  <a:pt x="69" y="473"/>
                  <a:pt x="0" y="473"/>
                </a:cubicBezTo>
                <a:cubicBezTo>
                  <a:pt x="0" y="473"/>
                  <a:pt x="0" y="473"/>
                  <a:pt x="0" y="473"/>
                </a:cubicBezTo>
                <a:cubicBezTo>
                  <a:pt x="0" y="696"/>
                  <a:pt x="0" y="696"/>
                  <a:pt x="0" y="696"/>
                </a:cubicBezTo>
                <a:cubicBezTo>
                  <a:pt x="580" y="696"/>
                  <a:pt x="580" y="696"/>
                  <a:pt x="580" y="696"/>
                </a:cubicBezTo>
                <a:cubicBezTo>
                  <a:pt x="580" y="438"/>
                  <a:pt x="580" y="438"/>
                  <a:pt x="580" y="438"/>
                </a:cubicBezTo>
                <a:cubicBezTo>
                  <a:pt x="587" y="440"/>
                  <a:pt x="595" y="441"/>
                  <a:pt x="604" y="441"/>
                </a:cubicBezTo>
                <a:cubicBezTo>
                  <a:pt x="655" y="441"/>
                  <a:pt x="697" y="400"/>
                  <a:pt x="697" y="348"/>
                </a:cubicBezTo>
                <a:cubicBezTo>
                  <a:pt x="697" y="296"/>
                  <a:pt x="655" y="255"/>
                  <a:pt x="604" y="255"/>
                </a:cubicBezTo>
                <a:cubicBezTo>
                  <a:pt x="595" y="255"/>
                  <a:pt x="587" y="256"/>
                  <a:pt x="580" y="258"/>
                </a:cubicBezTo>
                <a:cubicBezTo>
                  <a:pt x="580" y="0"/>
                  <a:pt x="580" y="0"/>
                  <a:pt x="580" y="0"/>
                </a:cubicBezTo>
                <a:lnTo>
                  <a:pt x="0" y="0"/>
                </a:lnTo>
                <a:close/>
              </a:path>
            </a:pathLst>
          </a:custGeom>
          <a:solidFill>
            <a:schemeClr val="accent2"/>
          </a:solidFill>
          <a:ln w="12700" cap="flat" cmpd="sng" algn="ctr">
            <a:noFill/>
            <a:prstDash val="solid"/>
            <a:miter lim="800000"/>
          </a:ln>
          <a:effectLs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lang="en-US" sz="2400">
              <a:cs typeface="+mn-ea"/>
              <a:sym typeface="+mn-lt"/>
            </a:endParaRPr>
          </a:p>
        </p:txBody>
      </p:sp>
      <p:sp>
        <p:nvSpPr>
          <p:cNvPr id="3" name="íṡḷïdê">
            <a:extLst>
              <a:ext uri="{FF2B5EF4-FFF2-40B4-BE49-F238E27FC236}">
                <a16:creationId xmlns:a16="http://schemas.microsoft.com/office/drawing/2014/main" xmlns="" id="{C94420AE-7F5C-46D0-93F2-5C45349B8E9C}"/>
              </a:ext>
            </a:extLst>
          </p:cNvPr>
          <p:cNvSpPr/>
          <p:nvPr/>
        </p:nvSpPr>
        <p:spPr bwMode="auto">
          <a:xfrm>
            <a:off x="3697797" y="3075463"/>
            <a:ext cx="1972668" cy="1794979"/>
          </a:xfrm>
          <a:custGeom>
            <a:avLst/>
            <a:gdLst>
              <a:gd name="T0" fmla="*/ 0 w 697"/>
              <a:gd name="T1" fmla="*/ 0 h 696"/>
              <a:gd name="T2" fmla="*/ 0 w 697"/>
              <a:gd name="T3" fmla="*/ 223 h 696"/>
              <a:gd name="T4" fmla="*/ 0 w 697"/>
              <a:gd name="T5" fmla="*/ 223 h 696"/>
              <a:gd name="T6" fmla="*/ 125 w 697"/>
              <a:gd name="T7" fmla="*/ 348 h 696"/>
              <a:gd name="T8" fmla="*/ 0 w 697"/>
              <a:gd name="T9" fmla="*/ 473 h 696"/>
              <a:gd name="T10" fmla="*/ 0 w 697"/>
              <a:gd name="T11" fmla="*/ 473 h 696"/>
              <a:gd name="T12" fmla="*/ 0 w 697"/>
              <a:gd name="T13" fmla="*/ 696 h 696"/>
              <a:gd name="T14" fmla="*/ 580 w 697"/>
              <a:gd name="T15" fmla="*/ 696 h 696"/>
              <a:gd name="T16" fmla="*/ 580 w 697"/>
              <a:gd name="T17" fmla="*/ 438 h 696"/>
              <a:gd name="T18" fmla="*/ 604 w 697"/>
              <a:gd name="T19" fmla="*/ 441 h 696"/>
              <a:gd name="T20" fmla="*/ 697 w 697"/>
              <a:gd name="T21" fmla="*/ 348 h 696"/>
              <a:gd name="T22" fmla="*/ 604 w 697"/>
              <a:gd name="T23" fmla="*/ 255 h 696"/>
              <a:gd name="T24" fmla="*/ 580 w 697"/>
              <a:gd name="T25" fmla="*/ 258 h 696"/>
              <a:gd name="T26" fmla="*/ 580 w 697"/>
              <a:gd name="T27" fmla="*/ 0 h 696"/>
              <a:gd name="T28" fmla="*/ 0 w 697"/>
              <a:gd name="T29" fmla="*/ 0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7" h="696">
                <a:moveTo>
                  <a:pt x="0" y="0"/>
                </a:moveTo>
                <a:cubicBezTo>
                  <a:pt x="0" y="223"/>
                  <a:pt x="0" y="223"/>
                  <a:pt x="0" y="223"/>
                </a:cubicBezTo>
                <a:cubicBezTo>
                  <a:pt x="0" y="223"/>
                  <a:pt x="0" y="223"/>
                  <a:pt x="0" y="223"/>
                </a:cubicBezTo>
                <a:cubicBezTo>
                  <a:pt x="69" y="223"/>
                  <a:pt x="125" y="279"/>
                  <a:pt x="125" y="348"/>
                </a:cubicBezTo>
                <a:cubicBezTo>
                  <a:pt x="125" y="417"/>
                  <a:pt x="69" y="473"/>
                  <a:pt x="0" y="473"/>
                </a:cubicBezTo>
                <a:cubicBezTo>
                  <a:pt x="0" y="473"/>
                  <a:pt x="0" y="473"/>
                  <a:pt x="0" y="473"/>
                </a:cubicBezTo>
                <a:cubicBezTo>
                  <a:pt x="0" y="696"/>
                  <a:pt x="0" y="696"/>
                  <a:pt x="0" y="696"/>
                </a:cubicBezTo>
                <a:cubicBezTo>
                  <a:pt x="580" y="696"/>
                  <a:pt x="580" y="696"/>
                  <a:pt x="580" y="696"/>
                </a:cubicBezTo>
                <a:cubicBezTo>
                  <a:pt x="580" y="438"/>
                  <a:pt x="580" y="438"/>
                  <a:pt x="580" y="438"/>
                </a:cubicBezTo>
                <a:cubicBezTo>
                  <a:pt x="587" y="440"/>
                  <a:pt x="595" y="441"/>
                  <a:pt x="604" y="441"/>
                </a:cubicBezTo>
                <a:cubicBezTo>
                  <a:pt x="655" y="441"/>
                  <a:pt x="697" y="400"/>
                  <a:pt x="697" y="348"/>
                </a:cubicBezTo>
                <a:cubicBezTo>
                  <a:pt x="697" y="296"/>
                  <a:pt x="655" y="255"/>
                  <a:pt x="604" y="255"/>
                </a:cubicBezTo>
                <a:cubicBezTo>
                  <a:pt x="595" y="255"/>
                  <a:pt x="587" y="256"/>
                  <a:pt x="580" y="258"/>
                </a:cubicBezTo>
                <a:cubicBezTo>
                  <a:pt x="580" y="0"/>
                  <a:pt x="580" y="0"/>
                  <a:pt x="580" y="0"/>
                </a:cubicBezTo>
                <a:lnTo>
                  <a:pt x="0" y="0"/>
                </a:lnTo>
                <a:close/>
              </a:path>
            </a:pathLst>
          </a:custGeom>
          <a:solidFill>
            <a:schemeClr val="accent1"/>
          </a:solidFill>
          <a:ln>
            <a:noFill/>
          </a:ln>
          <a:extLst/>
        </p:spPr>
        <p:txBody>
          <a:bodyPr vert="horz" wrap="square" lIns="91440" tIns="45720" rIns="91440" bIns="45720" numCol="1" anchor="t" anchorCtr="0" compatLnSpc="1">
            <a:prstTxWarp prst="textNoShape">
              <a:avLst/>
            </a:prstTxWarp>
            <a:normAutofit/>
          </a:bodyPr>
          <a:lstStyle/>
          <a:p>
            <a:endParaRPr lang="en-US" sz="5467">
              <a:cs typeface="+mn-ea"/>
              <a:sym typeface="+mn-lt"/>
            </a:endParaRPr>
          </a:p>
        </p:txBody>
      </p:sp>
      <p:sp>
        <p:nvSpPr>
          <p:cNvPr id="4" name="îṩ1îḓè">
            <a:extLst>
              <a:ext uri="{FF2B5EF4-FFF2-40B4-BE49-F238E27FC236}">
                <a16:creationId xmlns:a16="http://schemas.microsoft.com/office/drawing/2014/main" xmlns="" id="{D5C5CFDA-2E48-4DFC-B2BC-A8B9168AFD15}"/>
              </a:ext>
            </a:extLst>
          </p:cNvPr>
          <p:cNvSpPr/>
          <p:nvPr/>
        </p:nvSpPr>
        <p:spPr bwMode="auto">
          <a:xfrm>
            <a:off x="5419093" y="3075463"/>
            <a:ext cx="1972668" cy="1794979"/>
          </a:xfrm>
          <a:custGeom>
            <a:avLst/>
            <a:gdLst>
              <a:gd name="T0" fmla="*/ 0 w 697"/>
              <a:gd name="T1" fmla="*/ 0 h 696"/>
              <a:gd name="T2" fmla="*/ 0 w 697"/>
              <a:gd name="T3" fmla="*/ 223 h 696"/>
              <a:gd name="T4" fmla="*/ 0 w 697"/>
              <a:gd name="T5" fmla="*/ 223 h 696"/>
              <a:gd name="T6" fmla="*/ 125 w 697"/>
              <a:gd name="T7" fmla="*/ 348 h 696"/>
              <a:gd name="T8" fmla="*/ 0 w 697"/>
              <a:gd name="T9" fmla="*/ 473 h 696"/>
              <a:gd name="T10" fmla="*/ 0 w 697"/>
              <a:gd name="T11" fmla="*/ 473 h 696"/>
              <a:gd name="T12" fmla="*/ 0 w 697"/>
              <a:gd name="T13" fmla="*/ 696 h 696"/>
              <a:gd name="T14" fmla="*/ 579 w 697"/>
              <a:gd name="T15" fmla="*/ 696 h 696"/>
              <a:gd name="T16" fmla="*/ 579 w 697"/>
              <a:gd name="T17" fmla="*/ 438 h 696"/>
              <a:gd name="T18" fmla="*/ 603 w 697"/>
              <a:gd name="T19" fmla="*/ 441 h 696"/>
              <a:gd name="T20" fmla="*/ 697 w 697"/>
              <a:gd name="T21" fmla="*/ 348 h 696"/>
              <a:gd name="T22" fmla="*/ 603 w 697"/>
              <a:gd name="T23" fmla="*/ 255 h 696"/>
              <a:gd name="T24" fmla="*/ 579 w 697"/>
              <a:gd name="T25" fmla="*/ 258 h 696"/>
              <a:gd name="T26" fmla="*/ 579 w 697"/>
              <a:gd name="T27" fmla="*/ 0 h 696"/>
              <a:gd name="T28" fmla="*/ 0 w 697"/>
              <a:gd name="T29" fmla="*/ 0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7" h="696">
                <a:moveTo>
                  <a:pt x="0" y="0"/>
                </a:moveTo>
                <a:cubicBezTo>
                  <a:pt x="0" y="223"/>
                  <a:pt x="0" y="223"/>
                  <a:pt x="0" y="223"/>
                </a:cubicBezTo>
                <a:cubicBezTo>
                  <a:pt x="0" y="223"/>
                  <a:pt x="0" y="223"/>
                  <a:pt x="0" y="223"/>
                </a:cubicBezTo>
                <a:cubicBezTo>
                  <a:pt x="69" y="223"/>
                  <a:pt x="125" y="279"/>
                  <a:pt x="125" y="348"/>
                </a:cubicBezTo>
                <a:cubicBezTo>
                  <a:pt x="125" y="417"/>
                  <a:pt x="69" y="473"/>
                  <a:pt x="0" y="473"/>
                </a:cubicBezTo>
                <a:cubicBezTo>
                  <a:pt x="0" y="473"/>
                  <a:pt x="0" y="473"/>
                  <a:pt x="0" y="473"/>
                </a:cubicBezTo>
                <a:cubicBezTo>
                  <a:pt x="0" y="696"/>
                  <a:pt x="0" y="696"/>
                  <a:pt x="0" y="696"/>
                </a:cubicBezTo>
                <a:cubicBezTo>
                  <a:pt x="579" y="696"/>
                  <a:pt x="579" y="696"/>
                  <a:pt x="579" y="696"/>
                </a:cubicBezTo>
                <a:cubicBezTo>
                  <a:pt x="579" y="438"/>
                  <a:pt x="579" y="438"/>
                  <a:pt x="579" y="438"/>
                </a:cubicBezTo>
                <a:cubicBezTo>
                  <a:pt x="587" y="440"/>
                  <a:pt x="595" y="441"/>
                  <a:pt x="603" y="441"/>
                </a:cubicBezTo>
                <a:cubicBezTo>
                  <a:pt x="655" y="441"/>
                  <a:pt x="697" y="400"/>
                  <a:pt x="697" y="348"/>
                </a:cubicBezTo>
                <a:cubicBezTo>
                  <a:pt x="697" y="296"/>
                  <a:pt x="655" y="255"/>
                  <a:pt x="603" y="255"/>
                </a:cubicBezTo>
                <a:cubicBezTo>
                  <a:pt x="595" y="255"/>
                  <a:pt x="587" y="256"/>
                  <a:pt x="579" y="258"/>
                </a:cubicBezTo>
                <a:cubicBezTo>
                  <a:pt x="579" y="0"/>
                  <a:pt x="579" y="0"/>
                  <a:pt x="579" y="0"/>
                </a:cubicBezTo>
                <a:lnTo>
                  <a:pt x="0" y="0"/>
                </a:lnTo>
                <a:close/>
              </a:path>
            </a:pathLst>
          </a:custGeom>
          <a:solidFill>
            <a:schemeClr val="accent2"/>
          </a:solidFill>
          <a:ln w="12700" cap="flat" cmpd="sng" algn="ctr">
            <a:noFill/>
            <a:prstDash val="solid"/>
            <a:miter lim="800000"/>
          </a:ln>
          <a:effectLs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lang="en-US" sz="2400">
              <a:cs typeface="+mn-ea"/>
              <a:sym typeface="+mn-lt"/>
            </a:endParaRPr>
          </a:p>
        </p:txBody>
      </p:sp>
      <p:sp>
        <p:nvSpPr>
          <p:cNvPr id="5" name="ïṧļiḓé">
            <a:extLst>
              <a:ext uri="{FF2B5EF4-FFF2-40B4-BE49-F238E27FC236}">
                <a16:creationId xmlns:a16="http://schemas.microsoft.com/office/drawing/2014/main" xmlns="" id="{DC167804-BC87-4AAF-A175-D429E84F477F}"/>
              </a:ext>
            </a:extLst>
          </p:cNvPr>
          <p:cNvSpPr/>
          <p:nvPr/>
        </p:nvSpPr>
        <p:spPr bwMode="auto">
          <a:xfrm>
            <a:off x="7140390" y="3075463"/>
            <a:ext cx="1972668" cy="1794979"/>
          </a:xfrm>
          <a:custGeom>
            <a:avLst/>
            <a:gdLst>
              <a:gd name="T0" fmla="*/ 0 w 697"/>
              <a:gd name="T1" fmla="*/ 0 h 696"/>
              <a:gd name="T2" fmla="*/ 0 w 697"/>
              <a:gd name="T3" fmla="*/ 223 h 696"/>
              <a:gd name="T4" fmla="*/ 0 w 697"/>
              <a:gd name="T5" fmla="*/ 223 h 696"/>
              <a:gd name="T6" fmla="*/ 125 w 697"/>
              <a:gd name="T7" fmla="*/ 348 h 696"/>
              <a:gd name="T8" fmla="*/ 0 w 697"/>
              <a:gd name="T9" fmla="*/ 473 h 696"/>
              <a:gd name="T10" fmla="*/ 0 w 697"/>
              <a:gd name="T11" fmla="*/ 473 h 696"/>
              <a:gd name="T12" fmla="*/ 0 w 697"/>
              <a:gd name="T13" fmla="*/ 696 h 696"/>
              <a:gd name="T14" fmla="*/ 579 w 697"/>
              <a:gd name="T15" fmla="*/ 696 h 696"/>
              <a:gd name="T16" fmla="*/ 579 w 697"/>
              <a:gd name="T17" fmla="*/ 438 h 696"/>
              <a:gd name="T18" fmla="*/ 603 w 697"/>
              <a:gd name="T19" fmla="*/ 441 h 696"/>
              <a:gd name="T20" fmla="*/ 697 w 697"/>
              <a:gd name="T21" fmla="*/ 348 h 696"/>
              <a:gd name="T22" fmla="*/ 603 w 697"/>
              <a:gd name="T23" fmla="*/ 255 h 696"/>
              <a:gd name="T24" fmla="*/ 579 w 697"/>
              <a:gd name="T25" fmla="*/ 258 h 696"/>
              <a:gd name="T26" fmla="*/ 579 w 697"/>
              <a:gd name="T27" fmla="*/ 0 h 696"/>
              <a:gd name="T28" fmla="*/ 0 w 697"/>
              <a:gd name="T29" fmla="*/ 0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7" h="696">
                <a:moveTo>
                  <a:pt x="0" y="0"/>
                </a:moveTo>
                <a:cubicBezTo>
                  <a:pt x="0" y="223"/>
                  <a:pt x="0" y="223"/>
                  <a:pt x="0" y="223"/>
                </a:cubicBezTo>
                <a:cubicBezTo>
                  <a:pt x="0" y="223"/>
                  <a:pt x="0" y="223"/>
                  <a:pt x="0" y="223"/>
                </a:cubicBezTo>
                <a:cubicBezTo>
                  <a:pt x="69" y="223"/>
                  <a:pt x="125" y="279"/>
                  <a:pt x="125" y="348"/>
                </a:cubicBezTo>
                <a:cubicBezTo>
                  <a:pt x="125" y="417"/>
                  <a:pt x="69" y="473"/>
                  <a:pt x="0" y="473"/>
                </a:cubicBezTo>
                <a:cubicBezTo>
                  <a:pt x="0" y="473"/>
                  <a:pt x="0" y="473"/>
                  <a:pt x="0" y="473"/>
                </a:cubicBezTo>
                <a:cubicBezTo>
                  <a:pt x="0" y="696"/>
                  <a:pt x="0" y="696"/>
                  <a:pt x="0" y="696"/>
                </a:cubicBezTo>
                <a:cubicBezTo>
                  <a:pt x="579" y="696"/>
                  <a:pt x="579" y="696"/>
                  <a:pt x="579" y="696"/>
                </a:cubicBezTo>
                <a:cubicBezTo>
                  <a:pt x="579" y="438"/>
                  <a:pt x="579" y="438"/>
                  <a:pt x="579" y="438"/>
                </a:cubicBezTo>
                <a:cubicBezTo>
                  <a:pt x="587" y="440"/>
                  <a:pt x="595" y="441"/>
                  <a:pt x="603" y="441"/>
                </a:cubicBezTo>
                <a:cubicBezTo>
                  <a:pt x="655" y="441"/>
                  <a:pt x="697" y="400"/>
                  <a:pt x="697" y="348"/>
                </a:cubicBezTo>
                <a:cubicBezTo>
                  <a:pt x="697" y="296"/>
                  <a:pt x="655" y="255"/>
                  <a:pt x="603" y="255"/>
                </a:cubicBezTo>
                <a:cubicBezTo>
                  <a:pt x="595" y="255"/>
                  <a:pt x="587" y="256"/>
                  <a:pt x="579" y="258"/>
                </a:cubicBezTo>
                <a:cubicBezTo>
                  <a:pt x="579" y="0"/>
                  <a:pt x="579" y="0"/>
                  <a:pt x="579" y="0"/>
                </a:cubicBezTo>
                <a:lnTo>
                  <a:pt x="0" y="0"/>
                </a:lnTo>
                <a:close/>
              </a:path>
            </a:pathLst>
          </a:custGeom>
          <a:solidFill>
            <a:schemeClr val="accent1"/>
          </a:solidFill>
          <a:ln>
            <a:noFill/>
          </a:ln>
          <a:extLst/>
        </p:spPr>
        <p:txBody>
          <a:bodyPr vert="horz" wrap="square" lIns="91440" tIns="45720" rIns="91440" bIns="45720" numCol="1" anchor="t" anchorCtr="0" compatLnSpc="1">
            <a:prstTxWarp prst="textNoShape">
              <a:avLst/>
            </a:prstTxWarp>
            <a:normAutofit/>
          </a:bodyPr>
          <a:lstStyle/>
          <a:p>
            <a:endParaRPr lang="en-US" sz="5467">
              <a:cs typeface="+mn-ea"/>
              <a:sym typeface="+mn-lt"/>
            </a:endParaRPr>
          </a:p>
        </p:txBody>
      </p:sp>
      <p:sp>
        <p:nvSpPr>
          <p:cNvPr id="6" name="íšļiďé">
            <a:extLst>
              <a:ext uri="{FF2B5EF4-FFF2-40B4-BE49-F238E27FC236}">
                <a16:creationId xmlns:a16="http://schemas.microsoft.com/office/drawing/2014/main" xmlns="" id="{413174B1-1B04-4E3B-9C05-5EB1EC4AE93A}"/>
              </a:ext>
            </a:extLst>
          </p:cNvPr>
          <p:cNvSpPr/>
          <p:nvPr/>
        </p:nvSpPr>
        <p:spPr bwMode="auto">
          <a:xfrm>
            <a:off x="8849715" y="3075463"/>
            <a:ext cx="1364589" cy="1794979"/>
          </a:xfrm>
          <a:custGeom>
            <a:avLst/>
            <a:gdLst>
              <a:gd name="T0" fmla="*/ 0 w 482"/>
              <a:gd name="T1" fmla="*/ 0 h 696"/>
              <a:gd name="T2" fmla="*/ 0 w 482"/>
              <a:gd name="T3" fmla="*/ 223 h 696"/>
              <a:gd name="T4" fmla="*/ 0 w 482"/>
              <a:gd name="T5" fmla="*/ 223 h 696"/>
              <a:gd name="T6" fmla="*/ 125 w 482"/>
              <a:gd name="T7" fmla="*/ 348 h 696"/>
              <a:gd name="T8" fmla="*/ 0 w 482"/>
              <a:gd name="T9" fmla="*/ 473 h 696"/>
              <a:gd name="T10" fmla="*/ 0 w 482"/>
              <a:gd name="T11" fmla="*/ 473 h 696"/>
              <a:gd name="T12" fmla="*/ 0 w 482"/>
              <a:gd name="T13" fmla="*/ 696 h 696"/>
              <a:gd name="T14" fmla="*/ 388 w 482"/>
              <a:gd name="T15" fmla="*/ 441 h 696"/>
              <a:gd name="T16" fmla="*/ 482 w 482"/>
              <a:gd name="T17" fmla="*/ 348 h 696"/>
              <a:gd name="T18" fmla="*/ 388 w 482"/>
              <a:gd name="T19" fmla="*/ 255 h 696"/>
              <a:gd name="T20" fmla="*/ 0 w 482"/>
              <a:gd name="T21" fmla="*/ 0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2" h="696">
                <a:moveTo>
                  <a:pt x="0" y="0"/>
                </a:moveTo>
                <a:cubicBezTo>
                  <a:pt x="0" y="223"/>
                  <a:pt x="0" y="223"/>
                  <a:pt x="0" y="223"/>
                </a:cubicBezTo>
                <a:cubicBezTo>
                  <a:pt x="0" y="223"/>
                  <a:pt x="0" y="223"/>
                  <a:pt x="0" y="223"/>
                </a:cubicBezTo>
                <a:cubicBezTo>
                  <a:pt x="69" y="223"/>
                  <a:pt x="125" y="279"/>
                  <a:pt x="125" y="348"/>
                </a:cubicBezTo>
                <a:cubicBezTo>
                  <a:pt x="125" y="417"/>
                  <a:pt x="69" y="473"/>
                  <a:pt x="0" y="473"/>
                </a:cubicBezTo>
                <a:cubicBezTo>
                  <a:pt x="0" y="473"/>
                  <a:pt x="0" y="473"/>
                  <a:pt x="0" y="473"/>
                </a:cubicBezTo>
                <a:cubicBezTo>
                  <a:pt x="0" y="696"/>
                  <a:pt x="0" y="696"/>
                  <a:pt x="0" y="696"/>
                </a:cubicBezTo>
                <a:cubicBezTo>
                  <a:pt x="0" y="696"/>
                  <a:pt x="380" y="441"/>
                  <a:pt x="388" y="441"/>
                </a:cubicBezTo>
                <a:cubicBezTo>
                  <a:pt x="440" y="441"/>
                  <a:pt x="482" y="400"/>
                  <a:pt x="482" y="348"/>
                </a:cubicBezTo>
                <a:cubicBezTo>
                  <a:pt x="482" y="296"/>
                  <a:pt x="440" y="255"/>
                  <a:pt x="388" y="255"/>
                </a:cubicBezTo>
                <a:cubicBezTo>
                  <a:pt x="380" y="255"/>
                  <a:pt x="0" y="0"/>
                  <a:pt x="0" y="0"/>
                </a:cubicBezTo>
                <a:close/>
              </a:path>
            </a:pathLst>
          </a:custGeom>
          <a:solidFill>
            <a:schemeClr val="accent1"/>
          </a:solidFill>
          <a:ln>
            <a:noFill/>
          </a:ln>
          <a:extLst/>
        </p:spPr>
        <p:txBody>
          <a:bodyPr vert="horz" wrap="square" lIns="91440" tIns="45720" rIns="91440" bIns="45720" numCol="1" anchor="t" anchorCtr="0" compatLnSpc="1">
            <a:prstTxWarp prst="textNoShape">
              <a:avLst/>
            </a:prstTxWarp>
            <a:normAutofit/>
          </a:bodyPr>
          <a:lstStyle/>
          <a:p>
            <a:endParaRPr lang="en-US" sz="5467">
              <a:cs typeface="+mn-ea"/>
              <a:sym typeface="+mn-lt"/>
            </a:endParaRPr>
          </a:p>
        </p:txBody>
      </p:sp>
      <p:sp>
        <p:nvSpPr>
          <p:cNvPr id="7" name="ïŝḻíḑe">
            <a:extLst>
              <a:ext uri="{FF2B5EF4-FFF2-40B4-BE49-F238E27FC236}">
                <a16:creationId xmlns:a16="http://schemas.microsoft.com/office/drawing/2014/main" xmlns="" id="{F066B39A-B295-40B6-8A2A-6013420C2190}"/>
              </a:ext>
            </a:extLst>
          </p:cNvPr>
          <p:cNvSpPr/>
          <p:nvPr/>
        </p:nvSpPr>
        <p:spPr>
          <a:xfrm>
            <a:off x="2528065" y="2761596"/>
            <a:ext cx="637179" cy="637179"/>
          </a:xfrm>
          <a:prstGeom prst="ellipse">
            <a:avLst/>
          </a:prstGeom>
          <a:solidFill>
            <a:schemeClr val="accent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lnSpcReduction="10000"/>
          </a:bodyPr>
          <a:lstStyle/>
          <a:p>
            <a:pPr algn="ctr"/>
            <a:endParaRPr lang="zh-CN" altLang="en-US" sz="2400">
              <a:solidFill>
                <a:schemeClr val="bg1"/>
              </a:solidFill>
              <a:cs typeface="+mn-ea"/>
              <a:sym typeface="+mn-lt"/>
            </a:endParaRPr>
          </a:p>
        </p:txBody>
      </p:sp>
      <p:sp>
        <p:nvSpPr>
          <p:cNvPr id="8" name="íŝḷîḍê">
            <a:extLst>
              <a:ext uri="{FF2B5EF4-FFF2-40B4-BE49-F238E27FC236}">
                <a16:creationId xmlns:a16="http://schemas.microsoft.com/office/drawing/2014/main" xmlns="" id="{16213479-6217-411B-A412-307D6CE8CD41}"/>
              </a:ext>
            </a:extLst>
          </p:cNvPr>
          <p:cNvSpPr/>
          <p:nvPr/>
        </p:nvSpPr>
        <p:spPr bwMode="auto">
          <a:xfrm>
            <a:off x="2670867" y="2904736"/>
            <a:ext cx="351575" cy="350896"/>
          </a:xfrm>
          <a:custGeom>
            <a:avLst/>
            <a:gdLst>
              <a:gd name="T0" fmla="*/ 325 w 333"/>
              <a:gd name="T1" fmla="*/ 136 h 333"/>
              <a:gd name="T2" fmla="*/ 295 w 333"/>
              <a:gd name="T3" fmla="*/ 132 h 333"/>
              <a:gd name="T4" fmla="*/ 282 w 333"/>
              <a:gd name="T5" fmla="*/ 100 h 333"/>
              <a:gd name="T6" fmla="*/ 301 w 333"/>
              <a:gd name="T7" fmla="*/ 77 h 333"/>
              <a:gd name="T8" fmla="*/ 300 w 333"/>
              <a:gd name="T9" fmla="*/ 64 h 333"/>
              <a:gd name="T10" fmla="*/ 269 w 333"/>
              <a:gd name="T11" fmla="*/ 33 h 333"/>
              <a:gd name="T12" fmla="*/ 257 w 333"/>
              <a:gd name="T13" fmla="*/ 33 h 333"/>
              <a:gd name="T14" fmla="*/ 233 w 333"/>
              <a:gd name="T15" fmla="*/ 51 h 333"/>
              <a:gd name="T16" fmla="*/ 201 w 333"/>
              <a:gd name="T17" fmla="*/ 38 h 333"/>
              <a:gd name="T18" fmla="*/ 198 w 333"/>
              <a:gd name="T19" fmla="*/ 8 h 333"/>
              <a:gd name="T20" fmla="*/ 188 w 333"/>
              <a:gd name="T21" fmla="*/ 0 h 333"/>
              <a:gd name="T22" fmla="*/ 145 w 333"/>
              <a:gd name="T23" fmla="*/ 0 h 333"/>
              <a:gd name="T24" fmla="*/ 136 w 333"/>
              <a:gd name="T25" fmla="*/ 8 h 333"/>
              <a:gd name="T26" fmla="*/ 132 w 333"/>
              <a:gd name="T27" fmla="*/ 38 h 333"/>
              <a:gd name="T28" fmla="*/ 100 w 333"/>
              <a:gd name="T29" fmla="*/ 51 h 333"/>
              <a:gd name="T30" fmla="*/ 77 w 333"/>
              <a:gd name="T31" fmla="*/ 33 h 333"/>
              <a:gd name="T32" fmla="*/ 64 w 333"/>
              <a:gd name="T33" fmla="*/ 33 h 333"/>
              <a:gd name="T34" fmla="*/ 33 w 333"/>
              <a:gd name="T35" fmla="*/ 64 h 333"/>
              <a:gd name="T36" fmla="*/ 33 w 333"/>
              <a:gd name="T37" fmla="*/ 77 h 333"/>
              <a:gd name="T38" fmla="*/ 51 w 333"/>
              <a:gd name="T39" fmla="*/ 100 h 333"/>
              <a:gd name="T40" fmla="*/ 38 w 333"/>
              <a:gd name="T41" fmla="*/ 132 h 333"/>
              <a:gd name="T42" fmla="*/ 8 w 333"/>
              <a:gd name="T43" fmla="*/ 136 h 333"/>
              <a:gd name="T44" fmla="*/ 0 w 333"/>
              <a:gd name="T45" fmla="*/ 145 h 333"/>
              <a:gd name="T46" fmla="*/ 0 w 333"/>
              <a:gd name="T47" fmla="*/ 188 h 333"/>
              <a:gd name="T48" fmla="*/ 8 w 333"/>
              <a:gd name="T49" fmla="*/ 198 h 333"/>
              <a:gd name="T50" fmla="*/ 38 w 333"/>
              <a:gd name="T51" fmla="*/ 201 h 333"/>
              <a:gd name="T52" fmla="*/ 51 w 333"/>
              <a:gd name="T53" fmla="*/ 233 h 333"/>
              <a:gd name="T54" fmla="*/ 33 w 333"/>
              <a:gd name="T55" fmla="*/ 257 h 333"/>
              <a:gd name="T56" fmla="*/ 34 w 333"/>
              <a:gd name="T57" fmla="*/ 269 h 333"/>
              <a:gd name="T58" fmla="*/ 64 w 333"/>
              <a:gd name="T59" fmla="*/ 300 h 333"/>
              <a:gd name="T60" fmla="*/ 77 w 333"/>
              <a:gd name="T61" fmla="*/ 301 h 333"/>
              <a:gd name="T62" fmla="*/ 100 w 333"/>
              <a:gd name="T63" fmla="*/ 282 h 333"/>
              <a:gd name="T64" fmla="*/ 132 w 333"/>
              <a:gd name="T65" fmla="*/ 295 h 333"/>
              <a:gd name="T66" fmla="*/ 136 w 333"/>
              <a:gd name="T67" fmla="*/ 325 h 333"/>
              <a:gd name="T68" fmla="*/ 145 w 333"/>
              <a:gd name="T69" fmla="*/ 333 h 333"/>
              <a:gd name="T70" fmla="*/ 188 w 333"/>
              <a:gd name="T71" fmla="*/ 333 h 333"/>
              <a:gd name="T72" fmla="*/ 198 w 333"/>
              <a:gd name="T73" fmla="*/ 325 h 333"/>
              <a:gd name="T74" fmla="*/ 201 w 333"/>
              <a:gd name="T75" fmla="*/ 295 h 333"/>
              <a:gd name="T76" fmla="*/ 233 w 333"/>
              <a:gd name="T77" fmla="*/ 282 h 333"/>
              <a:gd name="T78" fmla="*/ 257 w 333"/>
              <a:gd name="T79" fmla="*/ 301 h 333"/>
              <a:gd name="T80" fmla="*/ 269 w 333"/>
              <a:gd name="T81" fmla="*/ 300 h 333"/>
              <a:gd name="T82" fmla="*/ 300 w 333"/>
              <a:gd name="T83" fmla="*/ 269 h 333"/>
              <a:gd name="T84" fmla="*/ 301 w 333"/>
              <a:gd name="T85" fmla="*/ 257 h 333"/>
              <a:gd name="T86" fmla="*/ 282 w 333"/>
              <a:gd name="T87" fmla="*/ 233 h 333"/>
              <a:gd name="T88" fmla="*/ 295 w 333"/>
              <a:gd name="T89" fmla="*/ 201 h 333"/>
              <a:gd name="T90" fmla="*/ 325 w 333"/>
              <a:gd name="T91" fmla="*/ 198 h 333"/>
              <a:gd name="T92" fmla="*/ 333 w 333"/>
              <a:gd name="T93" fmla="*/ 188 h 333"/>
              <a:gd name="T94" fmla="*/ 333 w 333"/>
              <a:gd name="T95" fmla="*/ 145 h 333"/>
              <a:gd name="T96" fmla="*/ 325 w 333"/>
              <a:gd name="T97" fmla="*/ 136 h 333"/>
              <a:gd name="T98" fmla="*/ 167 w 333"/>
              <a:gd name="T99" fmla="*/ 250 h 333"/>
              <a:gd name="T100" fmla="*/ 83 w 333"/>
              <a:gd name="T101" fmla="*/ 167 h 333"/>
              <a:gd name="T102" fmla="*/ 167 w 333"/>
              <a:gd name="T103" fmla="*/ 83 h 333"/>
              <a:gd name="T104" fmla="*/ 250 w 333"/>
              <a:gd name="T105" fmla="*/ 167 h 333"/>
              <a:gd name="T106" fmla="*/ 167 w 333"/>
              <a:gd name="T107" fmla="*/ 250 h 3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33" h="333">
                <a:moveTo>
                  <a:pt x="325" y="136"/>
                </a:moveTo>
                <a:lnTo>
                  <a:pt x="295" y="132"/>
                </a:lnTo>
                <a:cubicBezTo>
                  <a:pt x="292" y="121"/>
                  <a:pt x="288" y="110"/>
                  <a:pt x="282" y="100"/>
                </a:cubicBezTo>
                <a:lnTo>
                  <a:pt x="301" y="77"/>
                </a:lnTo>
                <a:cubicBezTo>
                  <a:pt x="303" y="73"/>
                  <a:pt x="303" y="67"/>
                  <a:pt x="300" y="64"/>
                </a:cubicBezTo>
                <a:lnTo>
                  <a:pt x="269" y="33"/>
                </a:lnTo>
                <a:cubicBezTo>
                  <a:pt x="266" y="30"/>
                  <a:pt x="260" y="30"/>
                  <a:pt x="257" y="33"/>
                </a:cubicBezTo>
                <a:lnTo>
                  <a:pt x="233" y="51"/>
                </a:lnTo>
                <a:cubicBezTo>
                  <a:pt x="223" y="45"/>
                  <a:pt x="213" y="41"/>
                  <a:pt x="201" y="38"/>
                </a:cubicBezTo>
                <a:lnTo>
                  <a:pt x="198" y="8"/>
                </a:lnTo>
                <a:cubicBezTo>
                  <a:pt x="197" y="4"/>
                  <a:pt x="193" y="0"/>
                  <a:pt x="188" y="0"/>
                </a:cubicBezTo>
                <a:lnTo>
                  <a:pt x="145" y="0"/>
                </a:lnTo>
                <a:cubicBezTo>
                  <a:pt x="140" y="0"/>
                  <a:pt x="136" y="4"/>
                  <a:pt x="136" y="8"/>
                </a:cubicBezTo>
                <a:lnTo>
                  <a:pt x="132" y="38"/>
                </a:lnTo>
                <a:cubicBezTo>
                  <a:pt x="121" y="41"/>
                  <a:pt x="110" y="46"/>
                  <a:pt x="100" y="51"/>
                </a:cubicBezTo>
                <a:lnTo>
                  <a:pt x="77" y="33"/>
                </a:lnTo>
                <a:cubicBezTo>
                  <a:pt x="73" y="30"/>
                  <a:pt x="67" y="30"/>
                  <a:pt x="64" y="33"/>
                </a:cubicBezTo>
                <a:lnTo>
                  <a:pt x="33" y="64"/>
                </a:lnTo>
                <a:cubicBezTo>
                  <a:pt x="30" y="67"/>
                  <a:pt x="30" y="73"/>
                  <a:pt x="33" y="77"/>
                </a:cubicBezTo>
                <a:lnTo>
                  <a:pt x="51" y="100"/>
                </a:lnTo>
                <a:cubicBezTo>
                  <a:pt x="45" y="110"/>
                  <a:pt x="41" y="121"/>
                  <a:pt x="38" y="132"/>
                </a:cubicBezTo>
                <a:lnTo>
                  <a:pt x="8" y="136"/>
                </a:lnTo>
                <a:cubicBezTo>
                  <a:pt x="4" y="136"/>
                  <a:pt x="0" y="140"/>
                  <a:pt x="0" y="145"/>
                </a:cubicBezTo>
                <a:lnTo>
                  <a:pt x="0" y="188"/>
                </a:lnTo>
                <a:cubicBezTo>
                  <a:pt x="0" y="193"/>
                  <a:pt x="4" y="197"/>
                  <a:pt x="8" y="198"/>
                </a:cubicBezTo>
                <a:lnTo>
                  <a:pt x="38" y="201"/>
                </a:lnTo>
                <a:cubicBezTo>
                  <a:pt x="41" y="213"/>
                  <a:pt x="46" y="223"/>
                  <a:pt x="51" y="233"/>
                </a:cubicBezTo>
                <a:lnTo>
                  <a:pt x="33" y="257"/>
                </a:lnTo>
                <a:cubicBezTo>
                  <a:pt x="30" y="260"/>
                  <a:pt x="30" y="266"/>
                  <a:pt x="34" y="269"/>
                </a:cubicBezTo>
                <a:lnTo>
                  <a:pt x="64" y="300"/>
                </a:lnTo>
                <a:cubicBezTo>
                  <a:pt x="67" y="303"/>
                  <a:pt x="73" y="303"/>
                  <a:pt x="77" y="301"/>
                </a:cubicBezTo>
                <a:lnTo>
                  <a:pt x="100" y="282"/>
                </a:lnTo>
                <a:cubicBezTo>
                  <a:pt x="110" y="288"/>
                  <a:pt x="121" y="292"/>
                  <a:pt x="132" y="295"/>
                </a:cubicBezTo>
                <a:lnTo>
                  <a:pt x="136" y="325"/>
                </a:lnTo>
                <a:cubicBezTo>
                  <a:pt x="136" y="330"/>
                  <a:pt x="140" y="333"/>
                  <a:pt x="145" y="333"/>
                </a:cubicBezTo>
                <a:lnTo>
                  <a:pt x="188" y="333"/>
                </a:lnTo>
                <a:cubicBezTo>
                  <a:pt x="193" y="333"/>
                  <a:pt x="197" y="330"/>
                  <a:pt x="198" y="325"/>
                </a:cubicBezTo>
                <a:lnTo>
                  <a:pt x="201" y="295"/>
                </a:lnTo>
                <a:cubicBezTo>
                  <a:pt x="213" y="292"/>
                  <a:pt x="223" y="288"/>
                  <a:pt x="233" y="282"/>
                </a:cubicBezTo>
                <a:lnTo>
                  <a:pt x="257" y="301"/>
                </a:lnTo>
                <a:cubicBezTo>
                  <a:pt x="260" y="303"/>
                  <a:pt x="266" y="303"/>
                  <a:pt x="269" y="300"/>
                </a:cubicBezTo>
                <a:lnTo>
                  <a:pt x="300" y="269"/>
                </a:lnTo>
                <a:cubicBezTo>
                  <a:pt x="303" y="266"/>
                  <a:pt x="303" y="260"/>
                  <a:pt x="301" y="257"/>
                </a:cubicBezTo>
                <a:lnTo>
                  <a:pt x="282" y="233"/>
                </a:lnTo>
                <a:cubicBezTo>
                  <a:pt x="288" y="223"/>
                  <a:pt x="292" y="213"/>
                  <a:pt x="295" y="201"/>
                </a:cubicBezTo>
                <a:lnTo>
                  <a:pt x="325" y="198"/>
                </a:lnTo>
                <a:cubicBezTo>
                  <a:pt x="330" y="197"/>
                  <a:pt x="333" y="193"/>
                  <a:pt x="333" y="188"/>
                </a:cubicBezTo>
                <a:lnTo>
                  <a:pt x="333" y="145"/>
                </a:lnTo>
                <a:cubicBezTo>
                  <a:pt x="333" y="140"/>
                  <a:pt x="330" y="136"/>
                  <a:pt x="325" y="136"/>
                </a:cubicBezTo>
                <a:close/>
                <a:moveTo>
                  <a:pt x="167" y="250"/>
                </a:moveTo>
                <a:cubicBezTo>
                  <a:pt x="121" y="250"/>
                  <a:pt x="83" y="213"/>
                  <a:pt x="83" y="167"/>
                </a:cubicBezTo>
                <a:cubicBezTo>
                  <a:pt x="83" y="121"/>
                  <a:pt x="121" y="83"/>
                  <a:pt x="167" y="83"/>
                </a:cubicBezTo>
                <a:cubicBezTo>
                  <a:pt x="213" y="83"/>
                  <a:pt x="250" y="121"/>
                  <a:pt x="250" y="167"/>
                </a:cubicBezTo>
                <a:cubicBezTo>
                  <a:pt x="250" y="213"/>
                  <a:pt x="213" y="250"/>
                  <a:pt x="167" y="250"/>
                </a:cubicBezTo>
                <a:close/>
              </a:path>
            </a:pathLst>
          </a:custGeom>
          <a:solidFill>
            <a:schemeClr val="bg1"/>
          </a:solidFill>
          <a:ln>
            <a:noFill/>
          </a:ln>
        </p:spPr>
        <p:txBody>
          <a:bodyPr wrap="square" lIns="91440" tIns="45720" rIns="91440" bIns="45720">
            <a:normAutofit fontScale="85000" lnSpcReduction="200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zh-CN" altLang="en-US" sz="2400">
              <a:solidFill>
                <a:schemeClr val="bg1"/>
              </a:solidFill>
              <a:cs typeface="+mn-ea"/>
              <a:sym typeface="+mn-lt"/>
            </a:endParaRPr>
          </a:p>
        </p:txBody>
      </p:sp>
      <p:sp>
        <p:nvSpPr>
          <p:cNvPr id="9" name="íṩḻiďê">
            <a:extLst>
              <a:ext uri="{FF2B5EF4-FFF2-40B4-BE49-F238E27FC236}">
                <a16:creationId xmlns:a16="http://schemas.microsoft.com/office/drawing/2014/main" xmlns="" id="{0E54CA42-803F-4C25-876A-F2A1A6AE4568}"/>
              </a:ext>
            </a:extLst>
          </p:cNvPr>
          <p:cNvSpPr/>
          <p:nvPr/>
        </p:nvSpPr>
        <p:spPr>
          <a:xfrm>
            <a:off x="5902499" y="2761596"/>
            <a:ext cx="637179" cy="637179"/>
          </a:xfrm>
          <a:prstGeom prst="ellipse">
            <a:avLst/>
          </a:prstGeom>
          <a:solidFill>
            <a:schemeClr val="accent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lnSpcReduction="10000"/>
          </a:bodyPr>
          <a:lstStyle/>
          <a:p>
            <a:pPr algn="ctr"/>
            <a:endParaRPr lang="zh-CN" altLang="en-US" sz="2400">
              <a:solidFill>
                <a:schemeClr val="bg1"/>
              </a:solidFill>
              <a:cs typeface="+mn-ea"/>
              <a:sym typeface="+mn-lt"/>
            </a:endParaRPr>
          </a:p>
        </p:txBody>
      </p:sp>
      <p:sp>
        <p:nvSpPr>
          <p:cNvPr id="10" name="íş1ïḑè">
            <a:extLst>
              <a:ext uri="{FF2B5EF4-FFF2-40B4-BE49-F238E27FC236}">
                <a16:creationId xmlns:a16="http://schemas.microsoft.com/office/drawing/2014/main" xmlns="" id="{8DF233BF-6115-4735-BC86-15D35BF32FFA}"/>
              </a:ext>
            </a:extLst>
          </p:cNvPr>
          <p:cNvSpPr/>
          <p:nvPr/>
        </p:nvSpPr>
        <p:spPr bwMode="auto">
          <a:xfrm>
            <a:off x="6045301" y="2937324"/>
            <a:ext cx="351575" cy="285720"/>
          </a:xfrm>
          <a:custGeom>
            <a:avLst/>
            <a:gdLst>
              <a:gd name="connsiteX0" fmla="*/ 0 w 601409"/>
              <a:gd name="connsiteY0" fmla="*/ 418641 h 488759"/>
              <a:gd name="connsiteX1" fmla="*/ 229655 w 601409"/>
              <a:gd name="connsiteY1" fmla="*/ 418641 h 488759"/>
              <a:gd name="connsiteX2" fmla="*/ 229655 w 601409"/>
              <a:gd name="connsiteY2" fmla="*/ 454415 h 488759"/>
              <a:gd name="connsiteX3" fmla="*/ 371754 w 601409"/>
              <a:gd name="connsiteY3" fmla="*/ 454415 h 488759"/>
              <a:gd name="connsiteX4" fmla="*/ 371754 w 601409"/>
              <a:gd name="connsiteY4" fmla="*/ 418641 h 488759"/>
              <a:gd name="connsiteX5" fmla="*/ 601409 w 601409"/>
              <a:gd name="connsiteY5" fmla="*/ 418641 h 488759"/>
              <a:gd name="connsiteX6" fmla="*/ 601409 w 601409"/>
              <a:gd name="connsiteY6" fmla="*/ 488759 h 488759"/>
              <a:gd name="connsiteX7" fmla="*/ 0 w 601409"/>
              <a:gd name="connsiteY7" fmla="*/ 488759 h 488759"/>
              <a:gd name="connsiteX8" fmla="*/ 439198 w 601409"/>
              <a:gd name="connsiteY8" fmla="*/ 97476 h 488759"/>
              <a:gd name="connsiteX9" fmla="*/ 472207 w 601409"/>
              <a:gd name="connsiteY9" fmla="*/ 130443 h 488759"/>
              <a:gd name="connsiteX10" fmla="*/ 439198 w 601409"/>
              <a:gd name="connsiteY10" fmla="*/ 163411 h 488759"/>
              <a:gd name="connsiteX11" fmla="*/ 436328 w 601409"/>
              <a:gd name="connsiteY11" fmla="*/ 163411 h 488759"/>
              <a:gd name="connsiteX12" fmla="*/ 366005 w 601409"/>
              <a:gd name="connsiteY12" fmla="*/ 246546 h 488759"/>
              <a:gd name="connsiteX13" fmla="*/ 366005 w 601409"/>
              <a:gd name="connsiteY13" fmla="*/ 253713 h 488759"/>
              <a:gd name="connsiteX14" fmla="*/ 332996 w 601409"/>
              <a:gd name="connsiteY14" fmla="*/ 286680 h 488759"/>
              <a:gd name="connsiteX15" fmla="*/ 299987 w 601409"/>
              <a:gd name="connsiteY15" fmla="*/ 253713 h 488759"/>
              <a:gd name="connsiteX16" fmla="*/ 299987 w 601409"/>
              <a:gd name="connsiteY16" fmla="*/ 250846 h 488759"/>
              <a:gd name="connsiteX17" fmla="*/ 248321 w 601409"/>
              <a:gd name="connsiteY17" fmla="*/ 210712 h 488759"/>
              <a:gd name="connsiteX18" fmla="*/ 235404 w 601409"/>
              <a:gd name="connsiteY18" fmla="*/ 213578 h 488759"/>
              <a:gd name="connsiteX19" fmla="*/ 226793 w 601409"/>
              <a:gd name="connsiteY19" fmla="*/ 212145 h 488759"/>
              <a:gd name="connsiteX20" fmla="*/ 195220 w 601409"/>
              <a:gd name="connsiteY20" fmla="*/ 240812 h 488759"/>
              <a:gd name="connsiteX21" fmla="*/ 195220 w 601409"/>
              <a:gd name="connsiteY21" fmla="*/ 246546 h 488759"/>
              <a:gd name="connsiteX22" fmla="*/ 162211 w 601409"/>
              <a:gd name="connsiteY22" fmla="*/ 279513 h 488759"/>
              <a:gd name="connsiteX23" fmla="*/ 129202 w 601409"/>
              <a:gd name="connsiteY23" fmla="*/ 246546 h 488759"/>
              <a:gd name="connsiteX24" fmla="*/ 162211 w 601409"/>
              <a:gd name="connsiteY24" fmla="*/ 213578 h 488759"/>
              <a:gd name="connsiteX25" fmla="*/ 167952 w 601409"/>
              <a:gd name="connsiteY25" fmla="*/ 213578 h 488759"/>
              <a:gd name="connsiteX26" fmla="*/ 202396 w 601409"/>
              <a:gd name="connsiteY26" fmla="*/ 180611 h 488759"/>
              <a:gd name="connsiteX27" fmla="*/ 202396 w 601409"/>
              <a:gd name="connsiteY27" fmla="*/ 179178 h 488759"/>
              <a:gd name="connsiteX28" fmla="*/ 235404 w 601409"/>
              <a:gd name="connsiteY28" fmla="*/ 146210 h 488759"/>
              <a:gd name="connsiteX29" fmla="*/ 268413 w 601409"/>
              <a:gd name="connsiteY29" fmla="*/ 176311 h 488759"/>
              <a:gd name="connsiteX30" fmla="*/ 324385 w 601409"/>
              <a:gd name="connsiteY30" fmla="*/ 222179 h 488759"/>
              <a:gd name="connsiteX31" fmla="*/ 332996 w 601409"/>
              <a:gd name="connsiteY31" fmla="*/ 220745 h 488759"/>
              <a:gd name="connsiteX32" fmla="*/ 335866 w 601409"/>
              <a:gd name="connsiteY32" fmla="*/ 220745 h 488759"/>
              <a:gd name="connsiteX33" fmla="*/ 407624 w 601409"/>
              <a:gd name="connsiteY33" fmla="*/ 137610 h 488759"/>
              <a:gd name="connsiteX34" fmla="*/ 406189 w 601409"/>
              <a:gd name="connsiteY34" fmla="*/ 130443 h 488759"/>
              <a:gd name="connsiteX35" fmla="*/ 439198 w 601409"/>
              <a:gd name="connsiteY35" fmla="*/ 97476 h 488759"/>
              <a:gd name="connsiteX36" fmla="*/ 100420 w 601409"/>
              <a:gd name="connsiteY36" fmla="*/ 57337 h 488759"/>
              <a:gd name="connsiteX37" fmla="*/ 100420 w 601409"/>
              <a:gd name="connsiteY37" fmla="*/ 326819 h 488759"/>
              <a:gd name="connsiteX38" fmla="*/ 500990 w 601409"/>
              <a:gd name="connsiteY38" fmla="*/ 326819 h 488759"/>
              <a:gd name="connsiteX39" fmla="*/ 500990 w 601409"/>
              <a:gd name="connsiteY39" fmla="*/ 57337 h 488759"/>
              <a:gd name="connsiteX40" fmla="*/ 42991 w 601409"/>
              <a:gd name="connsiteY40" fmla="*/ 0 h 488759"/>
              <a:gd name="connsiteX41" fmla="*/ 558419 w 601409"/>
              <a:gd name="connsiteY41" fmla="*/ 0 h 488759"/>
              <a:gd name="connsiteX42" fmla="*/ 558419 w 601409"/>
              <a:gd name="connsiteY42" fmla="*/ 384156 h 488759"/>
              <a:gd name="connsiteX43" fmla="*/ 42991 w 601409"/>
              <a:gd name="connsiteY43" fmla="*/ 384156 h 488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01409" h="488759">
                <a:moveTo>
                  <a:pt x="0" y="418641"/>
                </a:moveTo>
                <a:lnTo>
                  <a:pt x="229655" y="418641"/>
                </a:lnTo>
                <a:lnTo>
                  <a:pt x="229655" y="454415"/>
                </a:lnTo>
                <a:lnTo>
                  <a:pt x="371754" y="454415"/>
                </a:lnTo>
                <a:lnTo>
                  <a:pt x="371754" y="418641"/>
                </a:lnTo>
                <a:lnTo>
                  <a:pt x="601409" y="418641"/>
                </a:lnTo>
                <a:lnTo>
                  <a:pt x="601409" y="488759"/>
                </a:lnTo>
                <a:lnTo>
                  <a:pt x="0" y="488759"/>
                </a:lnTo>
                <a:close/>
                <a:moveTo>
                  <a:pt x="439198" y="97476"/>
                </a:moveTo>
                <a:cubicBezTo>
                  <a:pt x="457855" y="97476"/>
                  <a:pt x="472207" y="111810"/>
                  <a:pt x="472207" y="130443"/>
                </a:cubicBezTo>
                <a:cubicBezTo>
                  <a:pt x="472207" y="149077"/>
                  <a:pt x="457855" y="163411"/>
                  <a:pt x="439198" y="163411"/>
                </a:cubicBezTo>
                <a:cubicBezTo>
                  <a:pt x="437763" y="163411"/>
                  <a:pt x="436328" y="163411"/>
                  <a:pt x="436328" y="163411"/>
                </a:cubicBezTo>
                <a:lnTo>
                  <a:pt x="366005" y="246546"/>
                </a:lnTo>
                <a:cubicBezTo>
                  <a:pt x="366005" y="249413"/>
                  <a:pt x="366005" y="250846"/>
                  <a:pt x="366005" y="253713"/>
                </a:cubicBezTo>
                <a:cubicBezTo>
                  <a:pt x="366005" y="272346"/>
                  <a:pt x="351653" y="286680"/>
                  <a:pt x="332996" y="286680"/>
                </a:cubicBezTo>
                <a:cubicBezTo>
                  <a:pt x="314339" y="286680"/>
                  <a:pt x="299987" y="272346"/>
                  <a:pt x="299987" y="253713"/>
                </a:cubicBezTo>
                <a:cubicBezTo>
                  <a:pt x="299987" y="253713"/>
                  <a:pt x="299987" y="252279"/>
                  <a:pt x="299987" y="250846"/>
                </a:cubicBezTo>
                <a:lnTo>
                  <a:pt x="248321" y="210712"/>
                </a:lnTo>
                <a:cubicBezTo>
                  <a:pt x="244015" y="212145"/>
                  <a:pt x="239710" y="213578"/>
                  <a:pt x="235404" y="213578"/>
                </a:cubicBezTo>
                <a:cubicBezTo>
                  <a:pt x="232534" y="213578"/>
                  <a:pt x="229664" y="212145"/>
                  <a:pt x="226793" y="212145"/>
                </a:cubicBezTo>
                <a:lnTo>
                  <a:pt x="195220" y="240812"/>
                </a:lnTo>
                <a:cubicBezTo>
                  <a:pt x="195220" y="243679"/>
                  <a:pt x="195220" y="245112"/>
                  <a:pt x="195220" y="246546"/>
                </a:cubicBezTo>
                <a:cubicBezTo>
                  <a:pt x="195220" y="265180"/>
                  <a:pt x="180868" y="279513"/>
                  <a:pt x="162211" y="279513"/>
                </a:cubicBezTo>
                <a:cubicBezTo>
                  <a:pt x="143554" y="279513"/>
                  <a:pt x="129202" y="265180"/>
                  <a:pt x="129202" y="246546"/>
                </a:cubicBezTo>
                <a:cubicBezTo>
                  <a:pt x="129202" y="227912"/>
                  <a:pt x="143554" y="213578"/>
                  <a:pt x="162211" y="213578"/>
                </a:cubicBezTo>
                <a:cubicBezTo>
                  <a:pt x="163646" y="213578"/>
                  <a:pt x="166516" y="213578"/>
                  <a:pt x="167952" y="213578"/>
                </a:cubicBezTo>
                <a:lnTo>
                  <a:pt x="202396" y="180611"/>
                </a:lnTo>
                <a:cubicBezTo>
                  <a:pt x="202396" y="180611"/>
                  <a:pt x="202396" y="180611"/>
                  <a:pt x="202396" y="179178"/>
                </a:cubicBezTo>
                <a:cubicBezTo>
                  <a:pt x="202396" y="161977"/>
                  <a:pt x="216747" y="146210"/>
                  <a:pt x="235404" y="146210"/>
                </a:cubicBezTo>
                <a:cubicBezTo>
                  <a:pt x="252626" y="146210"/>
                  <a:pt x="266978" y="159111"/>
                  <a:pt x="268413" y="176311"/>
                </a:cubicBezTo>
                <a:lnTo>
                  <a:pt x="324385" y="222179"/>
                </a:lnTo>
                <a:cubicBezTo>
                  <a:pt x="327255" y="220745"/>
                  <a:pt x="330125" y="220745"/>
                  <a:pt x="332996" y="220745"/>
                </a:cubicBezTo>
                <a:cubicBezTo>
                  <a:pt x="334431" y="220745"/>
                  <a:pt x="335866" y="220745"/>
                  <a:pt x="335866" y="220745"/>
                </a:cubicBezTo>
                <a:lnTo>
                  <a:pt x="407624" y="137610"/>
                </a:lnTo>
                <a:cubicBezTo>
                  <a:pt x="406189" y="134743"/>
                  <a:pt x="406189" y="131877"/>
                  <a:pt x="406189" y="130443"/>
                </a:cubicBezTo>
                <a:cubicBezTo>
                  <a:pt x="406189" y="111810"/>
                  <a:pt x="421976" y="97476"/>
                  <a:pt x="439198" y="97476"/>
                </a:cubicBezTo>
                <a:close/>
                <a:moveTo>
                  <a:pt x="100420" y="57337"/>
                </a:moveTo>
                <a:lnTo>
                  <a:pt x="100420" y="326819"/>
                </a:lnTo>
                <a:lnTo>
                  <a:pt x="500990" y="326819"/>
                </a:lnTo>
                <a:lnTo>
                  <a:pt x="500990" y="57337"/>
                </a:lnTo>
                <a:close/>
                <a:moveTo>
                  <a:pt x="42991" y="0"/>
                </a:moveTo>
                <a:lnTo>
                  <a:pt x="558419" y="0"/>
                </a:lnTo>
                <a:lnTo>
                  <a:pt x="558419" y="384156"/>
                </a:lnTo>
                <a:lnTo>
                  <a:pt x="42991" y="384156"/>
                </a:lnTo>
                <a:close/>
              </a:path>
            </a:pathLst>
          </a:custGeom>
          <a:solidFill>
            <a:schemeClr val="bg1"/>
          </a:solidFill>
          <a:ln>
            <a:noFill/>
          </a:ln>
        </p:spPr>
        <p:txBody>
          <a:bodyPr wrap="square" lIns="91440" tIns="45720" rIns="91440" bIns="45720">
            <a:normAutofit fontScale="62500" lnSpcReduction="200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zh-CN" altLang="en-US" sz="2400">
              <a:solidFill>
                <a:schemeClr val="bg1"/>
              </a:solidFill>
              <a:cs typeface="+mn-ea"/>
              <a:sym typeface="+mn-lt"/>
            </a:endParaRPr>
          </a:p>
        </p:txBody>
      </p:sp>
      <p:sp>
        <p:nvSpPr>
          <p:cNvPr id="11" name="ïṩļiḑe">
            <a:extLst>
              <a:ext uri="{FF2B5EF4-FFF2-40B4-BE49-F238E27FC236}">
                <a16:creationId xmlns:a16="http://schemas.microsoft.com/office/drawing/2014/main" xmlns="" id="{8049A0B9-A5CC-434C-9E15-F343CF0D1C8E}"/>
              </a:ext>
            </a:extLst>
          </p:cNvPr>
          <p:cNvSpPr/>
          <p:nvPr/>
        </p:nvSpPr>
        <p:spPr>
          <a:xfrm>
            <a:off x="4207336" y="4469329"/>
            <a:ext cx="637179" cy="637179"/>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lnSpcReduction="10000"/>
          </a:bodyPr>
          <a:lstStyle/>
          <a:p>
            <a:pPr algn="ctr"/>
            <a:endParaRPr lang="zh-CN" altLang="en-US" sz="2400" dirty="0">
              <a:solidFill>
                <a:schemeClr val="bg1"/>
              </a:solidFill>
              <a:cs typeface="+mn-ea"/>
              <a:sym typeface="+mn-lt"/>
            </a:endParaRPr>
          </a:p>
        </p:txBody>
      </p:sp>
      <p:sp>
        <p:nvSpPr>
          <p:cNvPr id="12" name="ïṧḷïḓe">
            <a:extLst>
              <a:ext uri="{FF2B5EF4-FFF2-40B4-BE49-F238E27FC236}">
                <a16:creationId xmlns:a16="http://schemas.microsoft.com/office/drawing/2014/main" xmlns="" id="{F5C0DB93-58C5-4454-8012-4415C91EB611}"/>
              </a:ext>
            </a:extLst>
          </p:cNvPr>
          <p:cNvSpPr/>
          <p:nvPr/>
        </p:nvSpPr>
        <p:spPr bwMode="auto">
          <a:xfrm>
            <a:off x="4350138" y="4645634"/>
            <a:ext cx="351575" cy="284567"/>
          </a:xfrm>
          <a:custGeom>
            <a:avLst/>
            <a:gdLst>
              <a:gd name="connsiteX0" fmla="*/ 355420 w 607568"/>
              <a:gd name="connsiteY0" fmla="*/ 250307 h 491771"/>
              <a:gd name="connsiteX1" fmla="*/ 352312 w 607568"/>
              <a:gd name="connsiteY1" fmla="*/ 251812 h 491771"/>
              <a:gd name="connsiteX2" fmla="*/ 321042 w 607568"/>
              <a:gd name="connsiteY2" fmla="*/ 289814 h 491771"/>
              <a:gd name="connsiteX3" fmla="*/ 321513 w 607568"/>
              <a:gd name="connsiteY3" fmla="*/ 295364 h 491771"/>
              <a:gd name="connsiteX4" fmla="*/ 369736 w 607568"/>
              <a:gd name="connsiteY4" fmla="*/ 338257 h 491771"/>
              <a:gd name="connsiteX5" fmla="*/ 371997 w 607568"/>
              <a:gd name="connsiteY5" fmla="*/ 339104 h 491771"/>
              <a:gd name="connsiteX6" fmla="*/ 373127 w 607568"/>
              <a:gd name="connsiteY6" fmla="*/ 338916 h 491771"/>
              <a:gd name="connsiteX7" fmla="*/ 375293 w 607568"/>
              <a:gd name="connsiteY7" fmla="*/ 336282 h 491771"/>
              <a:gd name="connsiteX8" fmla="*/ 383676 w 607568"/>
              <a:gd name="connsiteY8" fmla="*/ 279467 h 491771"/>
              <a:gd name="connsiteX9" fmla="*/ 376424 w 607568"/>
              <a:gd name="connsiteY9" fmla="*/ 263287 h 491771"/>
              <a:gd name="connsiteX10" fmla="*/ 357681 w 607568"/>
              <a:gd name="connsiteY10" fmla="*/ 250965 h 491771"/>
              <a:gd name="connsiteX11" fmla="*/ 355420 w 607568"/>
              <a:gd name="connsiteY11" fmla="*/ 250307 h 491771"/>
              <a:gd name="connsiteX12" fmla="*/ 258879 w 607568"/>
              <a:gd name="connsiteY12" fmla="*/ 250307 h 491771"/>
              <a:gd name="connsiteX13" fmla="*/ 256712 w 607568"/>
              <a:gd name="connsiteY13" fmla="*/ 250965 h 491771"/>
              <a:gd name="connsiteX14" fmla="*/ 237969 w 607568"/>
              <a:gd name="connsiteY14" fmla="*/ 263287 h 491771"/>
              <a:gd name="connsiteX15" fmla="*/ 230717 w 607568"/>
              <a:gd name="connsiteY15" fmla="*/ 279467 h 491771"/>
              <a:gd name="connsiteX16" fmla="*/ 239100 w 607568"/>
              <a:gd name="connsiteY16" fmla="*/ 336282 h 491771"/>
              <a:gd name="connsiteX17" fmla="*/ 241266 w 607568"/>
              <a:gd name="connsiteY17" fmla="*/ 338916 h 491771"/>
              <a:gd name="connsiteX18" fmla="*/ 242396 w 607568"/>
              <a:gd name="connsiteY18" fmla="*/ 339104 h 491771"/>
              <a:gd name="connsiteX19" fmla="*/ 244657 w 607568"/>
              <a:gd name="connsiteY19" fmla="*/ 338257 h 491771"/>
              <a:gd name="connsiteX20" fmla="*/ 292880 w 607568"/>
              <a:gd name="connsiteY20" fmla="*/ 295364 h 491771"/>
              <a:gd name="connsiteX21" fmla="*/ 293351 w 607568"/>
              <a:gd name="connsiteY21" fmla="*/ 289814 h 491771"/>
              <a:gd name="connsiteX22" fmla="*/ 261987 w 607568"/>
              <a:gd name="connsiteY22" fmla="*/ 251812 h 491771"/>
              <a:gd name="connsiteX23" fmla="*/ 258879 w 607568"/>
              <a:gd name="connsiteY23" fmla="*/ 250307 h 491771"/>
              <a:gd name="connsiteX24" fmla="*/ 500465 w 607568"/>
              <a:gd name="connsiteY24" fmla="*/ 66049 h 491771"/>
              <a:gd name="connsiteX25" fmla="*/ 565743 w 607568"/>
              <a:gd name="connsiteY25" fmla="*/ 130673 h 491771"/>
              <a:gd name="connsiteX26" fmla="*/ 566120 w 607568"/>
              <a:gd name="connsiteY26" fmla="*/ 130673 h 491771"/>
              <a:gd name="connsiteX27" fmla="*/ 580250 w 607568"/>
              <a:gd name="connsiteY27" fmla="*/ 160962 h 491771"/>
              <a:gd name="connsiteX28" fmla="*/ 560939 w 607568"/>
              <a:gd name="connsiteY28" fmla="*/ 182503 h 491771"/>
              <a:gd name="connsiteX29" fmla="*/ 531927 w 607568"/>
              <a:gd name="connsiteY29" fmla="*/ 223799 h 491771"/>
              <a:gd name="connsiteX30" fmla="*/ 528253 w 607568"/>
              <a:gd name="connsiteY30" fmla="*/ 234240 h 491771"/>
              <a:gd name="connsiteX31" fmla="*/ 530797 w 607568"/>
              <a:gd name="connsiteY31" fmla="*/ 246281 h 491771"/>
              <a:gd name="connsiteX32" fmla="*/ 545868 w 607568"/>
              <a:gd name="connsiteY32" fmla="*/ 261143 h 491771"/>
              <a:gd name="connsiteX33" fmla="*/ 558961 w 607568"/>
              <a:gd name="connsiteY33" fmla="*/ 263777 h 491771"/>
              <a:gd name="connsiteX34" fmla="*/ 597299 w 607568"/>
              <a:gd name="connsiteY34" fmla="*/ 301968 h 491771"/>
              <a:gd name="connsiteX35" fmla="*/ 607002 w 607568"/>
              <a:gd name="connsiteY35" fmla="*/ 350788 h 491771"/>
              <a:gd name="connsiteX36" fmla="*/ 601256 w 607568"/>
              <a:gd name="connsiteY36" fmla="*/ 373835 h 491771"/>
              <a:gd name="connsiteX37" fmla="*/ 579685 w 607568"/>
              <a:gd name="connsiteY37" fmla="*/ 384088 h 491771"/>
              <a:gd name="connsiteX38" fmla="*/ 490386 w 607568"/>
              <a:gd name="connsiteY38" fmla="*/ 384088 h 491771"/>
              <a:gd name="connsiteX39" fmla="*/ 467685 w 607568"/>
              <a:gd name="connsiteY39" fmla="*/ 310058 h 491771"/>
              <a:gd name="connsiteX40" fmla="*/ 431702 w 607568"/>
              <a:gd name="connsiteY40" fmla="*/ 267445 h 491771"/>
              <a:gd name="connsiteX41" fmla="*/ 441969 w 607568"/>
              <a:gd name="connsiteY41" fmla="*/ 263777 h 491771"/>
              <a:gd name="connsiteX42" fmla="*/ 455157 w 607568"/>
              <a:gd name="connsiteY42" fmla="*/ 261237 h 491771"/>
              <a:gd name="connsiteX43" fmla="*/ 470228 w 607568"/>
              <a:gd name="connsiteY43" fmla="*/ 246281 h 491771"/>
              <a:gd name="connsiteX44" fmla="*/ 472677 w 607568"/>
              <a:gd name="connsiteY44" fmla="*/ 234240 h 491771"/>
              <a:gd name="connsiteX45" fmla="*/ 469098 w 607568"/>
              <a:gd name="connsiteY45" fmla="*/ 223893 h 491771"/>
              <a:gd name="connsiteX46" fmla="*/ 439991 w 607568"/>
              <a:gd name="connsiteY46" fmla="*/ 182503 h 491771"/>
              <a:gd name="connsiteX47" fmla="*/ 426144 w 607568"/>
              <a:gd name="connsiteY47" fmla="*/ 172720 h 491771"/>
              <a:gd name="connsiteX48" fmla="*/ 441404 w 607568"/>
              <a:gd name="connsiteY48" fmla="*/ 143278 h 491771"/>
              <a:gd name="connsiteX49" fmla="*/ 439708 w 607568"/>
              <a:gd name="connsiteY49" fmla="*/ 107438 h 491771"/>
              <a:gd name="connsiteX50" fmla="*/ 500465 w 607568"/>
              <a:gd name="connsiteY50" fmla="*/ 66049 h 491771"/>
              <a:gd name="connsiteX51" fmla="*/ 107100 w 607568"/>
              <a:gd name="connsiteY51" fmla="*/ 66049 h 491771"/>
              <a:gd name="connsiteX52" fmla="*/ 171341 w 607568"/>
              <a:gd name="connsiteY52" fmla="*/ 123618 h 491771"/>
              <a:gd name="connsiteX53" fmla="*/ 172849 w 607568"/>
              <a:gd name="connsiteY53" fmla="*/ 143278 h 491771"/>
              <a:gd name="connsiteX54" fmla="*/ 184246 w 607568"/>
              <a:gd name="connsiteY54" fmla="*/ 168205 h 491771"/>
              <a:gd name="connsiteX55" fmla="*/ 167574 w 607568"/>
              <a:gd name="connsiteY55" fmla="*/ 182503 h 491771"/>
              <a:gd name="connsiteX56" fmla="*/ 138468 w 607568"/>
              <a:gd name="connsiteY56" fmla="*/ 223799 h 491771"/>
              <a:gd name="connsiteX57" fmla="*/ 134794 w 607568"/>
              <a:gd name="connsiteY57" fmla="*/ 234240 h 491771"/>
              <a:gd name="connsiteX58" fmla="*/ 137337 w 607568"/>
              <a:gd name="connsiteY58" fmla="*/ 246281 h 491771"/>
              <a:gd name="connsiteX59" fmla="*/ 152408 w 607568"/>
              <a:gd name="connsiteY59" fmla="*/ 261143 h 491771"/>
              <a:gd name="connsiteX60" fmla="*/ 165596 w 607568"/>
              <a:gd name="connsiteY60" fmla="*/ 263777 h 491771"/>
              <a:gd name="connsiteX61" fmla="*/ 179442 w 607568"/>
              <a:gd name="connsiteY61" fmla="*/ 268856 h 491771"/>
              <a:gd name="connsiteX62" fmla="*/ 146662 w 607568"/>
              <a:gd name="connsiteY62" fmla="*/ 310058 h 491771"/>
              <a:gd name="connsiteX63" fmla="*/ 123867 w 607568"/>
              <a:gd name="connsiteY63" fmla="*/ 384088 h 491771"/>
              <a:gd name="connsiteX64" fmla="*/ 27883 w 607568"/>
              <a:gd name="connsiteY64" fmla="*/ 384088 h 491771"/>
              <a:gd name="connsiteX65" fmla="*/ 6312 w 607568"/>
              <a:gd name="connsiteY65" fmla="*/ 373835 h 491771"/>
              <a:gd name="connsiteX66" fmla="*/ 566 w 607568"/>
              <a:gd name="connsiteY66" fmla="*/ 350788 h 491771"/>
              <a:gd name="connsiteX67" fmla="*/ 10268 w 607568"/>
              <a:gd name="connsiteY67" fmla="*/ 301968 h 491771"/>
              <a:gd name="connsiteX68" fmla="*/ 48606 w 607568"/>
              <a:gd name="connsiteY68" fmla="*/ 263777 h 491771"/>
              <a:gd name="connsiteX69" fmla="*/ 61699 w 607568"/>
              <a:gd name="connsiteY69" fmla="*/ 261237 h 491771"/>
              <a:gd name="connsiteX70" fmla="*/ 76770 w 607568"/>
              <a:gd name="connsiteY70" fmla="*/ 246281 h 491771"/>
              <a:gd name="connsiteX71" fmla="*/ 79313 w 607568"/>
              <a:gd name="connsiteY71" fmla="*/ 234240 h 491771"/>
              <a:gd name="connsiteX72" fmla="*/ 75639 w 607568"/>
              <a:gd name="connsiteY72" fmla="*/ 223893 h 491771"/>
              <a:gd name="connsiteX73" fmla="*/ 46628 w 607568"/>
              <a:gd name="connsiteY73" fmla="*/ 182503 h 491771"/>
              <a:gd name="connsiteX74" fmla="*/ 27318 w 607568"/>
              <a:gd name="connsiteY74" fmla="*/ 160962 h 491771"/>
              <a:gd name="connsiteX75" fmla="*/ 41447 w 607568"/>
              <a:gd name="connsiteY75" fmla="*/ 130673 h 491771"/>
              <a:gd name="connsiteX76" fmla="*/ 41824 w 607568"/>
              <a:gd name="connsiteY76" fmla="*/ 130673 h 491771"/>
              <a:gd name="connsiteX77" fmla="*/ 107100 w 607568"/>
              <a:gd name="connsiteY77" fmla="*/ 66049 h 491771"/>
              <a:gd name="connsiteX78" fmla="*/ 298626 w 607568"/>
              <a:gd name="connsiteY78" fmla="*/ 0 h 491771"/>
              <a:gd name="connsiteX79" fmla="*/ 315956 w 607568"/>
              <a:gd name="connsiteY79" fmla="*/ 0 h 491771"/>
              <a:gd name="connsiteX80" fmla="*/ 401854 w 607568"/>
              <a:gd name="connsiteY80" fmla="*/ 85787 h 491771"/>
              <a:gd name="connsiteX81" fmla="*/ 401854 w 607568"/>
              <a:gd name="connsiteY81" fmla="*/ 95476 h 491771"/>
              <a:gd name="connsiteX82" fmla="*/ 421633 w 607568"/>
              <a:gd name="connsiteY82" fmla="*/ 138840 h 491771"/>
              <a:gd name="connsiteX83" fmla="*/ 417960 w 607568"/>
              <a:gd name="connsiteY83" fmla="*/ 149281 h 491771"/>
              <a:gd name="connsiteX84" fmla="*/ 417112 w 607568"/>
              <a:gd name="connsiteY84" fmla="*/ 151068 h 491771"/>
              <a:gd name="connsiteX85" fmla="*/ 411273 w 607568"/>
              <a:gd name="connsiteY85" fmla="*/ 159534 h 491771"/>
              <a:gd name="connsiteX86" fmla="*/ 410896 w 607568"/>
              <a:gd name="connsiteY86" fmla="*/ 159910 h 491771"/>
              <a:gd name="connsiteX87" fmla="*/ 394037 w 607568"/>
              <a:gd name="connsiteY87" fmla="*/ 169787 h 491771"/>
              <a:gd name="connsiteX88" fmla="*/ 384900 w 607568"/>
              <a:gd name="connsiteY88" fmla="*/ 189541 h 491771"/>
              <a:gd name="connsiteX89" fmla="*/ 384712 w 607568"/>
              <a:gd name="connsiteY89" fmla="*/ 189823 h 491771"/>
              <a:gd name="connsiteX90" fmla="*/ 373316 w 607568"/>
              <a:gd name="connsiteY90" fmla="*/ 207131 h 491771"/>
              <a:gd name="connsiteX91" fmla="*/ 372750 w 607568"/>
              <a:gd name="connsiteY91" fmla="*/ 207789 h 491771"/>
              <a:gd name="connsiteX92" fmla="*/ 359847 w 607568"/>
              <a:gd name="connsiteY92" fmla="*/ 222275 h 491771"/>
              <a:gd name="connsiteX93" fmla="*/ 359188 w 607568"/>
              <a:gd name="connsiteY93" fmla="*/ 222934 h 491771"/>
              <a:gd name="connsiteX94" fmla="*/ 345154 w 607568"/>
              <a:gd name="connsiteY94" fmla="*/ 234598 h 491771"/>
              <a:gd name="connsiteX95" fmla="*/ 345625 w 607568"/>
              <a:gd name="connsiteY95" fmla="*/ 236855 h 491771"/>
              <a:gd name="connsiteX96" fmla="*/ 348639 w 607568"/>
              <a:gd name="connsiteY96" fmla="*/ 235538 h 491771"/>
              <a:gd name="connsiteX97" fmla="*/ 355514 w 607568"/>
              <a:gd name="connsiteY97" fmla="*/ 234033 h 491771"/>
              <a:gd name="connsiteX98" fmla="*/ 366628 w 607568"/>
              <a:gd name="connsiteY98" fmla="*/ 237326 h 491771"/>
              <a:gd name="connsiteX99" fmla="*/ 385371 w 607568"/>
              <a:gd name="connsiteY99" fmla="*/ 249648 h 491771"/>
              <a:gd name="connsiteX100" fmla="*/ 399876 w 607568"/>
              <a:gd name="connsiteY100" fmla="*/ 279373 h 491771"/>
              <a:gd name="connsiteX101" fmla="*/ 430016 w 607568"/>
              <a:gd name="connsiteY101" fmla="*/ 289814 h 491771"/>
              <a:gd name="connsiteX102" fmla="*/ 448382 w 607568"/>
              <a:gd name="connsiteY102" fmla="*/ 316058 h 491771"/>
              <a:gd name="connsiteX103" fmla="*/ 481630 w 607568"/>
              <a:gd name="connsiteY103" fmla="*/ 424515 h 491771"/>
              <a:gd name="connsiteX104" fmla="*/ 483891 w 607568"/>
              <a:gd name="connsiteY104" fmla="*/ 436461 h 491771"/>
              <a:gd name="connsiteX105" fmla="*/ 473718 w 607568"/>
              <a:gd name="connsiteY105" fmla="*/ 470700 h 491771"/>
              <a:gd name="connsiteX106" fmla="*/ 443956 w 607568"/>
              <a:gd name="connsiteY106" fmla="*/ 490360 h 491771"/>
              <a:gd name="connsiteX107" fmla="*/ 431805 w 607568"/>
              <a:gd name="connsiteY107" fmla="*/ 491771 h 491771"/>
              <a:gd name="connsiteX108" fmla="*/ 325375 w 607568"/>
              <a:gd name="connsiteY108" fmla="*/ 491771 h 491771"/>
              <a:gd name="connsiteX109" fmla="*/ 337430 w 607568"/>
              <a:gd name="connsiteY109" fmla="*/ 415296 h 491771"/>
              <a:gd name="connsiteX110" fmla="*/ 334605 w 607568"/>
              <a:gd name="connsiteY110" fmla="*/ 389052 h 491771"/>
              <a:gd name="connsiteX111" fmla="*/ 323962 w 607568"/>
              <a:gd name="connsiteY111" fmla="*/ 360927 h 491771"/>
              <a:gd name="connsiteX112" fmla="*/ 337430 w 607568"/>
              <a:gd name="connsiteY112" fmla="*/ 347476 h 491771"/>
              <a:gd name="connsiteX113" fmla="*/ 307196 w 607568"/>
              <a:gd name="connsiteY113" fmla="*/ 317281 h 491771"/>
              <a:gd name="connsiteX114" fmla="*/ 276868 w 607568"/>
              <a:gd name="connsiteY114" fmla="*/ 347476 h 491771"/>
              <a:gd name="connsiteX115" fmla="*/ 290337 w 607568"/>
              <a:gd name="connsiteY115" fmla="*/ 360927 h 491771"/>
              <a:gd name="connsiteX116" fmla="*/ 279694 w 607568"/>
              <a:gd name="connsiteY116" fmla="*/ 389052 h 491771"/>
              <a:gd name="connsiteX117" fmla="*/ 276963 w 607568"/>
              <a:gd name="connsiteY117" fmla="*/ 415296 h 491771"/>
              <a:gd name="connsiteX118" fmla="*/ 288736 w 607568"/>
              <a:gd name="connsiteY118" fmla="*/ 491771 h 491771"/>
              <a:gd name="connsiteX119" fmla="*/ 182493 w 607568"/>
              <a:gd name="connsiteY119" fmla="*/ 491771 h 491771"/>
              <a:gd name="connsiteX120" fmla="*/ 170437 w 607568"/>
              <a:gd name="connsiteY120" fmla="*/ 490360 h 491771"/>
              <a:gd name="connsiteX121" fmla="*/ 140675 w 607568"/>
              <a:gd name="connsiteY121" fmla="*/ 470700 h 491771"/>
              <a:gd name="connsiteX122" fmla="*/ 132669 w 607568"/>
              <a:gd name="connsiteY122" fmla="*/ 424515 h 491771"/>
              <a:gd name="connsiteX123" fmla="*/ 166011 w 607568"/>
              <a:gd name="connsiteY123" fmla="*/ 316058 h 491771"/>
              <a:gd name="connsiteX124" fmla="*/ 184377 w 607568"/>
              <a:gd name="connsiteY124" fmla="*/ 289814 h 491771"/>
              <a:gd name="connsiteX125" fmla="*/ 214517 w 607568"/>
              <a:gd name="connsiteY125" fmla="*/ 279373 h 491771"/>
              <a:gd name="connsiteX126" fmla="*/ 214517 w 607568"/>
              <a:gd name="connsiteY126" fmla="*/ 279279 h 491771"/>
              <a:gd name="connsiteX127" fmla="*/ 229022 w 607568"/>
              <a:gd name="connsiteY127" fmla="*/ 249648 h 491771"/>
              <a:gd name="connsiteX128" fmla="*/ 247765 w 607568"/>
              <a:gd name="connsiteY128" fmla="*/ 237326 h 491771"/>
              <a:gd name="connsiteX129" fmla="*/ 258879 w 607568"/>
              <a:gd name="connsiteY129" fmla="*/ 234033 h 491771"/>
              <a:gd name="connsiteX130" fmla="*/ 265754 w 607568"/>
              <a:gd name="connsiteY130" fmla="*/ 235538 h 491771"/>
              <a:gd name="connsiteX131" fmla="*/ 268768 w 607568"/>
              <a:gd name="connsiteY131" fmla="*/ 236855 h 491771"/>
              <a:gd name="connsiteX132" fmla="*/ 269239 w 607568"/>
              <a:gd name="connsiteY132" fmla="*/ 234598 h 491771"/>
              <a:gd name="connsiteX133" fmla="*/ 255205 w 607568"/>
              <a:gd name="connsiteY133" fmla="*/ 222934 h 491771"/>
              <a:gd name="connsiteX134" fmla="*/ 254546 w 607568"/>
              <a:gd name="connsiteY134" fmla="*/ 222275 h 491771"/>
              <a:gd name="connsiteX135" fmla="*/ 241548 w 607568"/>
              <a:gd name="connsiteY135" fmla="*/ 207789 h 491771"/>
              <a:gd name="connsiteX136" fmla="*/ 241077 w 607568"/>
              <a:gd name="connsiteY136" fmla="*/ 207225 h 491771"/>
              <a:gd name="connsiteX137" fmla="*/ 229681 w 607568"/>
              <a:gd name="connsiteY137" fmla="*/ 189823 h 491771"/>
              <a:gd name="connsiteX138" fmla="*/ 229493 w 607568"/>
              <a:gd name="connsiteY138" fmla="*/ 189635 h 491771"/>
              <a:gd name="connsiteX139" fmla="*/ 220356 w 607568"/>
              <a:gd name="connsiteY139" fmla="*/ 169787 h 491771"/>
              <a:gd name="connsiteX140" fmla="*/ 203497 w 607568"/>
              <a:gd name="connsiteY140" fmla="*/ 159910 h 491771"/>
              <a:gd name="connsiteX141" fmla="*/ 203120 w 607568"/>
              <a:gd name="connsiteY141" fmla="*/ 159534 h 491771"/>
              <a:gd name="connsiteX142" fmla="*/ 197281 w 607568"/>
              <a:gd name="connsiteY142" fmla="*/ 151068 h 491771"/>
              <a:gd name="connsiteX143" fmla="*/ 196433 w 607568"/>
              <a:gd name="connsiteY143" fmla="*/ 149281 h 491771"/>
              <a:gd name="connsiteX144" fmla="*/ 192666 w 607568"/>
              <a:gd name="connsiteY144" fmla="*/ 138840 h 491771"/>
              <a:gd name="connsiteX145" fmla="*/ 212727 w 607568"/>
              <a:gd name="connsiteY145" fmla="*/ 95476 h 491771"/>
              <a:gd name="connsiteX146" fmla="*/ 212727 w 607568"/>
              <a:gd name="connsiteY146" fmla="*/ 85787 h 491771"/>
              <a:gd name="connsiteX147" fmla="*/ 298626 w 607568"/>
              <a:gd name="connsiteY147" fmla="*/ 0 h 49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Lst>
            <a:rect l="l" t="t" r="r" b="b"/>
            <a:pathLst>
              <a:path w="607568" h="491771">
                <a:moveTo>
                  <a:pt x="355420" y="250307"/>
                </a:moveTo>
                <a:cubicBezTo>
                  <a:pt x="354290" y="250307"/>
                  <a:pt x="353160" y="250871"/>
                  <a:pt x="352312" y="251812"/>
                </a:cubicBezTo>
                <a:lnTo>
                  <a:pt x="321042" y="289814"/>
                </a:lnTo>
                <a:cubicBezTo>
                  <a:pt x="319723" y="291507"/>
                  <a:pt x="319912" y="293953"/>
                  <a:pt x="321513" y="295364"/>
                </a:cubicBezTo>
                <a:lnTo>
                  <a:pt x="369736" y="338257"/>
                </a:lnTo>
                <a:cubicBezTo>
                  <a:pt x="370396" y="338822"/>
                  <a:pt x="371149" y="339104"/>
                  <a:pt x="371997" y="339104"/>
                </a:cubicBezTo>
                <a:cubicBezTo>
                  <a:pt x="372374" y="339104"/>
                  <a:pt x="372750" y="339010"/>
                  <a:pt x="373127" y="338916"/>
                </a:cubicBezTo>
                <a:cubicBezTo>
                  <a:pt x="374257" y="338539"/>
                  <a:pt x="375105" y="337505"/>
                  <a:pt x="375293" y="336282"/>
                </a:cubicBezTo>
                <a:lnTo>
                  <a:pt x="383676" y="279467"/>
                </a:lnTo>
                <a:cubicBezTo>
                  <a:pt x="384618" y="273164"/>
                  <a:pt x="381792" y="266768"/>
                  <a:pt x="376424" y="263287"/>
                </a:cubicBezTo>
                <a:lnTo>
                  <a:pt x="357681" y="250965"/>
                </a:lnTo>
                <a:cubicBezTo>
                  <a:pt x="357021" y="250495"/>
                  <a:pt x="356174" y="250307"/>
                  <a:pt x="355420" y="250307"/>
                </a:cubicBezTo>
                <a:close/>
                <a:moveTo>
                  <a:pt x="258879" y="250307"/>
                </a:moveTo>
                <a:cubicBezTo>
                  <a:pt x="258125" y="250307"/>
                  <a:pt x="257372" y="250495"/>
                  <a:pt x="256712" y="250965"/>
                </a:cubicBezTo>
                <a:lnTo>
                  <a:pt x="237969" y="263287"/>
                </a:lnTo>
                <a:cubicBezTo>
                  <a:pt x="232601" y="266768"/>
                  <a:pt x="229775" y="273164"/>
                  <a:pt x="230717" y="279467"/>
                </a:cubicBezTo>
                <a:lnTo>
                  <a:pt x="239100" y="336282"/>
                </a:lnTo>
                <a:cubicBezTo>
                  <a:pt x="239288" y="337505"/>
                  <a:pt x="240136" y="338539"/>
                  <a:pt x="241266" y="338916"/>
                </a:cubicBezTo>
                <a:cubicBezTo>
                  <a:pt x="241643" y="339010"/>
                  <a:pt x="242019" y="339104"/>
                  <a:pt x="242396" y="339104"/>
                </a:cubicBezTo>
                <a:cubicBezTo>
                  <a:pt x="243244" y="339104"/>
                  <a:pt x="243997" y="338822"/>
                  <a:pt x="244657" y="338257"/>
                </a:cubicBezTo>
                <a:lnTo>
                  <a:pt x="292880" y="295364"/>
                </a:lnTo>
                <a:cubicBezTo>
                  <a:pt x="294481" y="293953"/>
                  <a:pt x="294670" y="291507"/>
                  <a:pt x="293351" y="289814"/>
                </a:cubicBezTo>
                <a:lnTo>
                  <a:pt x="261987" y="251812"/>
                </a:lnTo>
                <a:cubicBezTo>
                  <a:pt x="261233" y="250871"/>
                  <a:pt x="260103" y="250307"/>
                  <a:pt x="258879" y="250307"/>
                </a:cubicBezTo>
                <a:close/>
                <a:moveTo>
                  <a:pt x="500465" y="66049"/>
                </a:moveTo>
                <a:cubicBezTo>
                  <a:pt x="548129" y="66049"/>
                  <a:pt x="562447" y="93516"/>
                  <a:pt x="565743" y="130673"/>
                </a:cubicBezTo>
                <a:cubicBezTo>
                  <a:pt x="565932" y="130673"/>
                  <a:pt x="566026" y="130673"/>
                  <a:pt x="566120" y="130673"/>
                </a:cubicBezTo>
                <a:cubicBezTo>
                  <a:pt x="577141" y="133118"/>
                  <a:pt x="583358" y="146664"/>
                  <a:pt x="580250" y="160962"/>
                </a:cubicBezTo>
                <a:cubicBezTo>
                  <a:pt x="577706" y="172532"/>
                  <a:pt x="569700" y="180904"/>
                  <a:pt x="560939" y="182503"/>
                </a:cubicBezTo>
                <a:cubicBezTo>
                  <a:pt x="554628" y="199529"/>
                  <a:pt x="543796" y="214016"/>
                  <a:pt x="531927" y="223799"/>
                </a:cubicBezTo>
                <a:cubicBezTo>
                  <a:pt x="528913" y="226338"/>
                  <a:pt x="527500" y="230383"/>
                  <a:pt x="528253" y="234240"/>
                </a:cubicBezTo>
                <a:lnTo>
                  <a:pt x="530797" y="246281"/>
                </a:lnTo>
                <a:cubicBezTo>
                  <a:pt x="532304" y="253806"/>
                  <a:pt x="538238" y="259732"/>
                  <a:pt x="545868" y="261143"/>
                </a:cubicBezTo>
                <a:lnTo>
                  <a:pt x="558961" y="263777"/>
                </a:lnTo>
                <a:cubicBezTo>
                  <a:pt x="578366" y="267634"/>
                  <a:pt x="593437" y="282684"/>
                  <a:pt x="597299" y="301968"/>
                </a:cubicBezTo>
                <a:lnTo>
                  <a:pt x="607002" y="350788"/>
                </a:lnTo>
                <a:cubicBezTo>
                  <a:pt x="608697" y="358972"/>
                  <a:pt x="606531" y="367438"/>
                  <a:pt x="601256" y="373835"/>
                </a:cubicBezTo>
                <a:cubicBezTo>
                  <a:pt x="595981" y="380325"/>
                  <a:pt x="588068" y="384088"/>
                  <a:pt x="579685" y="384088"/>
                </a:cubicBezTo>
                <a:lnTo>
                  <a:pt x="490386" y="384088"/>
                </a:lnTo>
                <a:lnTo>
                  <a:pt x="467685" y="310058"/>
                </a:lnTo>
                <a:cubicBezTo>
                  <a:pt x="461845" y="291150"/>
                  <a:pt x="448563" y="276194"/>
                  <a:pt x="431702" y="267445"/>
                </a:cubicBezTo>
                <a:cubicBezTo>
                  <a:pt x="434999" y="265940"/>
                  <a:pt x="438295" y="264529"/>
                  <a:pt x="441969" y="263777"/>
                </a:cubicBezTo>
                <a:lnTo>
                  <a:pt x="455157" y="261237"/>
                </a:lnTo>
                <a:cubicBezTo>
                  <a:pt x="462692" y="259732"/>
                  <a:pt x="468627" y="253806"/>
                  <a:pt x="470228" y="246281"/>
                </a:cubicBezTo>
                <a:lnTo>
                  <a:pt x="472677" y="234240"/>
                </a:lnTo>
                <a:cubicBezTo>
                  <a:pt x="473525" y="230383"/>
                  <a:pt x="472112" y="226338"/>
                  <a:pt x="469098" y="223893"/>
                </a:cubicBezTo>
                <a:cubicBezTo>
                  <a:pt x="457229" y="214016"/>
                  <a:pt x="446302" y="199529"/>
                  <a:pt x="439991" y="182503"/>
                </a:cubicBezTo>
                <a:cubicBezTo>
                  <a:pt x="434716" y="181563"/>
                  <a:pt x="429818" y="177894"/>
                  <a:pt x="426144" y="172720"/>
                </a:cubicBezTo>
                <a:cubicBezTo>
                  <a:pt x="433303" y="164725"/>
                  <a:pt x="438861" y="154754"/>
                  <a:pt x="441404" y="143278"/>
                </a:cubicBezTo>
                <a:cubicBezTo>
                  <a:pt x="444324" y="130485"/>
                  <a:pt x="443476" y="118068"/>
                  <a:pt x="439708" y="107438"/>
                </a:cubicBezTo>
                <a:cubicBezTo>
                  <a:pt x="447244" y="82699"/>
                  <a:pt x="464200" y="66049"/>
                  <a:pt x="500465" y="66049"/>
                </a:cubicBezTo>
                <a:close/>
                <a:moveTo>
                  <a:pt x="107100" y="66049"/>
                </a:moveTo>
                <a:cubicBezTo>
                  <a:pt x="151561" y="66049"/>
                  <a:pt x="166820" y="90130"/>
                  <a:pt x="171341" y="123618"/>
                </a:cubicBezTo>
                <a:cubicBezTo>
                  <a:pt x="170965" y="129920"/>
                  <a:pt x="171436" y="136505"/>
                  <a:pt x="172849" y="143278"/>
                </a:cubicBezTo>
                <a:cubicBezTo>
                  <a:pt x="174921" y="152590"/>
                  <a:pt x="178971" y="161056"/>
                  <a:pt x="184246" y="168205"/>
                </a:cubicBezTo>
                <a:cubicBezTo>
                  <a:pt x="180573" y="175919"/>
                  <a:pt x="174356" y="181281"/>
                  <a:pt x="167574" y="182503"/>
                </a:cubicBezTo>
                <a:cubicBezTo>
                  <a:pt x="161263" y="199529"/>
                  <a:pt x="150336" y="214016"/>
                  <a:pt x="138468" y="223799"/>
                </a:cubicBezTo>
                <a:cubicBezTo>
                  <a:pt x="135453" y="226338"/>
                  <a:pt x="134040" y="230383"/>
                  <a:pt x="134794" y="234240"/>
                </a:cubicBezTo>
                <a:lnTo>
                  <a:pt x="137337" y="246281"/>
                </a:lnTo>
                <a:cubicBezTo>
                  <a:pt x="138939" y="253806"/>
                  <a:pt x="144873" y="259732"/>
                  <a:pt x="152408" y="261143"/>
                </a:cubicBezTo>
                <a:lnTo>
                  <a:pt x="165596" y="263777"/>
                </a:lnTo>
                <a:cubicBezTo>
                  <a:pt x="170494" y="264812"/>
                  <a:pt x="175203" y="266505"/>
                  <a:pt x="179442" y="268856"/>
                </a:cubicBezTo>
                <a:cubicBezTo>
                  <a:pt x="164088" y="277793"/>
                  <a:pt x="152126" y="292279"/>
                  <a:pt x="146662" y="310058"/>
                </a:cubicBezTo>
                <a:lnTo>
                  <a:pt x="123867" y="384088"/>
                </a:lnTo>
                <a:lnTo>
                  <a:pt x="27883" y="384088"/>
                </a:lnTo>
                <a:cubicBezTo>
                  <a:pt x="19499" y="384088"/>
                  <a:pt x="11587" y="380325"/>
                  <a:pt x="6312" y="373835"/>
                </a:cubicBezTo>
                <a:cubicBezTo>
                  <a:pt x="1037" y="367438"/>
                  <a:pt x="-1129" y="358972"/>
                  <a:pt x="566" y="350788"/>
                </a:cubicBezTo>
                <a:lnTo>
                  <a:pt x="10268" y="301968"/>
                </a:lnTo>
                <a:cubicBezTo>
                  <a:pt x="14130" y="282684"/>
                  <a:pt x="29202" y="267634"/>
                  <a:pt x="48606" y="263777"/>
                </a:cubicBezTo>
                <a:lnTo>
                  <a:pt x="61699" y="261237"/>
                </a:lnTo>
                <a:cubicBezTo>
                  <a:pt x="69328" y="259732"/>
                  <a:pt x="75263" y="253806"/>
                  <a:pt x="76770" y="246281"/>
                </a:cubicBezTo>
                <a:lnTo>
                  <a:pt x="79313" y="234240"/>
                </a:lnTo>
                <a:cubicBezTo>
                  <a:pt x="80067" y="230383"/>
                  <a:pt x="78654" y="226338"/>
                  <a:pt x="75639" y="223893"/>
                </a:cubicBezTo>
                <a:cubicBezTo>
                  <a:pt x="63771" y="214016"/>
                  <a:pt x="52939" y="199623"/>
                  <a:pt x="46628" y="182503"/>
                </a:cubicBezTo>
                <a:cubicBezTo>
                  <a:pt x="37867" y="180904"/>
                  <a:pt x="29861" y="172532"/>
                  <a:pt x="27318" y="160962"/>
                </a:cubicBezTo>
                <a:cubicBezTo>
                  <a:pt x="24115" y="146664"/>
                  <a:pt x="30426" y="133118"/>
                  <a:pt x="41447" y="130673"/>
                </a:cubicBezTo>
                <a:cubicBezTo>
                  <a:pt x="41541" y="130673"/>
                  <a:pt x="41729" y="130673"/>
                  <a:pt x="41824" y="130673"/>
                </a:cubicBezTo>
                <a:cubicBezTo>
                  <a:pt x="45403" y="93516"/>
                  <a:pt x="60192" y="66049"/>
                  <a:pt x="107100" y="66049"/>
                </a:cubicBezTo>
                <a:close/>
                <a:moveTo>
                  <a:pt x="298626" y="0"/>
                </a:moveTo>
                <a:lnTo>
                  <a:pt x="315956" y="0"/>
                </a:lnTo>
                <a:cubicBezTo>
                  <a:pt x="363426" y="0"/>
                  <a:pt x="401854" y="38378"/>
                  <a:pt x="401854" y="85787"/>
                </a:cubicBezTo>
                <a:lnTo>
                  <a:pt x="401854" y="95476"/>
                </a:lnTo>
                <a:cubicBezTo>
                  <a:pt x="417301" y="99238"/>
                  <a:pt x="426154" y="118522"/>
                  <a:pt x="421633" y="138840"/>
                </a:cubicBezTo>
                <a:cubicBezTo>
                  <a:pt x="420880" y="142602"/>
                  <a:pt x="419467" y="146083"/>
                  <a:pt x="417960" y="149281"/>
                </a:cubicBezTo>
                <a:cubicBezTo>
                  <a:pt x="417677" y="149939"/>
                  <a:pt x="417395" y="150504"/>
                  <a:pt x="417112" y="151068"/>
                </a:cubicBezTo>
                <a:cubicBezTo>
                  <a:pt x="415417" y="154172"/>
                  <a:pt x="413533" y="157088"/>
                  <a:pt x="411273" y="159534"/>
                </a:cubicBezTo>
                <a:cubicBezTo>
                  <a:pt x="411179" y="159628"/>
                  <a:pt x="410990" y="159816"/>
                  <a:pt x="410896" y="159910"/>
                </a:cubicBezTo>
                <a:cubicBezTo>
                  <a:pt x="406092" y="165084"/>
                  <a:pt x="400159" y="168658"/>
                  <a:pt x="394037" y="169787"/>
                </a:cubicBezTo>
                <a:cubicBezTo>
                  <a:pt x="391494" y="176654"/>
                  <a:pt x="388385" y="183332"/>
                  <a:pt x="384900" y="189541"/>
                </a:cubicBezTo>
                <a:cubicBezTo>
                  <a:pt x="384806" y="189635"/>
                  <a:pt x="384806" y="189729"/>
                  <a:pt x="384712" y="189823"/>
                </a:cubicBezTo>
                <a:cubicBezTo>
                  <a:pt x="381227" y="196031"/>
                  <a:pt x="377460" y="201769"/>
                  <a:pt x="373316" y="207131"/>
                </a:cubicBezTo>
                <a:cubicBezTo>
                  <a:pt x="373127" y="207413"/>
                  <a:pt x="372939" y="207601"/>
                  <a:pt x="372750" y="207789"/>
                </a:cubicBezTo>
                <a:cubicBezTo>
                  <a:pt x="368700" y="213057"/>
                  <a:pt x="364368" y="217948"/>
                  <a:pt x="359847" y="222275"/>
                </a:cubicBezTo>
                <a:cubicBezTo>
                  <a:pt x="359658" y="222463"/>
                  <a:pt x="359376" y="222651"/>
                  <a:pt x="359188" y="222934"/>
                </a:cubicBezTo>
                <a:cubicBezTo>
                  <a:pt x="354667" y="227261"/>
                  <a:pt x="349957" y="231211"/>
                  <a:pt x="345154" y="234598"/>
                </a:cubicBezTo>
                <a:lnTo>
                  <a:pt x="345625" y="236855"/>
                </a:lnTo>
                <a:cubicBezTo>
                  <a:pt x="346567" y="236385"/>
                  <a:pt x="347603" y="235915"/>
                  <a:pt x="348639" y="235538"/>
                </a:cubicBezTo>
                <a:cubicBezTo>
                  <a:pt x="350899" y="234786"/>
                  <a:pt x="353065" y="234033"/>
                  <a:pt x="355514" y="234033"/>
                </a:cubicBezTo>
                <a:cubicBezTo>
                  <a:pt x="359470" y="234033"/>
                  <a:pt x="363238" y="235162"/>
                  <a:pt x="366628" y="237326"/>
                </a:cubicBezTo>
                <a:cubicBezTo>
                  <a:pt x="366628" y="237326"/>
                  <a:pt x="380756" y="246450"/>
                  <a:pt x="385371" y="249648"/>
                </a:cubicBezTo>
                <a:cubicBezTo>
                  <a:pt x="401854" y="261030"/>
                  <a:pt x="399876" y="279373"/>
                  <a:pt x="399876" y="279373"/>
                </a:cubicBezTo>
                <a:cubicBezTo>
                  <a:pt x="410990" y="279655"/>
                  <a:pt x="421822" y="283041"/>
                  <a:pt x="430016" y="289814"/>
                </a:cubicBezTo>
                <a:cubicBezTo>
                  <a:pt x="445180" y="302324"/>
                  <a:pt x="447535" y="313330"/>
                  <a:pt x="448382" y="316058"/>
                </a:cubicBezTo>
                <a:lnTo>
                  <a:pt x="481630" y="424515"/>
                </a:lnTo>
                <a:cubicBezTo>
                  <a:pt x="482855" y="428371"/>
                  <a:pt x="483608" y="432416"/>
                  <a:pt x="483891" y="436461"/>
                </a:cubicBezTo>
                <a:cubicBezTo>
                  <a:pt x="484644" y="448595"/>
                  <a:pt x="481159" y="460730"/>
                  <a:pt x="473718" y="470700"/>
                </a:cubicBezTo>
                <a:cubicBezTo>
                  <a:pt x="466372" y="480671"/>
                  <a:pt x="455823" y="487538"/>
                  <a:pt x="443956" y="490360"/>
                </a:cubicBezTo>
                <a:cubicBezTo>
                  <a:pt x="440000" y="491301"/>
                  <a:pt x="435950" y="491771"/>
                  <a:pt x="431805" y="491771"/>
                </a:cubicBezTo>
                <a:lnTo>
                  <a:pt x="325375" y="491771"/>
                </a:lnTo>
                <a:lnTo>
                  <a:pt x="337430" y="415296"/>
                </a:lnTo>
                <a:cubicBezTo>
                  <a:pt x="338749" y="406454"/>
                  <a:pt x="337807" y="397424"/>
                  <a:pt x="334605" y="389052"/>
                </a:cubicBezTo>
                <a:lnTo>
                  <a:pt x="323962" y="360927"/>
                </a:lnTo>
                <a:lnTo>
                  <a:pt x="337430" y="347476"/>
                </a:lnTo>
                <a:lnTo>
                  <a:pt x="307196" y="317281"/>
                </a:lnTo>
                <a:lnTo>
                  <a:pt x="276868" y="347476"/>
                </a:lnTo>
                <a:lnTo>
                  <a:pt x="290337" y="360927"/>
                </a:lnTo>
                <a:lnTo>
                  <a:pt x="279694" y="389052"/>
                </a:lnTo>
                <a:cubicBezTo>
                  <a:pt x="276586" y="397424"/>
                  <a:pt x="275644" y="406454"/>
                  <a:pt x="276963" y="415296"/>
                </a:cubicBezTo>
                <a:lnTo>
                  <a:pt x="288736" y="491771"/>
                </a:lnTo>
                <a:lnTo>
                  <a:pt x="182493" y="491771"/>
                </a:lnTo>
                <a:cubicBezTo>
                  <a:pt x="178443" y="491771"/>
                  <a:pt x="174299" y="491301"/>
                  <a:pt x="170437" y="490360"/>
                </a:cubicBezTo>
                <a:cubicBezTo>
                  <a:pt x="158570" y="487538"/>
                  <a:pt x="148021" y="480671"/>
                  <a:pt x="140675" y="470700"/>
                </a:cubicBezTo>
                <a:cubicBezTo>
                  <a:pt x="130785" y="457343"/>
                  <a:pt x="127865" y="440223"/>
                  <a:pt x="132669" y="424515"/>
                </a:cubicBezTo>
                <a:lnTo>
                  <a:pt x="166011" y="316058"/>
                </a:lnTo>
                <a:cubicBezTo>
                  <a:pt x="166858" y="313330"/>
                  <a:pt x="170908" y="300631"/>
                  <a:pt x="184377" y="289814"/>
                </a:cubicBezTo>
                <a:cubicBezTo>
                  <a:pt x="192666" y="283229"/>
                  <a:pt x="203403" y="279655"/>
                  <a:pt x="214517" y="279373"/>
                </a:cubicBezTo>
                <a:lnTo>
                  <a:pt x="214517" y="279279"/>
                </a:lnTo>
                <a:cubicBezTo>
                  <a:pt x="214140" y="273447"/>
                  <a:pt x="211880" y="260654"/>
                  <a:pt x="229022" y="249648"/>
                </a:cubicBezTo>
                <a:cubicBezTo>
                  <a:pt x="233731" y="246638"/>
                  <a:pt x="247765" y="237326"/>
                  <a:pt x="247765" y="237326"/>
                </a:cubicBezTo>
                <a:cubicBezTo>
                  <a:pt x="251061" y="235162"/>
                  <a:pt x="254923" y="234033"/>
                  <a:pt x="258879" y="234033"/>
                </a:cubicBezTo>
                <a:cubicBezTo>
                  <a:pt x="261328" y="234033"/>
                  <a:pt x="263494" y="234786"/>
                  <a:pt x="265754" y="235538"/>
                </a:cubicBezTo>
                <a:cubicBezTo>
                  <a:pt x="266790" y="236009"/>
                  <a:pt x="267826" y="236385"/>
                  <a:pt x="268768" y="236855"/>
                </a:cubicBezTo>
                <a:lnTo>
                  <a:pt x="269239" y="234598"/>
                </a:lnTo>
                <a:cubicBezTo>
                  <a:pt x="264436" y="231211"/>
                  <a:pt x="259726" y="227261"/>
                  <a:pt x="255205" y="222934"/>
                </a:cubicBezTo>
                <a:cubicBezTo>
                  <a:pt x="254923" y="222651"/>
                  <a:pt x="254735" y="222463"/>
                  <a:pt x="254546" y="222275"/>
                </a:cubicBezTo>
                <a:cubicBezTo>
                  <a:pt x="250025" y="217948"/>
                  <a:pt x="245693" y="213057"/>
                  <a:pt x="241548" y="207789"/>
                </a:cubicBezTo>
                <a:cubicBezTo>
                  <a:pt x="241454" y="207601"/>
                  <a:pt x="241266" y="207413"/>
                  <a:pt x="241077" y="207225"/>
                </a:cubicBezTo>
                <a:cubicBezTo>
                  <a:pt x="236933" y="201769"/>
                  <a:pt x="233072" y="196031"/>
                  <a:pt x="229681" y="189823"/>
                </a:cubicBezTo>
                <a:cubicBezTo>
                  <a:pt x="229587" y="189729"/>
                  <a:pt x="229587" y="189635"/>
                  <a:pt x="229493" y="189635"/>
                </a:cubicBezTo>
                <a:cubicBezTo>
                  <a:pt x="226008" y="183332"/>
                  <a:pt x="222899" y="176654"/>
                  <a:pt x="220356" y="169787"/>
                </a:cubicBezTo>
                <a:cubicBezTo>
                  <a:pt x="214140" y="168658"/>
                  <a:pt x="208301" y="165084"/>
                  <a:pt x="203497" y="159910"/>
                </a:cubicBezTo>
                <a:cubicBezTo>
                  <a:pt x="203309" y="159722"/>
                  <a:pt x="203214" y="159628"/>
                  <a:pt x="203120" y="159534"/>
                </a:cubicBezTo>
                <a:cubicBezTo>
                  <a:pt x="200860" y="157088"/>
                  <a:pt x="198976" y="154172"/>
                  <a:pt x="197281" y="151068"/>
                </a:cubicBezTo>
                <a:cubicBezTo>
                  <a:pt x="196998" y="150504"/>
                  <a:pt x="196716" y="149939"/>
                  <a:pt x="196433" y="149281"/>
                </a:cubicBezTo>
                <a:cubicBezTo>
                  <a:pt x="194832" y="146083"/>
                  <a:pt x="193513" y="142602"/>
                  <a:pt x="192666" y="138840"/>
                </a:cubicBezTo>
                <a:cubicBezTo>
                  <a:pt x="188145" y="118428"/>
                  <a:pt x="197092" y="99050"/>
                  <a:pt x="212727" y="95476"/>
                </a:cubicBezTo>
                <a:lnTo>
                  <a:pt x="212727" y="85787"/>
                </a:lnTo>
                <a:cubicBezTo>
                  <a:pt x="212727" y="38378"/>
                  <a:pt x="251155" y="0"/>
                  <a:pt x="298626" y="0"/>
                </a:cubicBezTo>
                <a:close/>
              </a:path>
            </a:pathLst>
          </a:custGeom>
          <a:solidFill>
            <a:schemeClr val="bg1"/>
          </a:solidFill>
          <a:ln>
            <a:noFill/>
          </a:ln>
        </p:spPr>
        <p:txBody>
          <a:bodyPr wrap="square" lIns="91440" tIns="45720" rIns="91440" bIns="45720">
            <a:normAutofit fontScale="62500" lnSpcReduction="20000"/>
          </a:bodyPr>
          <a:lstStyle/>
          <a:p>
            <a:endParaRPr lang="zh-CN" altLang="en-US" sz="2400">
              <a:solidFill>
                <a:schemeClr val="bg1"/>
              </a:solidFill>
              <a:cs typeface="+mn-ea"/>
              <a:sym typeface="+mn-lt"/>
            </a:endParaRPr>
          </a:p>
        </p:txBody>
      </p:sp>
      <p:sp>
        <p:nvSpPr>
          <p:cNvPr id="13" name="îS1iḋé">
            <a:extLst>
              <a:ext uri="{FF2B5EF4-FFF2-40B4-BE49-F238E27FC236}">
                <a16:creationId xmlns:a16="http://schemas.microsoft.com/office/drawing/2014/main" xmlns="" id="{AE046BB6-AD14-4F2D-9AAA-B1D635CE63A0}"/>
              </a:ext>
            </a:extLst>
          </p:cNvPr>
          <p:cNvSpPr/>
          <p:nvPr/>
        </p:nvSpPr>
        <p:spPr>
          <a:xfrm>
            <a:off x="7623795" y="4469329"/>
            <a:ext cx="637179" cy="637179"/>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lnSpcReduction="10000"/>
          </a:bodyPr>
          <a:lstStyle/>
          <a:p>
            <a:pPr algn="ctr"/>
            <a:endParaRPr lang="zh-CN" altLang="en-US" sz="2400" dirty="0">
              <a:solidFill>
                <a:schemeClr val="bg1"/>
              </a:solidFill>
              <a:cs typeface="+mn-ea"/>
              <a:sym typeface="+mn-lt"/>
            </a:endParaRPr>
          </a:p>
        </p:txBody>
      </p:sp>
      <p:sp>
        <p:nvSpPr>
          <p:cNvPr id="14" name="ïş1îḍe">
            <a:extLst>
              <a:ext uri="{FF2B5EF4-FFF2-40B4-BE49-F238E27FC236}">
                <a16:creationId xmlns:a16="http://schemas.microsoft.com/office/drawing/2014/main" xmlns="" id="{E094A1B0-981E-4EE5-90E9-6A9C39D41FE2}"/>
              </a:ext>
            </a:extLst>
          </p:cNvPr>
          <p:cNvSpPr/>
          <p:nvPr/>
        </p:nvSpPr>
        <p:spPr bwMode="auto">
          <a:xfrm>
            <a:off x="7785869" y="4612130"/>
            <a:ext cx="313027" cy="351575"/>
          </a:xfrm>
          <a:custGeom>
            <a:avLst/>
            <a:gdLst>
              <a:gd name="T0" fmla="*/ 665 w 1804"/>
              <a:gd name="T1" fmla="*/ 866 h 2029"/>
              <a:gd name="T2" fmla="*/ 911 w 1804"/>
              <a:gd name="T3" fmla="*/ 586 h 2029"/>
              <a:gd name="T4" fmla="*/ 1203 w 1804"/>
              <a:gd name="T5" fmla="*/ 507 h 2029"/>
              <a:gd name="T6" fmla="*/ 1446 w 1804"/>
              <a:gd name="T7" fmla="*/ 561 h 2029"/>
              <a:gd name="T8" fmla="*/ 1446 w 1804"/>
              <a:gd name="T9" fmla="*/ 289 h 2029"/>
              <a:gd name="T10" fmla="*/ 723 w 1804"/>
              <a:gd name="T11" fmla="*/ 0 h 2029"/>
              <a:gd name="T12" fmla="*/ 1 w 1804"/>
              <a:gd name="T13" fmla="*/ 289 h 2029"/>
              <a:gd name="T14" fmla="*/ 1 w 1804"/>
              <a:gd name="T15" fmla="*/ 578 h 2029"/>
              <a:gd name="T16" fmla="*/ 665 w 1804"/>
              <a:gd name="T17" fmla="*/ 866 h 2029"/>
              <a:gd name="T18" fmla="*/ 723 w 1804"/>
              <a:gd name="T19" fmla="*/ 72 h 2029"/>
              <a:gd name="T20" fmla="*/ 1373 w 1804"/>
              <a:gd name="T21" fmla="*/ 289 h 2029"/>
              <a:gd name="T22" fmla="*/ 723 w 1804"/>
              <a:gd name="T23" fmla="*/ 506 h 2029"/>
              <a:gd name="T24" fmla="*/ 73 w 1804"/>
              <a:gd name="T25" fmla="*/ 289 h 2029"/>
              <a:gd name="T26" fmla="*/ 723 w 1804"/>
              <a:gd name="T27" fmla="*/ 72 h 2029"/>
              <a:gd name="T28" fmla="*/ 0 w 1804"/>
              <a:gd name="T29" fmla="*/ 1012 h 2029"/>
              <a:gd name="T30" fmla="*/ 0 w 1804"/>
              <a:gd name="T31" fmla="*/ 723 h 2029"/>
              <a:gd name="T32" fmla="*/ 625 w 1804"/>
              <a:gd name="T33" fmla="*/ 1009 h 2029"/>
              <a:gd name="T34" fmla="*/ 657 w 1804"/>
              <a:gd name="T35" fmla="*/ 1299 h 2029"/>
              <a:gd name="T36" fmla="*/ 0 w 1804"/>
              <a:gd name="T37" fmla="*/ 1012 h 2029"/>
              <a:gd name="T38" fmla="*/ 1160 w 1804"/>
              <a:gd name="T39" fmla="*/ 1675 h 2029"/>
              <a:gd name="T40" fmla="*/ 723 w 1804"/>
              <a:gd name="T41" fmla="*/ 1734 h 2029"/>
              <a:gd name="T42" fmla="*/ 0 w 1804"/>
              <a:gd name="T43" fmla="*/ 1445 h 2029"/>
              <a:gd name="T44" fmla="*/ 0 w 1804"/>
              <a:gd name="T45" fmla="*/ 1156 h 2029"/>
              <a:gd name="T46" fmla="*/ 723 w 1804"/>
              <a:gd name="T47" fmla="*/ 1445 h 2029"/>
              <a:gd name="T48" fmla="*/ 737 w 1804"/>
              <a:gd name="T49" fmla="*/ 1445 h 2029"/>
              <a:gd name="T50" fmla="*/ 1160 w 1804"/>
              <a:gd name="T51" fmla="*/ 1675 h 2029"/>
              <a:gd name="T52" fmla="*/ 1639 w 1804"/>
              <a:gd name="T53" fmla="*/ 841 h 2029"/>
              <a:gd name="T54" fmla="*/ 952 w 1804"/>
              <a:gd name="T55" fmla="*/ 658 h 2029"/>
              <a:gd name="T56" fmla="*/ 769 w 1804"/>
              <a:gd name="T57" fmla="*/ 1344 h 2029"/>
              <a:gd name="T58" fmla="*/ 1455 w 1804"/>
              <a:gd name="T59" fmla="*/ 1528 h 2029"/>
              <a:gd name="T60" fmla="*/ 1639 w 1804"/>
              <a:gd name="T61" fmla="*/ 841 h 2029"/>
              <a:gd name="T62" fmla="*/ 841 w 1804"/>
              <a:gd name="T63" fmla="*/ 1302 h 2029"/>
              <a:gd name="T64" fmla="*/ 994 w 1804"/>
              <a:gd name="T65" fmla="*/ 730 h 2029"/>
              <a:gd name="T66" fmla="*/ 1567 w 1804"/>
              <a:gd name="T67" fmla="*/ 883 h 2029"/>
              <a:gd name="T68" fmla="*/ 1413 w 1804"/>
              <a:gd name="T69" fmla="*/ 1456 h 2029"/>
              <a:gd name="T70" fmla="*/ 841 w 1804"/>
              <a:gd name="T71" fmla="*/ 1302 h 2029"/>
              <a:gd name="T72" fmla="*/ 1747 w 1804"/>
              <a:gd name="T73" fmla="*/ 1785 h 2029"/>
              <a:gd name="T74" fmla="*/ 1531 w 1804"/>
              <a:gd name="T75" fmla="*/ 1909 h 2029"/>
              <a:gd name="T76" fmla="*/ 1365 w 1804"/>
              <a:gd name="T77" fmla="*/ 1621 h 2029"/>
              <a:gd name="T78" fmla="*/ 1581 w 1804"/>
              <a:gd name="T79" fmla="*/ 1497 h 2029"/>
              <a:gd name="T80" fmla="*/ 1747 w 1804"/>
              <a:gd name="T81" fmla="*/ 1785 h 2029"/>
              <a:gd name="T82" fmla="*/ 1724 w 1804"/>
              <a:gd name="T83" fmla="*/ 1994 h 2029"/>
              <a:gd name="T84" fmla="*/ 1554 w 1804"/>
              <a:gd name="T85" fmla="*/ 1948 h 2029"/>
              <a:gd name="T86" fmla="*/ 1770 w 1804"/>
              <a:gd name="T87" fmla="*/ 1824 h 2029"/>
              <a:gd name="T88" fmla="*/ 1724 w 1804"/>
              <a:gd name="T89" fmla="*/ 1994 h 2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804" h="2029">
                <a:moveTo>
                  <a:pt x="665" y="866"/>
                </a:moveTo>
                <a:cubicBezTo>
                  <a:pt x="713" y="752"/>
                  <a:pt x="796" y="652"/>
                  <a:pt x="911" y="586"/>
                </a:cubicBezTo>
                <a:cubicBezTo>
                  <a:pt x="1000" y="534"/>
                  <a:pt x="1101" y="507"/>
                  <a:pt x="1203" y="507"/>
                </a:cubicBezTo>
                <a:cubicBezTo>
                  <a:pt x="1288" y="507"/>
                  <a:pt x="1371" y="527"/>
                  <a:pt x="1446" y="561"/>
                </a:cubicBezTo>
                <a:lnTo>
                  <a:pt x="1446" y="289"/>
                </a:lnTo>
                <a:cubicBezTo>
                  <a:pt x="1446" y="129"/>
                  <a:pt x="1122" y="0"/>
                  <a:pt x="723" y="0"/>
                </a:cubicBezTo>
                <a:cubicBezTo>
                  <a:pt x="324" y="0"/>
                  <a:pt x="1" y="129"/>
                  <a:pt x="1" y="289"/>
                </a:cubicBezTo>
                <a:lnTo>
                  <a:pt x="1" y="578"/>
                </a:lnTo>
                <a:cubicBezTo>
                  <a:pt x="0" y="730"/>
                  <a:pt x="293" y="854"/>
                  <a:pt x="665" y="866"/>
                </a:cubicBezTo>
                <a:close/>
                <a:moveTo>
                  <a:pt x="723" y="72"/>
                </a:moveTo>
                <a:cubicBezTo>
                  <a:pt x="1120" y="72"/>
                  <a:pt x="1373" y="201"/>
                  <a:pt x="1373" y="289"/>
                </a:cubicBezTo>
                <a:cubicBezTo>
                  <a:pt x="1373" y="377"/>
                  <a:pt x="1120" y="506"/>
                  <a:pt x="723" y="506"/>
                </a:cubicBezTo>
                <a:cubicBezTo>
                  <a:pt x="326" y="506"/>
                  <a:pt x="73" y="377"/>
                  <a:pt x="73" y="289"/>
                </a:cubicBezTo>
                <a:cubicBezTo>
                  <a:pt x="73" y="201"/>
                  <a:pt x="326" y="72"/>
                  <a:pt x="723" y="72"/>
                </a:cubicBezTo>
                <a:close/>
                <a:moveTo>
                  <a:pt x="0" y="1012"/>
                </a:moveTo>
                <a:lnTo>
                  <a:pt x="0" y="723"/>
                </a:lnTo>
                <a:cubicBezTo>
                  <a:pt x="0" y="869"/>
                  <a:pt x="272" y="990"/>
                  <a:pt x="625" y="1009"/>
                </a:cubicBezTo>
                <a:cubicBezTo>
                  <a:pt x="611" y="1105"/>
                  <a:pt x="621" y="1205"/>
                  <a:pt x="657" y="1299"/>
                </a:cubicBezTo>
                <a:cubicBezTo>
                  <a:pt x="289" y="1286"/>
                  <a:pt x="0" y="1162"/>
                  <a:pt x="0" y="1012"/>
                </a:cubicBezTo>
                <a:close/>
                <a:moveTo>
                  <a:pt x="1160" y="1675"/>
                </a:moveTo>
                <a:cubicBezTo>
                  <a:pt x="1039" y="1712"/>
                  <a:pt x="888" y="1734"/>
                  <a:pt x="723" y="1734"/>
                </a:cubicBezTo>
                <a:cubicBezTo>
                  <a:pt x="324" y="1734"/>
                  <a:pt x="0" y="1605"/>
                  <a:pt x="0" y="1445"/>
                </a:cubicBezTo>
                <a:lnTo>
                  <a:pt x="0" y="1156"/>
                </a:lnTo>
                <a:cubicBezTo>
                  <a:pt x="0" y="1316"/>
                  <a:pt x="324" y="1445"/>
                  <a:pt x="723" y="1445"/>
                </a:cubicBezTo>
                <a:cubicBezTo>
                  <a:pt x="728" y="1445"/>
                  <a:pt x="732" y="1445"/>
                  <a:pt x="737" y="1445"/>
                </a:cubicBezTo>
                <a:cubicBezTo>
                  <a:pt x="838" y="1578"/>
                  <a:pt x="992" y="1662"/>
                  <a:pt x="1160" y="1675"/>
                </a:cubicBezTo>
                <a:close/>
                <a:moveTo>
                  <a:pt x="1639" y="841"/>
                </a:moveTo>
                <a:cubicBezTo>
                  <a:pt x="1500" y="602"/>
                  <a:pt x="1192" y="519"/>
                  <a:pt x="952" y="658"/>
                </a:cubicBezTo>
                <a:cubicBezTo>
                  <a:pt x="713" y="796"/>
                  <a:pt x="630" y="1104"/>
                  <a:pt x="769" y="1344"/>
                </a:cubicBezTo>
                <a:cubicBezTo>
                  <a:pt x="907" y="1584"/>
                  <a:pt x="1215" y="1666"/>
                  <a:pt x="1455" y="1528"/>
                </a:cubicBezTo>
                <a:cubicBezTo>
                  <a:pt x="1695" y="1389"/>
                  <a:pt x="1777" y="1081"/>
                  <a:pt x="1639" y="841"/>
                </a:cubicBezTo>
                <a:close/>
                <a:moveTo>
                  <a:pt x="841" y="1302"/>
                </a:moveTo>
                <a:cubicBezTo>
                  <a:pt x="725" y="1102"/>
                  <a:pt x="794" y="845"/>
                  <a:pt x="994" y="730"/>
                </a:cubicBezTo>
                <a:cubicBezTo>
                  <a:pt x="1194" y="614"/>
                  <a:pt x="1451" y="683"/>
                  <a:pt x="1567" y="883"/>
                </a:cubicBezTo>
                <a:cubicBezTo>
                  <a:pt x="1682" y="1083"/>
                  <a:pt x="1613" y="1340"/>
                  <a:pt x="1413" y="1456"/>
                </a:cubicBezTo>
                <a:cubicBezTo>
                  <a:pt x="1213" y="1571"/>
                  <a:pt x="956" y="1502"/>
                  <a:pt x="841" y="1302"/>
                </a:cubicBezTo>
                <a:close/>
                <a:moveTo>
                  <a:pt x="1747" y="1785"/>
                </a:moveTo>
                <a:lnTo>
                  <a:pt x="1531" y="1909"/>
                </a:lnTo>
                <a:lnTo>
                  <a:pt x="1365" y="1621"/>
                </a:lnTo>
                <a:lnTo>
                  <a:pt x="1581" y="1497"/>
                </a:lnTo>
                <a:lnTo>
                  <a:pt x="1747" y="1785"/>
                </a:lnTo>
                <a:close/>
                <a:moveTo>
                  <a:pt x="1724" y="1994"/>
                </a:moveTo>
                <a:cubicBezTo>
                  <a:pt x="1664" y="2029"/>
                  <a:pt x="1588" y="2008"/>
                  <a:pt x="1554" y="1948"/>
                </a:cubicBezTo>
                <a:lnTo>
                  <a:pt x="1770" y="1824"/>
                </a:lnTo>
                <a:cubicBezTo>
                  <a:pt x="1804" y="1884"/>
                  <a:pt x="1784" y="1960"/>
                  <a:pt x="1724" y="1994"/>
                </a:cubicBezTo>
                <a:close/>
              </a:path>
            </a:pathLst>
          </a:custGeom>
          <a:solidFill>
            <a:schemeClr val="bg1"/>
          </a:solidFill>
          <a:ln>
            <a:noFill/>
          </a:ln>
        </p:spPr>
        <p:txBody>
          <a:bodyPr wrap="square" lIns="91440" tIns="45720" rIns="91440" bIns="45720">
            <a:normAutofit fontScale="85000" lnSpcReduction="200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zh-CN" altLang="en-US" sz="2400">
              <a:solidFill>
                <a:schemeClr val="bg1"/>
              </a:solidFill>
              <a:cs typeface="+mn-ea"/>
              <a:sym typeface="+mn-lt"/>
            </a:endParaRPr>
          </a:p>
        </p:txBody>
      </p:sp>
      <p:sp>
        <p:nvSpPr>
          <p:cNvPr id="15" name="文本框 14">
            <a:extLst>
              <a:ext uri="{FF2B5EF4-FFF2-40B4-BE49-F238E27FC236}">
                <a16:creationId xmlns:a16="http://schemas.microsoft.com/office/drawing/2014/main" xmlns="" id="{8BD72B25-64C7-4FB6-B1A8-93CAE663F158}"/>
              </a:ext>
            </a:extLst>
          </p:cNvPr>
          <p:cNvSpPr txBox="1"/>
          <p:nvPr/>
        </p:nvSpPr>
        <p:spPr bwMode="auto">
          <a:xfrm>
            <a:off x="2445932" y="3826581"/>
            <a:ext cx="868145" cy="666977"/>
          </a:xfrm>
          <a:prstGeom prst="rect">
            <a:avLst/>
          </a:prstGeom>
          <a:noFill/>
        </p:spPr>
        <p:txBody>
          <a:bodyPr wrap="square" lIns="91440" tIns="45720" rIns="91440" bIns="45720">
            <a:spAutoFit/>
            <a:scene3d>
              <a:camera prst="orthographicFront"/>
              <a:lightRig rig="threePt" dir="t"/>
            </a:scene3d>
            <a:sp3d contourW="12700"/>
          </a:bodyPr>
          <a:lstStyle>
            <a:defPPr>
              <a:defRPr lang="en-US"/>
            </a:defPPr>
            <a:lvl1pPr>
              <a:defRPr sz="2800" b="1" spc="300">
                <a:solidFill>
                  <a:schemeClr val="tx1">
                    <a:lumMod val="85000"/>
                    <a:lumOff val="15000"/>
                  </a:schemeClr>
                </a:solidFill>
                <a:latin typeface="微软雅黑"/>
                <a:ea typeface="微软雅黑"/>
                <a:cs typeface="Segoe UI Light" panose="020B0502040204020203" pitchFamily="34" charset="0"/>
              </a:defRPr>
            </a:lvl1pPr>
          </a:lstStyle>
          <a:p>
            <a:pPr algn="ctr">
              <a:defRPr/>
            </a:pPr>
            <a:r>
              <a:rPr lang="zh-CN" altLang="en-US" sz="1867" dirty="0">
                <a:solidFill>
                  <a:schemeClr val="bg1"/>
                </a:solidFill>
                <a:latin typeface="+mn-lt"/>
                <a:ea typeface="+mn-ea"/>
                <a:cs typeface="+mn-ea"/>
                <a:sym typeface="+mn-lt"/>
              </a:rPr>
              <a:t>标题</a:t>
            </a:r>
            <a:endParaRPr lang="en-US" altLang="zh-CN" sz="1867" dirty="0">
              <a:solidFill>
                <a:schemeClr val="bg1"/>
              </a:solidFill>
              <a:latin typeface="+mn-lt"/>
              <a:ea typeface="+mn-ea"/>
              <a:cs typeface="+mn-ea"/>
              <a:sym typeface="+mn-lt"/>
            </a:endParaRPr>
          </a:p>
          <a:p>
            <a:pPr algn="ctr">
              <a:defRPr/>
            </a:pPr>
            <a:r>
              <a:rPr lang="zh-CN" altLang="en-US" sz="1867" dirty="0">
                <a:solidFill>
                  <a:schemeClr val="bg1"/>
                </a:solidFill>
                <a:latin typeface="+mn-lt"/>
                <a:ea typeface="+mn-ea"/>
                <a:cs typeface="+mn-ea"/>
                <a:sym typeface="+mn-lt"/>
              </a:rPr>
              <a:t>添加</a:t>
            </a:r>
          </a:p>
        </p:txBody>
      </p:sp>
      <p:sp>
        <p:nvSpPr>
          <p:cNvPr id="16" name="文本框 15">
            <a:extLst>
              <a:ext uri="{FF2B5EF4-FFF2-40B4-BE49-F238E27FC236}">
                <a16:creationId xmlns:a16="http://schemas.microsoft.com/office/drawing/2014/main" xmlns="" id="{CBA366D6-26DD-4948-A276-0DD78A1A037E}"/>
              </a:ext>
            </a:extLst>
          </p:cNvPr>
          <p:cNvSpPr txBox="1"/>
          <p:nvPr/>
        </p:nvSpPr>
        <p:spPr bwMode="auto">
          <a:xfrm>
            <a:off x="4207337" y="3457199"/>
            <a:ext cx="868145" cy="666977"/>
          </a:xfrm>
          <a:prstGeom prst="rect">
            <a:avLst/>
          </a:prstGeom>
          <a:noFill/>
        </p:spPr>
        <p:txBody>
          <a:bodyPr wrap="square" lIns="91440" tIns="45720" rIns="91440" bIns="45720">
            <a:spAutoFit/>
            <a:scene3d>
              <a:camera prst="orthographicFront"/>
              <a:lightRig rig="threePt" dir="t"/>
            </a:scene3d>
            <a:sp3d contourW="12700"/>
          </a:bodyPr>
          <a:lstStyle>
            <a:defPPr>
              <a:defRPr lang="en-US"/>
            </a:defPPr>
            <a:lvl1pPr>
              <a:defRPr sz="2800" b="1" spc="300">
                <a:solidFill>
                  <a:schemeClr val="tx1">
                    <a:lumMod val="85000"/>
                    <a:lumOff val="15000"/>
                  </a:schemeClr>
                </a:solidFill>
                <a:latin typeface="微软雅黑"/>
                <a:ea typeface="微软雅黑"/>
                <a:cs typeface="Segoe UI Light" panose="020B0502040204020203" pitchFamily="34" charset="0"/>
              </a:defRPr>
            </a:lvl1pPr>
          </a:lstStyle>
          <a:p>
            <a:pPr algn="ctr">
              <a:defRPr/>
            </a:pPr>
            <a:r>
              <a:rPr lang="zh-CN" altLang="en-US" sz="1867" dirty="0">
                <a:solidFill>
                  <a:schemeClr val="bg1"/>
                </a:solidFill>
                <a:latin typeface="+mn-lt"/>
                <a:ea typeface="+mn-ea"/>
                <a:cs typeface="+mn-ea"/>
                <a:sym typeface="+mn-lt"/>
              </a:rPr>
              <a:t>标题</a:t>
            </a:r>
            <a:endParaRPr lang="en-US" altLang="zh-CN" sz="1867" dirty="0">
              <a:solidFill>
                <a:schemeClr val="bg1"/>
              </a:solidFill>
              <a:latin typeface="+mn-lt"/>
              <a:ea typeface="+mn-ea"/>
              <a:cs typeface="+mn-ea"/>
              <a:sym typeface="+mn-lt"/>
            </a:endParaRPr>
          </a:p>
          <a:p>
            <a:pPr algn="ctr">
              <a:defRPr/>
            </a:pPr>
            <a:r>
              <a:rPr lang="zh-CN" altLang="en-US" sz="1867" dirty="0">
                <a:solidFill>
                  <a:schemeClr val="bg1"/>
                </a:solidFill>
                <a:latin typeface="+mn-lt"/>
                <a:ea typeface="+mn-ea"/>
                <a:cs typeface="+mn-ea"/>
                <a:sym typeface="+mn-lt"/>
              </a:rPr>
              <a:t>添加</a:t>
            </a:r>
          </a:p>
        </p:txBody>
      </p:sp>
      <p:sp>
        <p:nvSpPr>
          <p:cNvPr id="17" name="文本框 16">
            <a:extLst>
              <a:ext uri="{FF2B5EF4-FFF2-40B4-BE49-F238E27FC236}">
                <a16:creationId xmlns:a16="http://schemas.microsoft.com/office/drawing/2014/main" xmlns="" id="{00D216B0-E9A9-4825-BCB7-DBE5DF41E2EC}"/>
              </a:ext>
            </a:extLst>
          </p:cNvPr>
          <p:cNvSpPr txBox="1"/>
          <p:nvPr/>
        </p:nvSpPr>
        <p:spPr bwMode="auto">
          <a:xfrm>
            <a:off x="5927437" y="3826581"/>
            <a:ext cx="868145" cy="666977"/>
          </a:xfrm>
          <a:prstGeom prst="rect">
            <a:avLst/>
          </a:prstGeom>
          <a:noFill/>
        </p:spPr>
        <p:txBody>
          <a:bodyPr wrap="square" lIns="91440" tIns="45720" rIns="91440" bIns="45720">
            <a:spAutoFit/>
            <a:scene3d>
              <a:camera prst="orthographicFront"/>
              <a:lightRig rig="threePt" dir="t"/>
            </a:scene3d>
            <a:sp3d contourW="12700"/>
          </a:bodyPr>
          <a:lstStyle>
            <a:defPPr>
              <a:defRPr lang="en-US"/>
            </a:defPPr>
            <a:lvl1pPr>
              <a:defRPr sz="2800" b="1" spc="300">
                <a:solidFill>
                  <a:schemeClr val="tx1">
                    <a:lumMod val="85000"/>
                    <a:lumOff val="15000"/>
                  </a:schemeClr>
                </a:solidFill>
                <a:latin typeface="微软雅黑"/>
                <a:ea typeface="微软雅黑"/>
                <a:cs typeface="Segoe UI Light" panose="020B0502040204020203" pitchFamily="34" charset="0"/>
              </a:defRPr>
            </a:lvl1pPr>
          </a:lstStyle>
          <a:p>
            <a:pPr algn="ctr">
              <a:defRPr/>
            </a:pPr>
            <a:r>
              <a:rPr lang="zh-CN" altLang="en-US" sz="1867" dirty="0">
                <a:solidFill>
                  <a:schemeClr val="bg1"/>
                </a:solidFill>
                <a:latin typeface="+mn-lt"/>
                <a:ea typeface="+mn-ea"/>
                <a:cs typeface="+mn-ea"/>
                <a:sym typeface="+mn-lt"/>
              </a:rPr>
              <a:t>标题</a:t>
            </a:r>
            <a:endParaRPr lang="en-US" altLang="zh-CN" sz="1867" dirty="0">
              <a:solidFill>
                <a:schemeClr val="bg1"/>
              </a:solidFill>
              <a:latin typeface="+mn-lt"/>
              <a:ea typeface="+mn-ea"/>
              <a:cs typeface="+mn-ea"/>
              <a:sym typeface="+mn-lt"/>
            </a:endParaRPr>
          </a:p>
          <a:p>
            <a:pPr algn="ctr">
              <a:defRPr/>
            </a:pPr>
            <a:r>
              <a:rPr lang="zh-CN" altLang="en-US" sz="1867" dirty="0">
                <a:solidFill>
                  <a:schemeClr val="bg1"/>
                </a:solidFill>
                <a:latin typeface="+mn-lt"/>
                <a:ea typeface="+mn-ea"/>
                <a:cs typeface="+mn-ea"/>
                <a:sym typeface="+mn-lt"/>
              </a:rPr>
              <a:t>添加</a:t>
            </a:r>
          </a:p>
        </p:txBody>
      </p:sp>
      <p:sp>
        <p:nvSpPr>
          <p:cNvPr id="18" name="文本框 17">
            <a:extLst>
              <a:ext uri="{FF2B5EF4-FFF2-40B4-BE49-F238E27FC236}">
                <a16:creationId xmlns:a16="http://schemas.microsoft.com/office/drawing/2014/main" xmlns="" id="{B72359F9-C82C-4AB9-BF0A-1C96A99F048B}"/>
              </a:ext>
            </a:extLst>
          </p:cNvPr>
          <p:cNvSpPr txBox="1"/>
          <p:nvPr/>
        </p:nvSpPr>
        <p:spPr bwMode="auto">
          <a:xfrm>
            <a:off x="7676756" y="3457199"/>
            <a:ext cx="868145" cy="666977"/>
          </a:xfrm>
          <a:prstGeom prst="rect">
            <a:avLst/>
          </a:prstGeom>
          <a:noFill/>
        </p:spPr>
        <p:txBody>
          <a:bodyPr wrap="square" lIns="91440" tIns="45720" rIns="91440" bIns="45720">
            <a:spAutoFit/>
            <a:scene3d>
              <a:camera prst="orthographicFront"/>
              <a:lightRig rig="threePt" dir="t"/>
            </a:scene3d>
            <a:sp3d contourW="12700"/>
          </a:bodyPr>
          <a:lstStyle>
            <a:defPPr>
              <a:defRPr lang="en-US"/>
            </a:defPPr>
            <a:lvl1pPr>
              <a:defRPr sz="2800" b="1" spc="300">
                <a:solidFill>
                  <a:schemeClr val="tx1">
                    <a:lumMod val="85000"/>
                    <a:lumOff val="15000"/>
                  </a:schemeClr>
                </a:solidFill>
                <a:latin typeface="微软雅黑"/>
                <a:ea typeface="微软雅黑"/>
                <a:cs typeface="Segoe UI Light" panose="020B0502040204020203" pitchFamily="34" charset="0"/>
              </a:defRPr>
            </a:lvl1pPr>
          </a:lstStyle>
          <a:p>
            <a:pPr algn="ctr">
              <a:defRPr/>
            </a:pPr>
            <a:r>
              <a:rPr lang="zh-CN" altLang="en-US" sz="1867" dirty="0">
                <a:solidFill>
                  <a:schemeClr val="bg1"/>
                </a:solidFill>
                <a:latin typeface="+mn-lt"/>
                <a:ea typeface="+mn-ea"/>
                <a:cs typeface="+mn-ea"/>
                <a:sym typeface="+mn-lt"/>
              </a:rPr>
              <a:t>标题</a:t>
            </a:r>
            <a:endParaRPr lang="en-US" altLang="zh-CN" sz="1867" dirty="0">
              <a:solidFill>
                <a:schemeClr val="bg1"/>
              </a:solidFill>
              <a:latin typeface="+mn-lt"/>
              <a:ea typeface="+mn-ea"/>
              <a:cs typeface="+mn-ea"/>
              <a:sym typeface="+mn-lt"/>
            </a:endParaRPr>
          </a:p>
          <a:p>
            <a:pPr algn="ctr">
              <a:defRPr/>
            </a:pPr>
            <a:r>
              <a:rPr lang="zh-CN" altLang="en-US" sz="1867" dirty="0">
                <a:solidFill>
                  <a:schemeClr val="bg1"/>
                </a:solidFill>
                <a:latin typeface="+mn-lt"/>
                <a:ea typeface="+mn-ea"/>
                <a:cs typeface="+mn-ea"/>
                <a:sym typeface="+mn-lt"/>
              </a:rPr>
              <a:t>添加</a:t>
            </a:r>
          </a:p>
        </p:txBody>
      </p:sp>
      <p:sp>
        <p:nvSpPr>
          <p:cNvPr id="19" name="PA-文本框 42">
            <a:extLst>
              <a:ext uri="{FF2B5EF4-FFF2-40B4-BE49-F238E27FC236}">
                <a16:creationId xmlns:a16="http://schemas.microsoft.com/office/drawing/2014/main" xmlns="" id="{6556050E-1122-4FDA-BCD3-7A143247917B}"/>
              </a:ext>
            </a:extLst>
          </p:cNvPr>
          <p:cNvSpPr txBox="1"/>
          <p:nvPr>
            <p:custDataLst>
              <p:tags r:id="rId1"/>
            </p:custDataLst>
          </p:nvPr>
        </p:nvSpPr>
        <p:spPr>
          <a:xfrm>
            <a:off x="2016392" y="5106508"/>
            <a:ext cx="1660523" cy="812530"/>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200" dirty="0">
                <a:solidFill>
                  <a:schemeClr val="tx1">
                    <a:lumMod val="50000"/>
                    <a:lumOff val="50000"/>
                  </a:schemeClr>
                </a:solidFill>
                <a:latin typeface="+mn-lt"/>
                <a:ea typeface="+mn-ea"/>
                <a:cs typeface="+mn-ea"/>
                <a:sym typeface="+mn-lt"/>
              </a:rPr>
              <a:t>此处添加详细文本描述，建议与标题相关并符合整体语言风格</a:t>
            </a:r>
            <a:endParaRPr lang="id-ID" sz="1200" dirty="0">
              <a:solidFill>
                <a:schemeClr val="tx1">
                  <a:lumMod val="50000"/>
                  <a:lumOff val="50000"/>
                </a:schemeClr>
              </a:solidFill>
              <a:latin typeface="+mn-lt"/>
              <a:ea typeface="+mn-ea"/>
              <a:cs typeface="+mn-ea"/>
              <a:sym typeface="+mn-lt"/>
            </a:endParaRPr>
          </a:p>
        </p:txBody>
      </p:sp>
      <p:sp>
        <p:nvSpPr>
          <p:cNvPr id="20" name="PA-文本框 42">
            <a:extLst>
              <a:ext uri="{FF2B5EF4-FFF2-40B4-BE49-F238E27FC236}">
                <a16:creationId xmlns:a16="http://schemas.microsoft.com/office/drawing/2014/main" xmlns="" id="{977079B8-E352-447C-A362-1246F86F81C8}"/>
              </a:ext>
            </a:extLst>
          </p:cNvPr>
          <p:cNvSpPr txBox="1"/>
          <p:nvPr>
            <p:custDataLst>
              <p:tags r:id="rId2"/>
            </p:custDataLst>
          </p:nvPr>
        </p:nvSpPr>
        <p:spPr>
          <a:xfrm>
            <a:off x="3811147" y="2043771"/>
            <a:ext cx="1660523" cy="812530"/>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200" dirty="0">
                <a:solidFill>
                  <a:schemeClr val="tx1">
                    <a:lumMod val="50000"/>
                    <a:lumOff val="50000"/>
                  </a:schemeClr>
                </a:solidFill>
                <a:latin typeface="+mn-lt"/>
                <a:ea typeface="+mn-ea"/>
                <a:cs typeface="+mn-ea"/>
                <a:sym typeface="+mn-lt"/>
              </a:rPr>
              <a:t>此处添加详细文本描述，建议与标题相关并符合整体语言风格</a:t>
            </a:r>
            <a:endParaRPr lang="id-ID" sz="1200" dirty="0">
              <a:solidFill>
                <a:schemeClr val="tx1">
                  <a:lumMod val="50000"/>
                  <a:lumOff val="50000"/>
                </a:schemeClr>
              </a:solidFill>
              <a:latin typeface="+mn-lt"/>
              <a:ea typeface="+mn-ea"/>
              <a:cs typeface="+mn-ea"/>
              <a:sym typeface="+mn-lt"/>
            </a:endParaRPr>
          </a:p>
        </p:txBody>
      </p:sp>
      <p:sp>
        <p:nvSpPr>
          <p:cNvPr id="21" name="PA-文本框 42">
            <a:extLst>
              <a:ext uri="{FF2B5EF4-FFF2-40B4-BE49-F238E27FC236}">
                <a16:creationId xmlns:a16="http://schemas.microsoft.com/office/drawing/2014/main" xmlns="" id="{CCDA3CCC-9B32-4902-98E2-64A268824CA0}"/>
              </a:ext>
            </a:extLst>
          </p:cNvPr>
          <p:cNvSpPr txBox="1"/>
          <p:nvPr>
            <p:custDataLst>
              <p:tags r:id="rId3"/>
            </p:custDataLst>
          </p:nvPr>
        </p:nvSpPr>
        <p:spPr>
          <a:xfrm>
            <a:off x="5552732" y="5106508"/>
            <a:ext cx="1660523" cy="812530"/>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200" dirty="0">
                <a:solidFill>
                  <a:schemeClr val="tx1">
                    <a:lumMod val="50000"/>
                    <a:lumOff val="50000"/>
                  </a:schemeClr>
                </a:solidFill>
                <a:latin typeface="+mn-lt"/>
                <a:ea typeface="+mn-ea"/>
                <a:cs typeface="+mn-ea"/>
                <a:sym typeface="+mn-lt"/>
              </a:rPr>
              <a:t>此处添加详细文本描述，建议与标题相关并符合整体语言风格</a:t>
            </a:r>
            <a:endParaRPr lang="id-ID" sz="1200" dirty="0">
              <a:solidFill>
                <a:schemeClr val="tx1">
                  <a:lumMod val="50000"/>
                  <a:lumOff val="50000"/>
                </a:schemeClr>
              </a:solidFill>
              <a:latin typeface="+mn-lt"/>
              <a:ea typeface="+mn-ea"/>
              <a:cs typeface="+mn-ea"/>
              <a:sym typeface="+mn-lt"/>
            </a:endParaRPr>
          </a:p>
        </p:txBody>
      </p:sp>
      <p:sp>
        <p:nvSpPr>
          <p:cNvPr id="22" name="PA-文本框 42">
            <a:extLst>
              <a:ext uri="{FF2B5EF4-FFF2-40B4-BE49-F238E27FC236}">
                <a16:creationId xmlns:a16="http://schemas.microsoft.com/office/drawing/2014/main" xmlns="" id="{6E399F99-4B6E-4EB8-95B5-9873C2DA7F8F}"/>
              </a:ext>
            </a:extLst>
          </p:cNvPr>
          <p:cNvSpPr txBox="1"/>
          <p:nvPr>
            <p:custDataLst>
              <p:tags r:id="rId4"/>
            </p:custDataLst>
          </p:nvPr>
        </p:nvSpPr>
        <p:spPr>
          <a:xfrm>
            <a:off x="7268634" y="2043771"/>
            <a:ext cx="1660523" cy="812530"/>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200" dirty="0">
                <a:solidFill>
                  <a:schemeClr val="tx1">
                    <a:lumMod val="50000"/>
                    <a:lumOff val="50000"/>
                  </a:schemeClr>
                </a:solidFill>
                <a:latin typeface="+mn-lt"/>
                <a:ea typeface="+mn-ea"/>
                <a:cs typeface="+mn-ea"/>
                <a:sym typeface="+mn-lt"/>
              </a:rPr>
              <a:t>此处添加详细文本描述，建议与标题相关并符合整体语言风格</a:t>
            </a:r>
            <a:endParaRPr lang="id-ID" sz="1200" dirty="0">
              <a:solidFill>
                <a:schemeClr val="tx1">
                  <a:lumMod val="50000"/>
                  <a:lumOff val="50000"/>
                </a:schemeClr>
              </a:solidFill>
              <a:latin typeface="+mn-lt"/>
              <a:ea typeface="+mn-ea"/>
              <a:cs typeface="+mn-ea"/>
              <a:sym typeface="+mn-lt"/>
            </a:endParaRPr>
          </a:p>
        </p:txBody>
      </p:sp>
      <p:grpSp>
        <p:nvGrpSpPr>
          <p:cNvPr id="23" name="组合 22">
            <a:extLst>
              <a:ext uri="{FF2B5EF4-FFF2-40B4-BE49-F238E27FC236}">
                <a16:creationId xmlns:a16="http://schemas.microsoft.com/office/drawing/2014/main" xmlns="" id="{C4FAF234-FD02-8F42-B3AD-98ACD706A9EA}"/>
              </a:ext>
            </a:extLst>
          </p:cNvPr>
          <p:cNvGrpSpPr/>
          <p:nvPr/>
        </p:nvGrpSpPr>
        <p:grpSpPr>
          <a:xfrm>
            <a:off x="310651" y="243321"/>
            <a:ext cx="11558524" cy="414421"/>
            <a:chOff x="310651" y="243321"/>
            <a:chExt cx="11558524" cy="414421"/>
          </a:xfrm>
        </p:grpSpPr>
        <p:sp>
          <p:nvSpPr>
            <p:cNvPr id="24" name="文本框 23">
              <a:extLst>
                <a:ext uri="{FF2B5EF4-FFF2-40B4-BE49-F238E27FC236}">
                  <a16:creationId xmlns:a16="http://schemas.microsoft.com/office/drawing/2014/main" xmlns="" id="{0386D1A6-740F-1E41-8B8A-115E27283FED}"/>
                </a:ext>
              </a:extLst>
            </p:cNvPr>
            <p:cNvSpPr txBox="1"/>
            <p:nvPr/>
          </p:nvSpPr>
          <p:spPr>
            <a:xfrm>
              <a:off x="896991" y="243321"/>
              <a:ext cx="3259005" cy="400110"/>
            </a:xfrm>
            <a:prstGeom prst="rect">
              <a:avLst/>
            </a:prstGeom>
            <a:noFill/>
          </p:spPr>
          <p:txBody>
            <a:bodyPr wrap="square" rtlCol="0">
              <a:spAutoFit/>
            </a:bodyPr>
            <a:lstStyle/>
            <a:p>
              <a:r>
                <a:rPr lang="zh-CN" altLang="en-US" sz="2000" dirty="0">
                  <a:solidFill>
                    <a:schemeClr val="tx1">
                      <a:lumMod val="65000"/>
                      <a:lumOff val="35000"/>
                    </a:schemeClr>
                  </a:solidFill>
                  <a:cs typeface="+mn-ea"/>
                  <a:sym typeface="+mn-lt"/>
                </a:rPr>
                <a:t>请输入标题内容</a:t>
              </a:r>
            </a:p>
          </p:txBody>
        </p:sp>
        <p:sp>
          <p:nvSpPr>
            <p:cNvPr id="25" name="矩形 24">
              <a:extLst>
                <a:ext uri="{FF2B5EF4-FFF2-40B4-BE49-F238E27FC236}">
                  <a16:creationId xmlns:a16="http://schemas.microsoft.com/office/drawing/2014/main" xmlns="" id="{98D1B705-09E2-F746-93A2-726B7F911B59}"/>
                </a:ext>
              </a:extLst>
            </p:cNvPr>
            <p:cNvSpPr/>
            <p:nvPr/>
          </p:nvSpPr>
          <p:spPr>
            <a:xfrm>
              <a:off x="310651" y="282756"/>
              <a:ext cx="395932" cy="360675"/>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26" name="矩形 25">
              <a:extLst>
                <a:ext uri="{FF2B5EF4-FFF2-40B4-BE49-F238E27FC236}">
                  <a16:creationId xmlns:a16="http://schemas.microsoft.com/office/drawing/2014/main" xmlns="" id="{35882BF3-639D-3F44-AD3F-0F9FD31E4F37}"/>
                </a:ext>
              </a:extLst>
            </p:cNvPr>
            <p:cNvSpPr/>
            <p:nvPr/>
          </p:nvSpPr>
          <p:spPr>
            <a:xfrm>
              <a:off x="11515216" y="297066"/>
              <a:ext cx="353959" cy="360676"/>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grpSp>
    </p:spTree>
    <p:extLst>
      <p:ext uri="{BB962C8B-B14F-4D97-AF65-F5344CB8AC3E}">
        <p14:creationId xmlns:p14="http://schemas.microsoft.com/office/powerpoint/2010/main" val="280292077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0-#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0-#ppt_w/2"/>
                                          </p:val>
                                        </p:tav>
                                        <p:tav tm="100000">
                                          <p:val>
                                            <p:strVal val="#ppt_x"/>
                                          </p:val>
                                        </p:tav>
                                      </p:tavLst>
                                    </p:anim>
                                    <p:anim calcmode="lin" valueType="num">
                                      <p:cBhvr additive="base">
                                        <p:cTn id="24" dur="500" fill="hold"/>
                                        <p:tgtEl>
                                          <p:spTgt spid="6"/>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0-#ppt_w/2"/>
                                          </p:val>
                                        </p:tav>
                                        <p:tav tm="100000">
                                          <p:val>
                                            <p:strVal val="#ppt_x"/>
                                          </p:val>
                                        </p:tav>
                                      </p:tavLst>
                                    </p:anim>
                                    <p:anim calcmode="lin" valueType="num">
                                      <p:cBhvr additive="base">
                                        <p:cTn id="28" dur="500" fill="hold"/>
                                        <p:tgtEl>
                                          <p:spTgt spid="7"/>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0-#ppt_w/2"/>
                                          </p:val>
                                        </p:tav>
                                        <p:tav tm="100000">
                                          <p:val>
                                            <p:strVal val="#ppt_x"/>
                                          </p:val>
                                        </p:tav>
                                      </p:tavLst>
                                    </p:anim>
                                    <p:anim calcmode="lin" valueType="num">
                                      <p:cBhvr additive="base">
                                        <p:cTn id="32" dur="500" fill="hold"/>
                                        <p:tgtEl>
                                          <p:spTgt spid="8"/>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fill="hold"/>
                                        <p:tgtEl>
                                          <p:spTgt spid="9"/>
                                        </p:tgtEl>
                                        <p:attrNameLst>
                                          <p:attrName>ppt_x</p:attrName>
                                        </p:attrNameLst>
                                      </p:cBhvr>
                                      <p:tavLst>
                                        <p:tav tm="0">
                                          <p:val>
                                            <p:strVal val="0-#ppt_w/2"/>
                                          </p:val>
                                        </p:tav>
                                        <p:tav tm="100000">
                                          <p:val>
                                            <p:strVal val="#ppt_x"/>
                                          </p:val>
                                        </p:tav>
                                      </p:tavLst>
                                    </p:anim>
                                    <p:anim calcmode="lin" valueType="num">
                                      <p:cBhvr additive="base">
                                        <p:cTn id="36" dur="500" fill="hold"/>
                                        <p:tgtEl>
                                          <p:spTgt spid="9"/>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500" fill="hold"/>
                                        <p:tgtEl>
                                          <p:spTgt spid="10"/>
                                        </p:tgtEl>
                                        <p:attrNameLst>
                                          <p:attrName>ppt_x</p:attrName>
                                        </p:attrNameLst>
                                      </p:cBhvr>
                                      <p:tavLst>
                                        <p:tav tm="0">
                                          <p:val>
                                            <p:strVal val="0-#ppt_w/2"/>
                                          </p:val>
                                        </p:tav>
                                        <p:tav tm="100000">
                                          <p:val>
                                            <p:strVal val="#ppt_x"/>
                                          </p:val>
                                        </p:tav>
                                      </p:tavLst>
                                    </p:anim>
                                    <p:anim calcmode="lin" valueType="num">
                                      <p:cBhvr additive="base">
                                        <p:cTn id="40" dur="500" fill="hold"/>
                                        <p:tgtEl>
                                          <p:spTgt spid="10"/>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0-#ppt_w/2"/>
                                          </p:val>
                                        </p:tav>
                                        <p:tav tm="100000">
                                          <p:val>
                                            <p:strVal val="#ppt_x"/>
                                          </p:val>
                                        </p:tav>
                                      </p:tavLst>
                                    </p:anim>
                                    <p:anim calcmode="lin" valueType="num">
                                      <p:cBhvr additive="base">
                                        <p:cTn id="44" dur="500" fill="hold"/>
                                        <p:tgtEl>
                                          <p:spTgt spid="11"/>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500" fill="hold"/>
                                        <p:tgtEl>
                                          <p:spTgt spid="12"/>
                                        </p:tgtEl>
                                        <p:attrNameLst>
                                          <p:attrName>ppt_x</p:attrName>
                                        </p:attrNameLst>
                                      </p:cBhvr>
                                      <p:tavLst>
                                        <p:tav tm="0">
                                          <p:val>
                                            <p:strVal val="0-#ppt_w/2"/>
                                          </p:val>
                                        </p:tav>
                                        <p:tav tm="100000">
                                          <p:val>
                                            <p:strVal val="#ppt_x"/>
                                          </p:val>
                                        </p:tav>
                                      </p:tavLst>
                                    </p:anim>
                                    <p:anim calcmode="lin" valueType="num">
                                      <p:cBhvr additive="base">
                                        <p:cTn id="48" dur="500" fill="hold"/>
                                        <p:tgtEl>
                                          <p:spTgt spid="12"/>
                                        </p:tgtEl>
                                        <p:attrNameLst>
                                          <p:attrName>ppt_y</p:attrName>
                                        </p:attrNameLst>
                                      </p:cBhvr>
                                      <p:tavLst>
                                        <p:tav tm="0">
                                          <p:val>
                                            <p:strVal val="#ppt_y"/>
                                          </p:val>
                                        </p:tav>
                                        <p:tav tm="100000">
                                          <p:val>
                                            <p:strVal val="#ppt_y"/>
                                          </p:val>
                                        </p:tav>
                                      </p:tavLst>
                                    </p:anim>
                                  </p:childTnLst>
                                </p:cTn>
                              </p:par>
                              <p:par>
                                <p:cTn id="49" presetID="2" presetClass="entr" presetSubtype="8"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0-#ppt_w/2"/>
                                          </p:val>
                                        </p:tav>
                                        <p:tav tm="100000">
                                          <p:val>
                                            <p:strVal val="#ppt_x"/>
                                          </p:val>
                                        </p:tav>
                                      </p:tavLst>
                                    </p:anim>
                                    <p:anim calcmode="lin" valueType="num">
                                      <p:cBhvr additive="base">
                                        <p:cTn id="52" dur="500" fill="hold"/>
                                        <p:tgtEl>
                                          <p:spTgt spid="13"/>
                                        </p:tgtEl>
                                        <p:attrNameLst>
                                          <p:attrName>ppt_y</p:attrName>
                                        </p:attrNameLst>
                                      </p:cBhvr>
                                      <p:tavLst>
                                        <p:tav tm="0">
                                          <p:val>
                                            <p:strVal val="#ppt_y"/>
                                          </p:val>
                                        </p:tav>
                                        <p:tav tm="100000">
                                          <p:val>
                                            <p:strVal val="#ppt_y"/>
                                          </p:val>
                                        </p:tav>
                                      </p:tavLst>
                                    </p:anim>
                                  </p:childTnLst>
                                </p:cTn>
                              </p:par>
                              <p:par>
                                <p:cTn id="53" presetID="2" presetClass="entr" presetSubtype="8"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0-#ppt_w/2"/>
                                          </p:val>
                                        </p:tav>
                                        <p:tav tm="100000">
                                          <p:val>
                                            <p:strVal val="#ppt_x"/>
                                          </p:val>
                                        </p:tav>
                                      </p:tavLst>
                                    </p:anim>
                                    <p:anim calcmode="lin" valueType="num">
                                      <p:cBhvr additive="base">
                                        <p:cTn id="56" dur="500" fill="hold"/>
                                        <p:tgtEl>
                                          <p:spTgt spid="14"/>
                                        </p:tgtEl>
                                        <p:attrNameLst>
                                          <p:attrName>ppt_y</p:attrName>
                                        </p:attrNameLst>
                                      </p:cBhvr>
                                      <p:tavLst>
                                        <p:tav tm="0">
                                          <p:val>
                                            <p:strVal val="#ppt_y"/>
                                          </p:val>
                                        </p:tav>
                                        <p:tav tm="100000">
                                          <p:val>
                                            <p:strVal val="#ppt_y"/>
                                          </p:val>
                                        </p:tav>
                                      </p:tavLst>
                                    </p:anim>
                                  </p:childTnLst>
                                </p:cTn>
                              </p:par>
                              <p:par>
                                <p:cTn id="57" presetID="2" presetClass="entr" presetSubtype="8"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0-#ppt_w/2"/>
                                          </p:val>
                                        </p:tav>
                                        <p:tav tm="100000">
                                          <p:val>
                                            <p:strVal val="#ppt_x"/>
                                          </p:val>
                                        </p:tav>
                                      </p:tavLst>
                                    </p:anim>
                                    <p:anim calcmode="lin" valueType="num">
                                      <p:cBhvr additive="base">
                                        <p:cTn id="60" dur="500" fill="hold"/>
                                        <p:tgtEl>
                                          <p:spTgt spid="15"/>
                                        </p:tgtEl>
                                        <p:attrNameLst>
                                          <p:attrName>ppt_y</p:attrName>
                                        </p:attrNameLst>
                                      </p:cBhvr>
                                      <p:tavLst>
                                        <p:tav tm="0">
                                          <p:val>
                                            <p:strVal val="#ppt_y"/>
                                          </p:val>
                                        </p:tav>
                                        <p:tav tm="100000">
                                          <p:val>
                                            <p:strVal val="#ppt_y"/>
                                          </p:val>
                                        </p:tav>
                                      </p:tavLst>
                                    </p:anim>
                                  </p:childTnLst>
                                </p:cTn>
                              </p:par>
                              <p:par>
                                <p:cTn id="61" presetID="2" presetClass="entr" presetSubtype="8" fill="hold" grpId="0" nodeType="with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additive="base">
                                        <p:cTn id="63" dur="500" fill="hold"/>
                                        <p:tgtEl>
                                          <p:spTgt spid="16"/>
                                        </p:tgtEl>
                                        <p:attrNameLst>
                                          <p:attrName>ppt_x</p:attrName>
                                        </p:attrNameLst>
                                      </p:cBhvr>
                                      <p:tavLst>
                                        <p:tav tm="0">
                                          <p:val>
                                            <p:strVal val="0-#ppt_w/2"/>
                                          </p:val>
                                        </p:tav>
                                        <p:tav tm="100000">
                                          <p:val>
                                            <p:strVal val="#ppt_x"/>
                                          </p:val>
                                        </p:tav>
                                      </p:tavLst>
                                    </p:anim>
                                    <p:anim calcmode="lin" valueType="num">
                                      <p:cBhvr additive="base">
                                        <p:cTn id="64" dur="500" fill="hold"/>
                                        <p:tgtEl>
                                          <p:spTgt spid="16"/>
                                        </p:tgtEl>
                                        <p:attrNameLst>
                                          <p:attrName>ppt_y</p:attrName>
                                        </p:attrNameLst>
                                      </p:cBhvr>
                                      <p:tavLst>
                                        <p:tav tm="0">
                                          <p:val>
                                            <p:strVal val="#ppt_y"/>
                                          </p:val>
                                        </p:tav>
                                        <p:tav tm="100000">
                                          <p:val>
                                            <p:strVal val="#ppt_y"/>
                                          </p:val>
                                        </p:tav>
                                      </p:tavLst>
                                    </p:anim>
                                  </p:childTnLst>
                                </p:cTn>
                              </p:par>
                              <p:par>
                                <p:cTn id="65" presetID="2" presetClass="entr" presetSubtype="8" fill="hold" grpId="0" nodeType="with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additive="base">
                                        <p:cTn id="67" dur="500" fill="hold"/>
                                        <p:tgtEl>
                                          <p:spTgt spid="17"/>
                                        </p:tgtEl>
                                        <p:attrNameLst>
                                          <p:attrName>ppt_x</p:attrName>
                                        </p:attrNameLst>
                                      </p:cBhvr>
                                      <p:tavLst>
                                        <p:tav tm="0">
                                          <p:val>
                                            <p:strVal val="0-#ppt_w/2"/>
                                          </p:val>
                                        </p:tav>
                                        <p:tav tm="100000">
                                          <p:val>
                                            <p:strVal val="#ppt_x"/>
                                          </p:val>
                                        </p:tav>
                                      </p:tavLst>
                                    </p:anim>
                                    <p:anim calcmode="lin" valueType="num">
                                      <p:cBhvr additive="base">
                                        <p:cTn id="68" dur="500" fill="hold"/>
                                        <p:tgtEl>
                                          <p:spTgt spid="17"/>
                                        </p:tgtEl>
                                        <p:attrNameLst>
                                          <p:attrName>ppt_y</p:attrName>
                                        </p:attrNameLst>
                                      </p:cBhvr>
                                      <p:tavLst>
                                        <p:tav tm="0">
                                          <p:val>
                                            <p:strVal val="#ppt_y"/>
                                          </p:val>
                                        </p:tav>
                                        <p:tav tm="100000">
                                          <p:val>
                                            <p:strVal val="#ppt_y"/>
                                          </p:val>
                                        </p:tav>
                                      </p:tavLst>
                                    </p:anim>
                                  </p:childTnLst>
                                </p:cTn>
                              </p:par>
                              <p:par>
                                <p:cTn id="69" presetID="2" presetClass="entr" presetSubtype="8" fill="hold" grpId="0" nodeType="with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additive="base">
                                        <p:cTn id="71" dur="500" fill="hold"/>
                                        <p:tgtEl>
                                          <p:spTgt spid="18"/>
                                        </p:tgtEl>
                                        <p:attrNameLst>
                                          <p:attrName>ppt_x</p:attrName>
                                        </p:attrNameLst>
                                      </p:cBhvr>
                                      <p:tavLst>
                                        <p:tav tm="0">
                                          <p:val>
                                            <p:strVal val="0-#ppt_w/2"/>
                                          </p:val>
                                        </p:tav>
                                        <p:tav tm="100000">
                                          <p:val>
                                            <p:strVal val="#ppt_x"/>
                                          </p:val>
                                        </p:tav>
                                      </p:tavLst>
                                    </p:anim>
                                    <p:anim calcmode="lin" valueType="num">
                                      <p:cBhvr additive="base">
                                        <p:cTn id="72"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61267695-2A7F-8947-A864-3E00AF7E5ABD}"/>
              </a:ext>
            </a:extLst>
          </p:cNvPr>
          <p:cNvSpPr/>
          <p:nvPr/>
        </p:nvSpPr>
        <p:spPr>
          <a:xfrm>
            <a:off x="0" y="0"/>
            <a:ext cx="12192000" cy="6858000"/>
          </a:xfrm>
          <a:prstGeom prst="rect">
            <a:avLst/>
          </a:prstGeom>
          <a:blipFill>
            <a:blip r:embed="rId3"/>
            <a:srcRect/>
            <a:stretch>
              <a:fillRect t="-871" b="-87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3" name="矩形 2">
            <a:extLst>
              <a:ext uri="{FF2B5EF4-FFF2-40B4-BE49-F238E27FC236}">
                <a16:creationId xmlns:a16="http://schemas.microsoft.com/office/drawing/2014/main" xmlns="" id="{50196895-8B55-E843-9A4D-4D8F870C20A1}"/>
              </a:ext>
            </a:extLst>
          </p:cNvPr>
          <p:cNvSpPr/>
          <p:nvPr/>
        </p:nvSpPr>
        <p:spPr>
          <a:xfrm>
            <a:off x="461268" y="512618"/>
            <a:ext cx="11269463" cy="5832764"/>
          </a:xfrm>
          <a:prstGeom prst="rect">
            <a:avLst/>
          </a:prstGeom>
          <a:solidFill>
            <a:schemeClr val="bg1">
              <a:alpha val="84000"/>
            </a:schemeClr>
          </a:solidFill>
          <a:ln>
            <a:noFill/>
          </a:ln>
          <a:effectLst>
            <a:outerShdw blurRad="419100" sx="102000" sy="102000" algn="ctr"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9" name="矩形 8">
            <a:extLst>
              <a:ext uri="{FF2B5EF4-FFF2-40B4-BE49-F238E27FC236}">
                <a16:creationId xmlns:a16="http://schemas.microsoft.com/office/drawing/2014/main" xmlns="" id="{90541DC9-7277-4A0F-AD5A-3E08F53A9EFE}"/>
              </a:ext>
            </a:extLst>
          </p:cNvPr>
          <p:cNvSpPr/>
          <p:nvPr/>
        </p:nvSpPr>
        <p:spPr>
          <a:xfrm>
            <a:off x="1129802" y="1711951"/>
            <a:ext cx="1668816" cy="3434097"/>
          </a:xfrm>
          <a:prstGeom prst="rect">
            <a:avLst/>
          </a:prstGeom>
          <a:solidFill>
            <a:srgbClr val="C7AF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10" name="文本框 9">
            <a:extLst>
              <a:ext uri="{FF2B5EF4-FFF2-40B4-BE49-F238E27FC236}">
                <a16:creationId xmlns:a16="http://schemas.microsoft.com/office/drawing/2014/main" xmlns="" id="{8628B39F-3A64-4B75-AF98-D7CF80F4F117}"/>
              </a:ext>
            </a:extLst>
          </p:cNvPr>
          <p:cNvSpPr txBox="1"/>
          <p:nvPr/>
        </p:nvSpPr>
        <p:spPr>
          <a:xfrm>
            <a:off x="1300425" y="2228670"/>
            <a:ext cx="1498193" cy="2400657"/>
          </a:xfrm>
          <a:prstGeom prst="rect">
            <a:avLst/>
          </a:prstGeom>
          <a:noFill/>
        </p:spPr>
        <p:txBody>
          <a:bodyPr wrap="square" rtlCol="0">
            <a:spAutoFit/>
          </a:bodyPr>
          <a:lstStyle/>
          <a:p>
            <a:r>
              <a:rPr lang="zh-CN" altLang="en-US" sz="7500" b="1" spc="600" dirty="0">
                <a:solidFill>
                  <a:schemeClr val="bg1"/>
                </a:solidFill>
                <a:cs typeface="+mn-ea"/>
                <a:sym typeface="+mn-lt"/>
              </a:rPr>
              <a:t>前言</a:t>
            </a:r>
          </a:p>
        </p:txBody>
      </p:sp>
      <p:sp>
        <p:nvSpPr>
          <p:cNvPr id="11" name="TextBox 9">
            <a:extLst>
              <a:ext uri="{FF2B5EF4-FFF2-40B4-BE49-F238E27FC236}">
                <a16:creationId xmlns:a16="http://schemas.microsoft.com/office/drawing/2014/main" xmlns="" id="{A95C7F45-62F9-4CA6-B0AE-B25B9F2893A5}"/>
              </a:ext>
            </a:extLst>
          </p:cNvPr>
          <p:cNvSpPr txBox="1"/>
          <p:nvPr/>
        </p:nvSpPr>
        <p:spPr>
          <a:xfrm>
            <a:off x="4031466" y="2111842"/>
            <a:ext cx="6466416" cy="2677656"/>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nSpc>
                <a:spcPct val="150000"/>
              </a:lnSpc>
            </a:pPr>
            <a:r>
              <a:rPr lang="zh-CN" altLang="en-US" sz="1600" dirty="0">
                <a:latin typeface="+mn-lt"/>
                <a:ea typeface="+mn-ea"/>
                <a:cs typeface="+mn-ea"/>
                <a:sym typeface="+mn-lt"/>
              </a:rPr>
              <a:t>您的内容打在这里，或者通过复制您的文本后，在此框中选择粘贴，并选择只保留文字。在此录入上述图表的综合描述说明，在此录入上述图综合容表的打在这里，或者通过复制您的文本后，在此框中选择粘贴，并选择只保留文字。您的内容打在这里，或者通过复制您的文本后，在此框中选择粘贴，并选择只保留文字。在此录入上述图表的综合描述说明，在此录入上述图综合容表的打在这里，或者通过复制您的文本后，在此框中选择粘贴，并选择只保留文字。</a:t>
            </a:r>
          </a:p>
        </p:txBody>
      </p:sp>
    </p:spTree>
    <p:extLst>
      <p:ext uri="{BB962C8B-B14F-4D97-AF65-F5344CB8AC3E}">
        <p14:creationId xmlns:p14="http://schemas.microsoft.com/office/powerpoint/2010/main" val="13560847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2" presetClass="entr" presetSubtype="4" fill="hold" grpId="0" nodeType="afterEffect">
                                  <p:stCondLst>
                                    <p:cond delay="0"/>
                                  </p:stCondLst>
                                  <p:iterate type="lt">
                                    <p:tmPct val="5983"/>
                                  </p:iterate>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250"/>
                                        <p:tgtEl>
                                          <p:spTgt spid="11"/>
                                        </p:tgtEl>
                                        <p:attrNameLst>
                                          <p:attrName>ppt_y</p:attrName>
                                        </p:attrNameLst>
                                      </p:cBhvr>
                                      <p:tavLst>
                                        <p:tav tm="0">
                                          <p:val>
                                            <p:strVal val="#ppt_y+#ppt_h*1.125000"/>
                                          </p:val>
                                        </p:tav>
                                        <p:tav tm="100000">
                                          <p:val>
                                            <p:strVal val="#ppt_y"/>
                                          </p:val>
                                        </p:tav>
                                      </p:tavLst>
                                    </p:anim>
                                    <p:animEffect transition="in" filter="wipe(up)">
                                      <p:cBhvr>
                                        <p:cTn id="13" dur="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F762DBB0-F557-6442-BD76-1A3E82DCF652}"/>
              </a:ext>
            </a:extLst>
          </p:cNvPr>
          <p:cNvSpPr/>
          <p:nvPr/>
        </p:nvSpPr>
        <p:spPr>
          <a:xfrm>
            <a:off x="0" y="0"/>
            <a:ext cx="2504363" cy="6858000"/>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3" name="矩形 2">
            <a:extLst>
              <a:ext uri="{FF2B5EF4-FFF2-40B4-BE49-F238E27FC236}">
                <a16:creationId xmlns:a16="http://schemas.microsoft.com/office/drawing/2014/main" xmlns="" id="{BB788FC9-C264-5A4C-83B7-FA662CDBEE09}"/>
              </a:ext>
            </a:extLst>
          </p:cNvPr>
          <p:cNvSpPr/>
          <p:nvPr/>
        </p:nvSpPr>
        <p:spPr>
          <a:xfrm>
            <a:off x="1637732" y="1038936"/>
            <a:ext cx="3220872" cy="4780128"/>
          </a:xfrm>
          <a:prstGeom prst="rect">
            <a:avLst/>
          </a:prstGeom>
          <a:blipFill>
            <a:blip r:embed="rId3"/>
            <a:srcRect/>
            <a:stretch>
              <a:fillRect l="-61424" r="-6142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4" name="矩形 3">
            <a:extLst>
              <a:ext uri="{FF2B5EF4-FFF2-40B4-BE49-F238E27FC236}">
                <a16:creationId xmlns:a16="http://schemas.microsoft.com/office/drawing/2014/main" xmlns="" id="{30502248-ECC6-D647-8A9C-7AACC9DD3644}"/>
              </a:ext>
            </a:extLst>
          </p:cNvPr>
          <p:cNvSpPr/>
          <p:nvPr/>
        </p:nvSpPr>
        <p:spPr>
          <a:xfrm>
            <a:off x="4858604" y="1038936"/>
            <a:ext cx="259308" cy="4780128"/>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5" name="TextBox 9">
            <a:extLst>
              <a:ext uri="{FF2B5EF4-FFF2-40B4-BE49-F238E27FC236}">
                <a16:creationId xmlns:a16="http://schemas.microsoft.com/office/drawing/2014/main" xmlns="" id="{DF18C9ED-C9DF-7440-A693-AA47DE7F3319}"/>
              </a:ext>
            </a:extLst>
          </p:cNvPr>
          <p:cNvSpPr txBox="1"/>
          <p:nvPr/>
        </p:nvSpPr>
        <p:spPr>
          <a:xfrm>
            <a:off x="6496336" y="1433496"/>
            <a:ext cx="2593428" cy="812530"/>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dirty="0">
                <a:solidFill>
                  <a:schemeClr val="bg1">
                    <a:lumMod val="65000"/>
                  </a:schemeClr>
                </a:solidFill>
                <a:latin typeface="+mn-lt"/>
                <a:ea typeface="+mn-ea"/>
                <a:cs typeface="+mn-ea"/>
                <a:sym typeface="+mn-lt"/>
              </a:rPr>
              <a:t>您的内容打在这里，或者通过复制您的文本后，在此框中选择粘贴，并选择只保留文字。</a:t>
            </a:r>
          </a:p>
        </p:txBody>
      </p:sp>
      <p:sp>
        <p:nvSpPr>
          <p:cNvPr id="6" name="TextBox 6">
            <a:extLst>
              <a:ext uri="{FF2B5EF4-FFF2-40B4-BE49-F238E27FC236}">
                <a16:creationId xmlns:a16="http://schemas.microsoft.com/office/drawing/2014/main" xmlns="" id="{6C4F7F2D-EC5A-F34A-8FA3-E7B407930D40}"/>
              </a:ext>
            </a:extLst>
          </p:cNvPr>
          <p:cNvSpPr txBox="1"/>
          <p:nvPr/>
        </p:nvSpPr>
        <p:spPr>
          <a:xfrm>
            <a:off x="5776119" y="1535671"/>
            <a:ext cx="921817" cy="584775"/>
          </a:xfrm>
          <a:prstGeom prst="rect">
            <a:avLst/>
          </a:prstGeom>
          <a:noFill/>
        </p:spPr>
        <p:txBody>
          <a:bodyPr wrap="square" rtlCol="0">
            <a:spAutoFit/>
          </a:bodyPr>
          <a:lstStyle/>
          <a:p>
            <a:r>
              <a:rPr lang="en-US" altLang="zh-CN" sz="3200" b="1" dirty="0">
                <a:solidFill>
                  <a:schemeClr val="tx1">
                    <a:lumMod val="75000"/>
                    <a:lumOff val="25000"/>
                  </a:schemeClr>
                </a:solidFill>
                <a:cs typeface="+mn-ea"/>
                <a:sym typeface="+mn-lt"/>
              </a:rPr>
              <a:t>01</a:t>
            </a:r>
            <a:endParaRPr lang="en-US" sz="3200" b="1" dirty="0">
              <a:solidFill>
                <a:schemeClr val="tx1">
                  <a:lumMod val="75000"/>
                  <a:lumOff val="25000"/>
                </a:schemeClr>
              </a:solidFill>
              <a:cs typeface="+mn-ea"/>
              <a:sym typeface="+mn-lt"/>
            </a:endParaRPr>
          </a:p>
        </p:txBody>
      </p:sp>
      <p:sp>
        <p:nvSpPr>
          <p:cNvPr id="7" name="TextBox 9">
            <a:extLst>
              <a:ext uri="{FF2B5EF4-FFF2-40B4-BE49-F238E27FC236}">
                <a16:creationId xmlns:a16="http://schemas.microsoft.com/office/drawing/2014/main" xmlns="" id="{48C242BB-65EB-094E-870F-B04C14178C59}"/>
              </a:ext>
            </a:extLst>
          </p:cNvPr>
          <p:cNvSpPr txBox="1"/>
          <p:nvPr/>
        </p:nvSpPr>
        <p:spPr>
          <a:xfrm>
            <a:off x="6496336" y="3034436"/>
            <a:ext cx="2593428" cy="812530"/>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a:solidFill>
                  <a:schemeClr val="bg1">
                    <a:lumMod val="65000"/>
                  </a:schemeClr>
                </a:solidFill>
                <a:latin typeface="+mn-lt"/>
                <a:ea typeface="+mn-ea"/>
                <a:cs typeface="+mn-ea"/>
                <a:sym typeface="+mn-lt"/>
              </a:rPr>
              <a:t>您的内容打在这里，或者通过复制您的文本后，在此框中选择粘贴，并选择只保留文字。</a:t>
            </a:r>
          </a:p>
        </p:txBody>
      </p:sp>
      <p:sp>
        <p:nvSpPr>
          <p:cNvPr id="8" name="TextBox 6">
            <a:extLst>
              <a:ext uri="{FF2B5EF4-FFF2-40B4-BE49-F238E27FC236}">
                <a16:creationId xmlns:a16="http://schemas.microsoft.com/office/drawing/2014/main" xmlns="" id="{77EFF8BF-C6AF-8942-9E43-F458A73CCFB7}"/>
              </a:ext>
            </a:extLst>
          </p:cNvPr>
          <p:cNvSpPr txBox="1"/>
          <p:nvPr/>
        </p:nvSpPr>
        <p:spPr>
          <a:xfrm>
            <a:off x="5776119" y="3136611"/>
            <a:ext cx="921817" cy="584775"/>
          </a:xfrm>
          <a:prstGeom prst="rect">
            <a:avLst/>
          </a:prstGeom>
          <a:noFill/>
        </p:spPr>
        <p:txBody>
          <a:bodyPr wrap="square" rtlCol="0">
            <a:spAutoFit/>
          </a:bodyPr>
          <a:lstStyle/>
          <a:p>
            <a:r>
              <a:rPr lang="en-US" altLang="zh-CN" sz="3200" b="1" dirty="0">
                <a:solidFill>
                  <a:schemeClr val="tx1">
                    <a:lumMod val="75000"/>
                    <a:lumOff val="25000"/>
                  </a:schemeClr>
                </a:solidFill>
                <a:cs typeface="+mn-ea"/>
                <a:sym typeface="+mn-lt"/>
              </a:rPr>
              <a:t>02</a:t>
            </a:r>
            <a:endParaRPr lang="en-US" sz="3200" b="1" dirty="0">
              <a:solidFill>
                <a:schemeClr val="tx1">
                  <a:lumMod val="75000"/>
                  <a:lumOff val="25000"/>
                </a:schemeClr>
              </a:solidFill>
              <a:cs typeface="+mn-ea"/>
              <a:sym typeface="+mn-lt"/>
            </a:endParaRPr>
          </a:p>
        </p:txBody>
      </p:sp>
      <p:sp>
        <p:nvSpPr>
          <p:cNvPr id="9" name="TextBox 9">
            <a:extLst>
              <a:ext uri="{FF2B5EF4-FFF2-40B4-BE49-F238E27FC236}">
                <a16:creationId xmlns:a16="http://schemas.microsoft.com/office/drawing/2014/main" xmlns="" id="{DFE449A1-FC26-2D4B-B10C-93996AF034E6}"/>
              </a:ext>
            </a:extLst>
          </p:cNvPr>
          <p:cNvSpPr txBox="1"/>
          <p:nvPr/>
        </p:nvSpPr>
        <p:spPr>
          <a:xfrm>
            <a:off x="6496336" y="4737551"/>
            <a:ext cx="2593428" cy="812530"/>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a:solidFill>
                  <a:schemeClr val="bg1">
                    <a:lumMod val="65000"/>
                  </a:schemeClr>
                </a:solidFill>
                <a:latin typeface="+mn-lt"/>
                <a:ea typeface="+mn-ea"/>
                <a:cs typeface="+mn-ea"/>
                <a:sym typeface="+mn-lt"/>
              </a:rPr>
              <a:t>您的内容打在这里，或者通过复制您的文本后，在此框中选择粘贴，并选择只保留文字。</a:t>
            </a:r>
          </a:p>
        </p:txBody>
      </p:sp>
      <p:sp>
        <p:nvSpPr>
          <p:cNvPr id="10" name="TextBox 6">
            <a:extLst>
              <a:ext uri="{FF2B5EF4-FFF2-40B4-BE49-F238E27FC236}">
                <a16:creationId xmlns:a16="http://schemas.microsoft.com/office/drawing/2014/main" xmlns="" id="{6EF4EE0A-B1BB-E94A-AA2E-9DE7A50B772D}"/>
              </a:ext>
            </a:extLst>
          </p:cNvPr>
          <p:cNvSpPr txBox="1"/>
          <p:nvPr/>
        </p:nvSpPr>
        <p:spPr>
          <a:xfrm>
            <a:off x="5776119" y="4839726"/>
            <a:ext cx="921817" cy="584775"/>
          </a:xfrm>
          <a:prstGeom prst="rect">
            <a:avLst/>
          </a:prstGeom>
          <a:noFill/>
        </p:spPr>
        <p:txBody>
          <a:bodyPr wrap="square" rtlCol="0">
            <a:spAutoFit/>
          </a:bodyPr>
          <a:lstStyle/>
          <a:p>
            <a:r>
              <a:rPr lang="en-US" altLang="zh-CN" sz="3200" b="1" dirty="0">
                <a:solidFill>
                  <a:schemeClr val="tx1">
                    <a:lumMod val="75000"/>
                    <a:lumOff val="25000"/>
                  </a:schemeClr>
                </a:solidFill>
                <a:cs typeface="+mn-ea"/>
                <a:sym typeface="+mn-lt"/>
              </a:rPr>
              <a:t>03</a:t>
            </a:r>
            <a:endParaRPr lang="en-US" sz="3200" b="1" dirty="0">
              <a:solidFill>
                <a:schemeClr val="tx1">
                  <a:lumMod val="75000"/>
                  <a:lumOff val="25000"/>
                </a:schemeClr>
              </a:solidFill>
              <a:cs typeface="+mn-ea"/>
              <a:sym typeface="+mn-lt"/>
            </a:endParaRPr>
          </a:p>
        </p:txBody>
      </p:sp>
      <p:sp>
        <p:nvSpPr>
          <p:cNvPr id="11" name="椭圆 10">
            <a:extLst>
              <a:ext uri="{FF2B5EF4-FFF2-40B4-BE49-F238E27FC236}">
                <a16:creationId xmlns:a16="http://schemas.microsoft.com/office/drawing/2014/main" xmlns="" id="{95E2D88D-045A-3447-A346-1FCC920D26C0}"/>
              </a:ext>
            </a:extLst>
          </p:cNvPr>
          <p:cNvSpPr/>
          <p:nvPr/>
        </p:nvSpPr>
        <p:spPr>
          <a:xfrm>
            <a:off x="10257286" y="-2482721"/>
            <a:ext cx="11823442" cy="11823442"/>
          </a:xfrm>
          <a:prstGeom prst="ellipse">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Tree>
    <p:extLst>
      <p:ext uri="{BB962C8B-B14F-4D97-AF65-F5344CB8AC3E}">
        <p14:creationId xmlns:p14="http://schemas.microsoft.com/office/powerpoint/2010/main" val="390985775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iterate type="lt">
                                    <p:tmPct val="5983"/>
                                  </p:iterate>
                                  <p:childTnLst>
                                    <p:set>
                                      <p:cBhvr>
                                        <p:cTn id="6" dur="1" fill="hold">
                                          <p:stCondLst>
                                            <p:cond delay="0"/>
                                          </p:stCondLst>
                                        </p:cTn>
                                        <p:tgtEl>
                                          <p:spTgt spid="5"/>
                                        </p:tgtEl>
                                        <p:attrNameLst>
                                          <p:attrName>style.visibility</p:attrName>
                                        </p:attrNameLst>
                                      </p:cBhvr>
                                      <p:to>
                                        <p:strVal val="visible"/>
                                      </p:to>
                                    </p:set>
                                    <p:anim calcmode="lin" valueType="num">
                                      <p:cBhvr additive="base">
                                        <p:cTn id="7" dur="250"/>
                                        <p:tgtEl>
                                          <p:spTgt spid="5"/>
                                        </p:tgtEl>
                                        <p:attrNameLst>
                                          <p:attrName>ppt_y</p:attrName>
                                        </p:attrNameLst>
                                      </p:cBhvr>
                                      <p:tavLst>
                                        <p:tav tm="0">
                                          <p:val>
                                            <p:strVal val="#ppt_y+#ppt_h*1.125000"/>
                                          </p:val>
                                        </p:tav>
                                        <p:tav tm="100000">
                                          <p:val>
                                            <p:strVal val="#ppt_y"/>
                                          </p:val>
                                        </p:tav>
                                      </p:tavLst>
                                    </p:anim>
                                    <p:animEffect transition="in" filter="wipe(up)">
                                      <p:cBhvr>
                                        <p:cTn id="8" dur="250"/>
                                        <p:tgtEl>
                                          <p:spTgt spid="5"/>
                                        </p:tgtEl>
                                      </p:cBhvr>
                                    </p:animEffect>
                                  </p:childTnLst>
                                </p:cTn>
                              </p:par>
                            </p:childTnLst>
                          </p:cTn>
                        </p:par>
                        <p:par>
                          <p:cTn id="9" fill="hold">
                            <p:stCondLst>
                              <p:cond delay="818"/>
                            </p:stCondLst>
                            <p:childTnLst>
                              <p:par>
                                <p:cTn id="10" presetID="14" presetClass="entr" presetSubtype="10"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750"/>
                                        <p:tgtEl>
                                          <p:spTgt spid="6"/>
                                        </p:tgtEl>
                                      </p:cBhvr>
                                    </p:animEffect>
                                  </p:childTnLst>
                                </p:cTn>
                              </p:par>
                            </p:childTnLst>
                          </p:cTn>
                        </p:par>
                        <p:par>
                          <p:cTn id="13" fill="hold">
                            <p:stCondLst>
                              <p:cond delay="1568"/>
                            </p:stCondLst>
                            <p:childTnLst>
                              <p:par>
                                <p:cTn id="14" presetID="12" presetClass="entr" presetSubtype="4" fill="hold" grpId="0" nodeType="afterEffect">
                                  <p:stCondLst>
                                    <p:cond delay="0"/>
                                  </p:stCondLst>
                                  <p:iterate type="lt">
                                    <p:tmPct val="5983"/>
                                  </p:iterate>
                                  <p:childTnLst>
                                    <p:set>
                                      <p:cBhvr>
                                        <p:cTn id="15" dur="1" fill="hold">
                                          <p:stCondLst>
                                            <p:cond delay="0"/>
                                          </p:stCondLst>
                                        </p:cTn>
                                        <p:tgtEl>
                                          <p:spTgt spid="7"/>
                                        </p:tgtEl>
                                        <p:attrNameLst>
                                          <p:attrName>style.visibility</p:attrName>
                                        </p:attrNameLst>
                                      </p:cBhvr>
                                      <p:to>
                                        <p:strVal val="visible"/>
                                      </p:to>
                                    </p:set>
                                    <p:anim calcmode="lin" valueType="num">
                                      <p:cBhvr additive="base">
                                        <p:cTn id="16" dur="250"/>
                                        <p:tgtEl>
                                          <p:spTgt spid="7"/>
                                        </p:tgtEl>
                                        <p:attrNameLst>
                                          <p:attrName>ppt_y</p:attrName>
                                        </p:attrNameLst>
                                      </p:cBhvr>
                                      <p:tavLst>
                                        <p:tav tm="0">
                                          <p:val>
                                            <p:strVal val="#ppt_y+#ppt_h*1.125000"/>
                                          </p:val>
                                        </p:tav>
                                        <p:tav tm="100000">
                                          <p:val>
                                            <p:strVal val="#ppt_y"/>
                                          </p:val>
                                        </p:tav>
                                      </p:tavLst>
                                    </p:anim>
                                    <p:animEffect transition="in" filter="wipe(up)">
                                      <p:cBhvr>
                                        <p:cTn id="17" dur="250"/>
                                        <p:tgtEl>
                                          <p:spTgt spid="7"/>
                                        </p:tgtEl>
                                      </p:cBhvr>
                                    </p:animEffect>
                                  </p:childTnLst>
                                </p:cTn>
                              </p:par>
                            </p:childTnLst>
                          </p:cTn>
                        </p:par>
                        <p:par>
                          <p:cTn id="18" fill="hold">
                            <p:stCondLst>
                              <p:cond delay="2387"/>
                            </p:stCondLst>
                            <p:childTnLst>
                              <p:par>
                                <p:cTn id="19" presetID="14" presetClass="entr" presetSubtype="10"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randombar(horizontal)">
                                      <p:cBhvr>
                                        <p:cTn id="21" dur="750"/>
                                        <p:tgtEl>
                                          <p:spTgt spid="8"/>
                                        </p:tgtEl>
                                      </p:cBhvr>
                                    </p:animEffect>
                                  </p:childTnLst>
                                </p:cTn>
                              </p:par>
                            </p:childTnLst>
                          </p:cTn>
                        </p:par>
                        <p:par>
                          <p:cTn id="22" fill="hold">
                            <p:stCondLst>
                              <p:cond delay="3137"/>
                            </p:stCondLst>
                            <p:childTnLst>
                              <p:par>
                                <p:cTn id="23" presetID="12" presetClass="entr" presetSubtype="4" fill="hold" grpId="0" nodeType="afterEffect">
                                  <p:stCondLst>
                                    <p:cond delay="0"/>
                                  </p:stCondLst>
                                  <p:iterate type="lt">
                                    <p:tmPct val="5983"/>
                                  </p:iterate>
                                  <p:childTnLst>
                                    <p:set>
                                      <p:cBhvr>
                                        <p:cTn id="24" dur="1" fill="hold">
                                          <p:stCondLst>
                                            <p:cond delay="0"/>
                                          </p:stCondLst>
                                        </p:cTn>
                                        <p:tgtEl>
                                          <p:spTgt spid="9"/>
                                        </p:tgtEl>
                                        <p:attrNameLst>
                                          <p:attrName>style.visibility</p:attrName>
                                        </p:attrNameLst>
                                      </p:cBhvr>
                                      <p:to>
                                        <p:strVal val="visible"/>
                                      </p:to>
                                    </p:set>
                                    <p:anim calcmode="lin" valueType="num">
                                      <p:cBhvr additive="base">
                                        <p:cTn id="25" dur="250"/>
                                        <p:tgtEl>
                                          <p:spTgt spid="9"/>
                                        </p:tgtEl>
                                        <p:attrNameLst>
                                          <p:attrName>ppt_y</p:attrName>
                                        </p:attrNameLst>
                                      </p:cBhvr>
                                      <p:tavLst>
                                        <p:tav tm="0">
                                          <p:val>
                                            <p:strVal val="#ppt_y+#ppt_h*1.125000"/>
                                          </p:val>
                                        </p:tav>
                                        <p:tav tm="100000">
                                          <p:val>
                                            <p:strVal val="#ppt_y"/>
                                          </p:val>
                                        </p:tav>
                                      </p:tavLst>
                                    </p:anim>
                                    <p:animEffect transition="in" filter="wipe(up)">
                                      <p:cBhvr>
                                        <p:cTn id="26" dur="250"/>
                                        <p:tgtEl>
                                          <p:spTgt spid="9"/>
                                        </p:tgtEl>
                                      </p:cBhvr>
                                    </p:animEffect>
                                  </p:childTnLst>
                                </p:cTn>
                              </p:par>
                            </p:childTnLst>
                          </p:cTn>
                        </p:par>
                        <p:par>
                          <p:cTn id="27" fill="hold">
                            <p:stCondLst>
                              <p:cond delay="3955"/>
                            </p:stCondLst>
                            <p:childTnLst>
                              <p:par>
                                <p:cTn id="28" presetID="14" presetClass="entr" presetSubtype="10" fill="hold" grpId="0" nodeType="after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randombar(horizontal)">
                                      <p:cBhvr>
                                        <p:cTn id="30"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5639314B-87CC-F843-AE4B-E4AD29D50127}"/>
              </a:ext>
            </a:extLst>
          </p:cNvPr>
          <p:cNvSpPr/>
          <p:nvPr/>
        </p:nvSpPr>
        <p:spPr>
          <a:xfrm>
            <a:off x="0" y="0"/>
            <a:ext cx="12192000" cy="6858000"/>
          </a:xfrm>
          <a:prstGeom prst="rect">
            <a:avLst/>
          </a:prstGeom>
          <a:blipFill>
            <a:blip r:embed="rId6"/>
            <a:srcRect/>
            <a:stretch>
              <a:fillRect t="-871" b="-87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3" name="矩形 2">
            <a:extLst>
              <a:ext uri="{FF2B5EF4-FFF2-40B4-BE49-F238E27FC236}">
                <a16:creationId xmlns:a16="http://schemas.microsoft.com/office/drawing/2014/main" xmlns="" id="{56212D24-9F4C-D045-A1D6-8A7D6F946790}"/>
              </a:ext>
            </a:extLst>
          </p:cNvPr>
          <p:cNvSpPr/>
          <p:nvPr/>
        </p:nvSpPr>
        <p:spPr>
          <a:xfrm>
            <a:off x="2127883" y="1911927"/>
            <a:ext cx="8540117" cy="3546763"/>
          </a:xfrm>
          <a:prstGeom prst="rect">
            <a:avLst/>
          </a:prstGeom>
          <a:solidFill>
            <a:schemeClr val="bg1"/>
          </a:solidFill>
          <a:ln>
            <a:noFill/>
          </a:ln>
          <a:effectLst>
            <a:outerShdw blurRad="419100" sx="102000" sy="102000" algn="ctr"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4" name="矩形 3">
            <a:extLst>
              <a:ext uri="{FF2B5EF4-FFF2-40B4-BE49-F238E27FC236}">
                <a16:creationId xmlns:a16="http://schemas.microsoft.com/office/drawing/2014/main" xmlns="" id="{885C2E76-D145-CD4A-8B1C-3D12E8B277B3}"/>
              </a:ext>
            </a:extLst>
          </p:cNvPr>
          <p:cNvSpPr/>
          <p:nvPr/>
        </p:nvSpPr>
        <p:spPr>
          <a:xfrm>
            <a:off x="5369293" y="957794"/>
            <a:ext cx="2057296" cy="1866704"/>
          </a:xfrm>
          <a:prstGeom prst="rect">
            <a:avLst/>
          </a:prstGeom>
          <a:solidFill>
            <a:srgbClr val="C7AF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5" name="PA-文本框 4">
            <a:extLst>
              <a:ext uri="{FF2B5EF4-FFF2-40B4-BE49-F238E27FC236}">
                <a16:creationId xmlns:a16="http://schemas.microsoft.com/office/drawing/2014/main" xmlns="" id="{6D668118-FEFF-FD42-8E43-171EFA6CCF2B}"/>
              </a:ext>
            </a:extLst>
          </p:cNvPr>
          <p:cNvSpPr txBox="1"/>
          <p:nvPr>
            <p:custDataLst>
              <p:tags r:id="rId1"/>
            </p:custDataLst>
          </p:nvPr>
        </p:nvSpPr>
        <p:spPr>
          <a:xfrm>
            <a:off x="5572905" y="1206832"/>
            <a:ext cx="1853684" cy="1015663"/>
          </a:xfrm>
          <a:prstGeom prst="rect">
            <a:avLst/>
          </a:prstGeom>
          <a:noFill/>
        </p:spPr>
        <p:txBody>
          <a:bodyPr wrap="square" rtlCol="0">
            <a:spAutoFit/>
          </a:bodyPr>
          <a:lstStyle/>
          <a:p>
            <a:pPr algn="ctr"/>
            <a:r>
              <a:rPr lang="en-US" altLang="zh-CN" sz="6000" dirty="0">
                <a:solidFill>
                  <a:schemeClr val="bg1"/>
                </a:solidFill>
                <a:cs typeface="+mn-ea"/>
                <a:sym typeface="+mn-lt"/>
              </a:rPr>
              <a:t>04</a:t>
            </a:r>
            <a:endParaRPr lang="zh-CN" altLang="en-US" sz="6000" dirty="0">
              <a:solidFill>
                <a:schemeClr val="bg1"/>
              </a:solidFill>
              <a:cs typeface="+mn-ea"/>
              <a:sym typeface="+mn-lt"/>
            </a:endParaRPr>
          </a:p>
        </p:txBody>
      </p:sp>
      <p:sp>
        <p:nvSpPr>
          <p:cNvPr id="6" name="PA-文本框 5">
            <a:extLst>
              <a:ext uri="{FF2B5EF4-FFF2-40B4-BE49-F238E27FC236}">
                <a16:creationId xmlns:a16="http://schemas.microsoft.com/office/drawing/2014/main" xmlns="" id="{4BCCF4AC-E1A1-104C-8C8A-88C1AED2CB9F}"/>
              </a:ext>
            </a:extLst>
          </p:cNvPr>
          <p:cNvSpPr txBox="1"/>
          <p:nvPr>
            <p:custDataLst>
              <p:tags r:id="rId2"/>
            </p:custDataLst>
          </p:nvPr>
        </p:nvSpPr>
        <p:spPr>
          <a:xfrm>
            <a:off x="6019196" y="2117969"/>
            <a:ext cx="921398" cy="400110"/>
          </a:xfrm>
          <a:prstGeom prst="rect">
            <a:avLst/>
          </a:prstGeom>
          <a:noFill/>
        </p:spPr>
        <p:txBody>
          <a:bodyPr wrap="square" rtlCol="0">
            <a:spAutoFit/>
          </a:bodyPr>
          <a:lstStyle/>
          <a:p>
            <a:pPr algn="dist"/>
            <a:r>
              <a:rPr lang="en-US" altLang="zh-CN" sz="2000">
                <a:solidFill>
                  <a:schemeClr val="bg1"/>
                </a:solidFill>
                <a:cs typeface="+mn-ea"/>
                <a:sym typeface="+mn-lt"/>
              </a:rPr>
              <a:t>PART</a:t>
            </a:r>
            <a:endParaRPr lang="zh-CN" altLang="en-US" sz="2000" dirty="0">
              <a:solidFill>
                <a:schemeClr val="bg1"/>
              </a:solidFill>
              <a:cs typeface="+mn-ea"/>
              <a:sym typeface="+mn-lt"/>
            </a:endParaRPr>
          </a:p>
        </p:txBody>
      </p:sp>
      <p:sp>
        <p:nvSpPr>
          <p:cNvPr id="7" name="文本框 6">
            <a:extLst>
              <a:ext uri="{FF2B5EF4-FFF2-40B4-BE49-F238E27FC236}">
                <a16:creationId xmlns:a16="http://schemas.microsoft.com/office/drawing/2014/main" xmlns="" id="{A3858A2B-64DE-B340-8693-6CB3EA350461}"/>
              </a:ext>
            </a:extLst>
          </p:cNvPr>
          <p:cNvSpPr txBox="1"/>
          <p:nvPr/>
        </p:nvSpPr>
        <p:spPr>
          <a:xfrm>
            <a:off x="4198089" y="3788288"/>
            <a:ext cx="4394215" cy="338554"/>
          </a:xfrm>
          <a:prstGeom prst="rect">
            <a:avLst/>
          </a:prstGeom>
          <a:noFill/>
        </p:spPr>
        <p:txBody>
          <a:bodyPr wrap="square" rtlCol="0">
            <a:spAutoFit/>
          </a:bodyPr>
          <a:lstStyle/>
          <a:p>
            <a:pPr algn="ctr"/>
            <a:r>
              <a:rPr lang="en-US" altLang="zh-CN" sz="1600" dirty="0">
                <a:solidFill>
                  <a:schemeClr val="accent1"/>
                </a:solidFill>
                <a:cs typeface="+mn-ea"/>
                <a:sym typeface="+mn-lt"/>
              </a:rPr>
              <a:t>PLEASE ADD YOUR TITTLE HERE</a:t>
            </a:r>
            <a:endParaRPr lang="zh-CN" altLang="en-US" sz="1600" dirty="0">
              <a:solidFill>
                <a:schemeClr val="accent1"/>
              </a:solidFill>
              <a:cs typeface="+mn-ea"/>
              <a:sym typeface="+mn-lt"/>
            </a:endParaRPr>
          </a:p>
        </p:txBody>
      </p:sp>
      <p:sp>
        <p:nvSpPr>
          <p:cNvPr id="8" name="PA-文本框 9">
            <a:extLst>
              <a:ext uri="{FF2B5EF4-FFF2-40B4-BE49-F238E27FC236}">
                <a16:creationId xmlns:a16="http://schemas.microsoft.com/office/drawing/2014/main" xmlns="" id="{36B84486-3A13-A64C-82E6-23803CEAA2D6}"/>
              </a:ext>
            </a:extLst>
          </p:cNvPr>
          <p:cNvSpPr txBox="1"/>
          <p:nvPr>
            <p:custDataLst>
              <p:tags r:id="rId3"/>
            </p:custDataLst>
          </p:nvPr>
        </p:nvSpPr>
        <p:spPr>
          <a:xfrm>
            <a:off x="3118676" y="4328227"/>
            <a:ext cx="6553039" cy="625171"/>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400" dirty="0">
                <a:solidFill>
                  <a:schemeClr val="bg1">
                    <a:lumMod val="50000"/>
                  </a:schemeClr>
                </a:solidFill>
                <a:latin typeface="+mn-lt"/>
                <a:ea typeface="+mn-ea"/>
                <a:cs typeface="+mn-ea"/>
                <a:sym typeface="+mn-lt"/>
              </a:rPr>
              <a:t>您的内容打在这里，或者通过复制您的文本后，在此框中选择粘贴，并选择只保留文字。在此录入上述图表的综合描述说明。</a:t>
            </a:r>
          </a:p>
        </p:txBody>
      </p:sp>
      <p:sp>
        <p:nvSpPr>
          <p:cNvPr id="9" name="文本框 8">
            <a:extLst>
              <a:ext uri="{FF2B5EF4-FFF2-40B4-BE49-F238E27FC236}">
                <a16:creationId xmlns:a16="http://schemas.microsoft.com/office/drawing/2014/main" xmlns="" id="{38B12FE2-DD90-6E4A-B798-CF85BCF90698}"/>
              </a:ext>
            </a:extLst>
          </p:cNvPr>
          <p:cNvSpPr txBox="1"/>
          <p:nvPr/>
        </p:nvSpPr>
        <p:spPr>
          <a:xfrm>
            <a:off x="3332371" y="3073536"/>
            <a:ext cx="6197008" cy="707886"/>
          </a:xfrm>
          <a:prstGeom prst="rect">
            <a:avLst/>
          </a:prstGeom>
          <a:noFill/>
        </p:spPr>
        <p:txBody>
          <a:bodyPr wrap="square" rtlCol="0">
            <a:spAutoFit/>
          </a:bodyPr>
          <a:lstStyle/>
          <a:p>
            <a:pPr algn="ctr"/>
            <a:r>
              <a:rPr lang="zh-CN" altLang="en-US" sz="4000" b="1" dirty="0">
                <a:solidFill>
                  <a:schemeClr val="tx1">
                    <a:lumMod val="65000"/>
                    <a:lumOff val="35000"/>
                  </a:schemeClr>
                </a:solidFill>
                <a:cs typeface="+mn-ea"/>
                <a:sym typeface="+mn-lt"/>
              </a:rPr>
              <a:t>人员工作分配</a:t>
            </a:r>
          </a:p>
        </p:txBody>
      </p:sp>
    </p:spTree>
    <p:extLst>
      <p:ext uri="{BB962C8B-B14F-4D97-AF65-F5344CB8AC3E}">
        <p14:creationId xmlns:p14="http://schemas.microsoft.com/office/powerpoint/2010/main" val="49526103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150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A54D6D2E-A160-4E20-84B0-F6BA1C22421D}"/>
              </a:ext>
            </a:extLst>
          </p:cNvPr>
          <p:cNvSpPr/>
          <p:nvPr/>
        </p:nvSpPr>
        <p:spPr>
          <a:xfrm>
            <a:off x="981123" y="1479986"/>
            <a:ext cx="2895600" cy="4448175"/>
          </a:xfrm>
          <a:prstGeom prst="rect">
            <a:avLst/>
          </a:prstGeom>
          <a:noFill/>
          <a:ln w="508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3" name="图片 2">
            <a:extLst>
              <a:ext uri="{FF2B5EF4-FFF2-40B4-BE49-F238E27FC236}">
                <a16:creationId xmlns:a16="http://schemas.microsoft.com/office/drawing/2014/main" xmlns="" id="{8E51865B-4999-48C8-98AE-3E53B40B7732}"/>
              </a:ext>
            </a:extLst>
          </p:cNvPr>
          <p:cNvPicPr>
            <a:picLocks noChangeAspect="1"/>
          </p:cNvPicPr>
          <p:nvPr/>
        </p:nvPicPr>
        <p:blipFill>
          <a:blip r:embed="rId7"/>
          <a:stretch>
            <a:fillRect/>
          </a:stretch>
        </p:blipFill>
        <p:spPr>
          <a:xfrm>
            <a:off x="1293308" y="1902718"/>
            <a:ext cx="2271230" cy="1776407"/>
          </a:xfrm>
          <a:custGeom>
            <a:avLst/>
            <a:gdLst>
              <a:gd name="connsiteX0" fmla="*/ 0 w 2219462"/>
              <a:gd name="connsiteY0" fmla="*/ 0 h 2135434"/>
              <a:gd name="connsiteX1" fmla="*/ 2219462 w 2219462"/>
              <a:gd name="connsiteY1" fmla="*/ 0 h 2135434"/>
              <a:gd name="connsiteX2" fmla="*/ 2219462 w 2219462"/>
              <a:gd name="connsiteY2" fmla="*/ 2135434 h 2135434"/>
              <a:gd name="connsiteX3" fmla="*/ 0 w 2219462"/>
              <a:gd name="connsiteY3" fmla="*/ 2135434 h 2135434"/>
            </a:gdLst>
            <a:ahLst/>
            <a:cxnLst>
              <a:cxn ang="0">
                <a:pos x="connsiteX0" y="connsiteY0"/>
              </a:cxn>
              <a:cxn ang="0">
                <a:pos x="connsiteX1" y="connsiteY1"/>
              </a:cxn>
              <a:cxn ang="0">
                <a:pos x="connsiteX2" y="connsiteY2"/>
              </a:cxn>
              <a:cxn ang="0">
                <a:pos x="connsiteX3" y="connsiteY3"/>
              </a:cxn>
            </a:cxnLst>
            <a:rect l="l" t="t" r="r" b="b"/>
            <a:pathLst>
              <a:path w="2219462" h="2135434">
                <a:moveTo>
                  <a:pt x="0" y="0"/>
                </a:moveTo>
                <a:lnTo>
                  <a:pt x="2219462" y="0"/>
                </a:lnTo>
                <a:lnTo>
                  <a:pt x="2219462" y="2135434"/>
                </a:lnTo>
                <a:lnTo>
                  <a:pt x="0" y="2135434"/>
                </a:lnTo>
                <a:close/>
              </a:path>
            </a:pathLst>
          </a:custGeom>
          <a:blipFill>
            <a:blip r:embed="rId7"/>
            <a:stretch>
              <a:fillRect l="-4533" r="-4533"/>
            </a:stretch>
          </a:blipFill>
        </p:spPr>
      </p:pic>
      <p:grpSp>
        <p:nvGrpSpPr>
          <p:cNvPr id="4" name="PA-组合 27">
            <a:extLst>
              <a:ext uri="{FF2B5EF4-FFF2-40B4-BE49-F238E27FC236}">
                <a16:creationId xmlns:a16="http://schemas.microsoft.com/office/drawing/2014/main" xmlns="" id="{9F3D133C-4166-4410-B686-8E4529D4816B}"/>
              </a:ext>
            </a:extLst>
          </p:cNvPr>
          <p:cNvGrpSpPr/>
          <p:nvPr>
            <p:custDataLst>
              <p:tags r:id="rId1"/>
            </p:custDataLst>
          </p:nvPr>
        </p:nvGrpSpPr>
        <p:grpSpPr>
          <a:xfrm>
            <a:off x="1228360" y="4296279"/>
            <a:ext cx="2401125" cy="1351058"/>
            <a:chOff x="6169650" y="4486172"/>
            <a:chExt cx="2401125" cy="1351058"/>
          </a:xfrm>
        </p:grpSpPr>
        <p:sp>
          <p:nvSpPr>
            <p:cNvPr id="5" name="PA-文本框 6">
              <a:extLst>
                <a:ext uri="{FF2B5EF4-FFF2-40B4-BE49-F238E27FC236}">
                  <a16:creationId xmlns:a16="http://schemas.microsoft.com/office/drawing/2014/main" xmlns="" id="{9F9B4D91-BB0C-4DEA-BE61-47F08956B181}"/>
                </a:ext>
              </a:extLst>
            </p:cNvPr>
            <p:cNvSpPr txBox="1"/>
            <p:nvPr>
              <p:custDataLst>
                <p:tags r:id="rId3"/>
              </p:custDataLst>
            </p:nvPr>
          </p:nvSpPr>
          <p:spPr>
            <a:xfrm>
              <a:off x="6406879" y="4486172"/>
              <a:ext cx="1926666" cy="584775"/>
            </a:xfrm>
            <a:prstGeom prst="rect">
              <a:avLst/>
            </a:prstGeom>
            <a:noFill/>
          </p:spPr>
          <p:txBody>
            <a:bodyPr wrap="square" rtlCol="0">
              <a:spAutoFit/>
            </a:bodyPr>
            <a:lstStyle/>
            <a:p>
              <a:pPr algn="ctr"/>
              <a:r>
                <a:rPr lang="zh-CN" altLang="en-US" sz="1600" b="1" dirty="0">
                  <a:solidFill>
                    <a:schemeClr val="tx1">
                      <a:lumMod val="75000"/>
                      <a:lumOff val="25000"/>
                    </a:schemeClr>
                  </a:solidFill>
                  <a:cs typeface="+mn-ea"/>
                  <a:sym typeface="+mn-lt"/>
                </a:rPr>
                <a:t>输入您的标题</a:t>
              </a:r>
              <a:endParaRPr lang="en-US" sz="1600" b="1" dirty="0">
                <a:solidFill>
                  <a:schemeClr val="tx1">
                    <a:lumMod val="75000"/>
                    <a:lumOff val="25000"/>
                  </a:schemeClr>
                </a:solidFill>
                <a:cs typeface="+mn-ea"/>
                <a:sym typeface="+mn-lt"/>
              </a:endParaRPr>
            </a:p>
            <a:p>
              <a:pPr algn="ctr"/>
              <a:r>
                <a:rPr lang="en-US" sz="1600" b="1" dirty="0">
                  <a:solidFill>
                    <a:schemeClr val="tx1">
                      <a:lumMod val="75000"/>
                      <a:lumOff val="25000"/>
                    </a:schemeClr>
                  </a:solidFill>
                  <a:cs typeface="+mn-ea"/>
                  <a:sym typeface="+mn-lt"/>
                </a:rPr>
                <a:t>OUR COMPANY</a:t>
              </a:r>
            </a:p>
          </p:txBody>
        </p:sp>
        <p:sp>
          <p:nvSpPr>
            <p:cNvPr id="6" name="PA-文本框 42">
              <a:extLst>
                <a:ext uri="{FF2B5EF4-FFF2-40B4-BE49-F238E27FC236}">
                  <a16:creationId xmlns:a16="http://schemas.microsoft.com/office/drawing/2014/main" xmlns="" id="{67BCC5C3-CBE3-436B-8727-8F9AF641ED11}"/>
                </a:ext>
              </a:extLst>
            </p:cNvPr>
            <p:cNvSpPr txBox="1"/>
            <p:nvPr>
              <p:custDataLst>
                <p:tags r:id="rId4"/>
              </p:custDataLst>
            </p:nvPr>
          </p:nvSpPr>
          <p:spPr>
            <a:xfrm>
              <a:off x="6169650" y="5024700"/>
              <a:ext cx="2401125" cy="812530"/>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200" dirty="0">
                  <a:solidFill>
                    <a:schemeClr val="bg1">
                      <a:lumMod val="65000"/>
                    </a:schemeClr>
                  </a:solidFill>
                  <a:latin typeface="+mn-lt"/>
                  <a:ea typeface="+mn-ea"/>
                  <a:cs typeface="+mn-ea"/>
                  <a:sym typeface="+mn-lt"/>
                </a:rPr>
                <a:t>此处添加详细文本描述，建议与标题相关并符合整体语言风格，语言描述尽量简洁生动。</a:t>
              </a:r>
              <a:endParaRPr lang="id-ID" sz="1200" dirty="0">
                <a:solidFill>
                  <a:schemeClr val="bg1">
                    <a:lumMod val="65000"/>
                  </a:schemeClr>
                </a:solidFill>
                <a:latin typeface="+mn-lt"/>
                <a:ea typeface="+mn-ea"/>
                <a:cs typeface="+mn-ea"/>
                <a:sym typeface="+mn-lt"/>
              </a:endParaRPr>
            </a:p>
          </p:txBody>
        </p:sp>
      </p:grpSp>
      <p:grpSp>
        <p:nvGrpSpPr>
          <p:cNvPr id="7" name="组合 6">
            <a:extLst>
              <a:ext uri="{FF2B5EF4-FFF2-40B4-BE49-F238E27FC236}">
                <a16:creationId xmlns:a16="http://schemas.microsoft.com/office/drawing/2014/main" xmlns="" id="{5C547131-3338-4E40-B89F-4FE483367C40}"/>
              </a:ext>
            </a:extLst>
          </p:cNvPr>
          <p:cNvGrpSpPr/>
          <p:nvPr/>
        </p:nvGrpSpPr>
        <p:grpSpPr>
          <a:xfrm>
            <a:off x="4673903" y="1902718"/>
            <a:ext cx="6223585" cy="2716973"/>
            <a:chOff x="3629484" y="1318818"/>
            <a:chExt cx="8797698" cy="3840730"/>
          </a:xfrm>
        </p:grpSpPr>
        <p:cxnSp>
          <p:nvCxnSpPr>
            <p:cNvPr id="8" name="直接连接符 1">
              <a:extLst>
                <a:ext uri="{FF2B5EF4-FFF2-40B4-BE49-F238E27FC236}">
                  <a16:creationId xmlns:a16="http://schemas.microsoft.com/office/drawing/2014/main" xmlns="" id="{C0D25BAB-6E74-43F3-A0B1-9BA9B75F6621}"/>
                </a:ext>
              </a:extLst>
            </p:cNvPr>
            <p:cNvCxnSpPr/>
            <p:nvPr/>
          </p:nvCxnSpPr>
          <p:spPr>
            <a:xfrm>
              <a:off x="5205623" y="2491819"/>
              <a:ext cx="2789609" cy="862029"/>
            </a:xfrm>
            <a:prstGeom prst="line">
              <a:avLst/>
            </a:prstGeom>
            <a:ln w="254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直接连接符 2">
              <a:extLst>
                <a:ext uri="{FF2B5EF4-FFF2-40B4-BE49-F238E27FC236}">
                  <a16:creationId xmlns:a16="http://schemas.microsoft.com/office/drawing/2014/main" xmlns="" id="{4430BAC4-8C4A-49B0-8078-F31761C839D6}"/>
                </a:ext>
              </a:extLst>
            </p:cNvPr>
            <p:cNvCxnSpPr/>
            <p:nvPr/>
          </p:nvCxnSpPr>
          <p:spPr>
            <a:xfrm flipV="1">
              <a:off x="5988125" y="3380065"/>
              <a:ext cx="2020215" cy="1016480"/>
            </a:xfrm>
            <a:prstGeom prst="line">
              <a:avLst/>
            </a:prstGeom>
            <a:ln w="254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3">
              <a:extLst>
                <a:ext uri="{FF2B5EF4-FFF2-40B4-BE49-F238E27FC236}">
                  <a16:creationId xmlns:a16="http://schemas.microsoft.com/office/drawing/2014/main" xmlns="" id="{4AAB0CCC-9BAF-4BDC-AAAA-C962F0C3A696}"/>
                </a:ext>
              </a:extLst>
            </p:cNvPr>
            <p:cNvCxnSpPr/>
            <p:nvPr/>
          </p:nvCxnSpPr>
          <p:spPr>
            <a:xfrm flipV="1">
              <a:off x="7917852" y="1973262"/>
              <a:ext cx="2628452" cy="1406804"/>
            </a:xfrm>
            <a:prstGeom prst="line">
              <a:avLst/>
            </a:prstGeom>
            <a:ln w="254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4">
              <a:extLst>
                <a:ext uri="{FF2B5EF4-FFF2-40B4-BE49-F238E27FC236}">
                  <a16:creationId xmlns:a16="http://schemas.microsoft.com/office/drawing/2014/main" xmlns="" id="{0D5F22C4-5783-4E2F-BCF2-FFCAB029B650}"/>
                </a:ext>
              </a:extLst>
            </p:cNvPr>
            <p:cNvCxnSpPr/>
            <p:nvPr/>
          </p:nvCxnSpPr>
          <p:spPr>
            <a:xfrm>
              <a:off x="7982124" y="3353848"/>
              <a:ext cx="3414029" cy="653199"/>
            </a:xfrm>
            <a:prstGeom prst="line">
              <a:avLst/>
            </a:prstGeom>
            <a:ln w="254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12" name="组合 11">
              <a:extLst>
                <a:ext uri="{FF2B5EF4-FFF2-40B4-BE49-F238E27FC236}">
                  <a16:creationId xmlns:a16="http://schemas.microsoft.com/office/drawing/2014/main" xmlns="" id="{280E1305-556B-4CCB-B245-313A801A6365}"/>
                </a:ext>
              </a:extLst>
            </p:cNvPr>
            <p:cNvGrpSpPr/>
            <p:nvPr/>
          </p:nvGrpSpPr>
          <p:grpSpPr>
            <a:xfrm>
              <a:off x="6944635" y="2278074"/>
              <a:ext cx="2174453" cy="2174453"/>
              <a:chOff x="3761296" y="1104900"/>
              <a:chExt cx="1549400" cy="1549400"/>
            </a:xfrm>
          </p:grpSpPr>
          <p:sp>
            <p:nvSpPr>
              <p:cNvPr id="25" name="椭圆 24">
                <a:extLst>
                  <a:ext uri="{FF2B5EF4-FFF2-40B4-BE49-F238E27FC236}">
                    <a16:creationId xmlns:a16="http://schemas.microsoft.com/office/drawing/2014/main" xmlns="" id="{CCA2C392-EF68-4BE6-A84A-5F3AA20DFAC0}"/>
                  </a:ext>
                </a:extLst>
              </p:cNvPr>
              <p:cNvSpPr/>
              <p:nvPr/>
            </p:nvSpPr>
            <p:spPr>
              <a:xfrm>
                <a:off x="3761296" y="1104900"/>
                <a:ext cx="1549400" cy="15494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cs typeface="+mn-ea"/>
                  <a:sym typeface="+mn-lt"/>
                </a:endParaRPr>
              </a:p>
            </p:txBody>
          </p:sp>
          <p:sp>
            <p:nvSpPr>
              <p:cNvPr id="26" name="文本框 34">
                <a:extLst>
                  <a:ext uri="{FF2B5EF4-FFF2-40B4-BE49-F238E27FC236}">
                    <a16:creationId xmlns:a16="http://schemas.microsoft.com/office/drawing/2014/main" xmlns="" id="{5C3A5351-ED4F-4755-AD9F-BC3C21C383FE}"/>
                  </a:ext>
                </a:extLst>
              </p:cNvPr>
              <p:cNvSpPr txBox="1"/>
              <p:nvPr/>
            </p:nvSpPr>
            <p:spPr>
              <a:xfrm>
                <a:off x="3761296" y="1681837"/>
                <a:ext cx="1549400" cy="651024"/>
              </a:xfrm>
              <a:prstGeom prst="rect">
                <a:avLst/>
              </a:prstGeom>
              <a:noFill/>
            </p:spPr>
            <p:txBody>
              <a:bodyPr wrap="square" rtlCol="0">
                <a:spAutoFit/>
              </a:bodyPr>
              <a:lstStyle/>
              <a:p>
                <a:pPr algn="ctr"/>
                <a:r>
                  <a:rPr lang="zh-CN" altLang="en-US" b="1" dirty="0">
                    <a:solidFill>
                      <a:schemeClr val="bg1"/>
                    </a:solidFill>
                    <a:cs typeface="+mn-ea"/>
                    <a:sym typeface="+mn-lt"/>
                  </a:rPr>
                  <a:t>添加标题</a:t>
                </a:r>
                <a:endParaRPr lang="en-US" altLang="zh-CN" b="1" dirty="0">
                  <a:solidFill>
                    <a:schemeClr val="bg1"/>
                  </a:solidFill>
                  <a:cs typeface="+mn-ea"/>
                  <a:sym typeface="+mn-lt"/>
                </a:endParaRPr>
              </a:p>
              <a:p>
                <a:pPr algn="ctr"/>
                <a:r>
                  <a:rPr lang="zh-CN" altLang="en-US" b="1" dirty="0">
                    <a:solidFill>
                      <a:schemeClr val="bg1"/>
                    </a:solidFill>
                    <a:cs typeface="+mn-ea"/>
                    <a:sym typeface="+mn-lt"/>
                  </a:rPr>
                  <a:t>文字内容</a:t>
                </a:r>
              </a:p>
            </p:txBody>
          </p:sp>
        </p:grpSp>
        <p:grpSp>
          <p:nvGrpSpPr>
            <p:cNvPr id="13" name="组合 12">
              <a:extLst>
                <a:ext uri="{FF2B5EF4-FFF2-40B4-BE49-F238E27FC236}">
                  <a16:creationId xmlns:a16="http://schemas.microsoft.com/office/drawing/2014/main" xmlns="" id="{9FFC2743-73BD-46AE-9C89-2F3C22F72E01}"/>
                </a:ext>
              </a:extLst>
            </p:cNvPr>
            <p:cNvGrpSpPr/>
            <p:nvPr/>
          </p:nvGrpSpPr>
          <p:grpSpPr>
            <a:xfrm>
              <a:off x="9913622" y="1318818"/>
              <a:ext cx="1708995" cy="1144045"/>
              <a:chOff x="6352096" y="889280"/>
              <a:chExt cx="1549400" cy="1037208"/>
            </a:xfrm>
          </p:grpSpPr>
          <p:sp>
            <p:nvSpPr>
              <p:cNvPr id="23" name="椭圆 22">
                <a:extLst>
                  <a:ext uri="{FF2B5EF4-FFF2-40B4-BE49-F238E27FC236}">
                    <a16:creationId xmlns:a16="http://schemas.microsoft.com/office/drawing/2014/main" xmlns="" id="{02536CF0-D88D-4E89-83C8-A98B6CB27BFA}"/>
                  </a:ext>
                </a:extLst>
              </p:cNvPr>
              <p:cNvSpPr/>
              <p:nvPr/>
            </p:nvSpPr>
            <p:spPr>
              <a:xfrm>
                <a:off x="6608191" y="889280"/>
                <a:ext cx="1037208" cy="10372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cs typeface="+mn-ea"/>
                  <a:sym typeface="+mn-lt"/>
                </a:endParaRPr>
              </a:p>
            </p:txBody>
          </p:sp>
          <p:sp>
            <p:nvSpPr>
              <p:cNvPr id="24" name="文本框 40">
                <a:extLst>
                  <a:ext uri="{FF2B5EF4-FFF2-40B4-BE49-F238E27FC236}">
                    <a16:creationId xmlns:a16="http://schemas.microsoft.com/office/drawing/2014/main" xmlns="" id="{B24AC900-68B3-476D-A2FA-BA3C52E926EF}"/>
                  </a:ext>
                </a:extLst>
              </p:cNvPr>
              <p:cNvSpPr txBox="1"/>
              <p:nvPr/>
            </p:nvSpPr>
            <p:spPr>
              <a:xfrm>
                <a:off x="6352096" y="1094603"/>
                <a:ext cx="1549400" cy="552223"/>
              </a:xfrm>
              <a:prstGeom prst="rect">
                <a:avLst/>
              </a:prstGeom>
              <a:noFill/>
            </p:spPr>
            <p:txBody>
              <a:bodyPr wrap="square" rtlCol="0">
                <a:spAutoFit/>
              </a:bodyPr>
              <a:lstStyle/>
              <a:p>
                <a:pPr algn="ctr"/>
                <a:r>
                  <a:rPr lang="en-US" altLang="zh-CN" sz="1050" b="1" dirty="0">
                    <a:solidFill>
                      <a:schemeClr val="bg1"/>
                    </a:solidFill>
                    <a:cs typeface="+mn-ea"/>
                    <a:sym typeface="+mn-lt"/>
                  </a:rPr>
                  <a:t>03</a:t>
                </a:r>
              </a:p>
              <a:p>
                <a:pPr algn="ctr"/>
                <a:r>
                  <a:rPr lang="zh-CN" altLang="en-US" sz="1050" b="1" dirty="0">
                    <a:solidFill>
                      <a:schemeClr val="bg1"/>
                    </a:solidFill>
                    <a:cs typeface="+mn-ea"/>
                    <a:sym typeface="+mn-lt"/>
                  </a:rPr>
                  <a:t>添加标题</a:t>
                </a:r>
                <a:endParaRPr lang="en-US" altLang="zh-CN" sz="1050" b="1" dirty="0">
                  <a:solidFill>
                    <a:schemeClr val="bg1"/>
                  </a:solidFill>
                  <a:cs typeface="+mn-ea"/>
                  <a:sym typeface="+mn-lt"/>
                </a:endParaRPr>
              </a:p>
            </p:txBody>
          </p:sp>
        </p:grpSp>
        <p:grpSp>
          <p:nvGrpSpPr>
            <p:cNvPr id="14" name="组合 13">
              <a:extLst>
                <a:ext uri="{FF2B5EF4-FFF2-40B4-BE49-F238E27FC236}">
                  <a16:creationId xmlns:a16="http://schemas.microsoft.com/office/drawing/2014/main" xmlns="" id="{56D51D94-AD08-4AFB-ABDC-417E98E712CF}"/>
                </a:ext>
              </a:extLst>
            </p:cNvPr>
            <p:cNvGrpSpPr/>
            <p:nvPr/>
          </p:nvGrpSpPr>
          <p:grpSpPr>
            <a:xfrm>
              <a:off x="3629484" y="1545289"/>
              <a:ext cx="2246072" cy="1503578"/>
              <a:chOff x="1277256" y="1121088"/>
              <a:chExt cx="1549400" cy="1037208"/>
            </a:xfrm>
          </p:grpSpPr>
          <p:sp>
            <p:nvSpPr>
              <p:cNvPr id="21" name="椭圆 20">
                <a:extLst>
                  <a:ext uri="{FF2B5EF4-FFF2-40B4-BE49-F238E27FC236}">
                    <a16:creationId xmlns:a16="http://schemas.microsoft.com/office/drawing/2014/main" xmlns="" id="{6FF3C1A4-1EF8-474D-B1A8-AAE787DCB0ED}"/>
                  </a:ext>
                </a:extLst>
              </p:cNvPr>
              <p:cNvSpPr/>
              <p:nvPr/>
            </p:nvSpPr>
            <p:spPr>
              <a:xfrm>
                <a:off x="1533352" y="1121088"/>
                <a:ext cx="1037208" cy="10372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cs typeface="+mn-ea"/>
                  <a:sym typeface="+mn-lt"/>
                </a:endParaRPr>
              </a:p>
            </p:txBody>
          </p:sp>
          <p:sp>
            <p:nvSpPr>
              <p:cNvPr id="22" name="文本框 43">
                <a:extLst>
                  <a:ext uri="{FF2B5EF4-FFF2-40B4-BE49-F238E27FC236}">
                    <a16:creationId xmlns:a16="http://schemas.microsoft.com/office/drawing/2014/main" xmlns="" id="{318A369D-97F7-47A8-B32A-98624320FB37}"/>
                  </a:ext>
                </a:extLst>
              </p:cNvPr>
              <p:cNvSpPr txBox="1"/>
              <p:nvPr/>
            </p:nvSpPr>
            <p:spPr>
              <a:xfrm>
                <a:off x="1277256" y="1387687"/>
                <a:ext cx="1549400" cy="450189"/>
              </a:xfrm>
              <a:prstGeom prst="rect">
                <a:avLst/>
              </a:prstGeom>
              <a:noFill/>
            </p:spPr>
            <p:txBody>
              <a:bodyPr wrap="square" rtlCol="0">
                <a:spAutoFit/>
              </a:bodyPr>
              <a:lstStyle/>
              <a:p>
                <a:pPr algn="ctr"/>
                <a:r>
                  <a:rPr lang="en-US" altLang="zh-CN" sz="1200" b="1" dirty="0">
                    <a:solidFill>
                      <a:schemeClr val="bg1"/>
                    </a:solidFill>
                    <a:cs typeface="+mn-ea"/>
                    <a:sym typeface="+mn-lt"/>
                  </a:rPr>
                  <a:t>01</a:t>
                </a:r>
              </a:p>
              <a:p>
                <a:pPr algn="ctr"/>
                <a:r>
                  <a:rPr lang="zh-CN" altLang="en-US" sz="1200" b="1" dirty="0">
                    <a:solidFill>
                      <a:schemeClr val="bg1"/>
                    </a:solidFill>
                    <a:cs typeface="+mn-ea"/>
                    <a:sym typeface="+mn-lt"/>
                  </a:rPr>
                  <a:t>添加标题</a:t>
                </a:r>
                <a:endParaRPr lang="en-US" altLang="zh-CN" sz="1200" b="1" dirty="0">
                  <a:solidFill>
                    <a:schemeClr val="bg1"/>
                  </a:solidFill>
                  <a:cs typeface="+mn-ea"/>
                  <a:sym typeface="+mn-lt"/>
                </a:endParaRPr>
              </a:p>
            </p:txBody>
          </p:sp>
        </p:grpSp>
        <p:grpSp>
          <p:nvGrpSpPr>
            <p:cNvPr id="15" name="组合 14">
              <a:extLst>
                <a:ext uri="{FF2B5EF4-FFF2-40B4-BE49-F238E27FC236}">
                  <a16:creationId xmlns:a16="http://schemas.microsoft.com/office/drawing/2014/main" xmlns="" id="{4D3DB30F-A71D-48FB-9849-5E92F55683D8}"/>
                </a:ext>
              </a:extLst>
            </p:cNvPr>
            <p:cNvGrpSpPr/>
            <p:nvPr/>
          </p:nvGrpSpPr>
          <p:grpSpPr>
            <a:xfrm>
              <a:off x="10371548" y="3353848"/>
              <a:ext cx="2055634" cy="1376093"/>
              <a:chOff x="7645400" y="1877556"/>
              <a:chExt cx="1549400" cy="1037208"/>
            </a:xfrm>
          </p:grpSpPr>
          <p:sp>
            <p:nvSpPr>
              <p:cNvPr id="19" name="椭圆 18">
                <a:extLst>
                  <a:ext uri="{FF2B5EF4-FFF2-40B4-BE49-F238E27FC236}">
                    <a16:creationId xmlns:a16="http://schemas.microsoft.com/office/drawing/2014/main" xmlns="" id="{1D79B676-2D1E-4D3C-930C-6F9214520508}"/>
                  </a:ext>
                </a:extLst>
              </p:cNvPr>
              <p:cNvSpPr/>
              <p:nvPr/>
            </p:nvSpPr>
            <p:spPr>
              <a:xfrm>
                <a:off x="7901496" y="1877556"/>
                <a:ext cx="1037208" cy="10372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cs typeface="+mn-ea"/>
                  <a:sym typeface="+mn-lt"/>
                </a:endParaRPr>
              </a:p>
            </p:txBody>
          </p:sp>
          <p:sp>
            <p:nvSpPr>
              <p:cNvPr id="20" name="文本框 46">
                <a:extLst>
                  <a:ext uri="{FF2B5EF4-FFF2-40B4-BE49-F238E27FC236}">
                    <a16:creationId xmlns:a16="http://schemas.microsoft.com/office/drawing/2014/main" xmlns="" id="{68412ABA-AE93-4402-A3C5-074CB4E073B2}"/>
                  </a:ext>
                </a:extLst>
              </p:cNvPr>
              <p:cNvSpPr txBox="1"/>
              <p:nvPr/>
            </p:nvSpPr>
            <p:spPr>
              <a:xfrm>
                <a:off x="7645400" y="2144752"/>
                <a:ext cx="1549400" cy="557482"/>
              </a:xfrm>
              <a:prstGeom prst="rect">
                <a:avLst/>
              </a:prstGeom>
              <a:noFill/>
            </p:spPr>
            <p:txBody>
              <a:bodyPr wrap="square" rtlCol="0">
                <a:spAutoFit/>
              </a:bodyPr>
              <a:lstStyle/>
              <a:p>
                <a:pPr algn="ctr"/>
                <a:r>
                  <a:rPr lang="en-US" altLang="zh-CN" sz="1400" b="1" dirty="0">
                    <a:solidFill>
                      <a:schemeClr val="bg1"/>
                    </a:solidFill>
                    <a:cs typeface="+mn-ea"/>
                    <a:sym typeface="+mn-lt"/>
                  </a:rPr>
                  <a:t>04</a:t>
                </a:r>
              </a:p>
              <a:p>
                <a:pPr algn="ctr"/>
                <a:r>
                  <a:rPr lang="zh-CN" altLang="en-US" sz="1400" b="1" dirty="0">
                    <a:solidFill>
                      <a:schemeClr val="bg1"/>
                    </a:solidFill>
                    <a:cs typeface="+mn-ea"/>
                    <a:sym typeface="+mn-lt"/>
                  </a:rPr>
                  <a:t>添加标题</a:t>
                </a:r>
                <a:endParaRPr lang="en-US" altLang="zh-CN" sz="1400" b="1" dirty="0">
                  <a:solidFill>
                    <a:schemeClr val="bg1"/>
                  </a:solidFill>
                  <a:cs typeface="+mn-ea"/>
                  <a:sym typeface="+mn-lt"/>
                </a:endParaRPr>
              </a:p>
            </p:txBody>
          </p:sp>
        </p:grpSp>
        <p:grpSp>
          <p:nvGrpSpPr>
            <p:cNvPr id="16" name="组合 15">
              <a:extLst>
                <a:ext uri="{FF2B5EF4-FFF2-40B4-BE49-F238E27FC236}">
                  <a16:creationId xmlns:a16="http://schemas.microsoft.com/office/drawing/2014/main" xmlns="" id="{B822D90B-3AE4-4D63-B718-D5F722E5D531}"/>
                </a:ext>
              </a:extLst>
            </p:cNvPr>
            <p:cNvGrpSpPr/>
            <p:nvPr/>
          </p:nvGrpSpPr>
          <p:grpSpPr>
            <a:xfrm>
              <a:off x="4403379" y="3745505"/>
              <a:ext cx="2112323" cy="1414043"/>
              <a:chOff x="5056696" y="2183559"/>
              <a:chExt cx="1549400" cy="1037208"/>
            </a:xfrm>
          </p:grpSpPr>
          <p:sp>
            <p:nvSpPr>
              <p:cNvPr id="17" name="椭圆 16">
                <a:extLst>
                  <a:ext uri="{FF2B5EF4-FFF2-40B4-BE49-F238E27FC236}">
                    <a16:creationId xmlns:a16="http://schemas.microsoft.com/office/drawing/2014/main" xmlns="" id="{2F4FF5CE-B983-4152-9F93-054635DC3828}"/>
                  </a:ext>
                </a:extLst>
              </p:cNvPr>
              <p:cNvSpPr/>
              <p:nvPr/>
            </p:nvSpPr>
            <p:spPr>
              <a:xfrm>
                <a:off x="5312792" y="2183559"/>
                <a:ext cx="1037208" cy="10372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cs typeface="+mn-ea"/>
                  <a:sym typeface="+mn-lt"/>
                </a:endParaRPr>
              </a:p>
            </p:txBody>
          </p:sp>
          <p:sp>
            <p:nvSpPr>
              <p:cNvPr id="18" name="文本框 49">
                <a:extLst>
                  <a:ext uri="{FF2B5EF4-FFF2-40B4-BE49-F238E27FC236}">
                    <a16:creationId xmlns:a16="http://schemas.microsoft.com/office/drawing/2014/main" xmlns="" id="{82BE731F-3763-4F7A-BC63-E84EA38F4EFB}"/>
                  </a:ext>
                </a:extLst>
              </p:cNvPr>
              <p:cNvSpPr txBox="1"/>
              <p:nvPr/>
            </p:nvSpPr>
            <p:spPr>
              <a:xfrm>
                <a:off x="5056696" y="2457502"/>
                <a:ext cx="1549400" cy="542520"/>
              </a:xfrm>
              <a:prstGeom prst="rect">
                <a:avLst/>
              </a:prstGeom>
              <a:noFill/>
            </p:spPr>
            <p:txBody>
              <a:bodyPr wrap="square" rtlCol="0">
                <a:spAutoFit/>
              </a:bodyPr>
              <a:lstStyle/>
              <a:p>
                <a:pPr algn="ctr"/>
                <a:r>
                  <a:rPr lang="en-US" altLang="zh-CN" sz="1400" b="1" dirty="0">
                    <a:solidFill>
                      <a:schemeClr val="bg1"/>
                    </a:solidFill>
                    <a:cs typeface="+mn-ea"/>
                    <a:sym typeface="+mn-lt"/>
                  </a:rPr>
                  <a:t>02</a:t>
                </a:r>
              </a:p>
              <a:p>
                <a:pPr algn="ctr"/>
                <a:r>
                  <a:rPr lang="zh-CN" altLang="en-US" sz="1400" b="1" dirty="0">
                    <a:solidFill>
                      <a:schemeClr val="bg1"/>
                    </a:solidFill>
                    <a:cs typeface="+mn-ea"/>
                    <a:sym typeface="+mn-lt"/>
                  </a:rPr>
                  <a:t>添加标题</a:t>
                </a:r>
              </a:p>
            </p:txBody>
          </p:sp>
        </p:grpSp>
      </p:grpSp>
      <p:sp>
        <p:nvSpPr>
          <p:cNvPr id="27" name="PA-文本框 9">
            <a:extLst>
              <a:ext uri="{FF2B5EF4-FFF2-40B4-BE49-F238E27FC236}">
                <a16:creationId xmlns:a16="http://schemas.microsoft.com/office/drawing/2014/main" xmlns="" id="{7F36BA2F-2B85-490A-BE94-C08861EA6AC1}"/>
              </a:ext>
            </a:extLst>
          </p:cNvPr>
          <p:cNvSpPr txBox="1"/>
          <p:nvPr>
            <p:custDataLst>
              <p:tags r:id="rId2"/>
            </p:custDataLst>
          </p:nvPr>
        </p:nvSpPr>
        <p:spPr>
          <a:xfrm>
            <a:off x="4959732" y="4929512"/>
            <a:ext cx="5937756" cy="752514"/>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100" dirty="0">
                <a:latin typeface="+mn-lt"/>
                <a:ea typeface="+mn-ea"/>
                <a:cs typeface="+mn-ea"/>
                <a:sym typeface="+mn-lt"/>
              </a:rPr>
              <a:t>您的内容打在这里，或者通过复制您的文本后，在此框中选择粘贴，并选择只保留文字。在此录入上述图表的综合描述说明，在此录入上述图综合容表的打在这里，或者通过复制您的文本后，在此框中选择粘贴，并选择只保留文字。</a:t>
            </a:r>
          </a:p>
        </p:txBody>
      </p:sp>
    </p:spTree>
    <p:extLst>
      <p:ext uri="{BB962C8B-B14F-4D97-AF65-F5344CB8AC3E}">
        <p14:creationId xmlns:p14="http://schemas.microsoft.com/office/powerpoint/2010/main" val="41061027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42" presetClass="entr" presetSubtype="0" fill="hold" nodeType="withEffect">
                                  <p:stCondLst>
                                    <p:cond delay="20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1000"/>
                                        <p:tgtEl>
                                          <p:spTgt spid="4"/>
                                        </p:tgtEl>
                                      </p:cBhvr>
                                    </p:animEffect>
                                    <p:anim calcmode="lin" valueType="num">
                                      <p:cBhvr>
                                        <p:cTn id="11" dur="1000" fill="hold"/>
                                        <p:tgtEl>
                                          <p:spTgt spid="4"/>
                                        </p:tgtEl>
                                        <p:attrNameLst>
                                          <p:attrName>ppt_x</p:attrName>
                                        </p:attrNameLst>
                                      </p:cBhvr>
                                      <p:tavLst>
                                        <p:tav tm="0">
                                          <p:val>
                                            <p:strVal val="#ppt_x"/>
                                          </p:val>
                                        </p:tav>
                                        <p:tav tm="100000">
                                          <p:val>
                                            <p:strVal val="#ppt_x"/>
                                          </p:val>
                                        </p:tav>
                                      </p:tavLst>
                                    </p:anim>
                                    <p:anim calcmode="lin" valueType="num">
                                      <p:cBhvr>
                                        <p:cTn id="12" dur="1000" fill="hold"/>
                                        <p:tgtEl>
                                          <p:spTgt spid="4"/>
                                        </p:tgtEl>
                                        <p:attrNameLst>
                                          <p:attrName>ppt_y</p:attrName>
                                        </p:attrNameLst>
                                      </p:cBhvr>
                                      <p:tavLst>
                                        <p:tav tm="0">
                                          <p:val>
                                            <p:strVal val="#ppt_y+.1"/>
                                          </p:val>
                                        </p:tav>
                                        <p:tav tm="100000">
                                          <p:val>
                                            <p:strVal val="#ppt_y"/>
                                          </p:val>
                                        </p:tav>
                                      </p:tavLst>
                                    </p:anim>
                                  </p:childTnLst>
                                </p:cTn>
                              </p:par>
                              <p:par>
                                <p:cTn id="13" presetID="22" presetClass="entr" presetSubtype="1" fill="hold" grpId="0" nodeType="withEffect">
                                  <p:stCondLst>
                                    <p:cond delay="1500"/>
                                  </p:stCondLst>
                                  <p:childTnLst>
                                    <p:set>
                                      <p:cBhvr>
                                        <p:cTn id="14" dur="1" fill="hold">
                                          <p:stCondLst>
                                            <p:cond delay="0"/>
                                          </p:stCondLst>
                                        </p:cTn>
                                        <p:tgtEl>
                                          <p:spTgt spid="27"/>
                                        </p:tgtEl>
                                        <p:attrNameLst>
                                          <p:attrName>style.visibility</p:attrName>
                                        </p:attrNameLst>
                                      </p:cBhvr>
                                      <p:to>
                                        <p:strVal val="visible"/>
                                      </p:to>
                                    </p:set>
                                    <p:animEffect transition="in" filter="wipe(up)">
                                      <p:cBhvr>
                                        <p:cTn id="1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298C6B9D-83D6-2149-B31E-F9D304F16E10}"/>
              </a:ext>
            </a:extLst>
          </p:cNvPr>
          <p:cNvSpPr/>
          <p:nvPr/>
        </p:nvSpPr>
        <p:spPr>
          <a:xfrm>
            <a:off x="0" y="0"/>
            <a:ext cx="3220872" cy="1501254"/>
          </a:xfrm>
          <a:prstGeom prst="rect">
            <a:avLst/>
          </a:prstGeom>
          <a:blipFill>
            <a:blip r:embed="rId4"/>
            <a:srcRect/>
            <a:stretch>
              <a:fillRect t="-21441" b="-2144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3" name="矩形 2">
            <a:extLst>
              <a:ext uri="{FF2B5EF4-FFF2-40B4-BE49-F238E27FC236}">
                <a16:creationId xmlns:a16="http://schemas.microsoft.com/office/drawing/2014/main" xmlns="" id="{C1B84755-211D-414A-99A3-92B9CF495482}"/>
              </a:ext>
            </a:extLst>
          </p:cNvPr>
          <p:cNvSpPr/>
          <p:nvPr/>
        </p:nvSpPr>
        <p:spPr>
          <a:xfrm>
            <a:off x="2033517" y="1927746"/>
            <a:ext cx="3220872" cy="3026391"/>
          </a:xfrm>
          <a:prstGeom prst="rect">
            <a:avLst/>
          </a:prstGeom>
          <a:blipFill>
            <a:blip r:embed="rId5"/>
            <a:srcRect/>
            <a:stretch>
              <a:fillRect l="-3910" r="-391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4" name="矩形 3">
            <a:extLst>
              <a:ext uri="{FF2B5EF4-FFF2-40B4-BE49-F238E27FC236}">
                <a16:creationId xmlns:a16="http://schemas.microsoft.com/office/drawing/2014/main" xmlns="" id="{5C16899C-0AF5-7F40-8DED-08382D2EAC4F}"/>
              </a:ext>
            </a:extLst>
          </p:cNvPr>
          <p:cNvSpPr/>
          <p:nvPr/>
        </p:nvSpPr>
        <p:spPr>
          <a:xfrm>
            <a:off x="0" y="5380629"/>
            <a:ext cx="3220872" cy="1501254"/>
          </a:xfrm>
          <a:prstGeom prst="rect">
            <a:avLst/>
          </a:prstGeom>
          <a:blipFill>
            <a:blip r:embed="rId6"/>
            <a:srcRect/>
            <a:stretch>
              <a:fillRect l="-9059" r="-9059"/>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5" name="矩形 4">
            <a:extLst>
              <a:ext uri="{FF2B5EF4-FFF2-40B4-BE49-F238E27FC236}">
                <a16:creationId xmlns:a16="http://schemas.microsoft.com/office/drawing/2014/main" xmlns="" id="{47766984-485B-5947-BBA3-7B4E22242D3C}"/>
              </a:ext>
            </a:extLst>
          </p:cNvPr>
          <p:cNvSpPr/>
          <p:nvPr/>
        </p:nvSpPr>
        <p:spPr>
          <a:xfrm>
            <a:off x="4144371" y="2623782"/>
            <a:ext cx="1951629" cy="64827"/>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grpSp>
        <p:nvGrpSpPr>
          <p:cNvPr id="6" name="组合 5">
            <a:extLst>
              <a:ext uri="{FF2B5EF4-FFF2-40B4-BE49-F238E27FC236}">
                <a16:creationId xmlns:a16="http://schemas.microsoft.com/office/drawing/2014/main" xmlns="" id="{948BFF85-C493-1648-B5FC-02E46E92F5C0}"/>
              </a:ext>
            </a:extLst>
          </p:cNvPr>
          <p:cNvGrpSpPr/>
          <p:nvPr/>
        </p:nvGrpSpPr>
        <p:grpSpPr>
          <a:xfrm>
            <a:off x="6501438" y="1484998"/>
            <a:ext cx="4890597" cy="878674"/>
            <a:chOff x="1694201" y="1422016"/>
            <a:chExt cx="4890597" cy="878674"/>
          </a:xfrm>
        </p:grpSpPr>
        <p:sp>
          <p:nvSpPr>
            <p:cNvPr id="7" name="文本框 6">
              <a:extLst>
                <a:ext uri="{FF2B5EF4-FFF2-40B4-BE49-F238E27FC236}">
                  <a16:creationId xmlns:a16="http://schemas.microsoft.com/office/drawing/2014/main" xmlns="" id="{DD3B71C0-7496-844D-BA3F-5F957AC303BD}"/>
                </a:ext>
              </a:extLst>
            </p:cNvPr>
            <p:cNvSpPr txBox="1"/>
            <p:nvPr/>
          </p:nvSpPr>
          <p:spPr>
            <a:xfrm>
              <a:off x="1694202" y="1422016"/>
              <a:ext cx="4890596" cy="523220"/>
            </a:xfrm>
            <a:prstGeom prst="rect">
              <a:avLst/>
            </a:prstGeom>
            <a:noFill/>
          </p:spPr>
          <p:txBody>
            <a:bodyPr wrap="square" rtlCol="0">
              <a:spAutoFit/>
            </a:bodyPr>
            <a:lstStyle/>
            <a:p>
              <a:r>
                <a:rPr lang="en-US" altLang="zh-CN" sz="2800" spc="-300" dirty="0">
                  <a:solidFill>
                    <a:schemeClr val="tx1">
                      <a:lumMod val="65000"/>
                      <a:lumOff val="35000"/>
                    </a:schemeClr>
                  </a:solidFill>
                  <a:cs typeface="+mn-ea"/>
                  <a:sym typeface="+mn-lt"/>
                </a:rPr>
                <a:t>YOUR TITLE HERE</a:t>
              </a:r>
              <a:endParaRPr lang="zh-CN" altLang="en-US" sz="2800" spc="-300" dirty="0">
                <a:solidFill>
                  <a:schemeClr val="tx1">
                    <a:lumMod val="65000"/>
                    <a:lumOff val="35000"/>
                  </a:schemeClr>
                </a:solidFill>
                <a:cs typeface="+mn-ea"/>
                <a:sym typeface="+mn-lt"/>
              </a:endParaRPr>
            </a:p>
          </p:txBody>
        </p:sp>
        <p:sp>
          <p:nvSpPr>
            <p:cNvPr id="8" name="文本框 7">
              <a:extLst>
                <a:ext uri="{FF2B5EF4-FFF2-40B4-BE49-F238E27FC236}">
                  <a16:creationId xmlns:a16="http://schemas.microsoft.com/office/drawing/2014/main" xmlns="" id="{80F9B5CA-82DE-7D47-B458-7B1B9E60351D}"/>
                </a:ext>
              </a:extLst>
            </p:cNvPr>
            <p:cNvSpPr txBox="1"/>
            <p:nvPr/>
          </p:nvSpPr>
          <p:spPr>
            <a:xfrm>
              <a:off x="1694201" y="1900580"/>
              <a:ext cx="3259005" cy="400110"/>
            </a:xfrm>
            <a:prstGeom prst="rect">
              <a:avLst/>
            </a:prstGeom>
            <a:noFill/>
          </p:spPr>
          <p:txBody>
            <a:bodyPr wrap="square" rtlCol="0">
              <a:spAutoFit/>
            </a:bodyPr>
            <a:lstStyle/>
            <a:p>
              <a:r>
                <a:rPr lang="zh-CN" altLang="en-US" sz="2000" dirty="0">
                  <a:solidFill>
                    <a:schemeClr val="tx1">
                      <a:lumMod val="65000"/>
                      <a:lumOff val="35000"/>
                    </a:schemeClr>
                  </a:solidFill>
                  <a:cs typeface="+mn-ea"/>
                  <a:sym typeface="+mn-lt"/>
                </a:rPr>
                <a:t>请输入标题内容</a:t>
              </a:r>
            </a:p>
          </p:txBody>
        </p:sp>
      </p:grpSp>
      <p:sp>
        <p:nvSpPr>
          <p:cNvPr id="10" name="TextBox 9">
            <a:extLst>
              <a:ext uri="{FF2B5EF4-FFF2-40B4-BE49-F238E27FC236}">
                <a16:creationId xmlns:a16="http://schemas.microsoft.com/office/drawing/2014/main" xmlns="" id="{AE1543F4-2FE6-094B-874D-E6467A9306B9}"/>
              </a:ext>
            </a:extLst>
          </p:cNvPr>
          <p:cNvSpPr txBox="1"/>
          <p:nvPr/>
        </p:nvSpPr>
        <p:spPr>
          <a:xfrm>
            <a:off x="6501438" y="2842236"/>
            <a:ext cx="4293941" cy="1052596"/>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dirty="0">
                <a:latin typeface="+mn-lt"/>
                <a:ea typeface="+mn-ea"/>
                <a:cs typeface="+mn-ea"/>
                <a:sym typeface="+mn-lt"/>
              </a:rPr>
              <a:t>您的内容打在这里，或者通过复制您的文本后，在此框中选择粘贴，并选择只保留文字。在此录入上述图表的综合描述说明，在此录入上述图综合容表的打在这里，或者通过复制您的文本后，在此框中选择粘贴，并选择只保留文字。</a:t>
            </a:r>
          </a:p>
        </p:txBody>
      </p:sp>
      <p:sp>
        <p:nvSpPr>
          <p:cNvPr id="11" name="矩形 10">
            <a:extLst>
              <a:ext uri="{FF2B5EF4-FFF2-40B4-BE49-F238E27FC236}">
                <a16:creationId xmlns:a16="http://schemas.microsoft.com/office/drawing/2014/main" xmlns="" id="{39AB6620-D00F-7D4A-81CE-C83AEEA3EBA6}"/>
              </a:ext>
            </a:extLst>
          </p:cNvPr>
          <p:cNvSpPr/>
          <p:nvPr/>
        </p:nvSpPr>
        <p:spPr>
          <a:xfrm>
            <a:off x="6539571" y="4349993"/>
            <a:ext cx="5652429" cy="1853003"/>
          </a:xfrm>
          <a:prstGeom prst="rect">
            <a:avLst/>
          </a:prstGeom>
          <a:solidFill>
            <a:schemeClr val="bg1"/>
          </a:solidFill>
          <a:ln>
            <a:noFill/>
          </a:ln>
          <a:effectLst>
            <a:outerShdw blurRad="7366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grpSp>
        <p:nvGrpSpPr>
          <p:cNvPr id="13" name="PA_组合 20">
            <a:extLst>
              <a:ext uri="{FF2B5EF4-FFF2-40B4-BE49-F238E27FC236}">
                <a16:creationId xmlns:a16="http://schemas.microsoft.com/office/drawing/2014/main" xmlns="" id="{D934694E-4AB4-524E-89CA-2C9B901FC7F6}"/>
              </a:ext>
            </a:extLst>
          </p:cNvPr>
          <p:cNvGrpSpPr/>
          <p:nvPr>
            <p:custDataLst>
              <p:tags r:id="rId1"/>
            </p:custDataLst>
          </p:nvPr>
        </p:nvGrpSpPr>
        <p:grpSpPr>
          <a:xfrm>
            <a:off x="6986139" y="4807466"/>
            <a:ext cx="938056" cy="938056"/>
            <a:chOff x="6968092" y="2324515"/>
            <a:chExt cx="938056" cy="938056"/>
          </a:xfrm>
        </p:grpSpPr>
        <p:sp>
          <p:nvSpPr>
            <p:cNvPr id="14" name="椭圆 13">
              <a:extLst>
                <a:ext uri="{FF2B5EF4-FFF2-40B4-BE49-F238E27FC236}">
                  <a16:creationId xmlns:a16="http://schemas.microsoft.com/office/drawing/2014/main" xmlns="" id="{191CB064-A034-5941-82E5-F56F89A25A55}"/>
                </a:ext>
              </a:extLst>
            </p:cNvPr>
            <p:cNvSpPr/>
            <p:nvPr/>
          </p:nvSpPr>
          <p:spPr>
            <a:xfrm>
              <a:off x="6968092" y="2324515"/>
              <a:ext cx="938056" cy="938056"/>
            </a:xfrm>
            <a:prstGeom prst="ellipse">
              <a:avLst/>
            </a:prstGeom>
            <a:noFill/>
            <a:ln w="38100">
              <a:solidFill>
                <a:srgbClr val="ECDFD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5" name="任意多边形 39">
              <a:extLst>
                <a:ext uri="{FF2B5EF4-FFF2-40B4-BE49-F238E27FC236}">
                  <a16:creationId xmlns:a16="http://schemas.microsoft.com/office/drawing/2014/main" xmlns="" id="{128C0EDF-39D5-7644-9630-A8F15A4A0A34}"/>
                </a:ext>
              </a:extLst>
            </p:cNvPr>
            <p:cNvSpPr/>
            <p:nvPr/>
          </p:nvSpPr>
          <p:spPr bwMode="auto">
            <a:xfrm>
              <a:off x="7194120" y="2550543"/>
              <a:ext cx="486000" cy="486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70" y="21600"/>
                  </a:moveTo>
                  <a:cubicBezTo>
                    <a:pt x="995" y="21600"/>
                    <a:pt x="995" y="21600"/>
                    <a:pt x="995" y="21600"/>
                  </a:cubicBezTo>
                  <a:cubicBezTo>
                    <a:pt x="497" y="21600"/>
                    <a:pt x="0" y="21061"/>
                    <a:pt x="0" y="20558"/>
                  </a:cubicBezTo>
                  <a:cubicBezTo>
                    <a:pt x="0" y="1006"/>
                    <a:pt x="0" y="1006"/>
                    <a:pt x="0" y="1006"/>
                  </a:cubicBezTo>
                  <a:cubicBezTo>
                    <a:pt x="0" y="252"/>
                    <a:pt x="497" y="0"/>
                    <a:pt x="995" y="0"/>
                  </a:cubicBezTo>
                  <a:cubicBezTo>
                    <a:pt x="20570" y="0"/>
                    <a:pt x="20570" y="0"/>
                    <a:pt x="20570" y="0"/>
                  </a:cubicBezTo>
                  <a:cubicBezTo>
                    <a:pt x="21103" y="0"/>
                    <a:pt x="21600" y="252"/>
                    <a:pt x="21600" y="1006"/>
                  </a:cubicBezTo>
                  <a:cubicBezTo>
                    <a:pt x="21600" y="20558"/>
                    <a:pt x="21600" y="20558"/>
                    <a:pt x="21600" y="20558"/>
                  </a:cubicBezTo>
                  <a:cubicBezTo>
                    <a:pt x="21600" y="21061"/>
                    <a:pt x="21103" y="21600"/>
                    <a:pt x="20570" y="21600"/>
                  </a:cubicBezTo>
                  <a:close/>
                  <a:moveTo>
                    <a:pt x="19575" y="2013"/>
                  </a:moveTo>
                  <a:cubicBezTo>
                    <a:pt x="1989" y="2013"/>
                    <a:pt x="1989" y="2013"/>
                    <a:pt x="1989" y="2013"/>
                  </a:cubicBezTo>
                  <a:cubicBezTo>
                    <a:pt x="1989" y="19551"/>
                    <a:pt x="1989" y="19551"/>
                    <a:pt x="1989" y="19551"/>
                  </a:cubicBezTo>
                  <a:cubicBezTo>
                    <a:pt x="19575" y="19551"/>
                    <a:pt x="19575" y="19551"/>
                    <a:pt x="19575" y="19551"/>
                  </a:cubicBezTo>
                  <a:lnTo>
                    <a:pt x="19575" y="2013"/>
                  </a:lnTo>
                  <a:close/>
                  <a:moveTo>
                    <a:pt x="3517" y="10926"/>
                  </a:moveTo>
                  <a:cubicBezTo>
                    <a:pt x="6288" y="9129"/>
                    <a:pt x="6288" y="9129"/>
                    <a:pt x="6288" y="9129"/>
                  </a:cubicBezTo>
                  <a:cubicBezTo>
                    <a:pt x="6537" y="9129"/>
                    <a:pt x="6537" y="9129"/>
                    <a:pt x="6786" y="9129"/>
                  </a:cubicBezTo>
                  <a:cubicBezTo>
                    <a:pt x="7034" y="9129"/>
                    <a:pt x="7283" y="9129"/>
                    <a:pt x="7283" y="9129"/>
                  </a:cubicBezTo>
                  <a:cubicBezTo>
                    <a:pt x="11795" y="12184"/>
                    <a:pt x="11795" y="12184"/>
                    <a:pt x="11795" y="12184"/>
                  </a:cubicBezTo>
                  <a:cubicBezTo>
                    <a:pt x="16804" y="8626"/>
                    <a:pt x="16804" y="8626"/>
                    <a:pt x="16804" y="8626"/>
                  </a:cubicBezTo>
                  <a:cubicBezTo>
                    <a:pt x="17053" y="8374"/>
                    <a:pt x="17337" y="8374"/>
                    <a:pt x="17586" y="8374"/>
                  </a:cubicBezTo>
                  <a:cubicBezTo>
                    <a:pt x="18083" y="8374"/>
                    <a:pt x="18580" y="8877"/>
                    <a:pt x="18580" y="9380"/>
                  </a:cubicBezTo>
                  <a:cubicBezTo>
                    <a:pt x="18580" y="9632"/>
                    <a:pt x="18332" y="10171"/>
                    <a:pt x="18083" y="10171"/>
                  </a:cubicBezTo>
                  <a:cubicBezTo>
                    <a:pt x="12292" y="14232"/>
                    <a:pt x="12292" y="14232"/>
                    <a:pt x="12292" y="14232"/>
                  </a:cubicBezTo>
                  <a:cubicBezTo>
                    <a:pt x="12292" y="14484"/>
                    <a:pt x="12043" y="14484"/>
                    <a:pt x="11795" y="14484"/>
                  </a:cubicBezTo>
                  <a:cubicBezTo>
                    <a:pt x="11546" y="14484"/>
                    <a:pt x="11297" y="14484"/>
                    <a:pt x="11297" y="14232"/>
                  </a:cubicBezTo>
                  <a:cubicBezTo>
                    <a:pt x="6786" y="11177"/>
                    <a:pt x="6786" y="11177"/>
                    <a:pt x="6786" y="11177"/>
                  </a:cubicBezTo>
                  <a:cubicBezTo>
                    <a:pt x="4761" y="12687"/>
                    <a:pt x="4761" y="12687"/>
                    <a:pt x="4761" y="12687"/>
                  </a:cubicBezTo>
                  <a:cubicBezTo>
                    <a:pt x="4512" y="12687"/>
                    <a:pt x="4263" y="12687"/>
                    <a:pt x="4014" y="12687"/>
                  </a:cubicBezTo>
                  <a:cubicBezTo>
                    <a:pt x="3517" y="12687"/>
                    <a:pt x="3020" y="12435"/>
                    <a:pt x="3020" y="11681"/>
                  </a:cubicBezTo>
                  <a:cubicBezTo>
                    <a:pt x="3020" y="11429"/>
                    <a:pt x="3268" y="11177"/>
                    <a:pt x="3517" y="10926"/>
                  </a:cubicBezTo>
                  <a:close/>
                </a:path>
              </a:pathLst>
            </a:custGeom>
            <a:solidFill>
              <a:srgbClr val="ECDFD8"/>
            </a:solidFill>
            <a:ln>
              <a:noFill/>
            </a:ln>
            <a:effectLst/>
          </p:spPr>
          <p:txBody>
            <a:bodyPr anchor="ctr"/>
            <a:lstStyle/>
            <a:p>
              <a:pPr algn="ctr"/>
              <a:endParaRPr>
                <a:cs typeface="+mn-ea"/>
                <a:sym typeface="+mn-lt"/>
              </a:endParaRPr>
            </a:p>
          </p:txBody>
        </p:sp>
      </p:grpSp>
      <p:sp>
        <p:nvSpPr>
          <p:cNvPr id="16" name="TextBox 6">
            <a:extLst>
              <a:ext uri="{FF2B5EF4-FFF2-40B4-BE49-F238E27FC236}">
                <a16:creationId xmlns:a16="http://schemas.microsoft.com/office/drawing/2014/main" xmlns="" id="{9668AFE5-1F74-5A45-8FB2-ABB3EE394A87}"/>
              </a:ext>
            </a:extLst>
          </p:cNvPr>
          <p:cNvSpPr txBox="1"/>
          <p:nvPr/>
        </p:nvSpPr>
        <p:spPr>
          <a:xfrm>
            <a:off x="8270191" y="4729884"/>
            <a:ext cx="2159432" cy="523220"/>
          </a:xfrm>
          <a:prstGeom prst="rect">
            <a:avLst/>
          </a:prstGeom>
          <a:noFill/>
        </p:spPr>
        <p:txBody>
          <a:bodyPr wrap="square" rtlCol="0">
            <a:spAutoFit/>
          </a:bodyPr>
          <a:lstStyle/>
          <a:p>
            <a:r>
              <a:rPr lang="zh-CN" altLang="en-US" sz="1400" b="1" dirty="0">
                <a:solidFill>
                  <a:schemeClr val="tx1">
                    <a:lumMod val="75000"/>
                    <a:lumOff val="25000"/>
                  </a:schemeClr>
                </a:solidFill>
                <a:cs typeface="+mn-ea"/>
                <a:sym typeface="+mn-lt"/>
              </a:rPr>
              <a:t>输入您的标题</a:t>
            </a:r>
            <a:endParaRPr lang="en-US" sz="1400" b="1" dirty="0">
              <a:solidFill>
                <a:schemeClr val="tx1">
                  <a:lumMod val="75000"/>
                  <a:lumOff val="25000"/>
                </a:schemeClr>
              </a:solidFill>
              <a:cs typeface="+mn-ea"/>
              <a:sym typeface="+mn-lt"/>
            </a:endParaRPr>
          </a:p>
          <a:p>
            <a:r>
              <a:rPr lang="en-US" sz="1400" b="1" dirty="0">
                <a:solidFill>
                  <a:schemeClr val="tx1">
                    <a:lumMod val="75000"/>
                    <a:lumOff val="25000"/>
                  </a:schemeClr>
                </a:solidFill>
                <a:cs typeface="+mn-ea"/>
                <a:sym typeface="+mn-lt"/>
              </a:rPr>
              <a:t>OUR COMPANY</a:t>
            </a:r>
          </a:p>
        </p:txBody>
      </p:sp>
      <p:sp>
        <p:nvSpPr>
          <p:cNvPr id="17" name="TextBox 9">
            <a:extLst>
              <a:ext uri="{FF2B5EF4-FFF2-40B4-BE49-F238E27FC236}">
                <a16:creationId xmlns:a16="http://schemas.microsoft.com/office/drawing/2014/main" xmlns="" id="{FB222D6B-888D-2A4C-A3A4-7D8226C2C0B8}"/>
              </a:ext>
            </a:extLst>
          </p:cNvPr>
          <p:cNvSpPr txBox="1"/>
          <p:nvPr/>
        </p:nvSpPr>
        <p:spPr>
          <a:xfrm>
            <a:off x="8270190" y="5196461"/>
            <a:ext cx="3371349" cy="549061"/>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a:solidFill>
                  <a:schemeClr val="bg1">
                    <a:lumMod val="65000"/>
                  </a:schemeClr>
                </a:solidFill>
                <a:latin typeface="+mn-lt"/>
                <a:ea typeface="+mn-ea"/>
                <a:cs typeface="+mn-ea"/>
                <a:sym typeface="+mn-lt"/>
              </a:rPr>
              <a:t>您的内容打在这里，或者通过复制您的文本后，在此框中选择粘贴，并选择只保留文字。</a:t>
            </a:r>
          </a:p>
        </p:txBody>
      </p:sp>
    </p:spTree>
    <p:extLst>
      <p:ext uri="{BB962C8B-B14F-4D97-AF65-F5344CB8AC3E}">
        <p14:creationId xmlns:p14="http://schemas.microsoft.com/office/powerpoint/2010/main" val="17512757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2" presetClass="entr" presetSubtype="4" fill="hold" grpId="0" nodeType="afterEffect">
                                  <p:stCondLst>
                                    <p:cond delay="0"/>
                                  </p:stCondLst>
                                  <p:iterate type="lt">
                                    <p:tmPct val="5983"/>
                                  </p:iterate>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250"/>
                                        <p:tgtEl>
                                          <p:spTgt spid="10"/>
                                        </p:tgtEl>
                                        <p:attrNameLst>
                                          <p:attrName>ppt_y</p:attrName>
                                        </p:attrNameLst>
                                      </p:cBhvr>
                                      <p:tavLst>
                                        <p:tav tm="0">
                                          <p:val>
                                            <p:strVal val="#ppt_y+#ppt_h*1.125000"/>
                                          </p:val>
                                        </p:tav>
                                        <p:tav tm="100000">
                                          <p:val>
                                            <p:strVal val="#ppt_y"/>
                                          </p:val>
                                        </p:tav>
                                      </p:tavLst>
                                    </p:anim>
                                    <p:animEffect transition="in" filter="wipe(up)">
                                      <p:cBhvr>
                                        <p:cTn id="13" dur="250"/>
                                        <p:tgtEl>
                                          <p:spTgt spid="10"/>
                                        </p:tgtEl>
                                      </p:cBhvr>
                                    </p:animEffect>
                                  </p:childTnLst>
                                </p:cTn>
                              </p:par>
                            </p:childTnLst>
                          </p:cTn>
                        </p:par>
                        <p:par>
                          <p:cTn id="14" fill="hold">
                            <p:stCondLst>
                              <p:cond delay="2261"/>
                            </p:stCondLst>
                            <p:childTnLst>
                              <p:par>
                                <p:cTn id="15" presetID="49" presetClass="entr" presetSubtype="0" decel="100000" fill="hold"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 fill="hold"/>
                                        <p:tgtEl>
                                          <p:spTgt spid="13"/>
                                        </p:tgtEl>
                                        <p:attrNameLst>
                                          <p:attrName>ppt_w</p:attrName>
                                        </p:attrNameLst>
                                      </p:cBhvr>
                                      <p:tavLst>
                                        <p:tav tm="0">
                                          <p:val>
                                            <p:fltVal val="0"/>
                                          </p:val>
                                        </p:tav>
                                        <p:tav tm="100000">
                                          <p:val>
                                            <p:strVal val="#ppt_w"/>
                                          </p:val>
                                        </p:tav>
                                      </p:tavLst>
                                    </p:anim>
                                    <p:anim calcmode="lin" valueType="num">
                                      <p:cBhvr>
                                        <p:cTn id="18" dur="500" fill="hold"/>
                                        <p:tgtEl>
                                          <p:spTgt spid="13"/>
                                        </p:tgtEl>
                                        <p:attrNameLst>
                                          <p:attrName>ppt_h</p:attrName>
                                        </p:attrNameLst>
                                      </p:cBhvr>
                                      <p:tavLst>
                                        <p:tav tm="0">
                                          <p:val>
                                            <p:fltVal val="0"/>
                                          </p:val>
                                        </p:tav>
                                        <p:tav tm="100000">
                                          <p:val>
                                            <p:strVal val="#ppt_h"/>
                                          </p:val>
                                        </p:tav>
                                      </p:tavLst>
                                    </p:anim>
                                    <p:anim calcmode="lin" valueType="num">
                                      <p:cBhvr>
                                        <p:cTn id="19" dur="500" fill="hold"/>
                                        <p:tgtEl>
                                          <p:spTgt spid="13"/>
                                        </p:tgtEl>
                                        <p:attrNameLst>
                                          <p:attrName>style.rotation</p:attrName>
                                        </p:attrNameLst>
                                      </p:cBhvr>
                                      <p:tavLst>
                                        <p:tav tm="0">
                                          <p:val>
                                            <p:fltVal val="360"/>
                                          </p:val>
                                        </p:tav>
                                        <p:tav tm="100000">
                                          <p:val>
                                            <p:fltVal val="0"/>
                                          </p:val>
                                        </p:tav>
                                      </p:tavLst>
                                    </p:anim>
                                    <p:animEffect transition="in" filter="fade">
                                      <p:cBhvr>
                                        <p:cTn id="20" dur="500"/>
                                        <p:tgtEl>
                                          <p:spTgt spid="13"/>
                                        </p:tgtEl>
                                      </p:cBhvr>
                                    </p:animEffect>
                                  </p:childTnLst>
                                </p:cTn>
                              </p:par>
                            </p:childTnLst>
                          </p:cTn>
                        </p:par>
                        <p:par>
                          <p:cTn id="21" fill="hold">
                            <p:stCondLst>
                              <p:cond delay="2761"/>
                            </p:stCondLst>
                            <p:childTnLst>
                              <p:par>
                                <p:cTn id="22" presetID="14" presetClass="entr" presetSubtype="10" fill="hold" grpId="0" nodeType="after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randombar(horizontal)">
                                      <p:cBhvr>
                                        <p:cTn id="24" dur="750"/>
                                        <p:tgtEl>
                                          <p:spTgt spid="16"/>
                                        </p:tgtEl>
                                      </p:cBhvr>
                                    </p:animEffect>
                                  </p:childTnLst>
                                </p:cTn>
                              </p:par>
                            </p:childTnLst>
                          </p:cTn>
                        </p:par>
                        <p:par>
                          <p:cTn id="25" fill="hold">
                            <p:stCondLst>
                              <p:cond delay="3511"/>
                            </p:stCondLst>
                            <p:childTnLst>
                              <p:par>
                                <p:cTn id="26" presetID="12" presetClass="entr" presetSubtype="4" fill="hold" grpId="0" nodeType="afterEffect">
                                  <p:stCondLst>
                                    <p:cond delay="0"/>
                                  </p:stCondLst>
                                  <p:iterate type="lt">
                                    <p:tmPct val="5983"/>
                                  </p:iterate>
                                  <p:childTnLst>
                                    <p:set>
                                      <p:cBhvr>
                                        <p:cTn id="27" dur="1" fill="hold">
                                          <p:stCondLst>
                                            <p:cond delay="0"/>
                                          </p:stCondLst>
                                        </p:cTn>
                                        <p:tgtEl>
                                          <p:spTgt spid="17"/>
                                        </p:tgtEl>
                                        <p:attrNameLst>
                                          <p:attrName>style.visibility</p:attrName>
                                        </p:attrNameLst>
                                      </p:cBhvr>
                                      <p:to>
                                        <p:strVal val="visible"/>
                                      </p:to>
                                    </p:set>
                                    <p:anim calcmode="lin" valueType="num">
                                      <p:cBhvr additive="base">
                                        <p:cTn id="28" dur="250"/>
                                        <p:tgtEl>
                                          <p:spTgt spid="17"/>
                                        </p:tgtEl>
                                        <p:attrNameLst>
                                          <p:attrName>ppt_y</p:attrName>
                                        </p:attrNameLst>
                                      </p:cBhvr>
                                      <p:tavLst>
                                        <p:tav tm="0">
                                          <p:val>
                                            <p:strVal val="#ppt_y+#ppt_h*1.125000"/>
                                          </p:val>
                                        </p:tav>
                                        <p:tav tm="100000">
                                          <p:val>
                                            <p:strVal val="#ppt_y"/>
                                          </p:val>
                                        </p:tav>
                                      </p:tavLst>
                                    </p:anim>
                                    <p:animEffect transition="in" filter="wipe(up)">
                                      <p:cBhvr>
                                        <p:cTn id="29" dur="25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6" grpId="0"/>
      <p:bldP spid="1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86">
            <a:extLst>
              <a:ext uri="{FF2B5EF4-FFF2-40B4-BE49-F238E27FC236}">
                <a16:creationId xmlns:a16="http://schemas.microsoft.com/office/drawing/2014/main" xmlns="" id="{A7D938F9-398B-4ED0-ACB4-8EE645AC222C}"/>
              </a:ext>
            </a:extLst>
          </p:cNvPr>
          <p:cNvCxnSpPr/>
          <p:nvPr/>
        </p:nvCxnSpPr>
        <p:spPr>
          <a:xfrm flipH="1">
            <a:off x="6001045" y="1939925"/>
            <a:ext cx="0" cy="209550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 name="Straight Connector 87">
            <a:extLst>
              <a:ext uri="{FF2B5EF4-FFF2-40B4-BE49-F238E27FC236}">
                <a16:creationId xmlns:a16="http://schemas.microsoft.com/office/drawing/2014/main" xmlns="" id="{A9C19B84-B847-4E79-A002-B5721E59EC57}"/>
              </a:ext>
            </a:extLst>
          </p:cNvPr>
          <p:cNvCxnSpPr/>
          <p:nvPr/>
        </p:nvCxnSpPr>
        <p:spPr>
          <a:xfrm flipH="1">
            <a:off x="8636295" y="1939925"/>
            <a:ext cx="0" cy="209550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 name="Straight Connector 88">
            <a:extLst>
              <a:ext uri="{FF2B5EF4-FFF2-40B4-BE49-F238E27FC236}">
                <a16:creationId xmlns:a16="http://schemas.microsoft.com/office/drawing/2014/main" xmlns="" id="{9B2395A6-7FD8-4767-BDE0-673EEAD70CAE}"/>
              </a:ext>
            </a:extLst>
          </p:cNvPr>
          <p:cNvCxnSpPr/>
          <p:nvPr/>
        </p:nvCxnSpPr>
        <p:spPr>
          <a:xfrm flipH="1">
            <a:off x="3363890" y="1939925"/>
            <a:ext cx="0" cy="209550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5" name="PA-组合 29">
            <a:extLst>
              <a:ext uri="{FF2B5EF4-FFF2-40B4-BE49-F238E27FC236}">
                <a16:creationId xmlns:a16="http://schemas.microsoft.com/office/drawing/2014/main" xmlns="" id="{75F59914-73BC-426F-8256-C330BC231C63}"/>
              </a:ext>
            </a:extLst>
          </p:cNvPr>
          <p:cNvGrpSpPr/>
          <p:nvPr>
            <p:custDataLst>
              <p:tags r:id="rId1"/>
            </p:custDataLst>
          </p:nvPr>
        </p:nvGrpSpPr>
        <p:grpSpPr>
          <a:xfrm>
            <a:off x="1482385" y="1645285"/>
            <a:ext cx="9014460" cy="1619151"/>
            <a:chOff x="1482385" y="1645285"/>
            <a:chExt cx="9014460" cy="1619151"/>
          </a:xfrm>
        </p:grpSpPr>
        <p:sp>
          <p:nvSpPr>
            <p:cNvPr id="6" name="PA-文本框 75">
              <a:extLst>
                <a:ext uri="{FF2B5EF4-FFF2-40B4-BE49-F238E27FC236}">
                  <a16:creationId xmlns:a16="http://schemas.microsoft.com/office/drawing/2014/main" xmlns="" id="{8E4C37D2-F727-4863-9B1D-A95CF7510DC7}"/>
                </a:ext>
              </a:extLst>
            </p:cNvPr>
            <p:cNvSpPr txBox="1"/>
            <p:nvPr>
              <p:custDataLst>
                <p:tags r:id="rId7"/>
              </p:custDataLst>
            </p:nvPr>
          </p:nvSpPr>
          <p:spPr>
            <a:xfrm>
              <a:off x="4167551" y="2956659"/>
              <a:ext cx="1049518" cy="307777"/>
            </a:xfrm>
            <a:prstGeom prst="rect">
              <a:avLst/>
            </a:prstGeom>
            <a:noFill/>
          </p:spPr>
          <p:txBody>
            <a:bodyPr wrap="none" rtlCol="0" anchor="ctr" anchorCtr="0">
              <a:spAutoFit/>
            </a:bodyPr>
            <a:lstStyle/>
            <a:p>
              <a:pPr algn="ctr"/>
              <a:r>
                <a:rPr lang="en-US" sz="1400" b="1" dirty="0">
                  <a:solidFill>
                    <a:schemeClr val="tx1">
                      <a:lumMod val="75000"/>
                      <a:lumOff val="25000"/>
                    </a:schemeClr>
                  </a:solidFill>
                  <a:cs typeface="+mn-ea"/>
                  <a:sym typeface="+mn-lt"/>
                </a:rPr>
                <a:t>SUPPORT</a:t>
              </a:r>
            </a:p>
          </p:txBody>
        </p:sp>
        <p:sp>
          <p:nvSpPr>
            <p:cNvPr id="7" name="PA-文本框 77">
              <a:extLst>
                <a:ext uri="{FF2B5EF4-FFF2-40B4-BE49-F238E27FC236}">
                  <a16:creationId xmlns:a16="http://schemas.microsoft.com/office/drawing/2014/main" xmlns="" id="{80A27508-81DF-462D-88C4-298BEB01F70C}"/>
                </a:ext>
              </a:extLst>
            </p:cNvPr>
            <p:cNvSpPr txBox="1"/>
            <p:nvPr>
              <p:custDataLst>
                <p:tags r:id="rId8"/>
              </p:custDataLst>
            </p:nvPr>
          </p:nvSpPr>
          <p:spPr>
            <a:xfrm>
              <a:off x="6747362" y="2940149"/>
              <a:ext cx="1155317" cy="307777"/>
            </a:xfrm>
            <a:prstGeom prst="rect">
              <a:avLst/>
            </a:prstGeom>
            <a:noFill/>
          </p:spPr>
          <p:txBody>
            <a:bodyPr wrap="none" rtlCol="0" anchor="ctr" anchorCtr="0">
              <a:spAutoFit/>
            </a:bodyPr>
            <a:lstStyle/>
            <a:p>
              <a:pPr algn="ctr"/>
              <a:r>
                <a:rPr lang="en-US" sz="1400" b="1" dirty="0">
                  <a:solidFill>
                    <a:schemeClr val="tx1">
                      <a:lumMod val="75000"/>
                      <a:lumOff val="25000"/>
                    </a:schemeClr>
                  </a:solidFill>
                  <a:cs typeface="+mn-ea"/>
                  <a:sym typeface="+mn-lt"/>
                </a:rPr>
                <a:t>CHAT 24/7</a:t>
              </a:r>
            </a:p>
          </p:txBody>
        </p:sp>
        <p:sp>
          <p:nvSpPr>
            <p:cNvPr id="8" name="PA-文本框 79">
              <a:extLst>
                <a:ext uri="{FF2B5EF4-FFF2-40B4-BE49-F238E27FC236}">
                  <a16:creationId xmlns:a16="http://schemas.microsoft.com/office/drawing/2014/main" xmlns="" id="{FB1BD495-688C-4334-846A-E49A18A90573}"/>
                </a:ext>
              </a:extLst>
            </p:cNvPr>
            <p:cNvSpPr txBox="1"/>
            <p:nvPr>
              <p:custDataLst>
                <p:tags r:id="rId9"/>
              </p:custDataLst>
            </p:nvPr>
          </p:nvSpPr>
          <p:spPr>
            <a:xfrm>
              <a:off x="1643302" y="2940149"/>
              <a:ext cx="766557" cy="307777"/>
            </a:xfrm>
            <a:prstGeom prst="rect">
              <a:avLst/>
            </a:prstGeom>
            <a:noFill/>
          </p:spPr>
          <p:txBody>
            <a:bodyPr wrap="none" rtlCol="0" anchor="ctr" anchorCtr="0">
              <a:spAutoFit/>
            </a:bodyPr>
            <a:lstStyle/>
            <a:p>
              <a:pPr algn="ctr"/>
              <a:r>
                <a:rPr lang="en-US" sz="1400" b="1" dirty="0">
                  <a:solidFill>
                    <a:schemeClr val="tx1">
                      <a:lumMod val="75000"/>
                      <a:lumOff val="25000"/>
                    </a:schemeClr>
                  </a:solidFill>
                  <a:cs typeface="+mn-ea"/>
                  <a:sym typeface="+mn-lt"/>
                </a:rPr>
                <a:t>HOME</a:t>
              </a:r>
            </a:p>
          </p:txBody>
        </p:sp>
        <p:sp>
          <p:nvSpPr>
            <p:cNvPr id="9" name="PA-形状 2525">
              <a:extLst>
                <a:ext uri="{FF2B5EF4-FFF2-40B4-BE49-F238E27FC236}">
                  <a16:creationId xmlns:a16="http://schemas.microsoft.com/office/drawing/2014/main" xmlns="" id="{5E6A6A49-3E34-42E8-834C-D4C42CC879A7}"/>
                </a:ext>
              </a:extLst>
            </p:cNvPr>
            <p:cNvSpPr/>
            <p:nvPr>
              <p:custDataLst>
                <p:tags r:id="rId10"/>
              </p:custDataLst>
            </p:nvPr>
          </p:nvSpPr>
          <p:spPr>
            <a:xfrm>
              <a:off x="1777025" y="1924050"/>
              <a:ext cx="495935" cy="495935"/>
            </a:xfrm>
            <a:custGeom>
              <a:avLst/>
              <a:gdLst/>
              <a:ahLst/>
              <a:cxnLst>
                <a:cxn ang="0">
                  <a:pos x="wd2" y="hd2"/>
                </a:cxn>
                <a:cxn ang="5400000">
                  <a:pos x="wd2" y="hd2"/>
                </a:cxn>
                <a:cxn ang="10800000">
                  <a:pos x="wd2" y="hd2"/>
                </a:cxn>
                <a:cxn ang="16200000">
                  <a:pos x="wd2" y="hd2"/>
                </a:cxn>
              </a:cxnLst>
              <a:rect l="0" t="0" r="r" b="b"/>
              <a:pathLst>
                <a:path w="21600" h="21600" extrusionOk="0">
                  <a:moveTo>
                    <a:pt x="11291" y="17673"/>
                  </a:moveTo>
                  <a:cubicBezTo>
                    <a:pt x="11562" y="17673"/>
                    <a:pt x="11782" y="17453"/>
                    <a:pt x="11782" y="17182"/>
                  </a:cubicBezTo>
                  <a:cubicBezTo>
                    <a:pt x="11782" y="16911"/>
                    <a:pt x="11562" y="16691"/>
                    <a:pt x="11291" y="16691"/>
                  </a:cubicBezTo>
                  <a:cubicBezTo>
                    <a:pt x="11020" y="16691"/>
                    <a:pt x="10800" y="16911"/>
                    <a:pt x="10800" y="17182"/>
                  </a:cubicBezTo>
                  <a:cubicBezTo>
                    <a:pt x="10800" y="17453"/>
                    <a:pt x="11020" y="17673"/>
                    <a:pt x="11291" y="17673"/>
                  </a:cubicBezTo>
                  <a:moveTo>
                    <a:pt x="17673" y="18655"/>
                  </a:moveTo>
                  <a:lnTo>
                    <a:pt x="13745" y="18655"/>
                  </a:lnTo>
                  <a:lnTo>
                    <a:pt x="13745" y="12273"/>
                  </a:lnTo>
                  <a:cubicBezTo>
                    <a:pt x="13745" y="12002"/>
                    <a:pt x="13525" y="11782"/>
                    <a:pt x="13255" y="11782"/>
                  </a:cubicBezTo>
                  <a:lnTo>
                    <a:pt x="8345" y="11782"/>
                  </a:lnTo>
                  <a:cubicBezTo>
                    <a:pt x="8075" y="11782"/>
                    <a:pt x="7855" y="12002"/>
                    <a:pt x="7855" y="12273"/>
                  </a:cubicBezTo>
                  <a:lnTo>
                    <a:pt x="7855" y="18655"/>
                  </a:lnTo>
                  <a:lnTo>
                    <a:pt x="3927" y="18655"/>
                  </a:lnTo>
                  <a:lnTo>
                    <a:pt x="3927" y="8058"/>
                  </a:lnTo>
                  <a:lnTo>
                    <a:pt x="10800" y="1185"/>
                  </a:lnTo>
                  <a:lnTo>
                    <a:pt x="17673" y="8058"/>
                  </a:lnTo>
                  <a:cubicBezTo>
                    <a:pt x="17673" y="8058"/>
                    <a:pt x="17673" y="18655"/>
                    <a:pt x="17673" y="18655"/>
                  </a:cubicBezTo>
                  <a:close/>
                  <a:moveTo>
                    <a:pt x="17673" y="20618"/>
                  </a:moveTo>
                  <a:lnTo>
                    <a:pt x="13745" y="20618"/>
                  </a:lnTo>
                  <a:lnTo>
                    <a:pt x="13745" y="19636"/>
                  </a:lnTo>
                  <a:lnTo>
                    <a:pt x="17673" y="19636"/>
                  </a:lnTo>
                  <a:cubicBezTo>
                    <a:pt x="17673" y="19636"/>
                    <a:pt x="17673" y="20618"/>
                    <a:pt x="17673" y="20618"/>
                  </a:cubicBezTo>
                  <a:close/>
                  <a:moveTo>
                    <a:pt x="12764" y="20618"/>
                  </a:moveTo>
                  <a:lnTo>
                    <a:pt x="8836" y="20618"/>
                  </a:lnTo>
                  <a:lnTo>
                    <a:pt x="8836" y="12764"/>
                  </a:lnTo>
                  <a:lnTo>
                    <a:pt x="12764" y="12764"/>
                  </a:lnTo>
                  <a:cubicBezTo>
                    <a:pt x="12764" y="12764"/>
                    <a:pt x="12764" y="20618"/>
                    <a:pt x="12764" y="20618"/>
                  </a:cubicBezTo>
                  <a:close/>
                  <a:moveTo>
                    <a:pt x="7855" y="20618"/>
                  </a:moveTo>
                  <a:lnTo>
                    <a:pt x="3927" y="20618"/>
                  </a:lnTo>
                  <a:lnTo>
                    <a:pt x="3927" y="19636"/>
                  </a:lnTo>
                  <a:lnTo>
                    <a:pt x="7855" y="19636"/>
                  </a:lnTo>
                  <a:cubicBezTo>
                    <a:pt x="7855" y="19636"/>
                    <a:pt x="7855" y="20618"/>
                    <a:pt x="7855" y="20618"/>
                  </a:cubicBezTo>
                  <a:close/>
                  <a:moveTo>
                    <a:pt x="14727" y="1964"/>
                  </a:moveTo>
                  <a:lnTo>
                    <a:pt x="16691" y="1964"/>
                  </a:lnTo>
                  <a:lnTo>
                    <a:pt x="16691" y="5688"/>
                  </a:lnTo>
                  <a:lnTo>
                    <a:pt x="14727" y="3724"/>
                  </a:lnTo>
                  <a:cubicBezTo>
                    <a:pt x="14727" y="3724"/>
                    <a:pt x="14727" y="1964"/>
                    <a:pt x="14727" y="1964"/>
                  </a:cubicBezTo>
                  <a:close/>
                  <a:moveTo>
                    <a:pt x="21456" y="10453"/>
                  </a:moveTo>
                  <a:lnTo>
                    <a:pt x="17673" y="6670"/>
                  </a:lnTo>
                  <a:lnTo>
                    <a:pt x="17673" y="1473"/>
                  </a:lnTo>
                  <a:cubicBezTo>
                    <a:pt x="17673" y="1202"/>
                    <a:pt x="17453" y="982"/>
                    <a:pt x="17182" y="982"/>
                  </a:cubicBezTo>
                  <a:lnTo>
                    <a:pt x="14236" y="982"/>
                  </a:lnTo>
                  <a:cubicBezTo>
                    <a:pt x="13966" y="982"/>
                    <a:pt x="13745" y="1202"/>
                    <a:pt x="13745" y="1473"/>
                  </a:cubicBezTo>
                  <a:lnTo>
                    <a:pt x="13745" y="2742"/>
                  </a:lnTo>
                  <a:lnTo>
                    <a:pt x="11147" y="144"/>
                  </a:lnTo>
                  <a:cubicBezTo>
                    <a:pt x="11058" y="55"/>
                    <a:pt x="10935" y="0"/>
                    <a:pt x="10800" y="0"/>
                  </a:cubicBezTo>
                  <a:cubicBezTo>
                    <a:pt x="10665" y="0"/>
                    <a:pt x="10542" y="55"/>
                    <a:pt x="10453" y="144"/>
                  </a:cubicBezTo>
                  <a:lnTo>
                    <a:pt x="144" y="10453"/>
                  </a:lnTo>
                  <a:cubicBezTo>
                    <a:pt x="55" y="10542"/>
                    <a:pt x="0" y="10665"/>
                    <a:pt x="0" y="10800"/>
                  </a:cubicBezTo>
                  <a:cubicBezTo>
                    <a:pt x="0" y="11072"/>
                    <a:pt x="220" y="11291"/>
                    <a:pt x="491" y="11291"/>
                  </a:cubicBezTo>
                  <a:cubicBezTo>
                    <a:pt x="626" y="11291"/>
                    <a:pt x="749" y="11236"/>
                    <a:pt x="838" y="11147"/>
                  </a:cubicBezTo>
                  <a:lnTo>
                    <a:pt x="2945" y="9040"/>
                  </a:lnTo>
                  <a:lnTo>
                    <a:pt x="2945" y="21109"/>
                  </a:lnTo>
                  <a:cubicBezTo>
                    <a:pt x="2945" y="21381"/>
                    <a:pt x="3166" y="21600"/>
                    <a:pt x="3436" y="21600"/>
                  </a:cubicBezTo>
                  <a:lnTo>
                    <a:pt x="18164" y="21600"/>
                  </a:lnTo>
                  <a:cubicBezTo>
                    <a:pt x="18434" y="21600"/>
                    <a:pt x="18655" y="21381"/>
                    <a:pt x="18655" y="21109"/>
                  </a:cubicBezTo>
                  <a:lnTo>
                    <a:pt x="18655" y="9040"/>
                  </a:lnTo>
                  <a:lnTo>
                    <a:pt x="20762" y="11147"/>
                  </a:lnTo>
                  <a:cubicBezTo>
                    <a:pt x="20851" y="11236"/>
                    <a:pt x="20974" y="11291"/>
                    <a:pt x="21109" y="11291"/>
                  </a:cubicBezTo>
                  <a:cubicBezTo>
                    <a:pt x="21380" y="11291"/>
                    <a:pt x="21600" y="11072"/>
                    <a:pt x="21600" y="10800"/>
                  </a:cubicBezTo>
                  <a:cubicBezTo>
                    <a:pt x="21600" y="10665"/>
                    <a:pt x="21545" y="10542"/>
                    <a:pt x="21456" y="10453"/>
                  </a:cubicBezTo>
                </a:path>
              </a:pathLst>
            </a:custGeom>
            <a:solidFill>
              <a:schemeClr val="bg1">
                <a:lumMod val="85000"/>
              </a:schemeClr>
            </a:solidFill>
            <a:ln w="12700">
              <a:solidFill>
                <a:schemeClr val="bg1">
                  <a:lumMod val="85000"/>
                </a:schemeClr>
              </a:solidFill>
              <a:miter lim="400000"/>
            </a:ln>
          </p:spPr>
          <p:txBody>
            <a:bodyPr lIns="19045" tIns="19045" rIns="19045" bIns="19045" anchor="ctr"/>
            <a:lstStyle/>
            <a:p>
              <a:pPr defTabSz="4565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solidFill>
                  <a:schemeClr val="tx2"/>
                </a:solidFill>
                <a:cs typeface="+mn-ea"/>
                <a:sym typeface="+mn-lt"/>
              </a:endParaRPr>
            </a:p>
          </p:txBody>
        </p:sp>
        <p:sp>
          <p:nvSpPr>
            <p:cNvPr id="10" name="PA-形状 2547">
              <a:extLst>
                <a:ext uri="{FF2B5EF4-FFF2-40B4-BE49-F238E27FC236}">
                  <a16:creationId xmlns:a16="http://schemas.microsoft.com/office/drawing/2014/main" xmlns="" id="{3890C807-036C-4C3A-9D41-596340C134F7}"/>
                </a:ext>
              </a:extLst>
            </p:cNvPr>
            <p:cNvSpPr/>
            <p:nvPr>
              <p:custDataLst>
                <p:tags r:id="rId11"/>
              </p:custDataLst>
            </p:nvPr>
          </p:nvSpPr>
          <p:spPr>
            <a:xfrm>
              <a:off x="4435135" y="1939925"/>
              <a:ext cx="495935" cy="495935"/>
            </a:xfrm>
            <a:custGeom>
              <a:avLst/>
              <a:gdLst/>
              <a:ahLst/>
              <a:cxnLst>
                <a:cxn ang="0">
                  <a:pos x="wd2" y="hd2"/>
                </a:cxn>
                <a:cxn ang="5400000">
                  <a:pos x="wd2" y="hd2"/>
                </a:cxn>
                <a:cxn ang="10800000">
                  <a:pos x="wd2" y="hd2"/>
                </a:cxn>
                <a:cxn ang="16200000">
                  <a:pos x="wd2" y="hd2"/>
                </a:cxn>
              </a:cxnLst>
              <a:rect l="0" t="0" r="r" b="b"/>
              <a:pathLst>
                <a:path w="21600" h="21600" extrusionOk="0">
                  <a:moveTo>
                    <a:pt x="18073" y="17379"/>
                  </a:moveTo>
                  <a:lnTo>
                    <a:pt x="15643" y="14949"/>
                  </a:lnTo>
                  <a:cubicBezTo>
                    <a:pt x="16600" y="13832"/>
                    <a:pt x="17182" y="12386"/>
                    <a:pt x="17182" y="10800"/>
                  </a:cubicBezTo>
                  <a:cubicBezTo>
                    <a:pt x="17182" y="9214"/>
                    <a:pt x="16600" y="7767"/>
                    <a:pt x="15643" y="6651"/>
                  </a:cubicBezTo>
                  <a:lnTo>
                    <a:pt x="18073" y="4221"/>
                  </a:lnTo>
                  <a:cubicBezTo>
                    <a:pt x="19649" y="5963"/>
                    <a:pt x="20618" y="8266"/>
                    <a:pt x="20618" y="10800"/>
                  </a:cubicBezTo>
                  <a:cubicBezTo>
                    <a:pt x="20618" y="13335"/>
                    <a:pt x="19649" y="15637"/>
                    <a:pt x="18073" y="17379"/>
                  </a:cubicBezTo>
                  <a:moveTo>
                    <a:pt x="10800" y="20619"/>
                  </a:moveTo>
                  <a:cubicBezTo>
                    <a:pt x="8265" y="20619"/>
                    <a:pt x="5963" y="19650"/>
                    <a:pt x="4221" y="18073"/>
                  </a:cubicBezTo>
                  <a:lnTo>
                    <a:pt x="6651" y="15643"/>
                  </a:lnTo>
                  <a:cubicBezTo>
                    <a:pt x="7767" y="16600"/>
                    <a:pt x="9214" y="17182"/>
                    <a:pt x="10800" y="17182"/>
                  </a:cubicBezTo>
                  <a:cubicBezTo>
                    <a:pt x="12386" y="17182"/>
                    <a:pt x="13833" y="16600"/>
                    <a:pt x="14949" y="15643"/>
                  </a:cubicBezTo>
                  <a:lnTo>
                    <a:pt x="17379" y="18073"/>
                  </a:lnTo>
                  <a:cubicBezTo>
                    <a:pt x="15637" y="19650"/>
                    <a:pt x="13334" y="20619"/>
                    <a:pt x="10800" y="20619"/>
                  </a:cubicBezTo>
                  <a:moveTo>
                    <a:pt x="982" y="10800"/>
                  </a:moveTo>
                  <a:cubicBezTo>
                    <a:pt x="982" y="8266"/>
                    <a:pt x="1950" y="5963"/>
                    <a:pt x="3527" y="4221"/>
                  </a:cubicBezTo>
                  <a:lnTo>
                    <a:pt x="5957" y="6651"/>
                  </a:lnTo>
                  <a:cubicBezTo>
                    <a:pt x="4999" y="7767"/>
                    <a:pt x="4418" y="9214"/>
                    <a:pt x="4418" y="10800"/>
                  </a:cubicBezTo>
                  <a:cubicBezTo>
                    <a:pt x="4418" y="12386"/>
                    <a:pt x="4999" y="13832"/>
                    <a:pt x="5957" y="14949"/>
                  </a:cubicBezTo>
                  <a:lnTo>
                    <a:pt x="3527" y="17379"/>
                  </a:lnTo>
                  <a:cubicBezTo>
                    <a:pt x="1950" y="15637"/>
                    <a:pt x="982" y="13335"/>
                    <a:pt x="982" y="10800"/>
                  </a:cubicBezTo>
                  <a:moveTo>
                    <a:pt x="16200" y="10800"/>
                  </a:moveTo>
                  <a:cubicBezTo>
                    <a:pt x="16200" y="13782"/>
                    <a:pt x="13782" y="16200"/>
                    <a:pt x="10800" y="16200"/>
                  </a:cubicBezTo>
                  <a:cubicBezTo>
                    <a:pt x="7817" y="16200"/>
                    <a:pt x="5400" y="13782"/>
                    <a:pt x="5400" y="10800"/>
                  </a:cubicBezTo>
                  <a:cubicBezTo>
                    <a:pt x="5400" y="7817"/>
                    <a:pt x="7817" y="5400"/>
                    <a:pt x="10800" y="5400"/>
                  </a:cubicBezTo>
                  <a:cubicBezTo>
                    <a:pt x="13782" y="5400"/>
                    <a:pt x="16200" y="7817"/>
                    <a:pt x="16200" y="10800"/>
                  </a:cubicBezTo>
                  <a:moveTo>
                    <a:pt x="10800" y="982"/>
                  </a:moveTo>
                  <a:cubicBezTo>
                    <a:pt x="13334" y="982"/>
                    <a:pt x="15637" y="1950"/>
                    <a:pt x="17379" y="3527"/>
                  </a:cubicBezTo>
                  <a:lnTo>
                    <a:pt x="14949" y="5957"/>
                  </a:lnTo>
                  <a:cubicBezTo>
                    <a:pt x="13832" y="4999"/>
                    <a:pt x="12386" y="4418"/>
                    <a:pt x="10800" y="4418"/>
                  </a:cubicBezTo>
                  <a:cubicBezTo>
                    <a:pt x="9214" y="4418"/>
                    <a:pt x="7767" y="4999"/>
                    <a:pt x="6651" y="5957"/>
                  </a:cubicBezTo>
                  <a:lnTo>
                    <a:pt x="4221" y="3527"/>
                  </a:lnTo>
                  <a:cubicBezTo>
                    <a:pt x="5963" y="1950"/>
                    <a:pt x="8265" y="982"/>
                    <a:pt x="10800" y="982"/>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bg1">
                <a:lumMod val="85000"/>
              </a:schemeClr>
            </a:solidFill>
            <a:ln w="12700">
              <a:solidFill>
                <a:schemeClr val="bg1">
                  <a:lumMod val="85000"/>
                </a:schemeClr>
              </a:solidFill>
              <a:miter lim="400000"/>
            </a:ln>
          </p:spPr>
          <p:txBody>
            <a:bodyPr lIns="19045" tIns="19045" rIns="19045" bIns="19045" anchor="ctr"/>
            <a:lstStyle/>
            <a:p>
              <a:pPr defTabSz="4565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solidFill>
                  <a:schemeClr val="tx2"/>
                </a:solidFill>
                <a:cs typeface="+mn-ea"/>
                <a:sym typeface="+mn-lt"/>
              </a:endParaRPr>
            </a:p>
          </p:txBody>
        </p:sp>
        <p:sp>
          <p:nvSpPr>
            <p:cNvPr id="11" name="PA-形状 2554">
              <a:extLst>
                <a:ext uri="{FF2B5EF4-FFF2-40B4-BE49-F238E27FC236}">
                  <a16:creationId xmlns:a16="http://schemas.microsoft.com/office/drawing/2014/main" xmlns="" id="{C731B067-F2A2-4642-A4A1-7CDDCF21A1CF}"/>
                </a:ext>
              </a:extLst>
            </p:cNvPr>
            <p:cNvSpPr/>
            <p:nvPr>
              <p:custDataLst>
                <p:tags r:id="rId12"/>
              </p:custDataLst>
            </p:nvPr>
          </p:nvSpPr>
          <p:spPr>
            <a:xfrm>
              <a:off x="7020220" y="1949450"/>
              <a:ext cx="495935" cy="450850"/>
            </a:xfrm>
            <a:custGeom>
              <a:avLst/>
              <a:gdLst/>
              <a:ahLst/>
              <a:cxnLst>
                <a:cxn ang="0">
                  <a:pos x="wd2" y="hd2"/>
                </a:cxn>
                <a:cxn ang="5400000">
                  <a:pos x="wd2" y="hd2"/>
                </a:cxn>
                <a:cxn ang="10800000">
                  <a:pos x="wd2" y="hd2"/>
                </a:cxn>
                <a:cxn ang="16200000">
                  <a:pos x="wd2" y="hd2"/>
                </a:cxn>
              </a:cxnLst>
              <a:rect l="0" t="0" r="r" b="b"/>
              <a:pathLst>
                <a:path w="21600" h="21600" extrusionOk="0">
                  <a:moveTo>
                    <a:pt x="7855" y="18900"/>
                  </a:moveTo>
                  <a:cubicBezTo>
                    <a:pt x="7279" y="18900"/>
                    <a:pt x="6684" y="18827"/>
                    <a:pt x="6086" y="18683"/>
                  </a:cubicBezTo>
                  <a:cubicBezTo>
                    <a:pt x="6017" y="18666"/>
                    <a:pt x="5946" y="18658"/>
                    <a:pt x="5876" y="18658"/>
                  </a:cubicBezTo>
                  <a:cubicBezTo>
                    <a:pt x="5756" y="18658"/>
                    <a:pt x="5636" y="18682"/>
                    <a:pt x="5523" y="18729"/>
                  </a:cubicBezTo>
                  <a:lnTo>
                    <a:pt x="2957" y="19815"/>
                  </a:lnTo>
                  <a:lnTo>
                    <a:pt x="3365" y="18243"/>
                  </a:lnTo>
                  <a:cubicBezTo>
                    <a:pt x="3474" y="17827"/>
                    <a:pt x="3345" y="17380"/>
                    <a:pt x="3039" y="17108"/>
                  </a:cubicBezTo>
                  <a:cubicBezTo>
                    <a:pt x="1712" y="15926"/>
                    <a:pt x="982" y="14358"/>
                    <a:pt x="982" y="12690"/>
                  </a:cubicBezTo>
                  <a:cubicBezTo>
                    <a:pt x="982" y="9266"/>
                    <a:pt x="4065" y="6480"/>
                    <a:pt x="7855" y="6480"/>
                  </a:cubicBezTo>
                  <a:cubicBezTo>
                    <a:pt x="11644" y="6480"/>
                    <a:pt x="14727" y="9266"/>
                    <a:pt x="14727" y="12690"/>
                  </a:cubicBezTo>
                  <a:cubicBezTo>
                    <a:pt x="14727" y="16114"/>
                    <a:pt x="11644" y="18900"/>
                    <a:pt x="7855" y="18900"/>
                  </a:cubicBezTo>
                  <a:moveTo>
                    <a:pt x="7855" y="5400"/>
                  </a:moveTo>
                  <a:cubicBezTo>
                    <a:pt x="3517" y="5400"/>
                    <a:pt x="0" y="8664"/>
                    <a:pt x="0" y="12690"/>
                  </a:cubicBezTo>
                  <a:cubicBezTo>
                    <a:pt x="0" y="14758"/>
                    <a:pt x="932" y="16620"/>
                    <a:pt x="2422" y="17947"/>
                  </a:cubicBezTo>
                  <a:lnTo>
                    <a:pt x="1473" y="21600"/>
                  </a:lnTo>
                  <a:lnTo>
                    <a:pt x="5876" y="19738"/>
                  </a:lnTo>
                  <a:cubicBezTo>
                    <a:pt x="6509" y="19891"/>
                    <a:pt x="7169" y="19980"/>
                    <a:pt x="7855" y="19980"/>
                  </a:cubicBezTo>
                  <a:cubicBezTo>
                    <a:pt x="12192" y="19980"/>
                    <a:pt x="15709" y="16716"/>
                    <a:pt x="15709" y="12690"/>
                  </a:cubicBezTo>
                  <a:cubicBezTo>
                    <a:pt x="15709" y="8664"/>
                    <a:pt x="12192" y="5400"/>
                    <a:pt x="7855" y="5400"/>
                  </a:cubicBezTo>
                  <a:moveTo>
                    <a:pt x="21600" y="7290"/>
                  </a:moveTo>
                  <a:cubicBezTo>
                    <a:pt x="21600" y="3264"/>
                    <a:pt x="18084" y="0"/>
                    <a:pt x="13745" y="0"/>
                  </a:cubicBezTo>
                  <a:cubicBezTo>
                    <a:pt x="10506" y="0"/>
                    <a:pt x="7725" y="1821"/>
                    <a:pt x="6525" y="4422"/>
                  </a:cubicBezTo>
                  <a:cubicBezTo>
                    <a:pt x="6912" y="4367"/>
                    <a:pt x="7306" y="4332"/>
                    <a:pt x="7708" y="4326"/>
                  </a:cubicBezTo>
                  <a:cubicBezTo>
                    <a:pt x="8875" y="2394"/>
                    <a:pt x="11143" y="1080"/>
                    <a:pt x="13745" y="1080"/>
                  </a:cubicBezTo>
                  <a:cubicBezTo>
                    <a:pt x="17535" y="1080"/>
                    <a:pt x="20618" y="3866"/>
                    <a:pt x="20618" y="7290"/>
                  </a:cubicBezTo>
                  <a:cubicBezTo>
                    <a:pt x="20618" y="8958"/>
                    <a:pt x="19888" y="10526"/>
                    <a:pt x="18561" y="11707"/>
                  </a:cubicBezTo>
                  <a:cubicBezTo>
                    <a:pt x="18255" y="11980"/>
                    <a:pt x="18126" y="12428"/>
                    <a:pt x="18234" y="12843"/>
                  </a:cubicBezTo>
                  <a:lnTo>
                    <a:pt x="18643" y="14415"/>
                  </a:lnTo>
                  <a:lnTo>
                    <a:pt x="16613" y="13556"/>
                  </a:lnTo>
                  <a:cubicBezTo>
                    <a:pt x="16573" y="13922"/>
                    <a:pt x="16500" y="14278"/>
                    <a:pt x="16411" y="14628"/>
                  </a:cubicBezTo>
                  <a:lnTo>
                    <a:pt x="20127" y="16200"/>
                  </a:lnTo>
                  <a:lnTo>
                    <a:pt x="19178" y="12547"/>
                  </a:lnTo>
                  <a:cubicBezTo>
                    <a:pt x="20669" y="11220"/>
                    <a:pt x="21600" y="9358"/>
                    <a:pt x="21600" y="7290"/>
                  </a:cubicBezTo>
                </a:path>
              </a:pathLst>
            </a:custGeom>
            <a:solidFill>
              <a:schemeClr val="bg1">
                <a:lumMod val="85000"/>
              </a:schemeClr>
            </a:solidFill>
            <a:ln w="12700">
              <a:solidFill>
                <a:schemeClr val="bg1">
                  <a:lumMod val="85000"/>
                </a:schemeClr>
              </a:solidFill>
              <a:miter lim="400000"/>
            </a:ln>
          </p:spPr>
          <p:txBody>
            <a:bodyPr lIns="19045" tIns="19045" rIns="19045" bIns="19045" anchor="ctr"/>
            <a:lstStyle/>
            <a:p>
              <a:pPr defTabSz="4565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solidFill>
                  <a:schemeClr val="tx2"/>
                </a:solidFill>
                <a:cs typeface="+mn-ea"/>
                <a:sym typeface="+mn-lt"/>
              </a:endParaRPr>
            </a:p>
          </p:txBody>
        </p:sp>
        <p:sp>
          <p:nvSpPr>
            <p:cNvPr id="12" name="PA-形状 2587">
              <a:extLst>
                <a:ext uri="{FF2B5EF4-FFF2-40B4-BE49-F238E27FC236}">
                  <a16:creationId xmlns:a16="http://schemas.microsoft.com/office/drawing/2014/main" xmlns="" id="{BC7658B3-EAD5-469A-BF65-1C87B3C6B32B}"/>
                </a:ext>
              </a:extLst>
            </p:cNvPr>
            <p:cNvSpPr/>
            <p:nvPr>
              <p:custDataLst>
                <p:tags r:id="rId13"/>
              </p:custDataLst>
            </p:nvPr>
          </p:nvSpPr>
          <p:spPr>
            <a:xfrm>
              <a:off x="9708810" y="1982470"/>
              <a:ext cx="495935" cy="495935"/>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2"/>
                  </a:lnTo>
                  <a:lnTo>
                    <a:pt x="19655" y="2640"/>
                  </a:lnTo>
                  <a:cubicBezTo>
                    <a:pt x="19655" y="2640"/>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0"/>
                    <a:pt x="21380" y="0"/>
                    <a:pt x="21109" y="0"/>
                  </a:cubicBezTo>
                  <a:cubicBezTo>
                    <a:pt x="21034" y="0"/>
                    <a:pt x="20964" y="20"/>
                    <a:pt x="20900" y="52"/>
                  </a:cubicBezTo>
                  <a:lnTo>
                    <a:pt x="20898" y="48"/>
                  </a:lnTo>
                  <a:lnTo>
                    <a:pt x="302" y="8875"/>
                  </a:lnTo>
                  <a:cubicBezTo>
                    <a:pt x="301" y="8875"/>
                    <a:pt x="299" y="8876"/>
                    <a:pt x="297" y="8877"/>
                  </a:cubicBezTo>
                  <a:lnTo>
                    <a:pt x="280" y="8885"/>
                  </a:lnTo>
                  <a:lnTo>
                    <a:pt x="281" y="8887"/>
                  </a:lnTo>
                  <a:cubicBezTo>
                    <a:pt x="116" y="8967"/>
                    <a:pt x="0" y="9132"/>
                    <a:pt x="0" y="9327"/>
                  </a:cubicBezTo>
                  <a:cubicBezTo>
                    <a:pt x="0" y="9550"/>
                    <a:pt x="151" y="9731"/>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699"/>
                  </a:lnTo>
                  <a:cubicBezTo>
                    <a:pt x="21578" y="636"/>
                    <a:pt x="21600" y="567"/>
                    <a:pt x="21600" y="491"/>
                  </a:cubicBezTo>
                  <a:moveTo>
                    <a:pt x="7855" y="16200"/>
                  </a:moveTo>
                  <a:cubicBezTo>
                    <a:pt x="7719" y="16200"/>
                    <a:pt x="7596" y="16255"/>
                    <a:pt x="7507" y="16344"/>
                  </a:cubicBezTo>
                  <a:lnTo>
                    <a:pt x="6035" y="17817"/>
                  </a:lnTo>
                  <a:cubicBezTo>
                    <a:pt x="5946" y="17905"/>
                    <a:pt x="5891" y="18029"/>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0"/>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1"/>
                    <a:pt x="1964" y="19145"/>
                  </a:cubicBezTo>
                  <a:cubicBezTo>
                    <a:pt x="1964" y="19417"/>
                    <a:pt x="2184" y="19636"/>
                    <a:pt x="2455" y="19636"/>
                  </a:cubicBezTo>
                  <a:cubicBezTo>
                    <a:pt x="2590" y="19636"/>
                    <a:pt x="2713" y="19582"/>
                    <a:pt x="2802" y="19493"/>
                  </a:cubicBezTo>
                  <a:lnTo>
                    <a:pt x="7711" y="14583"/>
                  </a:lnTo>
                  <a:cubicBezTo>
                    <a:pt x="7800" y="14495"/>
                    <a:pt x="7855" y="14372"/>
                    <a:pt x="7855" y="14237"/>
                  </a:cubicBezTo>
                  <a:moveTo>
                    <a:pt x="4765" y="14583"/>
                  </a:moveTo>
                  <a:lnTo>
                    <a:pt x="5256" y="14093"/>
                  </a:lnTo>
                  <a:cubicBezTo>
                    <a:pt x="5345" y="14004"/>
                    <a:pt x="5400" y="13881"/>
                    <a:pt x="5400" y="13745"/>
                  </a:cubicBezTo>
                  <a:cubicBezTo>
                    <a:pt x="5400" y="13475"/>
                    <a:pt x="5180" y="13255"/>
                    <a:pt x="4909" y="13255"/>
                  </a:cubicBezTo>
                  <a:cubicBezTo>
                    <a:pt x="4774" y="13255"/>
                    <a:pt x="4651" y="13310"/>
                    <a:pt x="4562" y="13398"/>
                  </a:cubicBezTo>
                  <a:lnTo>
                    <a:pt x="4071" y="13889"/>
                  </a:lnTo>
                  <a:cubicBezTo>
                    <a:pt x="3982" y="13979"/>
                    <a:pt x="3927" y="14101"/>
                    <a:pt x="3927" y="14237"/>
                  </a:cubicBezTo>
                  <a:cubicBezTo>
                    <a:pt x="3927" y="14507"/>
                    <a:pt x="4147" y="14727"/>
                    <a:pt x="4418" y="14727"/>
                  </a:cubicBezTo>
                  <a:cubicBezTo>
                    <a:pt x="4554" y="14727"/>
                    <a:pt x="4676" y="14673"/>
                    <a:pt x="4765" y="14583"/>
                  </a:cubicBezTo>
                </a:path>
              </a:pathLst>
            </a:custGeom>
            <a:solidFill>
              <a:schemeClr val="bg1">
                <a:lumMod val="85000"/>
              </a:schemeClr>
            </a:solidFill>
            <a:ln w="12700">
              <a:solidFill>
                <a:schemeClr val="bg1">
                  <a:lumMod val="85000"/>
                </a:schemeClr>
              </a:solidFill>
              <a:miter lim="400000"/>
            </a:ln>
          </p:spPr>
          <p:txBody>
            <a:bodyPr lIns="19045" tIns="19045" rIns="19045" bIns="19045" anchor="ctr"/>
            <a:lstStyle/>
            <a:p>
              <a:pPr defTabSz="456565">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solidFill>
                  <a:schemeClr val="tx2"/>
                </a:solidFill>
                <a:cs typeface="+mn-ea"/>
                <a:sym typeface="+mn-lt"/>
              </a:endParaRPr>
            </a:p>
          </p:txBody>
        </p:sp>
        <p:sp>
          <p:nvSpPr>
            <p:cNvPr id="13" name="PA-文本框 85">
              <a:extLst>
                <a:ext uri="{FF2B5EF4-FFF2-40B4-BE49-F238E27FC236}">
                  <a16:creationId xmlns:a16="http://schemas.microsoft.com/office/drawing/2014/main" xmlns="" id="{1CC07E78-6125-4BF7-AACE-2A515E334A71}"/>
                </a:ext>
              </a:extLst>
            </p:cNvPr>
            <p:cNvSpPr txBox="1"/>
            <p:nvPr>
              <p:custDataLst>
                <p:tags r:id="rId14"/>
              </p:custDataLst>
            </p:nvPr>
          </p:nvSpPr>
          <p:spPr>
            <a:xfrm>
              <a:off x="9400856" y="2940149"/>
              <a:ext cx="1013419" cy="307777"/>
            </a:xfrm>
            <a:prstGeom prst="rect">
              <a:avLst/>
            </a:prstGeom>
            <a:noFill/>
          </p:spPr>
          <p:txBody>
            <a:bodyPr wrap="none" rtlCol="0" anchor="ctr" anchorCtr="0">
              <a:spAutoFit/>
            </a:bodyPr>
            <a:lstStyle/>
            <a:p>
              <a:pPr algn="ctr"/>
              <a:r>
                <a:rPr lang="en-US" sz="1400" b="1" dirty="0">
                  <a:solidFill>
                    <a:schemeClr val="tx1">
                      <a:lumMod val="75000"/>
                      <a:lumOff val="25000"/>
                    </a:schemeClr>
                  </a:solidFill>
                  <a:cs typeface="+mn-ea"/>
                  <a:sym typeface="+mn-lt"/>
                </a:rPr>
                <a:t>MAILING</a:t>
              </a:r>
            </a:p>
          </p:txBody>
        </p:sp>
        <p:sp>
          <p:nvSpPr>
            <p:cNvPr id="14" name="PA-椭圆 1">
              <a:extLst>
                <a:ext uri="{FF2B5EF4-FFF2-40B4-BE49-F238E27FC236}">
                  <a16:creationId xmlns:a16="http://schemas.microsoft.com/office/drawing/2014/main" xmlns="" id="{F1C3B23D-CCCC-4781-8C6A-891EF124321E}"/>
                </a:ext>
              </a:extLst>
            </p:cNvPr>
            <p:cNvSpPr/>
            <p:nvPr>
              <p:custDataLst>
                <p:tags r:id="rId15"/>
              </p:custDataLst>
            </p:nvPr>
          </p:nvSpPr>
          <p:spPr>
            <a:xfrm>
              <a:off x="4139225" y="1645285"/>
              <a:ext cx="1084580" cy="10845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cs typeface="+mn-ea"/>
                <a:sym typeface="+mn-lt"/>
              </a:endParaRPr>
            </a:p>
          </p:txBody>
        </p:sp>
        <p:sp>
          <p:nvSpPr>
            <p:cNvPr id="15" name="PA-椭圆 26">
              <a:extLst>
                <a:ext uri="{FF2B5EF4-FFF2-40B4-BE49-F238E27FC236}">
                  <a16:creationId xmlns:a16="http://schemas.microsoft.com/office/drawing/2014/main" xmlns="" id="{4EBDBEFA-2ED5-401F-89C6-0D32D642FC30}"/>
                </a:ext>
              </a:extLst>
            </p:cNvPr>
            <p:cNvSpPr/>
            <p:nvPr>
              <p:custDataLst>
                <p:tags r:id="rId16"/>
              </p:custDataLst>
            </p:nvPr>
          </p:nvSpPr>
          <p:spPr>
            <a:xfrm>
              <a:off x="6725580" y="1645285"/>
              <a:ext cx="1084580" cy="10845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cs typeface="+mn-ea"/>
                <a:sym typeface="+mn-lt"/>
              </a:endParaRPr>
            </a:p>
          </p:txBody>
        </p:sp>
        <p:sp>
          <p:nvSpPr>
            <p:cNvPr id="16" name="PA-椭圆 27">
              <a:extLst>
                <a:ext uri="{FF2B5EF4-FFF2-40B4-BE49-F238E27FC236}">
                  <a16:creationId xmlns:a16="http://schemas.microsoft.com/office/drawing/2014/main" xmlns="" id="{28AB265F-82D1-46E3-BAC6-C65BE3EA82A6}"/>
                </a:ext>
              </a:extLst>
            </p:cNvPr>
            <p:cNvSpPr/>
            <p:nvPr>
              <p:custDataLst>
                <p:tags r:id="rId17"/>
              </p:custDataLst>
            </p:nvPr>
          </p:nvSpPr>
          <p:spPr>
            <a:xfrm>
              <a:off x="9412265" y="1645285"/>
              <a:ext cx="1084580" cy="10845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cs typeface="+mn-ea"/>
                <a:sym typeface="+mn-lt"/>
              </a:endParaRPr>
            </a:p>
          </p:txBody>
        </p:sp>
        <p:sp>
          <p:nvSpPr>
            <p:cNvPr id="17" name="PA-椭圆 28">
              <a:extLst>
                <a:ext uri="{FF2B5EF4-FFF2-40B4-BE49-F238E27FC236}">
                  <a16:creationId xmlns:a16="http://schemas.microsoft.com/office/drawing/2014/main" xmlns="" id="{4DD461F3-D7C0-488F-BB22-65830AE8A5EA}"/>
                </a:ext>
              </a:extLst>
            </p:cNvPr>
            <p:cNvSpPr/>
            <p:nvPr>
              <p:custDataLst>
                <p:tags r:id="rId18"/>
              </p:custDataLst>
            </p:nvPr>
          </p:nvSpPr>
          <p:spPr>
            <a:xfrm>
              <a:off x="1482385" y="1645285"/>
              <a:ext cx="1084580" cy="10845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cs typeface="+mn-ea"/>
                <a:sym typeface="+mn-lt"/>
              </a:endParaRPr>
            </a:p>
          </p:txBody>
        </p:sp>
      </p:grpSp>
      <p:grpSp>
        <p:nvGrpSpPr>
          <p:cNvPr id="18" name="PA-组合 30">
            <a:extLst>
              <a:ext uri="{FF2B5EF4-FFF2-40B4-BE49-F238E27FC236}">
                <a16:creationId xmlns:a16="http://schemas.microsoft.com/office/drawing/2014/main" xmlns="" id="{8227BF2A-B3EC-4952-AF17-8AA7DBF9149C}"/>
              </a:ext>
            </a:extLst>
          </p:cNvPr>
          <p:cNvGrpSpPr/>
          <p:nvPr>
            <p:custDataLst>
              <p:tags r:id="rId2"/>
            </p:custDataLst>
          </p:nvPr>
        </p:nvGrpSpPr>
        <p:grpSpPr>
          <a:xfrm>
            <a:off x="1156927" y="3446789"/>
            <a:ext cx="9686015" cy="1052596"/>
            <a:chOff x="1156927" y="3446789"/>
            <a:chExt cx="9686015" cy="1052596"/>
          </a:xfrm>
        </p:grpSpPr>
        <p:sp>
          <p:nvSpPr>
            <p:cNvPr id="19" name="PA-文本框 42">
              <a:extLst>
                <a:ext uri="{FF2B5EF4-FFF2-40B4-BE49-F238E27FC236}">
                  <a16:creationId xmlns:a16="http://schemas.microsoft.com/office/drawing/2014/main" xmlns="" id="{DFC5CA39-79B8-4545-8420-FCB340545D40}"/>
                </a:ext>
              </a:extLst>
            </p:cNvPr>
            <p:cNvSpPr txBox="1"/>
            <p:nvPr>
              <p:custDataLst>
                <p:tags r:id="rId3"/>
              </p:custDataLst>
            </p:nvPr>
          </p:nvSpPr>
          <p:spPr>
            <a:xfrm>
              <a:off x="1156927" y="3446789"/>
              <a:ext cx="1776774" cy="1052596"/>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200" dirty="0">
                  <a:solidFill>
                    <a:schemeClr val="bg1">
                      <a:lumMod val="65000"/>
                    </a:schemeClr>
                  </a:solidFill>
                  <a:latin typeface="+mn-lt"/>
                  <a:ea typeface="+mn-ea"/>
                  <a:cs typeface="+mn-ea"/>
                  <a:sym typeface="+mn-lt"/>
                </a:rPr>
                <a:t>此处添加详细文本描述，建议与标题相关并符合整体语言风格，语言描述尽量简洁生动。</a:t>
              </a:r>
              <a:endParaRPr lang="id-ID" sz="1200" dirty="0">
                <a:solidFill>
                  <a:schemeClr val="bg1">
                    <a:lumMod val="65000"/>
                  </a:schemeClr>
                </a:solidFill>
                <a:latin typeface="+mn-lt"/>
                <a:ea typeface="+mn-ea"/>
                <a:cs typeface="+mn-ea"/>
                <a:sym typeface="+mn-lt"/>
              </a:endParaRPr>
            </a:p>
          </p:txBody>
        </p:sp>
        <p:sp>
          <p:nvSpPr>
            <p:cNvPr id="20" name="PA-文本框 42">
              <a:extLst>
                <a:ext uri="{FF2B5EF4-FFF2-40B4-BE49-F238E27FC236}">
                  <a16:creationId xmlns:a16="http://schemas.microsoft.com/office/drawing/2014/main" xmlns="" id="{9CF9328C-F1CD-4DC1-869A-DA8690552EDB}"/>
                </a:ext>
              </a:extLst>
            </p:cNvPr>
            <p:cNvSpPr txBox="1"/>
            <p:nvPr>
              <p:custDataLst>
                <p:tags r:id="rId4"/>
              </p:custDataLst>
            </p:nvPr>
          </p:nvSpPr>
          <p:spPr>
            <a:xfrm>
              <a:off x="3803923" y="3446789"/>
              <a:ext cx="1776774" cy="1052596"/>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200" dirty="0">
                  <a:solidFill>
                    <a:schemeClr val="bg1">
                      <a:lumMod val="65000"/>
                    </a:schemeClr>
                  </a:solidFill>
                  <a:latin typeface="+mn-lt"/>
                  <a:ea typeface="+mn-ea"/>
                  <a:cs typeface="+mn-ea"/>
                  <a:sym typeface="+mn-lt"/>
                </a:rPr>
                <a:t>此处添加详细文本描述，建议与标题相关并符合整体语言风格，语言描述尽量简洁生动。</a:t>
              </a:r>
              <a:endParaRPr lang="id-ID" sz="1200" dirty="0">
                <a:solidFill>
                  <a:schemeClr val="bg1">
                    <a:lumMod val="65000"/>
                  </a:schemeClr>
                </a:solidFill>
                <a:latin typeface="+mn-lt"/>
                <a:ea typeface="+mn-ea"/>
                <a:cs typeface="+mn-ea"/>
                <a:sym typeface="+mn-lt"/>
              </a:endParaRPr>
            </a:p>
          </p:txBody>
        </p:sp>
        <p:sp>
          <p:nvSpPr>
            <p:cNvPr id="21" name="PA-文本框 42">
              <a:extLst>
                <a:ext uri="{FF2B5EF4-FFF2-40B4-BE49-F238E27FC236}">
                  <a16:creationId xmlns:a16="http://schemas.microsoft.com/office/drawing/2014/main" xmlns="" id="{37BA2EAD-436C-4FA0-9EA8-79CF27D205AB}"/>
                </a:ext>
              </a:extLst>
            </p:cNvPr>
            <p:cNvSpPr txBox="1"/>
            <p:nvPr>
              <p:custDataLst>
                <p:tags r:id="rId5"/>
              </p:custDataLst>
            </p:nvPr>
          </p:nvSpPr>
          <p:spPr>
            <a:xfrm>
              <a:off x="6379483" y="3446789"/>
              <a:ext cx="1776774" cy="1052596"/>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200" dirty="0">
                  <a:solidFill>
                    <a:schemeClr val="bg1">
                      <a:lumMod val="65000"/>
                    </a:schemeClr>
                  </a:solidFill>
                  <a:latin typeface="+mn-lt"/>
                  <a:ea typeface="+mn-ea"/>
                  <a:cs typeface="+mn-ea"/>
                  <a:sym typeface="+mn-lt"/>
                </a:rPr>
                <a:t>此处添加详细文本描述，建议与标题相关并符合整体语言风格，语言描述尽量简洁生动。</a:t>
              </a:r>
              <a:endParaRPr lang="id-ID" sz="1200" dirty="0">
                <a:solidFill>
                  <a:schemeClr val="bg1">
                    <a:lumMod val="65000"/>
                  </a:schemeClr>
                </a:solidFill>
                <a:latin typeface="+mn-lt"/>
                <a:ea typeface="+mn-ea"/>
                <a:cs typeface="+mn-ea"/>
                <a:sym typeface="+mn-lt"/>
              </a:endParaRPr>
            </a:p>
          </p:txBody>
        </p:sp>
        <p:sp>
          <p:nvSpPr>
            <p:cNvPr id="22" name="PA-文本框 42">
              <a:extLst>
                <a:ext uri="{FF2B5EF4-FFF2-40B4-BE49-F238E27FC236}">
                  <a16:creationId xmlns:a16="http://schemas.microsoft.com/office/drawing/2014/main" xmlns="" id="{4089C473-1009-4FF7-8415-5039F2B7CBB0}"/>
                </a:ext>
              </a:extLst>
            </p:cNvPr>
            <p:cNvSpPr txBox="1"/>
            <p:nvPr>
              <p:custDataLst>
                <p:tags r:id="rId6"/>
              </p:custDataLst>
            </p:nvPr>
          </p:nvSpPr>
          <p:spPr>
            <a:xfrm>
              <a:off x="9066168" y="3446789"/>
              <a:ext cx="1776774" cy="1052596"/>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200" dirty="0">
                  <a:solidFill>
                    <a:schemeClr val="bg1">
                      <a:lumMod val="65000"/>
                    </a:schemeClr>
                  </a:solidFill>
                  <a:latin typeface="+mn-lt"/>
                  <a:ea typeface="+mn-ea"/>
                  <a:cs typeface="+mn-ea"/>
                  <a:sym typeface="+mn-lt"/>
                </a:rPr>
                <a:t>此处添加详细文本描述，建议与标题相关并符合整体语言风格，语言描述尽量简洁生动。</a:t>
              </a:r>
              <a:endParaRPr lang="id-ID" sz="1200" dirty="0">
                <a:solidFill>
                  <a:schemeClr val="bg1">
                    <a:lumMod val="65000"/>
                  </a:schemeClr>
                </a:solidFill>
                <a:latin typeface="+mn-lt"/>
                <a:ea typeface="+mn-ea"/>
                <a:cs typeface="+mn-ea"/>
                <a:sym typeface="+mn-lt"/>
              </a:endParaRPr>
            </a:p>
          </p:txBody>
        </p:sp>
      </p:grpSp>
      <p:sp>
        <p:nvSpPr>
          <p:cNvPr id="23" name="矩形 22">
            <a:extLst>
              <a:ext uri="{FF2B5EF4-FFF2-40B4-BE49-F238E27FC236}">
                <a16:creationId xmlns:a16="http://schemas.microsoft.com/office/drawing/2014/main" xmlns="" id="{EC562C0F-124A-44E8-86A0-FC5642097E99}"/>
              </a:ext>
            </a:extLst>
          </p:cNvPr>
          <p:cNvSpPr/>
          <p:nvPr/>
        </p:nvSpPr>
        <p:spPr>
          <a:xfrm rot="5400000">
            <a:off x="5569702" y="235702"/>
            <a:ext cx="1052596" cy="1219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7" name="组合 26">
            <a:extLst>
              <a:ext uri="{FF2B5EF4-FFF2-40B4-BE49-F238E27FC236}">
                <a16:creationId xmlns:a16="http://schemas.microsoft.com/office/drawing/2014/main" xmlns="" id="{F207E4CE-BF45-B24D-ACBC-5AF9451ED5C1}"/>
              </a:ext>
            </a:extLst>
          </p:cNvPr>
          <p:cNvGrpSpPr/>
          <p:nvPr/>
        </p:nvGrpSpPr>
        <p:grpSpPr>
          <a:xfrm>
            <a:off x="310651" y="243321"/>
            <a:ext cx="11558524" cy="414421"/>
            <a:chOff x="310651" y="243321"/>
            <a:chExt cx="11558524" cy="414421"/>
          </a:xfrm>
        </p:grpSpPr>
        <p:sp>
          <p:nvSpPr>
            <p:cNvPr id="24" name="文本框 23">
              <a:extLst>
                <a:ext uri="{FF2B5EF4-FFF2-40B4-BE49-F238E27FC236}">
                  <a16:creationId xmlns:a16="http://schemas.microsoft.com/office/drawing/2014/main" xmlns="" id="{42C77377-FF1E-3E48-8A25-7191C44756EA}"/>
                </a:ext>
              </a:extLst>
            </p:cNvPr>
            <p:cNvSpPr txBox="1"/>
            <p:nvPr/>
          </p:nvSpPr>
          <p:spPr>
            <a:xfrm>
              <a:off x="896991" y="243321"/>
              <a:ext cx="3259005" cy="400110"/>
            </a:xfrm>
            <a:prstGeom prst="rect">
              <a:avLst/>
            </a:prstGeom>
            <a:noFill/>
          </p:spPr>
          <p:txBody>
            <a:bodyPr wrap="square" rtlCol="0">
              <a:spAutoFit/>
            </a:bodyPr>
            <a:lstStyle/>
            <a:p>
              <a:r>
                <a:rPr lang="zh-CN" altLang="en-US" sz="2000" dirty="0">
                  <a:solidFill>
                    <a:schemeClr val="tx1">
                      <a:lumMod val="65000"/>
                      <a:lumOff val="35000"/>
                    </a:schemeClr>
                  </a:solidFill>
                  <a:cs typeface="+mn-ea"/>
                  <a:sym typeface="+mn-lt"/>
                </a:rPr>
                <a:t>请输入标题内容</a:t>
              </a:r>
            </a:p>
          </p:txBody>
        </p:sp>
        <p:sp>
          <p:nvSpPr>
            <p:cNvPr id="25" name="矩形 24">
              <a:extLst>
                <a:ext uri="{FF2B5EF4-FFF2-40B4-BE49-F238E27FC236}">
                  <a16:creationId xmlns:a16="http://schemas.microsoft.com/office/drawing/2014/main" xmlns="" id="{23AB4D83-7FDC-C84C-BC8D-906935D6C551}"/>
                </a:ext>
              </a:extLst>
            </p:cNvPr>
            <p:cNvSpPr/>
            <p:nvPr/>
          </p:nvSpPr>
          <p:spPr>
            <a:xfrm>
              <a:off x="310651" y="282756"/>
              <a:ext cx="395932" cy="360675"/>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26" name="矩形 25">
              <a:extLst>
                <a:ext uri="{FF2B5EF4-FFF2-40B4-BE49-F238E27FC236}">
                  <a16:creationId xmlns:a16="http://schemas.microsoft.com/office/drawing/2014/main" xmlns="" id="{D97F004A-720C-0E43-A140-606A8EA16981}"/>
                </a:ext>
              </a:extLst>
            </p:cNvPr>
            <p:cNvSpPr/>
            <p:nvPr/>
          </p:nvSpPr>
          <p:spPr>
            <a:xfrm>
              <a:off x="11515216" y="297066"/>
              <a:ext cx="353959" cy="360676"/>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grpSp>
    </p:spTree>
    <p:extLst>
      <p:ext uri="{BB962C8B-B14F-4D97-AF65-F5344CB8AC3E}">
        <p14:creationId xmlns:p14="http://schemas.microsoft.com/office/powerpoint/2010/main" val="16491617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50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FEAC87BD-6481-2A4F-B903-C5B6EF926426}"/>
              </a:ext>
            </a:extLst>
          </p:cNvPr>
          <p:cNvSpPr/>
          <p:nvPr/>
        </p:nvSpPr>
        <p:spPr>
          <a:xfrm>
            <a:off x="0" y="0"/>
            <a:ext cx="12192000" cy="6858000"/>
          </a:xfrm>
          <a:prstGeom prst="rect">
            <a:avLst/>
          </a:prstGeom>
          <a:blipFill>
            <a:blip r:embed="rId3"/>
            <a:srcRect/>
            <a:stretch>
              <a:fillRect t="-871" b="-87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FFFFFF"/>
              </a:solidFill>
              <a:cs typeface="+mn-ea"/>
              <a:sym typeface="+mn-lt"/>
            </a:endParaRPr>
          </a:p>
        </p:txBody>
      </p:sp>
      <p:sp>
        <p:nvSpPr>
          <p:cNvPr id="3" name="矩形 2">
            <a:extLst>
              <a:ext uri="{FF2B5EF4-FFF2-40B4-BE49-F238E27FC236}">
                <a16:creationId xmlns:a16="http://schemas.microsoft.com/office/drawing/2014/main" xmlns="" id="{6018236F-44A9-F64B-83E8-85CC9E668A7F}"/>
              </a:ext>
            </a:extLst>
          </p:cNvPr>
          <p:cNvSpPr/>
          <p:nvPr/>
        </p:nvSpPr>
        <p:spPr>
          <a:xfrm>
            <a:off x="2127883" y="1399310"/>
            <a:ext cx="8540117" cy="4059380"/>
          </a:xfrm>
          <a:prstGeom prst="rect">
            <a:avLst/>
          </a:prstGeom>
          <a:solidFill>
            <a:schemeClr val="bg1">
              <a:alpha val="84000"/>
            </a:schemeClr>
          </a:solidFill>
          <a:ln>
            <a:noFill/>
          </a:ln>
          <a:effectLst>
            <a:outerShdw blurRad="419100" sx="102000" sy="102000" algn="ctr"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FFFFFF"/>
              </a:solidFill>
              <a:cs typeface="+mn-ea"/>
              <a:sym typeface="+mn-lt"/>
            </a:endParaRPr>
          </a:p>
        </p:txBody>
      </p:sp>
      <p:sp>
        <p:nvSpPr>
          <p:cNvPr id="4" name="矩形 3">
            <a:extLst>
              <a:ext uri="{FF2B5EF4-FFF2-40B4-BE49-F238E27FC236}">
                <a16:creationId xmlns:a16="http://schemas.microsoft.com/office/drawing/2014/main" xmlns="" id="{D3899931-5ADC-EF47-939E-F5E177381CF4}"/>
              </a:ext>
            </a:extLst>
          </p:cNvPr>
          <p:cNvSpPr/>
          <p:nvPr/>
        </p:nvSpPr>
        <p:spPr>
          <a:xfrm>
            <a:off x="949141" y="2495648"/>
            <a:ext cx="2057296" cy="1866704"/>
          </a:xfrm>
          <a:prstGeom prst="rect">
            <a:avLst/>
          </a:prstGeom>
          <a:solidFill>
            <a:srgbClr val="C7AF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FFFFFF"/>
              </a:solidFill>
              <a:cs typeface="+mn-ea"/>
              <a:sym typeface="+mn-lt"/>
            </a:endParaRPr>
          </a:p>
        </p:txBody>
      </p:sp>
      <p:pic>
        <p:nvPicPr>
          <p:cNvPr id="6" name="Picture 3">
            <a:extLst>
              <a:ext uri="{FF2B5EF4-FFF2-40B4-BE49-F238E27FC236}">
                <a16:creationId xmlns:a16="http://schemas.microsoft.com/office/drawing/2014/main" xmlns="" id="{41500C6A-7CA1-6044-8F5E-5530AB605AB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2873" y="3124084"/>
            <a:ext cx="609829" cy="609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文本框 8">
            <a:extLst>
              <a:ext uri="{FF2B5EF4-FFF2-40B4-BE49-F238E27FC236}">
                <a16:creationId xmlns:a16="http://schemas.microsoft.com/office/drawing/2014/main" xmlns="" id="{F8B9CDE9-98E7-3D43-BA73-BE59A04505E0}"/>
              </a:ext>
            </a:extLst>
          </p:cNvPr>
          <p:cNvSpPr txBox="1"/>
          <p:nvPr/>
        </p:nvSpPr>
        <p:spPr>
          <a:xfrm>
            <a:off x="3340418" y="2468348"/>
            <a:ext cx="6501765" cy="1246495"/>
          </a:xfrm>
          <a:prstGeom prst="rect">
            <a:avLst/>
          </a:prstGeom>
          <a:noFill/>
        </p:spPr>
        <p:txBody>
          <a:bodyPr wrap="square" rtlCol="0">
            <a:spAutoFit/>
          </a:bodyPr>
          <a:lstStyle/>
          <a:p>
            <a:pPr algn="ctr"/>
            <a:r>
              <a:rPr lang="zh-CN" altLang="en-US" sz="7500" b="1" spc="600" dirty="0" smtClean="0">
                <a:solidFill>
                  <a:srgbClr val="000000">
                    <a:lumMod val="75000"/>
                    <a:lumOff val="25000"/>
                  </a:srgbClr>
                </a:solidFill>
                <a:cs typeface="+mn-ea"/>
                <a:sym typeface="+mn-lt"/>
              </a:rPr>
              <a:t>谢谢观看</a:t>
            </a:r>
            <a:endParaRPr lang="zh-CN" altLang="en-US" sz="7500" b="1" spc="600" dirty="0">
              <a:solidFill>
                <a:srgbClr val="000000">
                  <a:lumMod val="75000"/>
                  <a:lumOff val="25000"/>
                </a:srgbClr>
              </a:solidFill>
              <a:cs typeface="+mn-ea"/>
              <a:sym typeface="+mn-lt"/>
            </a:endParaRPr>
          </a:p>
        </p:txBody>
      </p:sp>
      <p:sp>
        <p:nvSpPr>
          <p:cNvPr id="10" name="文本框 9">
            <a:extLst>
              <a:ext uri="{FF2B5EF4-FFF2-40B4-BE49-F238E27FC236}">
                <a16:creationId xmlns:a16="http://schemas.microsoft.com/office/drawing/2014/main" xmlns="" id="{10820B20-D85A-9844-B66C-465D49B7891E}"/>
              </a:ext>
            </a:extLst>
          </p:cNvPr>
          <p:cNvSpPr txBox="1"/>
          <p:nvPr/>
        </p:nvSpPr>
        <p:spPr>
          <a:xfrm>
            <a:off x="3715444" y="3638815"/>
            <a:ext cx="5701855" cy="523220"/>
          </a:xfrm>
          <a:prstGeom prst="rect">
            <a:avLst/>
          </a:prstGeom>
          <a:solidFill>
            <a:srgbClr val="A9069B">
              <a:alpha val="0"/>
            </a:srgbClr>
          </a:solidFill>
          <a:effectLst/>
        </p:spPr>
        <p:txBody>
          <a:bodyPr wrap="square" rtlCol="0">
            <a:spAutoFit/>
          </a:bodyPr>
          <a:lstStyle>
            <a:defPPr>
              <a:defRPr lang="zh-CN"/>
            </a:defPPr>
            <a:lvl1pPr>
              <a:defRPr sz="4800">
                <a:solidFill>
                  <a:schemeClr val="bg1"/>
                </a:solidFill>
                <a:latin typeface="思源黑体 CN Heavy" panose="020B0A00000000000000" pitchFamily="34" charset="-122"/>
                <a:ea typeface="思源黑体 CN Heavy" panose="020B0A00000000000000" pitchFamily="34" charset="-122"/>
              </a:defRPr>
            </a:lvl1pPr>
          </a:lstStyle>
          <a:p>
            <a:pPr algn="ctr"/>
            <a:r>
              <a:rPr lang="en-US" altLang="zh-CN" sz="2800" spc="300" dirty="0">
                <a:solidFill>
                  <a:srgbClr val="FFFFFF">
                    <a:lumMod val="50000"/>
                  </a:srgbClr>
                </a:solidFill>
                <a:latin typeface="微软雅黑" panose="020F0502020204030204"/>
                <a:ea typeface="微软雅黑"/>
                <a:cs typeface="+mn-ea"/>
                <a:sym typeface="+mn-lt"/>
              </a:rPr>
              <a:t>POWERPOINT</a:t>
            </a:r>
            <a:r>
              <a:rPr lang="zh-CN" altLang="en-US" sz="2800" spc="300" dirty="0">
                <a:solidFill>
                  <a:srgbClr val="FFFFFF">
                    <a:lumMod val="50000"/>
                  </a:srgbClr>
                </a:solidFill>
                <a:latin typeface="微软雅黑" panose="020F0502020204030204"/>
                <a:ea typeface="微软雅黑"/>
                <a:cs typeface="+mn-ea"/>
                <a:sym typeface="+mn-lt"/>
              </a:rPr>
              <a:t> </a:t>
            </a:r>
            <a:r>
              <a:rPr lang="en-US" altLang="zh-CN" sz="2800" spc="300" dirty="0">
                <a:solidFill>
                  <a:srgbClr val="FFFFFF">
                    <a:lumMod val="50000"/>
                  </a:srgbClr>
                </a:solidFill>
                <a:latin typeface="微软雅黑" panose="020F0502020204030204"/>
                <a:ea typeface="微软雅黑"/>
                <a:cs typeface="+mn-ea"/>
                <a:sym typeface="+mn-lt"/>
              </a:rPr>
              <a:t>TEMPLATE</a:t>
            </a:r>
          </a:p>
        </p:txBody>
      </p:sp>
      <p:sp>
        <p:nvSpPr>
          <p:cNvPr id="8" name="矩形 7">
            <a:extLst>
              <a:ext uri="{FF2B5EF4-FFF2-40B4-BE49-F238E27FC236}">
                <a16:creationId xmlns:a16="http://schemas.microsoft.com/office/drawing/2014/main" xmlns="" id="{2240A1BD-E324-0D4E-BAD0-9DA1A9F872A6}"/>
              </a:ext>
            </a:extLst>
          </p:cNvPr>
          <p:cNvSpPr/>
          <p:nvPr/>
        </p:nvSpPr>
        <p:spPr>
          <a:xfrm>
            <a:off x="10269688" y="2495648"/>
            <a:ext cx="796623" cy="1866703"/>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FFFFFF"/>
              </a:solidFill>
              <a:cs typeface="+mn-ea"/>
              <a:sym typeface="+mn-lt"/>
            </a:endParaRPr>
          </a:p>
        </p:txBody>
      </p:sp>
      <p:sp>
        <p:nvSpPr>
          <p:cNvPr id="5" name="三角形 4">
            <a:extLst>
              <a:ext uri="{FF2B5EF4-FFF2-40B4-BE49-F238E27FC236}">
                <a16:creationId xmlns:a16="http://schemas.microsoft.com/office/drawing/2014/main" xmlns="" id="{F006A48D-01FC-CD4A-8342-4BC1B69DBA1F}"/>
              </a:ext>
            </a:extLst>
          </p:cNvPr>
          <p:cNvSpPr/>
          <p:nvPr/>
        </p:nvSpPr>
        <p:spPr>
          <a:xfrm rot="5400000">
            <a:off x="10505102" y="3227027"/>
            <a:ext cx="403934" cy="32017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FFFFFF"/>
              </a:solidFill>
              <a:cs typeface="+mn-ea"/>
              <a:sym typeface="+mn-lt"/>
            </a:endParaRPr>
          </a:p>
        </p:txBody>
      </p:sp>
      <p:sp>
        <p:nvSpPr>
          <p:cNvPr id="11" name="矩形 10">
            <a:extLst>
              <a:ext uri="{FF2B5EF4-FFF2-40B4-BE49-F238E27FC236}">
                <a16:creationId xmlns:a16="http://schemas.microsoft.com/office/drawing/2014/main" xmlns="" id="{18FDAD44-4FCB-3C4F-A4B0-28AD764D8FFF}"/>
              </a:ext>
            </a:extLst>
          </p:cNvPr>
          <p:cNvSpPr/>
          <p:nvPr/>
        </p:nvSpPr>
        <p:spPr>
          <a:xfrm>
            <a:off x="10784677" y="817418"/>
            <a:ext cx="603759" cy="581891"/>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FFFFFF"/>
              </a:solidFill>
              <a:cs typeface="+mn-ea"/>
              <a:sym typeface="+mn-lt"/>
            </a:endParaRPr>
          </a:p>
        </p:txBody>
      </p:sp>
      <p:sp>
        <p:nvSpPr>
          <p:cNvPr id="12" name="矩形 11">
            <a:extLst>
              <a:ext uri="{FF2B5EF4-FFF2-40B4-BE49-F238E27FC236}">
                <a16:creationId xmlns:a16="http://schemas.microsoft.com/office/drawing/2014/main" xmlns="" id="{C78CD6FF-6E81-A046-9692-445464E7BF80}"/>
              </a:ext>
            </a:extLst>
          </p:cNvPr>
          <p:cNvSpPr/>
          <p:nvPr/>
        </p:nvSpPr>
        <p:spPr>
          <a:xfrm>
            <a:off x="1267022" y="5555673"/>
            <a:ext cx="811701" cy="721350"/>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FFFFFF"/>
              </a:solidFill>
              <a:cs typeface="+mn-ea"/>
              <a:sym typeface="+mn-lt"/>
            </a:endParaRPr>
          </a:p>
        </p:txBody>
      </p:sp>
      <p:sp>
        <p:nvSpPr>
          <p:cNvPr id="13" name="文本框 12">
            <a:extLst>
              <a:ext uri="{FF2B5EF4-FFF2-40B4-BE49-F238E27FC236}">
                <a16:creationId xmlns:a16="http://schemas.microsoft.com/office/drawing/2014/main" xmlns="" id="{44928DA3-C611-7B42-8AFD-876B1188F552}"/>
              </a:ext>
            </a:extLst>
          </p:cNvPr>
          <p:cNvSpPr txBox="1"/>
          <p:nvPr/>
        </p:nvSpPr>
        <p:spPr>
          <a:xfrm>
            <a:off x="5413372" y="4574169"/>
            <a:ext cx="2406657" cy="369332"/>
          </a:xfrm>
          <a:prstGeom prst="rect">
            <a:avLst/>
          </a:prstGeom>
          <a:solidFill>
            <a:srgbClr val="A9069B">
              <a:alpha val="0"/>
            </a:srgbClr>
          </a:solidFill>
          <a:effectLst/>
        </p:spPr>
        <p:txBody>
          <a:bodyPr wrap="square" rtlCol="0">
            <a:spAutoFit/>
          </a:bodyPr>
          <a:lstStyle>
            <a:defPPr>
              <a:defRPr lang="zh-CN"/>
            </a:defPPr>
            <a:lvl1pPr>
              <a:defRPr sz="4800">
                <a:solidFill>
                  <a:schemeClr val="bg1"/>
                </a:solidFill>
                <a:latin typeface="思源黑体 CN Heavy" panose="020B0A00000000000000" pitchFamily="34" charset="-122"/>
                <a:ea typeface="思源黑体 CN Heavy" panose="020B0A00000000000000" pitchFamily="34" charset="-122"/>
              </a:defRPr>
            </a:lvl1pPr>
          </a:lstStyle>
          <a:p>
            <a:pPr algn="ctr"/>
            <a:r>
              <a:rPr lang="zh-CN" altLang="en-US" sz="1800" spc="300" dirty="0">
                <a:solidFill>
                  <a:srgbClr val="FFFFFF">
                    <a:lumMod val="50000"/>
                  </a:srgbClr>
                </a:solidFill>
                <a:latin typeface="微软雅黑" panose="020F0502020204030204"/>
                <a:ea typeface="微软雅黑"/>
                <a:cs typeface="+mn-ea"/>
                <a:sym typeface="+mn-lt"/>
              </a:rPr>
              <a:t>优品</a:t>
            </a:r>
            <a:r>
              <a:rPr lang="en-US" altLang="zh-CN" sz="1800" spc="300" dirty="0" smtClean="0">
                <a:solidFill>
                  <a:srgbClr val="FFFFFF">
                    <a:lumMod val="50000"/>
                  </a:srgbClr>
                </a:solidFill>
                <a:latin typeface="微软雅黑" panose="020F0502020204030204"/>
                <a:ea typeface="微软雅黑"/>
                <a:cs typeface="+mn-ea"/>
                <a:sym typeface="+mn-lt"/>
              </a:rPr>
              <a:t>PPT </a:t>
            </a:r>
            <a:r>
              <a:rPr lang="zh-CN" altLang="en-US" sz="1800" spc="300" dirty="0" smtClean="0">
                <a:solidFill>
                  <a:srgbClr val="FFFFFF">
                    <a:lumMod val="50000"/>
                  </a:srgbClr>
                </a:solidFill>
                <a:latin typeface="微软雅黑" panose="020F0502020204030204"/>
                <a:ea typeface="微软雅黑"/>
                <a:cs typeface="+mn-ea"/>
                <a:sym typeface="+mn-lt"/>
              </a:rPr>
              <a:t> </a:t>
            </a:r>
            <a:r>
              <a:rPr lang="en-US" altLang="zh-CN" sz="1800" spc="300" dirty="0" smtClean="0">
                <a:solidFill>
                  <a:srgbClr val="FFFFFF">
                    <a:lumMod val="50000"/>
                  </a:srgbClr>
                </a:solidFill>
                <a:latin typeface="微软雅黑" panose="020F0502020204030204"/>
                <a:ea typeface="微软雅黑"/>
                <a:cs typeface="+mn-ea"/>
                <a:sym typeface="+mn-lt"/>
              </a:rPr>
              <a:t>20XX</a:t>
            </a:r>
            <a:endParaRPr lang="en-US" altLang="zh-CN" sz="1800" spc="300" dirty="0">
              <a:solidFill>
                <a:srgbClr val="FFFFFF">
                  <a:lumMod val="50000"/>
                </a:srgbClr>
              </a:solidFill>
              <a:latin typeface="微软雅黑" panose="020F0502020204030204"/>
              <a:ea typeface="微软雅黑"/>
              <a:cs typeface="+mn-ea"/>
              <a:sym typeface="+mn-lt"/>
            </a:endParaRPr>
          </a:p>
        </p:txBody>
      </p:sp>
      <p:sp>
        <p:nvSpPr>
          <p:cNvPr id="14" name="矩形 13">
            <a:extLst>
              <a:ext uri="{FF2B5EF4-FFF2-40B4-BE49-F238E27FC236}">
                <a16:creationId xmlns:a16="http://schemas.microsoft.com/office/drawing/2014/main" xmlns="" id="{A4AC0A13-E66A-1344-913A-F346E4BBF107}"/>
              </a:ext>
            </a:extLst>
          </p:cNvPr>
          <p:cNvSpPr/>
          <p:nvPr/>
        </p:nvSpPr>
        <p:spPr>
          <a:xfrm>
            <a:off x="10430718" y="5282846"/>
            <a:ext cx="353959" cy="374986"/>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FFFFFF"/>
              </a:solidFill>
              <a:cs typeface="+mn-ea"/>
              <a:sym typeface="+mn-lt"/>
            </a:endParaRPr>
          </a:p>
        </p:txBody>
      </p:sp>
    </p:spTree>
    <p:extLst>
      <p:ext uri="{BB962C8B-B14F-4D97-AF65-F5344CB8AC3E}">
        <p14:creationId xmlns:p14="http://schemas.microsoft.com/office/powerpoint/2010/main" val="31593034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9442192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4">
            <a:extLst>
              <a:ext uri="{FF2B5EF4-FFF2-40B4-BE49-F238E27FC236}">
                <a16:creationId xmlns:a16="http://schemas.microsoft.com/office/drawing/2014/main" xmlns="" id="{82C34689-19ED-5B45-B6DC-B7D8801DA4DD}"/>
              </a:ext>
            </a:extLst>
          </p:cNvPr>
          <p:cNvSpPr/>
          <p:nvPr/>
        </p:nvSpPr>
        <p:spPr>
          <a:xfrm>
            <a:off x="0" y="5869346"/>
            <a:ext cx="988654" cy="9886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tx1"/>
              </a:solidFill>
              <a:cs typeface="+mn-ea"/>
              <a:sym typeface="+mn-lt"/>
            </a:endParaRPr>
          </a:p>
        </p:txBody>
      </p:sp>
      <p:pic>
        <p:nvPicPr>
          <p:cNvPr id="3" name="图片 2">
            <a:extLst>
              <a:ext uri="{FF2B5EF4-FFF2-40B4-BE49-F238E27FC236}">
                <a16:creationId xmlns:a16="http://schemas.microsoft.com/office/drawing/2014/main" xmlns="" id="{81A7A016-A1A4-3D46-9BDE-76D0935FB4C3}"/>
              </a:ext>
            </a:extLst>
          </p:cNvPr>
          <p:cNvPicPr>
            <a:picLocks noChangeAspect="1"/>
          </p:cNvPicPr>
          <p:nvPr/>
        </p:nvPicPr>
        <p:blipFill rotWithShape="1">
          <a:blip r:embed="rId5">
            <a:extLst>
              <a:ext uri="{28A0092B-C50C-407E-A947-70E740481C1C}">
                <a14:useLocalDpi xmlns:a14="http://schemas.microsoft.com/office/drawing/2010/main" val="0"/>
              </a:ext>
            </a:extLst>
          </a:blip>
          <a:srcRect l="44152"/>
          <a:stretch/>
        </p:blipFill>
        <p:spPr>
          <a:xfrm>
            <a:off x="9393146" y="379909"/>
            <a:ext cx="833224" cy="821546"/>
          </a:xfrm>
          <a:prstGeom prst="rect">
            <a:avLst/>
          </a:prstGeom>
          <a:solidFill>
            <a:schemeClr val="accent2"/>
          </a:solidFill>
        </p:spPr>
      </p:pic>
      <p:sp>
        <p:nvSpPr>
          <p:cNvPr id="4" name="直角三角形 3">
            <a:extLst>
              <a:ext uri="{FF2B5EF4-FFF2-40B4-BE49-F238E27FC236}">
                <a16:creationId xmlns:a16="http://schemas.microsoft.com/office/drawing/2014/main" xmlns="" id="{41B30B00-6B01-5A49-8DC0-1CF646BED696}"/>
              </a:ext>
            </a:extLst>
          </p:cNvPr>
          <p:cNvSpPr/>
          <p:nvPr/>
        </p:nvSpPr>
        <p:spPr>
          <a:xfrm rot="16200000">
            <a:off x="9552249" y="4225816"/>
            <a:ext cx="2612224" cy="266728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5" name="矩形: 剪去顶角 1">
            <a:extLst>
              <a:ext uri="{FF2B5EF4-FFF2-40B4-BE49-F238E27FC236}">
                <a16:creationId xmlns:a16="http://schemas.microsoft.com/office/drawing/2014/main" xmlns="" id="{02904FC7-2140-6840-908A-AF836A8858D6}"/>
              </a:ext>
            </a:extLst>
          </p:cNvPr>
          <p:cNvSpPr/>
          <p:nvPr/>
        </p:nvSpPr>
        <p:spPr>
          <a:xfrm>
            <a:off x="6374446" y="-175847"/>
            <a:ext cx="5817554" cy="7209693"/>
          </a:xfrm>
          <a:custGeom>
            <a:avLst/>
            <a:gdLst>
              <a:gd name="connsiteX0" fmla="*/ 152403 w 914400"/>
              <a:gd name="connsiteY0" fmla="*/ 0 h 914400"/>
              <a:gd name="connsiteX1" fmla="*/ 761997 w 914400"/>
              <a:gd name="connsiteY1" fmla="*/ 0 h 914400"/>
              <a:gd name="connsiteX2" fmla="*/ 914400 w 914400"/>
              <a:gd name="connsiteY2" fmla="*/ 152403 h 914400"/>
              <a:gd name="connsiteX3" fmla="*/ 914400 w 914400"/>
              <a:gd name="connsiteY3" fmla="*/ 914400 h 914400"/>
              <a:gd name="connsiteX4" fmla="*/ 914400 w 914400"/>
              <a:gd name="connsiteY4" fmla="*/ 914400 h 914400"/>
              <a:gd name="connsiteX5" fmla="*/ 0 w 914400"/>
              <a:gd name="connsiteY5" fmla="*/ 914400 h 914400"/>
              <a:gd name="connsiteX6" fmla="*/ 0 w 914400"/>
              <a:gd name="connsiteY6" fmla="*/ 914400 h 914400"/>
              <a:gd name="connsiteX7" fmla="*/ 0 w 914400"/>
              <a:gd name="connsiteY7" fmla="*/ 152403 h 914400"/>
              <a:gd name="connsiteX8" fmla="*/ 152403 w 914400"/>
              <a:gd name="connsiteY8" fmla="*/ 0 h 914400"/>
              <a:gd name="connsiteX0" fmla="*/ 1629510 w 1629510"/>
              <a:gd name="connsiteY0" fmla="*/ 0 h 3474720"/>
              <a:gd name="connsiteX1" fmla="*/ 761997 w 1629510"/>
              <a:gd name="connsiteY1" fmla="*/ 2560320 h 3474720"/>
              <a:gd name="connsiteX2" fmla="*/ 914400 w 1629510"/>
              <a:gd name="connsiteY2" fmla="*/ 2712723 h 3474720"/>
              <a:gd name="connsiteX3" fmla="*/ 914400 w 1629510"/>
              <a:gd name="connsiteY3" fmla="*/ 3474720 h 3474720"/>
              <a:gd name="connsiteX4" fmla="*/ 914400 w 1629510"/>
              <a:gd name="connsiteY4" fmla="*/ 3474720 h 3474720"/>
              <a:gd name="connsiteX5" fmla="*/ 0 w 1629510"/>
              <a:gd name="connsiteY5" fmla="*/ 3474720 h 3474720"/>
              <a:gd name="connsiteX6" fmla="*/ 0 w 1629510"/>
              <a:gd name="connsiteY6" fmla="*/ 3474720 h 3474720"/>
              <a:gd name="connsiteX7" fmla="*/ 0 w 1629510"/>
              <a:gd name="connsiteY7" fmla="*/ 2712723 h 3474720"/>
              <a:gd name="connsiteX8" fmla="*/ 1629510 w 1629510"/>
              <a:gd name="connsiteY8" fmla="*/ 0 h 3474720"/>
              <a:gd name="connsiteX0" fmla="*/ 5047959 w 5047959"/>
              <a:gd name="connsiteY0" fmla="*/ 0 h 6949440"/>
              <a:gd name="connsiteX1" fmla="*/ 4180446 w 5047959"/>
              <a:gd name="connsiteY1" fmla="*/ 2560320 h 6949440"/>
              <a:gd name="connsiteX2" fmla="*/ 4332849 w 5047959"/>
              <a:gd name="connsiteY2" fmla="*/ 2712723 h 6949440"/>
              <a:gd name="connsiteX3" fmla="*/ 4332849 w 5047959"/>
              <a:gd name="connsiteY3" fmla="*/ 3474720 h 6949440"/>
              <a:gd name="connsiteX4" fmla="*/ 4332849 w 5047959"/>
              <a:gd name="connsiteY4" fmla="*/ 3474720 h 6949440"/>
              <a:gd name="connsiteX5" fmla="*/ 3418449 w 5047959"/>
              <a:gd name="connsiteY5" fmla="*/ 3474720 h 6949440"/>
              <a:gd name="connsiteX6" fmla="*/ 0 w 5047959"/>
              <a:gd name="connsiteY6" fmla="*/ 6949440 h 6949440"/>
              <a:gd name="connsiteX7" fmla="*/ 3418449 w 5047959"/>
              <a:gd name="connsiteY7" fmla="*/ 2712723 h 6949440"/>
              <a:gd name="connsiteX8" fmla="*/ 5047959 w 5047959"/>
              <a:gd name="connsiteY8" fmla="*/ 0 h 6949440"/>
              <a:gd name="connsiteX0" fmla="*/ 5047959 w 5047959"/>
              <a:gd name="connsiteY0" fmla="*/ 0 h 6949440"/>
              <a:gd name="connsiteX1" fmla="*/ 4180446 w 5047959"/>
              <a:gd name="connsiteY1" fmla="*/ 2560320 h 6949440"/>
              <a:gd name="connsiteX2" fmla="*/ 4332849 w 5047959"/>
              <a:gd name="connsiteY2" fmla="*/ 2712723 h 6949440"/>
              <a:gd name="connsiteX3" fmla="*/ 4332849 w 5047959"/>
              <a:gd name="connsiteY3" fmla="*/ 3474720 h 6949440"/>
              <a:gd name="connsiteX4" fmla="*/ 4332849 w 5047959"/>
              <a:gd name="connsiteY4" fmla="*/ 3474720 h 6949440"/>
              <a:gd name="connsiteX5" fmla="*/ 3418449 w 5047959"/>
              <a:gd name="connsiteY5" fmla="*/ 3474720 h 6949440"/>
              <a:gd name="connsiteX6" fmla="*/ 0 w 5047959"/>
              <a:gd name="connsiteY6" fmla="*/ 6949440 h 6949440"/>
              <a:gd name="connsiteX7" fmla="*/ 0 w 5047959"/>
              <a:gd name="connsiteY7" fmla="*/ 5484058 h 6949440"/>
              <a:gd name="connsiteX8" fmla="*/ 5047959 w 5047959"/>
              <a:gd name="connsiteY8" fmla="*/ 0 h 6949440"/>
              <a:gd name="connsiteX0" fmla="*/ 5047959 w 5205045"/>
              <a:gd name="connsiteY0" fmla="*/ 0 h 6949440"/>
              <a:gd name="connsiteX1" fmla="*/ 4180446 w 5205045"/>
              <a:gd name="connsiteY1" fmla="*/ 2560320 h 6949440"/>
              <a:gd name="connsiteX2" fmla="*/ 5205045 w 5205045"/>
              <a:gd name="connsiteY2" fmla="*/ 3725597 h 6949440"/>
              <a:gd name="connsiteX3" fmla="*/ 4332849 w 5205045"/>
              <a:gd name="connsiteY3" fmla="*/ 3474720 h 6949440"/>
              <a:gd name="connsiteX4" fmla="*/ 4332849 w 5205045"/>
              <a:gd name="connsiteY4" fmla="*/ 3474720 h 6949440"/>
              <a:gd name="connsiteX5" fmla="*/ 3418449 w 5205045"/>
              <a:gd name="connsiteY5" fmla="*/ 3474720 h 6949440"/>
              <a:gd name="connsiteX6" fmla="*/ 0 w 5205045"/>
              <a:gd name="connsiteY6" fmla="*/ 6949440 h 6949440"/>
              <a:gd name="connsiteX7" fmla="*/ 0 w 5205045"/>
              <a:gd name="connsiteY7" fmla="*/ 5484058 h 6949440"/>
              <a:gd name="connsiteX8" fmla="*/ 5047959 w 5205045"/>
              <a:gd name="connsiteY8" fmla="*/ 0 h 6949440"/>
              <a:gd name="connsiteX0" fmla="*/ 5047959 w 5205045"/>
              <a:gd name="connsiteY0" fmla="*/ 0 h 6949440"/>
              <a:gd name="connsiteX1" fmla="*/ 5151117 w 5205045"/>
              <a:gd name="connsiteY1" fmla="*/ 2785403 h 6949440"/>
              <a:gd name="connsiteX2" fmla="*/ 5205045 w 5205045"/>
              <a:gd name="connsiteY2" fmla="*/ 3725597 h 6949440"/>
              <a:gd name="connsiteX3" fmla="*/ 4332849 w 5205045"/>
              <a:gd name="connsiteY3" fmla="*/ 3474720 h 6949440"/>
              <a:gd name="connsiteX4" fmla="*/ 4332849 w 5205045"/>
              <a:gd name="connsiteY4" fmla="*/ 3474720 h 6949440"/>
              <a:gd name="connsiteX5" fmla="*/ 3418449 w 5205045"/>
              <a:gd name="connsiteY5" fmla="*/ 3474720 h 6949440"/>
              <a:gd name="connsiteX6" fmla="*/ 0 w 5205045"/>
              <a:gd name="connsiteY6" fmla="*/ 6949440 h 6949440"/>
              <a:gd name="connsiteX7" fmla="*/ 0 w 5205045"/>
              <a:gd name="connsiteY7" fmla="*/ 5484058 h 6949440"/>
              <a:gd name="connsiteX8" fmla="*/ 5047959 w 5205045"/>
              <a:gd name="connsiteY8" fmla="*/ 0 h 6949440"/>
              <a:gd name="connsiteX0" fmla="*/ 5047959 w 5205045"/>
              <a:gd name="connsiteY0" fmla="*/ 0 h 6949440"/>
              <a:gd name="connsiteX1" fmla="*/ 5151117 w 5205045"/>
              <a:gd name="connsiteY1" fmla="*/ 2785403 h 6949440"/>
              <a:gd name="connsiteX2" fmla="*/ 5205045 w 5205045"/>
              <a:gd name="connsiteY2" fmla="*/ 3725597 h 6949440"/>
              <a:gd name="connsiteX3" fmla="*/ 4332849 w 5205045"/>
              <a:gd name="connsiteY3" fmla="*/ 3474720 h 6949440"/>
              <a:gd name="connsiteX4" fmla="*/ 4332849 w 5205045"/>
              <a:gd name="connsiteY4" fmla="*/ 3474720 h 6949440"/>
              <a:gd name="connsiteX5" fmla="*/ 2278965 w 5205045"/>
              <a:gd name="connsiteY5" fmla="*/ 6907237 h 6949440"/>
              <a:gd name="connsiteX6" fmla="*/ 0 w 5205045"/>
              <a:gd name="connsiteY6" fmla="*/ 6949440 h 6949440"/>
              <a:gd name="connsiteX7" fmla="*/ 0 w 5205045"/>
              <a:gd name="connsiteY7" fmla="*/ 5484058 h 6949440"/>
              <a:gd name="connsiteX8" fmla="*/ 5047959 w 5205045"/>
              <a:gd name="connsiteY8" fmla="*/ 0 h 6949440"/>
              <a:gd name="connsiteX0" fmla="*/ 5047959 w 5205045"/>
              <a:gd name="connsiteY0" fmla="*/ 0 h 6949440"/>
              <a:gd name="connsiteX1" fmla="*/ 5151117 w 5205045"/>
              <a:gd name="connsiteY1" fmla="*/ 2785403 h 6949440"/>
              <a:gd name="connsiteX2" fmla="*/ 5205045 w 5205045"/>
              <a:gd name="connsiteY2" fmla="*/ 3725597 h 6949440"/>
              <a:gd name="connsiteX3" fmla="*/ 4332849 w 5205045"/>
              <a:gd name="connsiteY3" fmla="*/ 3474720 h 6949440"/>
              <a:gd name="connsiteX4" fmla="*/ 4684541 w 5205045"/>
              <a:gd name="connsiteY4" fmla="*/ 4262511 h 6949440"/>
              <a:gd name="connsiteX5" fmla="*/ 2278965 w 5205045"/>
              <a:gd name="connsiteY5" fmla="*/ 6907237 h 6949440"/>
              <a:gd name="connsiteX6" fmla="*/ 0 w 5205045"/>
              <a:gd name="connsiteY6" fmla="*/ 6949440 h 6949440"/>
              <a:gd name="connsiteX7" fmla="*/ 0 w 5205045"/>
              <a:gd name="connsiteY7" fmla="*/ 5484058 h 6949440"/>
              <a:gd name="connsiteX8" fmla="*/ 5047959 w 5205045"/>
              <a:gd name="connsiteY8" fmla="*/ 0 h 6949440"/>
              <a:gd name="connsiteX0" fmla="*/ 5047959 w 5205045"/>
              <a:gd name="connsiteY0" fmla="*/ 0 h 6949440"/>
              <a:gd name="connsiteX1" fmla="*/ 5151117 w 5205045"/>
              <a:gd name="connsiteY1" fmla="*/ 2785403 h 6949440"/>
              <a:gd name="connsiteX2" fmla="*/ 5205045 w 5205045"/>
              <a:gd name="connsiteY2" fmla="*/ 3725597 h 6949440"/>
              <a:gd name="connsiteX3" fmla="*/ 4881489 w 5205045"/>
              <a:gd name="connsiteY3" fmla="*/ 3953022 h 6949440"/>
              <a:gd name="connsiteX4" fmla="*/ 4684541 w 5205045"/>
              <a:gd name="connsiteY4" fmla="*/ 4262511 h 6949440"/>
              <a:gd name="connsiteX5" fmla="*/ 2278965 w 5205045"/>
              <a:gd name="connsiteY5" fmla="*/ 6907237 h 6949440"/>
              <a:gd name="connsiteX6" fmla="*/ 0 w 5205045"/>
              <a:gd name="connsiteY6" fmla="*/ 6949440 h 6949440"/>
              <a:gd name="connsiteX7" fmla="*/ 0 w 5205045"/>
              <a:gd name="connsiteY7" fmla="*/ 5484058 h 6949440"/>
              <a:gd name="connsiteX8" fmla="*/ 5047959 w 5205045"/>
              <a:gd name="connsiteY8" fmla="*/ 0 h 6949440"/>
              <a:gd name="connsiteX0" fmla="*/ 5216771 w 5216771"/>
              <a:gd name="connsiteY0" fmla="*/ 0 h 7244862"/>
              <a:gd name="connsiteX1" fmla="*/ 5151117 w 5216771"/>
              <a:gd name="connsiteY1" fmla="*/ 3080825 h 7244862"/>
              <a:gd name="connsiteX2" fmla="*/ 5205045 w 5216771"/>
              <a:gd name="connsiteY2" fmla="*/ 4021019 h 7244862"/>
              <a:gd name="connsiteX3" fmla="*/ 4881489 w 5216771"/>
              <a:gd name="connsiteY3" fmla="*/ 4248444 h 7244862"/>
              <a:gd name="connsiteX4" fmla="*/ 4684541 w 5216771"/>
              <a:gd name="connsiteY4" fmla="*/ 4557933 h 7244862"/>
              <a:gd name="connsiteX5" fmla="*/ 2278965 w 5216771"/>
              <a:gd name="connsiteY5" fmla="*/ 7202659 h 7244862"/>
              <a:gd name="connsiteX6" fmla="*/ 0 w 5216771"/>
              <a:gd name="connsiteY6" fmla="*/ 7244862 h 7244862"/>
              <a:gd name="connsiteX7" fmla="*/ 0 w 5216771"/>
              <a:gd name="connsiteY7" fmla="*/ 5779480 h 7244862"/>
              <a:gd name="connsiteX8" fmla="*/ 5216771 w 5216771"/>
              <a:gd name="connsiteY8" fmla="*/ 0 h 7244862"/>
              <a:gd name="connsiteX0" fmla="*/ 5216771 w 5216771"/>
              <a:gd name="connsiteY0" fmla="*/ 0 h 7244862"/>
              <a:gd name="connsiteX1" fmla="*/ 5193320 w 5216771"/>
              <a:gd name="connsiteY1" fmla="*/ 3080825 h 7244862"/>
              <a:gd name="connsiteX2" fmla="*/ 5205045 w 5216771"/>
              <a:gd name="connsiteY2" fmla="*/ 4021019 h 7244862"/>
              <a:gd name="connsiteX3" fmla="*/ 4881489 w 5216771"/>
              <a:gd name="connsiteY3" fmla="*/ 4248444 h 7244862"/>
              <a:gd name="connsiteX4" fmla="*/ 4684541 w 5216771"/>
              <a:gd name="connsiteY4" fmla="*/ 4557933 h 7244862"/>
              <a:gd name="connsiteX5" fmla="*/ 2278965 w 5216771"/>
              <a:gd name="connsiteY5" fmla="*/ 7202659 h 7244862"/>
              <a:gd name="connsiteX6" fmla="*/ 0 w 5216771"/>
              <a:gd name="connsiteY6" fmla="*/ 7244862 h 7244862"/>
              <a:gd name="connsiteX7" fmla="*/ 0 w 5216771"/>
              <a:gd name="connsiteY7" fmla="*/ 5779480 h 7244862"/>
              <a:gd name="connsiteX8" fmla="*/ 5216771 w 5216771"/>
              <a:gd name="connsiteY8" fmla="*/ 0 h 7244862"/>
              <a:gd name="connsiteX0" fmla="*/ 5216771 w 5216771"/>
              <a:gd name="connsiteY0" fmla="*/ 0 h 7244862"/>
              <a:gd name="connsiteX1" fmla="*/ 5193320 w 5216771"/>
              <a:gd name="connsiteY1" fmla="*/ 3080825 h 7244862"/>
              <a:gd name="connsiteX2" fmla="*/ 5205045 w 5216771"/>
              <a:gd name="connsiteY2" fmla="*/ 4021019 h 7244862"/>
              <a:gd name="connsiteX3" fmla="*/ 4895556 w 5216771"/>
              <a:gd name="connsiteY3" fmla="*/ 4276579 h 7244862"/>
              <a:gd name="connsiteX4" fmla="*/ 4684541 w 5216771"/>
              <a:gd name="connsiteY4" fmla="*/ 4557933 h 7244862"/>
              <a:gd name="connsiteX5" fmla="*/ 2278965 w 5216771"/>
              <a:gd name="connsiteY5" fmla="*/ 7202659 h 7244862"/>
              <a:gd name="connsiteX6" fmla="*/ 0 w 5216771"/>
              <a:gd name="connsiteY6" fmla="*/ 7244862 h 7244862"/>
              <a:gd name="connsiteX7" fmla="*/ 0 w 5216771"/>
              <a:gd name="connsiteY7" fmla="*/ 5779480 h 7244862"/>
              <a:gd name="connsiteX8" fmla="*/ 5216771 w 5216771"/>
              <a:gd name="connsiteY8" fmla="*/ 0 h 7244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16771" h="7244862">
                <a:moveTo>
                  <a:pt x="5216771" y="0"/>
                </a:moveTo>
                <a:lnTo>
                  <a:pt x="5193320" y="3080825"/>
                </a:lnTo>
                <a:lnTo>
                  <a:pt x="5205045" y="4021019"/>
                </a:lnTo>
                <a:lnTo>
                  <a:pt x="4895556" y="4276579"/>
                </a:lnTo>
                <a:lnTo>
                  <a:pt x="4684541" y="4557933"/>
                </a:lnTo>
                <a:lnTo>
                  <a:pt x="2278965" y="7202659"/>
                </a:lnTo>
                <a:lnTo>
                  <a:pt x="0" y="7244862"/>
                </a:lnTo>
                <a:lnTo>
                  <a:pt x="0" y="5779480"/>
                </a:lnTo>
                <a:lnTo>
                  <a:pt x="5216771" y="0"/>
                </a:lnTo>
                <a:close/>
              </a:path>
            </a:pathLst>
          </a:cu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矩形: 剪去顶角 1">
            <a:extLst>
              <a:ext uri="{FF2B5EF4-FFF2-40B4-BE49-F238E27FC236}">
                <a16:creationId xmlns:a16="http://schemas.microsoft.com/office/drawing/2014/main" xmlns="" id="{24F9E21D-71BC-414A-8D46-D6FD3E55DE19}"/>
              </a:ext>
            </a:extLst>
          </p:cNvPr>
          <p:cNvSpPr/>
          <p:nvPr/>
        </p:nvSpPr>
        <p:spPr>
          <a:xfrm>
            <a:off x="6374445" y="-169705"/>
            <a:ext cx="5817554" cy="7209693"/>
          </a:xfrm>
          <a:custGeom>
            <a:avLst/>
            <a:gdLst>
              <a:gd name="connsiteX0" fmla="*/ 152403 w 914400"/>
              <a:gd name="connsiteY0" fmla="*/ 0 h 914400"/>
              <a:gd name="connsiteX1" fmla="*/ 761997 w 914400"/>
              <a:gd name="connsiteY1" fmla="*/ 0 h 914400"/>
              <a:gd name="connsiteX2" fmla="*/ 914400 w 914400"/>
              <a:gd name="connsiteY2" fmla="*/ 152403 h 914400"/>
              <a:gd name="connsiteX3" fmla="*/ 914400 w 914400"/>
              <a:gd name="connsiteY3" fmla="*/ 914400 h 914400"/>
              <a:gd name="connsiteX4" fmla="*/ 914400 w 914400"/>
              <a:gd name="connsiteY4" fmla="*/ 914400 h 914400"/>
              <a:gd name="connsiteX5" fmla="*/ 0 w 914400"/>
              <a:gd name="connsiteY5" fmla="*/ 914400 h 914400"/>
              <a:gd name="connsiteX6" fmla="*/ 0 w 914400"/>
              <a:gd name="connsiteY6" fmla="*/ 914400 h 914400"/>
              <a:gd name="connsiteX7" fmla="*/ 0 w 914400"/>
              <a:gd name="connsiteY7" fmla="*/ 152403 h 914400"/>
              <a:gd name="connsiteX8" fmla="*/ 152403 w 914400"/>
              <a:gd name="connsiteY8" fmla="*/ 0 h 914400"/>
              <a:gd name="connsiteX0" fmla="*/ 1629510 w 1629510"/>
              <a:gd name="connsiteY0" fmla="*/ 0 h 3474720"/>
              <a:gd name="connsiteX1" fmla="*/ 761997 w 1629510"/>
              <a:gd name="connsiteY1" fmla="*/ 2560320 h 3474720"/>
              <a:gd name="connsiteX2" fmla="*/ 914400 w 1629510"/>
              <a:gd name="connsiteY2" fmla="*/ 2712723 h 3474720"/>
              <a:gd name="connsiteX3" fmla="*/ 914400 w 1629510"/>
              <a:gd name="connsiteY3" fmla="*/ 3474720 h 3474720"/>
              <a:gd name="connsiteX4" fmla="*/ 914400 w 1629510"/>
              <a:gd name="connsiteY4" fmla="*/ 3474720 h 3474720"/>
              <a:gd name="connsiteX5" fmla="*/ 0 w 1629510"/>
              <a:gd name="connsiteY5" fmla="*/ 3474720 h 3474720"/>
              <a:gd name="connsiteX6" fmla="*/ 0 w 1629510"/>
              <a:gd name="connsiteY6" fmla="*/ 3474720 h 3474720"/>
              <a:gd name="connsiteX7" fmla="*/ 0 w 1629510"/>
              <a:gd name="connsiteY7" fmla="*/ 2712723 h 3474720"/>
              <a:gd name="connsiteX8" fmla="*/ 1629510 w 1629510"/>
              <a:gd name="connsiteY8" fmla="*/ 0 h 3474720"/>
              <a:gd name="connsiteX0" fmla="*/ 5047959 w 5047959"/>
              <a:gd name="connsiteY0" fmla="*/ 0 h 6949440"/>
              <a:gd name="connsiteX1" fmla="*/ 4180446 w 5047959"/>
              <a:gd name="connsiteY1" fmla="*/ 2560320 h 6949440"/>
              <a:gd name="connsiteX2" fmla="*/ 4332849 w 5047959"/>
              <a:gd name="connsiteY2" fmla="*/ 2712723 h 6949440"/>
              <a:gd name="connsiteX3" fmla="*/ 4332849 w 5047959"/>
              <a:gd name="connsiteY3" fmla="*/ 3474720 h 6949440"/>
              <a:gd name="connsiteX4" fmla="*/ 4332849 w 5047959"/>
              <a:gd name="connsiteY4" fmla="*/ 3474720 h 6949440"/>
              <a:gd name="connsiteX5" fmla="*/ 3418449 w 5047959"/>
              <a:gd name="connsiteY5" fmla="*/ 3474720 h 6949440"/>
              <a:gd name="connsiteX6" fmla="*/ 0 w 5047959"/>
              <a:gd name="connsiteY6" fmla="*/ 6949440 h 6949440"/>
              <a:gd name="connsiteX7" fmla="*/ 3418449 w 5047959"/>
              <a:gd name="connsiteY7" fmla="*/ 2712723 h 6949440"/>
              <a:gd name="connsiteX8" fmla="*/ 5047959 w 5047959"/>
              <a:gd name="connsiteY8" fmla="*/ 0 h 6949440"/>
              <a:gd name="connsiteX0" fmla="*/ 5047959 w 5047959"/>
              <a:gd name="connsiteY0" fmla="*/ 0 h 6949440"/>
              <a:gd name="connsiteX1" fmla="*/ 4180446 w 5047959"/>
              <a:gd name="connsiteY1" fmla="*/ 2560320 h 6949440"/>
              <a:gd name="connsiteX2" fmla="*/ 4332849 w 5047959"/>
              <a:gd name="connsiteY2" fmla="*/ 2712723 h 6949440"/>
              <a:gd name="connsiteX3" fmla="*/ 4332849 w 5047959"/>
              <a:gd name="connsiteY3" fmla="*/ 3474720 h 6949440"/>
              <a:gd name="connsiteX4" fmla="*/ 4332849 w 5047959"/>
              <a:gd name="connsiteY4" fmla="*/ 3474720 h 6949440"/>
              <a:gd name="connsiteX5" fmla="*/ 3418449 w 5047959"/>
              <a:gd name="connsiteY5" fmla="*/ 3474720 h 6949440"/>
              <a:gd name="connsiteX6" fmla="*/ 0 w 5047959"/>
              <a:gd name="connsiteY6" fmla="*/ 6949440 h 6949440"/>
              <a:gd name="connsiteX7" fmla="*/ 0 w 5047959"/>
              <a:gd name="connsiteY7" fmla="*/ 5484058 h 6949440"/>
              <a:gd name="connsiteX8" fmla="*/ 5047959 w 5047959"/>
              <a:gd name="connsiteY8" fmla="*/ 0 h 6949440"/>
              <a:gd name="connsiteX0" fmla="*/ 5047959 w 5205045"/>
              <a:gd name="connsiteY0" fmla="*/ 0 h 6949440"/>
              <a:gd name="connsiteX1" fmla="*/ 4180446 w 5205045"/>
              <a:gd name="connsiteY1" fmla="*/ 2560320 h 6949440"/>
              <a:gd name="connsiteX2" fmla="*/ 5205045 w 5205045"/>
              <a:gd name="connsiteY2" fmla="*/ 3725597 h 6949440"/>
              <a:gd name="connsiteX3" fmla="*/ 4332849 w 5205045"/>
              <a:gd name="connsiteY3" fmla="*/ 3474720 h 6949440"/>
              <a:gd name="connsiteX4" fmla="*/ 4332849 w 5205045"/>
              <a:gd name="connsiteY4" fmla="*/ 3474720 h 6949440"/>
              <a:gd name="connsiteX5" fmla="*/ 3418449 w 5205045"/>
              <a:gd name="connsiteY5" fmla="*/ 3474720 h 6949440"/>
              <a:gd name="connsiteX6" fmla="*/ 0 w 5205045"/>
              <a:gd name="connsiteY6" fmla="*/ 6949440 h 6949440"/>
              <a:gd name="connsiteX7" fmla="*/ 0 w 5205045"/>
              <a:gd name="connsiteY7" fmla="*/ 5484058 h 6949440"/>
              <a:gd name="connsiteX8" fmla="*/ 5047959 w 5205045"/>
              <a:gd name="connsiteY8" fmla="*/ 0 h 6949440"/>
              <a:gd name="connsiteX0" fmla="*/ 5047959 w 5205045"/>
              <a:gd name="connsiteY0" fmla="*/ 0 h 6949440"/>
              <a:gd name="connsiteX1" fmla="*/ 5151117 w 5205045"/>
              <a:gd name="connsiteY1" fmla="*/ 2785403 h 6949440"/>
              <a:gd name="connsiteX2" fmla="*/ 5205045 w 5205045"/>
              <a:gd name="connsiteY2" fmla="*/ 3725597 h 6949440"/>
              <a:gd name="connsiteX3" fmla="*/ 4332849 w 5205045"/>
              <a:gd name="connsiteY3" fmla="*/ 3474720 h 6949440"/>
              <a:gd name="connsiteX4" fmla="*/ 4332849 w 5205045"/>
              <a:gd name="connsiteY4" fmla="*/ 3474720 h 6949440"/>
              <a:gd name="connsiteX5" fmla="*/ 3418449 w 5205045"/>
              <a:gd name="connsiteY5" fmla="*/ 3474720 h 6949440"/>
              <a:gd name="connsiteX6" fmla="*/ 0 w 5205045"/>
              <a:gd name="connsiteY6" fmla="*/ 6949440 h 6949440"/>
              <a:gd name="connsiteX7" fmla="*/ 0 w 5205045"/>
              <a:gd name="connsiteY7" fmla="*/ 5484058 h 6949440"/>
              <a:gd name="connsiteX8" fmla="*/ 5047959 w 5205045"/>
              <a:gd name="connsiteY8" fmla="*/ 0 h 6949440"/>
              <a:gd name="connsiteX0" fmla="*/ 5047959 w 5205045"/>
              <a:gd name="connsiteY0" fmla="*/ 0 h 6949440"/>
              <a:gd name="connsiteX1" fmla="*/ 5151117 w 5205045"/>
              <a:gd name="connsiteY1" fmla="*/ 2785403 h 6949440"/>
              <a:gd name="connsiteX2" fmla="*/ 5205045 w 5205045"/>
              <a:gd name="connsiteY2" fmla="*/ 3725597 h 6949440"/>
              <a:gd name="connsiteX3" fmla="*/ 4332849 w 5205045"/>
              <a:gd name="connsiteY3" fmla="*/ 3474720 h 6949440"/>
              <a:gd name="connsiteX4" fmla="*/ 4332849 w 5205045"/>
              <a:gd name="connsiteY4" fmla="*/ 3474720 h 6949440"/>
              <a:gd name="connsiteX5" fmla="*/ 2278965 w 5205045"/>
              <a:gd name="connsiteY5" fmla="*/ 6907237 h 6949440"/>
              <a:gd name="connsiteX6" fmla="*/ 0 w 5205045"/>
              <a:gd name="connsiteY6" fmla="*/ 6949440 h 6949440"/>
              <a:gd name="connsiteX7" fmla="*/ 0 w 5205045"/>
              <a:gd name="connsiteY7" fmla="*/ 5484058 h 6949440"/>
              <a:gd name="connsiteX8" fmla="*/ 5047959 w 5205045"/>
              <a:gd name="connsiteY8" fmla="*/ 0 h 6949440"/>
              <a:gd name="connsiteX0" fmla="*/ 5047959 w 5205045"/>
              <a:gd name="connsiteY0" fmla="*/ 0 h 6949440"/>
              <a:gd name="connsiteX1" fmla="*/ 5151117 w 5205045"/>
              <a:gd name="connsiteY1" fmla="*/ 2785403 h 6949440"/>
              <a:gd name="connsiteX2" fmla="*/ 5205045 w 5205045"/>
              <a:gd name="connsiteY2" fmla="*/ 3725597 h 6949440"/>
              <a:gd name="connsiteX3" fmla="*/ 4332849 w 5205045"/>
              <a:gd name="connsiteY3" fmla="*/ 3474720 h 6949440"/>
              <a:gd name="connsiteX4" fmla="*/ 4684541 w 5205045"/>
              <a:gd name="connsiteY4" fmla="*/ 4262511 h 6949440"/>
              <a:gd name="connsiteX5" fmla="*/ 2278965 w 5205045"/>
              <a:gd name="connsiteY5" fmla="*/ 6907237 h 6949440"/>
              <a:gd name="connsiteX6" fmla="*/ 0 w 5205045"/>
              <a:gd name="connsiteY6" fmla="*/ 6949440 h 6949440"/>
              <a:gd name="connsiteX7" fmla="*/ 0 w 5205045"/>
              <a:gd name="connsiteY7" fmla="*/ 5484058 h 6949440"/>
              <a:gd name="connsiteX8" fmla="*/ 5047959 w 5205045"/>
              <a:gd name="connsiteY8" fmla="*/ 0 h 6949440"/>
              <a:gd name="connsiteX0" fmla="*/ 5047959 w 5205045"/>
              <a:gd name="connsiteY0" fmla="*/ 0 h 6949440"/>
              <a:gd name="connsiteX1" fmla="*/ 5151117 w 5205045"/>
              <a:gd name="connsiteY1" fmla="*/ 2785403 h 6949440"/>
              <a:gd name="connsiteX2" fmla="*/ 5205045 w 5205045"/>
              <a:gd name="connsiteY2" fmla="*/ 3725597 h 6949440"/>
              <a:gd name="connsiteX3" fmla="*/ 4881489 w 5205045"/>
              <a:gd name="connsiteY3" fmla="*/ 3953022 h 6949440"/>
              <a:gd name="connsiteX4" fmla="*/ 4684541 w 5205045"/>
              <a:gd name="connsiteY4" fmla="*/ 4262511 h 6949440"/>
              <a:gd name="connsiteX5" fmla="*/ 2278965 w 5205045"/>
              <a:gd name="connsiteY5" fmla="*/ 6907237 h 6949440"/>
              <a:gd name="connsiteX6" fmla="*/ 0 w 5205045"/>
              <a:gd name="connsiteY6" fmla="*/ 6949440 h 6949440"/>
              <a:gd name="connsiteX7" fmla="*/ 0 w 5205045"/>
              <a:gd name="connsiteY7" fmla="*/ 5484058 h 6949440"/>
              <a:gd name="connsiteX8" fmla="*/ 5047959 w 5205045"/>
              <a:gd name="connsiteY8" fmla="*/ 0 h 6949440"/>
              <a:gd name="connsiteX0" fmla="*/ 5216771 w 5216771"/>
              <a:gd name="connsiteY0" fmla="*/ 0 h 7244862"/>
              <a:gd name="connsiteX1" fmla="*/ 5151117 w 5216771"/>
              <a:gd name="connsiteY1" fmla="*/ 3080825 h 7244862"/>
              <a:gd name="connsiteX2" fmla="*/ 5205045 w 5216771"/>
              <a:gd name="connsiteY2" fmla="*/ 4021019 h 7244862"/>
              <a:gd name="connsiteX3" fmla="*/ 4881489 w 5216771"/>
              <a:gd name="connsiteY3" fmla="*/ 4248444 h 7244862"/>
              <a:gd name="connsiteX4" fmla="*/ 4684541 w 5216771"/>
              <a:gd name="connsiteY4" fmla="*/ 4557933 h 7244862"/>
              <a:gd name="connsiteX5" fmla="*/ 2278965 w 5216771"/>
              <a:gd name="connsiteY5" fmla="*/ 7202659 h 7244862"/>
              <a:gd name="connsiteX6" fmla="*/ 0 w 5216771"/>
              <a:gd name="connsiteY6" fmla="*/ 7244862 h 7244862"/>
              <a:gd name="connsiteX7" fmla="*/ 0 w 5216771"/>
              <a:gd name="connsiteY7" fmla="*/ 5779480 h 7244862"/>
              <a:gd name="connsiteX8" fmla="*/ 5216771 w 5216771"/>
              <a:gd name="connsiteY8" fmla="*/ 0 h 7244862"/>
              <a:gd name="connsiteX0" fmla="*/ 5216771 w 5216771"/>
              <a:gd name="connsiteY0" fmla="*/ 0 h 7244862"/>
              <a:gd name="connsiteX1" fmla="*/ 5193320 w 5216771"/>
              <a:gd name="connsiteY1" fmla="*/ 3080825 h 7244862"/>
              <a:gd name="connsiteX2" fmla="*/ 5205045 w 5216771"/>
              <a:gd name="connsiteY2" fmla="*/ 4021019 h 7244862"/>
              <a:gd name="connsiteX3" fmla="*/ 4881489 w 5216771"/>
              <a:gd name="connsiteY3" fmla="*/ 4248444 h 7244862"/>
              <a:gd name="connsiteX4" fmla="*/ 4684541 w 5216771"/>
              <a:gd name="connsiteY4" fmla="*/ 4557933 h 7244862"/>
              <a:gd name="connsiteX5" fmla="*/ 2278965 w 5216771"/>
              <a:gd name="connsiteY5" fmla="*/ 7202659 h 7244862"/>
              <a:gd name="connsiteX6" fmla="*/ 0 w 5216771"/>
              <a:gd name="connsiteY6" fmla="*/ 7244862 h 7244862"/>
              <a:gd name="connsiteX7" fmla="*/ 0 w 5216771"/>
              <a:gd name="connsiteY7" fmla="*/ 5779480 h 7244862"/>
              <a:gd name="connsiteX8" fmla="*/ 5216771 w 5216771"/>
              <a:gd name="connsiteY8" fmla="*/ 0 h 7244862"/>
              <a:gd name="connsiteX0" fmla="*/ 5216771 w 5216771"/>
              <a:gd name="connsiteY0" fmla="*/ 0 h 7244862"/>
              <a:gd name="connsiteX1" fmla="*/ 5193320 w 5216771"/>
              <a:gd name="connsiteY1" fmla="*/ 3080825 h 7244862"/>
              <a:gd name="connsiteX2" fmla="*/ 5205045 w 5216771"/>
              <a:gd name="connsiteY2" fmla="*/ 4021019 h 7244862"/>
              <a:gd name="connsiteX3" fmla="*/ 4895556 w 5216771"/>
              <a:gd name="connsiteY3" fmla="*/ 4276579 h 7244862"/>
              <a:gd name="connsiteX4" fmla="*/ 4684541 w 5216771"/>
              <a:gd name="connsiteY4" fmla="*/ 4557933 h 7244862"/>
              <a:gd name="connsiteX5" fmla="*/ 2278965 w 5216771"/>
              <a:gd name="connsiteY5" fmla="*/ 7202659 h 7244862"/>
              <a:gd name="connsiteX6" fmla="*/ 0 w 5216771"/>
              <a:gd name="connsiteY6" fmla="*/ 7244862 h 7244862"/>
              <a:gd name="connsiteX7" fmla="*/ 0 w 5216771"/>
              <a:gd name="connsiteY7" fmla="*/ 5779480 h 7244862"/>
              <a:gd name="connsiteX8" fmla="*/ 5216771 w 5216771"/>
              <a:gd name="connsiteY8" fmla="*/ 0 h 7244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16771" h="7244862">
                <a:moveTo>
                  <a:pt x="5216771" y="0"/>
                </a:moveTo>
                <a:lnTo>
                  <a:pt x="5193320" y="3080825"/>
                </a:lnTo>
                <a:lnTo>
                  <a:pt x="5205045" y="4021019"/>
                </a:lnTo>
                <a:lnTo>
                  <a:pt x="4895556" y="4276579"/>
                </a:lnTo>
                <a:lnTo>
                  <a:pt x="4684541" y="4557933"/>
                </a:lnTo>
                <a:lnTo>
                  <a:pt x="2278965" y="7202659"/>
                </a:lnTo>
                <a:lnTo>
                  <a:pt x="0" y="7244862"/>
                </a:lnTo>
                <a:lnTo>
                  <a:pt x="0" y="5779480"/>
                </a:lnTo>
                <a:lnTo>
                  <a:pt x="5216771" y="0"/>
                </a:lnTo>
                <a:close/>
              </a:path>
            </a:pathLst>
          </a:custGeom>
          <a:blipFill>
            <a:blip r:embed="rId7"/>
            <a:srcRect/>
            <a:stretch>
              <a:fillRect l="-80749" r="-5339"/>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MH_Others_2">
            <a:extLst>
              <a:ext uri="{FF2B5EF4-FFF2-40B4-BE49-F238E27FC236}">
                <a16:creationId xmlns:a16="http://schemas.microsoft.com/office/drawing/2014/main" xmlns="" id="{E85E431D-1B31-9A43-939C-2329CC63E83C}"/>
              </a:ext>
            </a:extLst>
          </p:cNvPr>
          <p:cNvSpPr txBox="1"/>
          <p:nvPr>
            <p:custDataLst>
              <p:tags r:id="rId1"/>
            </p:custDataLst>
          </p:nvPr>
        </p:nvSpPr>
        <p:spPr>
          <a:xfrm>
            <a:off x="6096000" y="2584899"/>
            <a:ext cx="5281462" cy="1107996"/>
          </a:xfrm>
          <a:prstGeom prst="rect">
            <a:avLst/>
          </a:prstGeom>
          <a:noFill/>
        </p:spPr>
        <p:txBody>
          <a:bodyPr wrap="square" lIns="0" tIns="0" rIns="0" bIns="0">
            <a:spAutoFit/>
          </a:bodyPr>
          <a:lstStyle/>
          <a:p>
            <a:pPr>
              <a:defRPr/>
            </a:pPr>
            <a:r>
              <a:rPr lang="en-US" altLang="zh-CN" sz="7200" b="1" dirty="0">
                <a:solidFill>
                  <a:schemeClr val="bg1">
                    <a:lumMod val="95000"/>
                  </a:schemeClr>
                </a:solidFill>
                <a:cs typeface="+mn-ea"/>
                <a:sym typeface="+mn-lt"/>
              </a:rPr>
              <a:t>CONTENTS</a:t>
            </a:r>
            <a:endParaRPr lang="zh-CN" altLang="en-US" sz="7200" b="1" dirty="0">
              <a:solidFill>
                <a:schemeClr val="bg1">
                  <a:lumMod val="95000"/>
                </a:schemeClr>
              </a:solidFill>
              <a:cs typeface="+mn-ea"/>
              <a:sym typeface="+mn-lt"/>
            </a:endParaRPr>
          </a:p>
        </p:txBody>
      </p:sp>
      <p:cxnSp>
        <p:nvCxnSpPr>
          <p:cNvPr id="8" name="直接连接符 7">
            <a:extLst>
              <a:ext uri="{FF2B5EF4-FFF2-40B4-BE49-F238E27FC236}">
                <a16:creationId xmlns:a16="http://schemas.microsoft.com/office/drawing/2014/main" xmlns="" id="{5334DA5E-8688-4A4E-9742-C4FC9CEE00CF}"/>
              </a:ext>
            </a:extLst>
          </p:cNvPr>
          <p:cNvCxnSpPr/>
          <p:nvPr/>
        </p:nvCxnSpPr>
        <p:spPr>
          <a:xfrm>
            <a:off x="8892877" y="3828067"/>
            <a:ext cx="2686929" cy="0"/>
          </a:xfrm>
          <a:prstGeom prst="line">
            <a:avLst/>
          </a:prstGeom>
          <a:ln w="8255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9" name="组合 8">
            <a:extLst>
              <a:ext uri="{FF2B5EF4-FFF2-40B4-BE49-F238E27FC236}">
                <a16:creationId xmlns:a16="http://schemas.microsoft.com/office/drawing/2014/main" xmlns="" id="{E702228D-C5DA-D045-AAAF-8050691690D1}"/>
              </a:ext>
            </a:extLst>
          </p:cNvPr>
          <p:cNvGrpSpPr/>
          <p:nvPr/>
        </p:nvGrpSpPr>
        <p:grpSpPr>
          <a:xfrm>
            <a:off x="1676836" y="1373396"/>
            <a:ext cx="551180" cy="587865"/>
            <a:chOff x="7335520" y="-437099"/>
            <a:chExt cx="914400" cy="975261"/>
          </a:xfrm>
          <a:solidFill>
            <a:schemeClr val="tx1">
              <a:lumMod val="75000"/>
              <a:lumOff val="25000"/>
            </a:schemeClr>
          </a:solidFill>
        </p:grpSpPr>
        <p:sp>
          <p:nvSpPr>
            <p:cNvPr id="10" name="矩形 9">
              <a:extLst>
                <a:ext uri="{FF2B5EF4-FFF2-40B4-BE49-F238E27FC236}">
                  <a16:creationId xmlns:a16="http://schemas.microsoft.com/office/drawing/2014/main" xmlns="" id="{BAB16E90-9B75-B641-9C3C-AE36FA186A4E}"/>
                </a:ext>
              </a:extLst>
            </p:cNvPr>
            <p:cNvSpPr/>
            <p:nvPr/>
          </p:nvSpPr>
          <p:spPr>
            <a:xfrm>
              <a:off x="7335520" y="-437099"/>
              <a:ext cx="914400" cy="74189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bg1"/>
                  </a:solidFill>
                  <a:cs typeface="+mn-ea"/>
                  <a:sym typeface="+mn-lt"/>
                </a:rPr>
                <a:t>1</a:t>
              </a:r>
              <a:endParaRPr lang="zh-CN" altLang="en-US" sz="2800" dirty="0">
                <a:solidFill>
                  <a:schemeClr val="bg1"/>
                </a:solidFill>
                <a:cs typeface="+mn-ea"/>
                <a:sym typeface="+mn-lt"/>
              </a:endParaRPr>
            </a:p>
          </p:txBody>
        </p:sp>
        <p:sp>
          <p:nvSpPr>
            <p:cNvPr id="11" name="等腰三角形 10">
              <a:extLst>
                <a:ext uri="{FF2B5EF4-FFF2-40B4-BE49-F238E27FC236}">
                  <a16:creationId xmlns:a16="http://schemas.microsoft.com/office/drawing/2014/main" xmlns="" id="{6D8FE2FE-B4D1-5F4C-A7A4-846C9283AA71}"/>
                </a:ext>
              </a:extLst>
            </p:cNvPr>
            <p:cNvSpPr/>
            <p:nvPr/>
          </p:nvSpPr>
          <p:spPr>
            <a:xfrm rot="10800000">
              <a:off x="7335520" y="304799"/>
              <a:ext cx="914400" cy="23336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schemeClr val="bg1"/>
                </a:solidFill>
                <a:cs typeface="+mn-ea"/>
                <a:sym typeface="+mn-lt"/>
              </a:endParaRPr>
            </a:p>
          </p:txBody>
        </p:sp>
      </p:grpSp>
      <p:grpSp>
        <p:nvGrpSpPr>
          <p:cNvPr id="12" name="组合 11">
            <a:extLst>
              <a:ext uri="{FF2B5EF4-FFF2-40B4-BE49-F238E27FC236}">
                <a16:creationId xmlns:a16="http://schemas.microsoft.com/office/drawing/2014/main" xmlns="" id="{9A1AF6EF-F688-1649-B20B-C4D1F2C9F16D}"/>
              </a:ext>
            </a:extLst>
          </p:cNvPr>
          <p:cNvGrpSpPr/>
          <p:nvPr/>
        </p:nvGrpSpPr>
        <p:grpSpPr>
          <a:xfrm>
            <a:off x="1676836" y="2442357"/>
            <a:ext cx="551180" cy="587865"/>
            <a:chOff x="7335520" y="-437099"/>
            <a:chExt cx="914400" cy="975261"/>
          </a:xfrm>
          <a:solidFill>
            <a:schemeClr val="tx1">
              <a:lumMod val="75000"/>
              <a:lumOff val="25000"/>
            </a:schemeClr>
          </a:solidFill>
        </p:grpSpPr>
        <p:sp>
          <p:nvSpPr>
            <p:cNvPr id="13" name="矩形 12">
              <a:extLst>
                <a:ext uri="{FF2B5EF4-FFF2-40B4-BE49-F238E27FC236}">
                  <a16:creationId xmlns:a16="http://schemas.microsoft.com/office/drawing/2014/main" xmlns="" id="{5DA7B6C8-425B-C84C-8D5F-2D949438FBAC}"/>
                </a:ext>
              </a:extLst>
            </p:cNvPr>
            <p:cNvSpPr/>
            <p:nvPr/>
          </p:nvSpPr>
          <p:spPr>
            <a:xfrm>
              <a:off x="7335520" y="-437099"/>
              <a:ext cx="914400" cy="74189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bg1"/>
                  </a:solidFill>
                  <a:cs typeface="+mn-ea"/>
                  <a:sym typeface="+mn-lt"/>
                </a:rPr>
                <a:t>2</a:t>
              </a:r>
              <a:endParaRPr lang="zh-CN" altLang="en-US" sz="2800" dirty="0">
                <a:solidFill>
                  <a:schemeClr val="bg1"/>
                </a:solidFill>
                <a:cs typeface="+mn-ea"/>
                <a:sym typeface="+mn-lt"/>
              </a:endParaRPr>
            </a:p>
          </p:txBody>
        </p:sp>
        <p:sp>
          <p:nvSpPr>
            <p:cNvPr id="14" name="等腰三角形 15">
              <a:extLst>
                <a:ext uri="{FF2B5EF4-FFF2-40B4-BE49-F238E27FC236}">
                  <a16:creationId xmlns:a16="http://schemas.microsoft.com/office/drawing/2014/main" xmlns="" id="{9862268B-D63B-DD45-9071-ACFA4F5E7FA4}"/>
                </a:ext>
              </a:extLst>
            </p:cNvPr>
            <p:cNvSpPr/>
            <p:nvPr/>
          </p:nvSpPr>
          <p:spPr>
            <a:xfrm rot="10800000">
              <a:off x="7335520" y="304799"/>
              <a:ext cx="914400" cy="23336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schemeClr val="bg1"/>
                </a:solidFill>
                <a:cs typeface="+mn-ea"/>
                <a:sym typeface="+mn-lt"/>
              </a:endParaRPr>
            </a:p>
          </p:txBody>
        </p:sp>
      </p:grpSp>
      <p:grpSp>
        <p:nvGrpSpPr>
          <p:cNvPr id="15" name="组合 14">
            <a:extLst>
              <a:ext uri="{FF2B5EF4-FFF2-40B4-BE49-F238E27FC236}">
                <a16:creationId xmlns:a16="http://schemas.microsoft.com/office/drawing/2014/main" xmlns="" id="{FAFDD174-0C21-5E41-863B-81483294B03A}"/>
              </a:ext>
            </a:extLst>
          </p:cNvPr>
          <p:cNvGrpSpPr/>
          <p:nvPr/>
        </p:nvGrpSpPr>
        <p:grpSpPr>
          <a:xfrm>
            <a:off x="1676836" y="3511318"/>
            <a:ext cx="551180" cy="587865"/>
            <a:chOff x="7335520" y="-437099"/>
            <a:chExt cx="914400" cy="975261"/>
          </a:xfrm>
          <a:solidFill>
            <a:schemeClr val="tx1">
              <a:lumMod val="75000"/>
              <a:lumOff val="25000"/>
            </a:schemeClr>
          </a:solidFill>
        </p:grpSpPr>
        <p:sp>
          <p:nvSpPr>
            <p:cNvPr id="16" name="矩形 15">
              <a:extLst>
                <a:ext uri="{FF2B5EF4-FFF2-40B4-BE49-F238E27FC236}">
                  <a16:creationId xmlns:a16="http://schemas.microsoft.com/office/drawing/2014/main" xmlns="" id="{75E8D61C-FB30-B74C-83E8-5D73B338057E}"/>
                </a:ext>
              </a:extLst>
            </p:cNvPr>
            <p:cNvSpPr/>
            <p:nvPr/>
          </p:nvSpPr>
          <p:spPr>
            <a:xfrm>
              <a:off x="7335520" y="-437099"/>
              <a:ext cx="914400" cy="74189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bg1"/>
                  </a:solidFill>
                  <a:cs typeface="+mn-ea"/>
                  <a:sym typeface="+mn-lt"/>
                </a:rPr>
                <a:t>3</a:t>
              </a:r>
              <a:endParaRPr lang="zh-CN" altLang="en-US" sz="2800" dirty="0">
                <a:solidFill>
                  <a:schemeClr val="bg1"/>
                </a:solidFill>
                <a:cs typeface="+mn-ea"/>
                <a:sym typeface="+mn-lt"/>
              </a:endParaRPr>
            </a:p>
          </p:txBody>
        </p:sp>
        <p:sp>
          <p:nvSpPr>
            <p:cNvPr id="17" name="等腰三角形 20">
              <a:extLst>
                <a:ext uri="{FF2B5EF4-FFF2-40B4-BE49-F238E27FC236}">
                  <a16:creationId xmlns:a16="http://schemas.microsoft.com/office/drawing/2014/main" xmlns="" id="{D56F49ED-FB23-9F41-8A7D-1A67981CAD06}"/>
                </a:ext>
              </a:extLst>
            </p:cNvPr>
            <p:cNvSpPr/>
            <p:nvPr/>
          </p:nvSpPr>
          <p:spPr>
            <a:xfrm rot="10800000">
              <a:off x="7335520" y="304799"/>
              <a:ext cx="914400" cy="23336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schemeClr val="bg1"/>
                </a:solidFill>
                <a:cs typeface="+mn-ea"/>
                <a:sym typeface="+mn-lt"/>
              </a:endParaRPr>
            </a:p>
          </p:txBody>
        </p:sp>
      </p:grpSp>
      <p:grpSp>
        <p:nvGrpSpPr>
          <p:cNvPr id="18" name="组合 17">
            <a:extLst>
              <a:ext uri="{FF2B5EF4-FFF2-40B4-BE49-F238E27FC236}">
                <a16:creationId xmlns:a16="http://schemas.microsoft.com/office/drawing/2014/main" xmlns="" id="{1FE7575F-82E9-2F43-81A7-FC80A408BF2D}"/>
              </a:ext>
            </a:extLst>
          </p:cNvPr>
          <p:cNvGrpSpPr/>
          <p:nvPr/>
        </p:nvGrpSpPr>
        <p:grpSpPr>
          <a:xfrm>
            <a:off x="1676836" y="4580279"/>
            <a:ext cx="551180" cy="587865"/>
            <a:chOff x="7335520" y="-437099"/>
            <a:chExt cx="914400" cy="975261"/>
          </a:xfrm>
          <a:solidFill>
            <a:schemeClr val="tx1">
              <a:lumMod val="75000"/>
              <a:lumOff val="25000"/>
            </a:schemeClr>
          </a:solidFill>
        </p:grpSpPr>
        <p:sp>
          <p:nvSpPr>
            <p:cNvPr id="19" name="矩形 18">
              <a:extLst>
                <a:ext uri="{FF2B5EF4-FFF2-40B4-BE49-F238E27FC236}">
                  <a16:creationId xmlns:a16="http://schemas.microsoft.com/office/drawing/2014/main" xmlns="" id="{09424F4E-0E6B-DB41-A70E-A8DA6EF37CB0}"/>
                </a:ext>
              </a:extLst>
            </p:cNvPr>
            <p:cNvSpPr/>
            <p:nvPr/>
          </p:nvSpPr>
          <p:spPr>
            <a:xfrm>
              <a:off x="7335520" y="-437099"/>
              <a:ext cx="914400" cy="74189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bg1"/>
                  </a:solidFill>
                  <a:cs typeface="+mn-ea"/>
                  <a:sym typeface="+mn-lt"/>
                </a:rPr>
                <a:t>4</a:t>
              </a:r>
              <a:endParaRPr lang="zh-CN" altLang="en-US" sz="2800" dirty="0">
                <a:solidFill>
                  <a:schemeClr val="bg1"/>
                </a:solidFill>
                <a:cs typeface="+mn-ea"/>
                <a:sym typeface="+mn-lt"/>
              </a:endParaRPr>
            </a:p>
          </p:txBody>
        </p:sp>
        <p:sp>
          <p:nvSpPr>
            <p:cNvPr id="20" name="等腰三角形 25">
              <a:extLst>
                <a:ext uri="{FF2B5EF4-FFF2-40B4-BE49-F238E27FC236}">
                  <a16:creationId xmlns:a16="http://schemas.microsoft.com/office/drawing/2014/main" xmlns="" id="{8BBF83CE-C323-0B43-8F92-2754F78AC807}"/>
                </a:ext>
              </a:extLst>
            </p:cNvPr>
            <p:cNvSpPr/>
            <p:nvPr/>
          </p:nvSpPr>
          <p:spPr>
            <a:xfrm rot="10800000">
              <a:off x="7335520" y="304799"/>
              <a:ext cx="914400" cy="233363"/>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solidFill>
                  <a:schemeClr val="bg1"/>
                </a:solidFill>
                <a:cs typeface="+mn-ea"/>
                <a:sym typeface="+mn-lt"/>
              </a:endParaRPr>
            </a:p>
          </p:txBody>
        </p:sp>
      </p:grpSp>
      <p:sp>
        <p:nvSpPr>
          <p:cNvPr id="21" name="MH_Others_2">
            <a:extLst>
              <a:ext uri="{FF2B5EF4-FFF2-40B4-BE49-F238E27FC236}">
                <a16:creationId xmlns:a16="http://schemas.microsoft.com/office/drawing/2014/main" xmlns="" id="{1DAC5F6E-E1FB-5344-989E-34E6918B75A7}"/>
              </a:ext>
            </a:extLst>
          </p:cNvPr>
          <p:cNvSpPr txBox="1"/>
          <p:nvPr>
            <p:custDataLst>
              <p:tags r:id="rId2"/>
            </p:custDataLst>
          </p:nvPr>
        </p:nvSpPr>
        <p:spPr>
          <a:xfrm>
            <a:off x="6096000" y="2578757"/>
            <a:ext cx="5281462" cy="1107996"/>
          </a:xfrm>
          <a:prstGeom prst="rect">
            <a:avLst/>
          </a:prstGeom>
          <a:noFill/>
        </p:spPr>
        <p:txBody>
          <a:bodyPr wrap="square" lIns="0" tIns="0" rIns="0" bIns="0">
            <a:spAutoFit/>
          </a:bodyPr>
          <a:lstStyle/>
          <a:p>
            <a:pPr>
              <a:defRPr/>
            </a:pPr>
            <a:r>
              <a:rPr lang="en-US" altLang="zh-CN" sz="7200" b="1" dirty="0">
                <a:solidFill>
                  <a:schemeClr val="accent1"/>
                </a:solidFill>
                <a:cs typeface="+mn-ea"/>
                <a:sym typeface="+mn-lt"/>
              </a:rPr>
              <a:t>CONTENTS</a:t>
            </a:r>
            <a:endParaRPr lang="zh-CN" altLang="en-US" sz="7200" b="1" dirty="0">
              <a:solidFill>
                <a:schemeClr val="accent1"/>
              </a:solidFill>
              <a:cs typeface="+mn-ea"/>
              <a:sym typeface="+mn-lt"/>
            </a:endParaRPr>
          </a:p>
        </p:txBody>
      </p:sp>
      <p:sp>
        <p:nvSpPr>
          <p:cNvPr id="22" name="矩形 21">
            <a:extLst>
              <a:ext uri="{FF2B5EF4-FFF2-40B4-BE49-F238E27FC236}">
                <a16:creationId xmlns:a16="http://schemas.microsoft.com/office/drawing/2014/main" xmlns="" id="{A3A785EB-072A-1045-BCE3-7ED9842C81D4}"/>
              </a:ext>
            </a:extLst>
          </p:cNvPr>
          <p:cNvSpPr/>
          <p:nvPr/>
        </p:nvSpPr>
        <p:spPr>
          <a:xfrm>
            <a:off x="2560675" y="1666607"/>
            <a:ext cx="2269211" cy="307777"/>
          </a:xfrm>
          <a:prstGeom prst="rect">
            <a:avLst/>
          </a:prstGeom>
        </p:spPr>
        <p:txBody>
          <a:bodyPr wrap="none">
            <a:spAutoFit/>
          </a:bodyPr>
          <a:lstStyle/>
          <a:p>
            <a:pPr>
              <a:spcBef>
                <a:spcPct val="0"/>
              </a:spcBef>
            </a:pPr>
            <a:r>
              <a:rPr lang="en-US" altLang="zh-CN" sz="1400" dirty="0">
                <a:solidFill>
                  <a:schemeClr val="tx1">
                    <a:lumMod val="85000"/>
                    <a:lumOff val="15000"/>
                  </a:schemeClr>
                </a:solidFill>
                <a:cs typeface="+mn-ea"/>
                <a:sym typeface="+mn-lt"/>
              </a:rPr>
              <a:t>Please add the title here</a:t>
            </a:r>
          </a:p>
        </p:txBody>
      </p:sp>
      <p:sp>
        <p:nvSpPr>
          <p:cNvPr id="23" name="TextBox 76">
            <a:extLst>
              <a:ext uri="{FF2B5EF4-FFF2-40B4-BE49-F238E27FC236}">
                <a16:creationId xmlns:a16="http://schemas.microsoft.com/office/drawing/2014/main" xmlns="" id="{A231E263-02D9-EF47-AFAF-5734BC5B932C}"/>
              </a:ext>
            </a:extLst>
          </p:cNvPr>
          <p:cNvSpPr txBox="1"/>
          <p:nvPr/>
        </p:nvSpPr>
        <p:spPr>
          <a:xfrm>
            <a:off x="2560675" y="1193547"/>
            <a:ext cx="2580558" cy="523220"/>
          </a:xfrm>
          <a:prstGeom prst="rect">
            <a:avLst/>
          </a:prstGeom>
          <a:noFill/>
        </p:spPr>
        <p:txBody>
          <a:bodyPr wrap="square" rtlCol="0">
            <a:spAutoFit/>
          </a:bodyPr>
          <a:lstStyle/>
          <a:p>
            <a:pPr algn="dist"/>
            <a:r>
              <a:rPr lang="zh-CN" altLang="en-US" sz="2800" b="1" dirty="0">
                <a:solidFill>
                  <a:schemeClr val="accent1"/>
                </a:solidFill>
                <a:cs typeface="+mn-ea"/>
                <a:sym typeface="+mn-lt"/>
              </a:rPr>
              <a:t>活动促销简介</a:t>
            </a:r>
            <a:endParaRPr kumimoji="1" lang="zh-CN" altLang="en-US" sz="2800" b="1" spc="300" dirty="0">
              <a:solidFill>
                <a:schemeClr val="accent1"/>
              </a:solidFill>
              <a:effectLst>
                <a:outerShdw blurRad="50800" dist="38100" dir="5400000" algn="t" rotWithShape="0">
                  <a:schemeClr val="bg1">
                    <a:alpha val="40000"/>
                  </a:schemeClr>
                </a:outerShdw>
              </a:effectLst>
              <a:cs typeface="+mn-ea"/>
              <a:sym typeface="+mn-lt"/>
            </a:endParaRPr>
          </a:p>
        </p:txBody>
      </p:sp>
      <p:sp>
        <p:nvSpPr>
          <p:cNvPr id="24" name="矩形 23">
            <a:extLst>
              <a:ext uri="{FF2B5EF4-FFF2-40B4-BE49-F238E27FC236}">
                <a16:creationId xmlns:a16="http://schemas.microsoft.com/office/drawing/2014/main" xmlns="" id="{284E2030-06B2-7B43-A532-3B00E0194C76}"/>
              </a:ext>
            </a:extLst>
          </p:cNvPr>
          <p:cNvSpPr/>
          <p:nvPr/>
        </p:nvSpPr>
        <p:spPr>
          <a:xfrm>
            <a:off x="2560675" y="2722247"/>
            <a:ext cx="2269211" cy="307777"/>
          </a:xfrm>
          <a:prstGeom prst="rect">
            <a:avLst/>
          </a:prstGeom>
        </p:spPr>
        <p:txBody>
          <a:bodyPr wrap="none">
            <a:spAutoFit/>
          </a:bodyPr>
          <a:lstStyle/>
          <a:p>
            <a:pPr>
              <a:spcBef>
                <a:spcPct val="0"/>
              </a:spcBef>
            </a:pPr>
            <a:r>
              <a:rPr lang="en-US" altLang="zh-CN" sz="1400" dirty="0">
                <a:solidFill>
                  <a:schemeClr val="tx1">
                    <a:lumMod val="85000"/>
                    <a:lumOff val="15000"/>
                  </a:schemeClr>
                </a:solidFill>
                <a:cs typeface="+mn-ea"/>
                <a:sym typeface="+mn-lt"/>
              </a:rPr>
              <a:t>Please add the title here</a:t>
            </a:r>
          </a:p>
        </p:txBody>
      </p:sp>
      <p:sp>
        <p:nvSpPr>
          <p:cNvPr id="25" name="TextBox 76">
            <a:extLst>
              <a:ext uri="{FF2B5EF4-FFF2-40B4-BE49-F238E27FC236}">
                <a16:creationId xmlns:a16="http://schemas.microsoft.com/office/drawing/2014/main" xmlns="" id="{F7F8A115-0841-0744-9B9C-75F3DD04E2BC}"/>
              </a:ext>
            </a:extLst>
          </p:cNvPr>
          <p:cNvSpPr txBox="1"/>
          <p:nvPr/>
        </p:nvSpPr>
        <p:spPr>
          <a:xfrm>
            <a:off x="2560675" y="2249187"/>
            <a:ext cx="2580558" cy="523220"/>
          </a:xfrm>
          <a:prstGeom prst="rect">
            <a:avLst/>
          </a:prstGeom>
          <a:noFill/>
        </p:spPr>
        <p:txBody>
          <a:bodyPr wrap="square" rtlCol="0">
            <a:spAutoFit/>
          </a:bodyPr>
          <a:lstStyle/>
          <a:p>
            <a:pPr algn="dist"/>
            <a:r>
              <a:rPr lang="zh-CN" altLang="en-US" sz="2800" b="1" dirty="0">
                <a:solidFill>
                  <a:schemeClr val="accent1"/>
                </a:solidFill>
                <a:cs typeface="+mn-ea"/>
                <a:sym typeface="+mn-lt"/>
              </a:rPr>
              <a:t>活动开始时间</a:t>
            </a:r>
            <a:endParaRPr kumimoji="1" lang="zh-CN" altLang="en-US" sz="2800" b="1" spc="300" dirty="0">
              <a:solidFill>
                <a:schemeClr val="accent1"/>
              </a:solidFill>
              <a:effectLst>
                <a:outerShdw blurRad="50800" dist="38100" dir="5400000" algn="t" rotWithShape="0">
                  <a:schemeClr val="bg1">
                    <a:alpha val="40000"/>
                  </a:schemeClr>
                </a:outerShdw>
              </a:effectLst>
              <a:cs typeface="+mn-ea"/>
              <a:sym typeface="+mn-lt"/>
            </a:endParaRPr>
          </a:p>
        </p:txBody>
      </p:sp>
      <p:sp>
        <p:nvSpPr>
          <p:cNvPr id="26" name="矩形 25">
            <a:extLst>
              <a:ext uri="{FF2B5EF4-FFF2-40B4-BE49-F238E27FC236}">
                <a16:creationId xmlns:a16="http://schemas.microsoft.com/office/drawing/2014/main" xmlns="" id="{B59D528A-B96A-6742-88EB-D19EDB1EA863}"/>
              </a:ext>
            </a:extLst>
          </p:cNvPr>
          <p:cNvSpPr/>
          <p:nvPr/>
        </p:nvSpPr>
        <p:spPr>
          <a:xfrm>
            <a:off x="2560675" y="3804529"/>
            <a:ext cx="2269211" cy="307777"/>
          </a:xfrm>
          <a:prstGeom prst="rect">
            <a:avLst/>
          </a:prstGeom>
        </p:spPr>
        <p:txBody>
          <a:bodyPr wrap="none">
            <a:spAutoFit/>
          </a:bodyPr>
          <a:lstStyle/>
          <a:p>
            <a:pPr>
              <a:spcBef>
                <a:spcPct val="0"/>
              </a:spcBef>
            </a:pPr>
            <a:r>
              <a:rPr lang="en-US" altLang="zh-CN" sz="1400" dirty="0">
                <a:solidFill>
                  <a:schemeClr val="tx1">
                    <a:lumMod val="85000"/>
                    <a:lumOff val="15000"/>
                  </a:schemeClr>
                </a:solidFill>
                <a:cs typeface="+mn-ea"/>
                <a:sym typeface="+mn-lt"/>
              </a:rPr>
              <a:t>Please add the title here</a:t>
            </a:r>
          </a:p>
        </p:txBody>
      </p:sp>
      <p:sp>
        <p:nvSpPr>
          <p:cNvPr id="27" name="TextBox 76">
            <a:extLst>
              <a:ext uri="{FF2B5EF4-FFF2-40B4-BE49-F238E27FC236}">
                <a16:creationId xmlns:a16="http://schemas.microsoft.com/office/drawing/2014/main" xmlns="" id="{230B7E17-9491-0840-9795-0DEC7BA1EC1B}"/>
              </a:ext>
            </a:extLst>
          </p:cNvPr>
          <p:cNvSpPr txBox="1"/>
          <p:nvPr/>
        </p:nvSpPr>
        <p:spPr>
          <a:xfrm>
            <a:off x="2560675" y="3331469"/>
            <a:ext cx="2580558" cy="523220"/>
          </a:xfrm>
          <a:prstGeom prst="rect">
            <a:avLst/>
          </a:prstGeom>
          <a:noFill/>
        </p:spPr>
        <p:txBody>
          <a:bodyPr wrap="square" rtlCol="0">
            <a:spAutoFit/>
          </a:bodyPr>
          <a:lstStyle/>
          <a:p>
            <a:pPr algn="dist"/>
            <a:r>
              <a:rPr lang="zh-CN" altLang="en-US" sz="2800" b="1" dirty="0">
                <a:solidFill>
                  <a:schemeClr val="accent1"/>
                </a:solidFill>
                <a:cs typeface="+mn-ea"/>
                <a:sym typeface="+mn-lt"/>
              </a:rPr>
              <a:t>活动预期收益</a:t>
            </a:r>
            <a:endParaRPr kumimoji="1" lang="zh-CN" altLang="en-US" sz="2800" b="1" spc="300" dirty="0">
              <a:solidFill>
                <a:schemeClr val="accent1"/>
              </a:solidFill>
              <a:effectLst>
                <a:outerShdw blurRad="50800" dist="38100" dir="5400000" algn="t" rotWithShape="0">
                  <a:schemeClr val="bg1">
                    <a:alpha val="40000"/>
                  </a:schemeClr>
                </a:outerShdw>
              </a:effectLst>
              <a:cs typeface="+mn-ea"/>
              <a:sym typeface="+mn-lt"/>
            </a:endParaRPr>
          </a:p>
        </p:txBody>
      </p:sp>
      <p:sp>
        <p:nvSpPr>
          <p:cNvPr id="28" name="矩形 27">
            <a:extLst>
              <a:ext uri="{FF2B5EF4-FFF2-40B4-BE49-F238E27FC236}">
                <a16:creationId xmlns:a16="http://schemas.microsoft.com/office/drawing/2014/main" xmlns="" id="{0B81A79B-DDC4-5F42-A909-660DEC5D9A0F}"/>
              </a:ext>
            </a:extLst>
          </p:cNvPr>
          <p:cNvSpPr/>
          <p:nvPr/>
        </p:nvSpPr>
        <p:spPr>
          <a:xfrm>
            <a:off x="2560675" y="4887720"/>
            <a:ext cx="2269211" cy="307777"/>
          </a:xfrm>
          <a:prstGeom prst="rect">
            <a:avLst/>
          </a:prstGeom>
        </p:spPr>
        <p:txBody>
          <a:bodyPr wrap="none">
            <a:spAutoFit/>
          </a:bodyPr>
          <a:lstStyle/>
          <a:p>
            <a:pPr>
              <a:spcBef>
                <a:spcPct val="0"/>
              </a:spcBef>
            </a:pPr>
            <a:r>
              <a:rPr lang="en-US" altLang="zh-CN" sz="1400" dirty="0">
                <a:solidFill>
                  <a:schemeClr val="tx1">
                    <a:lumMod val="85000"/>
                    <a:lumOff val="15000"/>
                  </a:schemeClr>
                </a:solidFill>
                <a:cs typeface="+mn-ea"/>
                <a:sym typeface="+mn-lt"/>
              </a:rPr>
              <a:t>Please add the title here</a:t>
            </a:r>
          </a:p>
        </p:txBody>
      </p:sp>
      <p:sp>
        <p:nvSpPr>
          <p:cNvPr id="29" name="TextBox 76">
            <a:extLst>
              <a:ext uri="{FF2B5EF4-FFF2-40B4-BE49-F238E27FC236}">
                <a16:creationId xmlns:a16="http://schemas.microsoft.com/office/drawing/2014/main" xmlns="" id="{4FC4439A-8FCE-CD4F-BEDA-4B029569C910}"/>
              </a:ext>
            </a:extLst>
          </p:cNvPr>
          <p:cNvSpPr txBox="1"/>
          <p:nvPr/>
        </p:nvSpPr>
        <p:spPr>
          <a:xfrm>
            <a:off x="2560674" y="4414660"/>
            <a:ext cx="2580559" cy="523220"/>
          </a:xfrm>
          <a:prstGeom prst="rect">
            <a:avLst/>
          </a:prstGeom>
          <a:noFill/>
        </p:spPr>
        <p:txBody>
          <a:bodyPr wrap="square" rtlCol="0">
            <a:spAutoFit/>
          </a:bodyPr>
          <a:lstStyle/>
          <a:p>
            <a:pPr algn="dist"/>
            <a:r>
              <a:rPr kumimoji="1" lang="zh-CN" altLang="en-US" sz="2800" b="1" spc="300" dirty="0">
                <a:solidFill>
                  <a:schemeClr val="accent1"/>
                </a:solidFill>
                <a:effectLst>
                  <a:outerShdw blurRad="50800" dist="38100" dir="5400000" algn="t" rotWithShape="0">
                    <a:schemeClr val="bg1">
                      <a:alpha val="40000"/>
                    </a:schemeClr>
                  </a:outerShdw>
                </a:effectLst>
                <a:cs typeface="+mn-ea"/>
                <a:sym typeface="+mn-lt"/>
              </a:rPr>
              <a:t>人员工作分配</a:t>
            </a:r>
          </a:p>
        </p:txBody>
      </p:sp>
    </p:spTree>
    <p:extLst>
      <p:ext uri="{BB962C8B-B14F-4D97-AF65-F5344CB8AC3E}">
        <p14:creationId xmlns:p14="http://schemas.microsoft.com/office/powerpoint/2010/main" val="16727080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withEffect">
                                  <p:stCondLst>
                                    <p:cond delay="0"/>
                                  </p:stCondLst>
                                  <p:childTnLst>
                                    <p:animRot by="120000">
                                      <p:cBhvr>
                                        <p:cTn id="6" dur="100" fill="hold">
                                          <p:stCondLst>
                                            <p:cond delay="0"/>
                                          </p:stCondLst>
                                        </p:cTn>
                                        <p:tgtEl>
                                          <p:spTgt spid="4"/>
                                        </p:tgtEl>
                                        <p:attrNameLst>
                                          <p:attrName>r</p:attrName>
                                        </p:attrNameLst>
                                      </p:cBhvr>
                                    </p:animRot>
                                    <p:animRot by="-240000">
                                      <p:cBhvr>
                                        <p:cTn id="7" dur="200" fill="hold">
                                          <p:stCondLst>
                                            <p:cond delay="200"/>
                                          </p:stCondLst>
                                        </p:cTn>
                                        <p:tgtEl>
                                          <p:spTgt spid="4"/>
                                        </p:tgtEl>
                                        <p:attrNameLst>
                                          <p:attrName>r</p:attrName>
                                        </p:attrNameLst>
                                      </p:cBhvr>
                                    </p:animRot>
                                    <p:animRot by="240000">
                                      <p:cBhvr>
                                        <p:cTn id="8" dur="200" fill="hold">
                                          <p:stCondLst>
                                            <p:cond delay="400"/>
                                          </p:stCondLst>
                                        </p:cTn>
                                        <p:tgtEl>
                                          <p:spTgt spid="4"/>
                                        </p:tgtEl>
                                        <p:attrNameLst>
                                          <p:attrName>r</p:attrName>
                                        </p:attrNameLst>
                                      </p:cBhvr>
                                    </p:animRot>
                                    <p:animRot by="-240000">
                                      <p:cBhvr>
                                        <p:cTn id="9" dur="200" fill="hold">
                                          <p:stCondLst>
                                            <p:cond delay="600"/>
                                          </p:stCondLst>
                                        </p:cTn>
                                        <p:tgtEl>
                                          <p:spTgt spid="4"/>
                                        </p:tgtEl>
                                        <p:attrNameLst>
                                          <p:attrName>r</p:attrName>
                                        </p:attrNameLst>
                                      </p:cBhvr>
                                    </p:animRot>
                                    <p:animRot by="120000">
                                      <p:cBhvr>
                                        <p:cTn id="10" dur="200" fill="hold">
                                          <p:stCondLst>
                                            <p:cond delay="800"/>
                                          </p:stCondLst>
                                        </p:cTn>
                                        <p:tgtEl>
                                          <p:spTgt spid="4"/>
                                        </p:tgtEl>
                                        <p:attrNameLst>
                                          <p:attrName>r</p:attrName>
                                        </p:attrNameLst>
                                      </p:cBhvr>
                                    </p:animRot>
                                  </p:childTnLst>
                                </p:cTn>
                              </p:par>
                              <p:par>
                                <p:cTn id="11" presetID="2" presetClass="entr" presetSubtype="4" decel="100000" fill="hold" grpId="0" nodeType="withEffect">
                                  <p:stCondLst>
                                    <p:cond delay="125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1000" fill="hold"/>
                                        <p:tgtEl>
                                          <p:spTgt spid="2"/>
                                        </p:tgtEl>
                                        <p:attrNameLst>
                                          <p:attrName>ppt_x</p:attrName>
                                        </p:attrNameLst>
                                      </p:cBhvr>
                                      <p:tavLst>
                                        <p:tav tm="0">
                                          <p:val>
                                            <p:strVal val="#ppt_x"/>
                                          </p:val>
                                        </p:tav>
                                        <p:tav tm="100000">
                                          <p:val>
                                            <p:strVal val="#ppt_x"/>
                                          </p:val>
                                        </p:tav>
                                      </p:tavLst>
                                    </p:anim>
                                    <p:anim calcmode="lin" valueType="num">
                                      <p:cBhvr additive="base">
                                        <p:cTn id="14" dur="1000" fill="hold"/>
                                        <p:tgtEl>
                                          <p:spTgt spid="2"/>
                                        </p:tgtEl>
                                        <p:attrNameLst>
                                          <p:attrName>ppt_y</p:attrName>
                                        </p:attrNameLst>
                                      </p:cBhvr>
                                      <p:tavLst>
                                        <p:tav tm="0">
                                          <p:val>
                                            <p:strVal val="1+#ppt_h/2"/>
                                          </p:val>
                                        </p:tav>
                                        <p:tav tm="100000">
                                          <p:val>
                                            <p:strVal val="#ppt_y"/>
                                          </p:val>
                                        </p:tav>
                                      </p:tavLst>
                                    </p:anim>
                                  </p:childTnLst>
                                </p:cTn>
                              </p:par>
                            </p:childTnLst>
                          </p:cTn>
                        </p:par>
                        <p:par>
                          <p:cTn id="15" fill="hold">
                            <p:stCondLst>
                              <p:cond delay="2250"/>
                            </p:stCondLst>
                            <p:childTnLst>
                              <p:par>
                                <p:cTn id="16" presetID="22" presetClass="entr" presetSubtype="1"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up)">
                                      <p:cBhvr>
                                        <p:cTn id="18" dur="500"/>
                                        <p:tgtEl>
                                          <p:spTgt spid="7"/>
                                        </p:tgtEl>
                                      </p:cBhvr>
                                    </p:animEffect>
                                  </p:childTnLst>
                                </p:cTn>
                              </p:par>
                            </p:childTnLst>
                          </p:cTn>
                        </p:par>
                        <p:par>
                          <p:cTn id="19" fill="hold">
                            <p:stCondLst>
                              <p:cond delay="2750"/>
                            </p:stCondLst>
                            <p:childTnLst>
                              <p:par>
                                <p:cTn id="20" presetID="2" presetClass="entr" presetSubtype="8" fill="hold" nodeType="after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500" fill="hold"/>
                                        <p:tgtEl>
                                          <p:spTgt spid="9"/>
                                        </p:tgtEl>
                                        <p:attrNameLst>
                                          <p:attrName>ppt_x</p:attrName>
                                        </p:attrNameLst>
                                      </p:cBhvr>
                                      <p:tavLst>
                                        <p:tav tm="0">
                                          <p:val>
                                            <p:strVal val="0-#ppt_w/2"/>
                                          </p:val>
                                        </p:tav>
                                        <p:tav tm="100000">
                                          <p:val>
                                            <p:strVal val="#ppt_x"/>
                                          </p:val>
                                        </p:tav>
                                      </p:tavLst>
                                    </p:anim>
                                    <p:anim calcmode="lin" valueType="num">
                                      <p:cBhvr additive="base">
                                        <p:cTn id="23" dur="500" fill="hold"/>
                                        <p:tgtEl>
                                          <p:spTgt spid="9"/>
                                        </p:tgtEl>
                                        <p:attrNameLst>
                                          <p:attrName>ppt_y</p:attrName>
                                        </p:attrNameLst>
                                      </p:cBhvr>
                                      <p:tavLst>
                                        <p:tav tm="0">
                                          <p:val>
                                            <p:strVal val="#ppt_y"/>
                                          </p:val>
                                        </p:tav>
                                        <p:tav tm="100000">
                                          <p:val>
                                            <p:strVal val="#ppt_y"/>
                                          </p:val>
                                        </p:tav>
                                      </p:tavLst>
                                    </p:anim>
                                  </p:childTnLst>
                                </p:cTn>
                              </p:par>
                            </p:childTnLst>
                          </p:cTn>
                        </p:par>
                        <p:par>
                          <p:cTn id="24" fill="hold">
                            <p:stCondLst>
                              <p:cond delay="3250"/>
                            </p:stCondLst>
                            <p:childTnLst>
                              <p:par>
                                <p:cTn id="25" presetID="2" presetClass="entr" presetSubtype="8"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0-#ppt_w/2"/>
                                          </p:val>
                                        </p:tav>
                                        <p:tav tm="100000">
                                          <p:val>
                                            <p:strVal val="#ppt_x"/>
                                          </p:val>
                                        </p:tav>
                                      </p:tavLst>
                                    </p:anim>
                                    <p:anim calcmode="lin" valueType="num">
                                      <p:cBhvr additive="base">
                                        <p:cTn id="28" dur="500" fill="hold"/>
                                        <p:tgtEl>
                                          <p:spTgt spid="12"/>
                                        </p:tgtEl>
                                        <p:attrNameLst>
                                          <p:attrName>ppt_y</p:attrName>
                                        </p:attrNameLst>
                                      </p:cBhvr>
                                      <p:tavLst>
                                        <p:tav tm="0">
                                          <p:val>
                                            <p:strVal val="#ppt_y"/>
                                          </p:val>
                                        </p:tav>
                                        <p:tav tm="100000">
                                          <p:val>
                                            <p:strVal val="#ppt_y"/>
                                          </p:val>
                                        </p:tav>
                                      </p:tavLst>
                                    </p:anim>
                                  </p:childTnLst>
                                </p:cTn>
                              </p:par>
                            </p:childTnLst>
                          </p:cTn>
                        </p:par>
                        <p:par>
                          <p:cTn id="29" fill="hold">
                            <p:stCondLst>
                              <p:cond delay="3750"/>
                            </p:stCondLst>
                            <p:childTnLst>
                              <p:par>
                                <p:cTn id="30" presetID="2" presetClass="entr" presetSubtype="8" fill="hold" nodeType="after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additive="base">
                                        <p:cTn id="32" dur="500" fill="hold"/>
                                        <p:tgtEl>
                                          <p:spTgt spid="15"/>
                                        </p:tgtEl>
                                        <p:attrNameLst>
                                          <p:attrName>ppt_x</p:attrName>
                                        </p:attrNameLst>
                                      </p:cBhvr>
                                      <p:tavLst>
                                        <p:tav tm="0">
                                          <p:val>
                                            <p:strVal val="0-#ppt_w/2"/>
                                          </p:val>
                                        </p:tav>
                                        <p:tav tm="100000">
                                          <p:val>
                                            <p:strVal val="#ppt_x"/>
                                          </p:val>
                                        </p:tav>
                                      </p:tavLst>
                                    </p:anim>
                                    <p:anim calcmode="lin" valueType="num">
                                      <p:cBhvr additive="base">
                                        <p:cTn id="33" dur="500" fill="hold"/>
                                        <p:tgtEl>
                                          <p:spTgt spid="15"/>
                                        </p:tgtEl>
                                        <p:attrNameLst>
                                          <p:attrName>ppt_y</p:attrName>
                                        </p:attrNameLst>
                                      </p:cBhvr>
                                      <p:tavLst>
                                        <p:tav tm="0">
                                          <p:val>
                                            <p:strVal val="#ppt_y"/>
                                          </p:val>
                                        </p:tav>
                                        <p:tav tm="100000">
                                          <p:val>
                                            <p:strVal val="#ppt_y"/>
                                          </p:val>
                                        </p:tav>
                                      </p:tavLst>
                                    </p:anim>
                                  </p:childTnLst>
                                </p:cTn>
                              </p:par>
                            </p:childTnLst>
                          </p:cTn>
                        </p:par>
                        <p:par>
                          <p:cTn id="34" fill="hold">
                            <p:stCondLst>
                              <p:cond delay="4250"/>
                            </p:stCondLst>
                            <p:childTnLst>
                              <p:par>
                                <p:cTn id="35" presetID="2" presetClass="entr" presetSubtype="8" fill="hold" nodeType="after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0-#ppt_w/2"/>
                                          </p:val>
                                        </p:tav>
                                        <p:tav tm="100000">
                                          <p:val>
                                            <p:strVal val="#ppt_x"/>
                                          </p:val>
                                        </p:tav>
                                      </p:tavLst>
                                    </p:anim>
                                    <p:anim calcmode="lin" valueType="num">
                                      <p:cBhvr additive="base">
                                        <p:cTn id="38" dur="500" fill="hold"/>
                                        <p:tgtEl>
                                          <p:spTgt spid="18"/>
                                        </p:tgtEl>
                                        <p:attrNameLst>
                                          <p:attrName>ppt_y</p:attrName>
                                        </p:attrNameLst>
                                      </p:cBhvr>
                                      <p:tavLst>
                                        <p:tav tm="0">
                                          <p:val>
                                            <p:strVal val="#ppt_y"/>
                                          </p:val>
                                        </p:tav>
                                        <p:tav tm="100000">
                                          <p:val>
                                            <p:strVal val="#ppt_y"/>
                                          </p:val>
                                        </p:tav>
                                      </p:tavLst>
                                    </p:anim>
                                  </p:childTnLst>
                                </p:cTn>
                              </p:par>
                            </p:childTnLst>
                          </p:cTn>
                        </p:par>
                        <p:par>
                          <p:cTn id="39" fill="hold">
                            <p:stCondLst>
                              <p:cond delay="4750"/>
                            </p:stCondLst>
                            <p:childTnLst>
                              <p:par>
                                <p:cTn id="40" presetID="22" presetClass="entr" presetSubtype="1" fill="hold" grpId="0" nodeType="after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wipe(up)">
                                      <p:cBhvr>
                                        <p:cTn id="4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7"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5639314B-87CC-F843-AE4B-E4AD29D50127}"/>
              </a:ext>
            </a:extLst>
          </p:cNvPr>
          <p:cNvSpPr/>
          <p:nvPr/>
        </p:nvSpPr>
        <p:spPr>
          <a:xfrm>
            <a:off x="0" y="0"/>
            <a:ext cx="12192000" cy="6858000"/>
          </a:xfrm>
          <a:prstGeom prst="rect">
            <a:avLst/>
          </a:prstGeom>
          <a:blipFill>
            <a:blip r:embed="rId6"/>
            <a:srcRect/>
            <a:stretch>
              <a:fillRect t="-871" b="-87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3" name="矩形 2">
            <a:extLst>
              <a:ext uri="{FF2B5EF4-FFF2-40B4-BE49-F238E27FC236}">
                <a16:creationId xmlns:a16="http://schemas.microsoft.com/office/drawing/2014/main" xmlns="" id="{56212D24-9F4C-D045-A1D6-8A7D6F946790}"/>
              </a:ext>
            </a:extLst>
          </p:cNvPr>
          <p:cNvSpPr/>
          <p:nvPr/>
        </p:nvSpPr>
        <p:spPr>
          <a:xfrm>
            <a:off x="2127883" y="1911927"/>
            <a:ext cx="8540117" cy="3546763"/>
          </a:xfrm>
          <a:prstGeom prst="rect">
            <a:avLst/>
          </a:prstGeom>
          <a:solidFill>
            <a:schemeClr val="bg1"/>
          </a:solidFill>
          <a:ln>
            <a:noFill/>
          </a:ln>
          <a:effectLst>
            <a:outerShdw blurRad="419100" sx="102000" sy="102000" algn="ctr"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4" name="矩形 3">
            <a:extLst>
              <a:ext uri="{FF2B5EF4-FFF2-40B4-BE49-F238E27FC236}">
                <a16:creationId xmlns:a16="http://schemas.microsoft.com/office/drawing/2014/main" xmlns="" id="{885C2E76-D145-CD4A-8B1C-3D12E8B277B3}"/>
              </a:ext>
            </a:extLst>
          </p:cNvPr>
          <p:cNvSpPr/>
          <p:nvPr/>
        </p:nvSpPr>
        <p:spPr>
          <a:xfrm>
            <a:off x="5369293" y="957794"/>
            <a:ext cx="2057296" cy="1866704"/>
          </a:xfrm>
          <a:prstGeom prst="rect">
            <a:avLst/>
          </a:prstGeom>
          <a:solidFill>
            <a:srgbClr val="C7AF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5" name="PA-文本框 4">
            <a:extLst>
              <a:ext uri="{FF2B5EF4-FFF2-40B4-BE49-F238E27FC236}">
                <a16:creationId xmlns:a16="http://schemas.microsoft.com/office/drawing/2014/main" xmlns="" id="{6D668118-FEFF-FD42-8E43-171EFA6CCF2B}"/>
              </a:ext>
            </a:extLst>
          </p:cNvPr>
          <p:cNvSpPr txBox="1"/>
          <p:nvPr>
            <p:custDataLst>
              <p:tags r:id="rId1"/>
            </p:custDataLst>
          </p:nvPr>
        </p:nvSpPr>
        <p:spPr>
          <a:xfrm>
            <a:off x="5572905" y="1206832"/>
            <a:ext cx="1853684" cy="1015663"/>
          </a:xfrm>
          <a:prstGeom prst="rect">
            <a:avLst/>
          </a:prstGeom>
          <a:noFill/>
        </p:spPr>
        <p:txBody>
          <a:bodyPr wrap="square" rtlCol="0">
            <a:spAutoFit/>
          </a:bodyPr>
          <a:lstStyle/>
          <a:p>
            <a:pPr algn="ctr"/>
            <a:r>
              <a:rPr lang="en-US" altLang="zh-CN" sz="6000" dirty="0">
                <a:solidFill>
                  <a:schemeClr val="bg1"/>
                </a:solidFill>
                <a:cs typeface="+mn-ea"/>
                <a:sym typeface="+mn-lt"/>
              </a:rPr>
              <a:t>01</a:t>
            </a:r>
            <a:endParaRPr lang="zh-CN" altLang="en-US" sz="6000" dirty="0">
              <a:solidFill>
                <a:schemeClr val="bg1"/>
              </a:solidFill>
              <a:cs typeface="+mn-ea"/>
              <a:sym typeface="+mn-lt"/>
            </a:endParaRPr>
          </a:p>
        </p:txBody>
      </p:sp>
      <p:sp>
        <p:nvSpPr>
          <p:cNvPr id="6" name="PA-文本框 5">
            <a:extLst>
              <a:ext uri="{FF2B5EF4-FFF2-40B4-BE49-F238E27FC236}">
                <a16:creationId xmlns:a16="http://schemas.microsoft.com/office/drawing/2014/main" xmlns="" id="{4BCCF4AC-E1A1-104C-8C8A-88C1AED2CB9F}"/>
              </a:ext>
            </a:extLst>
          </p:cNvPr>
          <p:cNvSpPr txBox="1"/>
          <p:nvPr>
            <p:custDataLst>
              <p:tags r:id="rId2"/>
            </p:custDataLst>
          </p:nvPr>
        </p:nvSpPr>
        <p:spPr>
          <a:xfrm>
            <a:off x="6019196" y="2117969"/>
            <a:ext cx="921398" cy="400110"/>
          </a:xfrm>
          <a:prstGeom prst="rect">
            <a:avLst/>
          </a:prstGeom>
          <a:noFill/>
        </p:spPr>
        <p:txBody>
          <a:bodyPr wrap="square" rtlCol="0">
            <a:spAutoFit/>
          </a:bodyPr>
          <a:lstStyle/>
          <a:p>
            <a:pPr algn="dist"/>
            <a:r>
              <a:rPr lang="en-US" altLang="zh-CN" sz="2000">
                <a:solidFill>
                  <a:schemeClr val="bg1"/>
                </a:solidFill>
                <a:cs typeface="+mn-ea"/>
                <a:sym typeface="+mn-lt"/>
              </a:rPr>
              <a:t>PART</a:t>
            </a:r>
            <a:endParaRPr lang="zh-CN" altLang="en-US" sz="2000" dirty="0">
              <a:solidFill>
                <a:schemeClr val="bg1"/>
              </a:solidFill>
              <a:cs typeface="+mn-ea"/>
              <a:sym typeface="+mn-lt"/>
            </a:endParaRPr>
          </a:p>
        </p:txBody>
      </p:sp>
      <p:sp>
        <p:nvSpPr>
          <p:cNvPr id="7" name="文本框 6">
            <a:extLst>
              <a:ext uri="{FF2B5EF4-FFF2-40B4-BE49-F238E27FC236}">
                <a16:creationId xmlns:a16="http://schemas.microsoft.com/office/drawing/2014/main" xmlns="" id="{A3858A2B-64DE-B340-8693-6CB3EA350461}"/>
              </a:ext>
            </a:extLst>
          </p:cNvPr>
          <p:cNvSpPr txBox="1"/>
          <p:nvPr/>
        </p:nvSpPr>
        <p:spPr>
          <a:xfrm>
            <a:off x="4198089" y="3788288"/>
            <a:ext cx="4394215" cy="338554"/>
          </a:xfrm>
          <a:prstGeom prst="rect">
            <a:avLst/>
          </a:prstGeom>
          <a:noFill/>
        </p:spPr>
        <p:txBody>
          <a:bodyPr wrap="square" rtlCol="0">
            <a:spAutoFit/>
          </a:bodyPr>
          <a:lstStyle/>
          <a:p>
            <a:pPr algn="ctr"/>
            <a:r>
              <a:rPr lang="en-US" altLang="zh-CN" sz="1600" dirty="0">
                <a:solidFill>
                  <a:schemeClr val="accent1"/>
                </a:solidFill>
                <a:cs typeface="+mn-ea"/>
                <a:sym typeface="+mn-lt"/>
              </a:rPr>
              <a:t>PLEASE ADD YOUR TITTLE HERE</a:t>
            </a:r>
            <a:endParaRPr lang="zh-CN" altLang="en-US" sz="1600" dirty="0">
              <a:solidFill>
                <a:schemeClr val="accent1"/>
              </a:solidFill>
              <a:cs typeface="+mn-ea"/>
              <a:sym typeface="+mn-lt"/>
            </a:endParaRPr>
          </a:p>
        </p:txBody>
      </p:sp>
      <p:sp>
        <p:nvSpPr>
          <p:cNvPr id="8" name="PA-文本框 9">
            <a:extLst>
              <a:ext uri="{FF2B5EF4-FFF2-40B4-BE49-F238E27FC236}">
                <a16:creationId xmlns:a16="http://schemas.microsoft.com/office/drawing/2014/main" xmlns="" id="{36B84486-3A13-A64C-82E6-23803CEAA2D6}"/>
              </a:ext>
            </a:extLst>
          </p:cNvPr>
          <p:cNvSpPr txBox="1"/>
          <p:nvPr>
            <p:custDataLst>
              <p:tags r:id="rId3"/>
            </p:custDataLst>
          </p:nvPr>
        </p:nvSpPr>
        <p:spPr>
          <a:xfrm>
            <a:off x="3118676" y="4328227"/>
            <a:ext cx="6553039" cy="625171"/>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400" dirty="0">
                <a:solidFill>
                  <a:schemeClr val="bg1">
                    <a:lumMod val="50000"/>
                  </a:schemeClr>
                </a:solidFill>
                <a:latin typeface="+mn-lt"/>
                <a:ea typeface="+mn-ea"/>
                <a:cs typeface="+mn-ea"/>
                <a:sym typeface="+mn-lt"/>
              </a:rPr>
              <a:t>您的内容打在这里，或者通过复制您的文本后，在此框中选择粘贴，并选择只保留文字。在此录入上述图表的综合描述说明。</a:t>
            </a:r>
          </a:p>
        </p:txBody>
      </p:sp>
      <p:sp>
        <p:nvSpPr>
          <p:cNvPr id="9" name="文本框 8">
            <a:extLst>
              <a:ext uri="{FF2B5EF4-FFF2-40B4-BE49-F238E27FC236}">
                <a16:creationId xmlns:a16="http://schemas.microsoft.com/office/drawing/2014/main" xmlns="" id="{38B12FE2-DD90-6E4A-B798-CF85BCF90698}"/>
              </a:ext>
            </a:extLst>
          </p:cNvPr>
          <p:cNvSpPr txBox="1"/>
          <p:nvPr/>
        </p:nvSpPr>
        <p:spPr>
          <a:xfrm>
            <a:off x="3332371" y="3073536"/>
            <a:ext cx="6197008" cy="707886"/>
          </a:xfrm>
          <a:prstGeom prst="rect">
            <a:avLst/>
          </a:prstGeom>
          <a:noFill/>
        </p:spPr>
        <p:txBody>
          <a:bodyPr wrap="square" rtlCol="0">
            <a:spAutoFit/>
          </a:bodyPr>
          <a:lstStyle/>
          <a:p>
            <a:pPr algn="ctr"/>
            <a:r>
              <a:rPr lang="zh-CN" altLang="en-US" sz="4000" b="1" dirty="0">
                <a:solidFill>
                  <a:schemeClr val="tx1">
                    <a:lumMod val="65000"/>
                    <a:lumOff val="35000"/>
                  </a:schemeClr>
                </a:solidFill>
                <a:cs typeface="+mn-ea"/>
                <a:sym typeface="+mn-lt"/>
              </a:rPr>
              <a:t>活动促销简介</a:t>
            </a:r>
          </a:p>
        </p:txBody>
      </p:sp>
    </p:spTree>
    <p:extLst>
      <p:ext uri="{BB962C8B-B14F-4D97-AF65-F5344CB8AC3E}">
        <p14:creationId xmlns:p14="http://schemas.microsoft.com/office/powerpoint/2010/main" val="57495398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150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ADF8036-D4CD-5548-A482-3759555E92D4}"/>
              </a:ext>
            </a:extLst>
          </p:cNvPr>
          <p:cNvSpPr/>
          <p:nvPr/>
        </p:nvSpPr>
        <p:spPr>
          <a:xfrm>
            <a:off x="1877510" y="1226426"/>
            <a:ext cx="2093518" cy="1043808"/>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2" name="矩形 1">
            <a:extLst>
              <a:ext uri="{FF2B5EF4-FFF2-40B4-BE49-F238E27FC236}">
                <a16:creationId xmlns:a16="http://schemas.microsoft.com/office/drawing/2014/main" xmlns="" id="{7F5A17DF-416B-DE43-8E1D-878CDBA793EE}"/>
              </a:ext>
            </a:extLst>
          </p:cNvPr>
          <p:cNvSpPr/>
          <p:nvPr/>
        </p:nvSpPr>
        <p:spPr>
          <a:xfrm>
            <a:off x="11450472" y="0"/>
            <a:ext cx="741528" cy="6858000"/>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3" name="矩形 2">
            <a:extLst>
              <a:ext uri="{FF2B5EF4-FFF2-40B4-BE49-F238E27FC236}">
                <a16:creationId xmlns:a16="http://schemas.microsoft.com/office/drawing/2014/main" xmlns="" id="{07B06D77-BD46-0D41-A999-24C29365C15D}"/>
              </a:ext>
            </a:extLst>
          </p:cNvPr>
          <p:cNvSpPr/>
          <p:nvPr/>
        </p:nvSpPr>
        <p:spPr>
          <a:xfrm>
            <a:off x="-1" y="6196084"/>
            <a:ext cx="4380931" cy="6619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pic>
        <p:nvPicPr>
          <p:cNvPr id="4" name="Picture 23" descr="iPhone6_mockup_front_white.png">
            <a:extLst>
              <a:ext uri="{FF2B5EF4-FFF2-40B4-BE49-F238E27FC236}">
                <a16:creationId xmlns:a16="http://schemas.microsoft.com/office/drawing/2014/main" xmlns="" id="{7A8B046A-AFC9-D04C-9404-A6797CB64FB5}"/>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36479" y="603806"/>
            <a:ext cx="3252373" cy="5087309"/>
          </a:xfrm>
          <a:prstGeom prst="rect">
            <a:avLst/>
          </a:prstGeom>
        </p:spPr>
      </p:pic>
      <p:sp>
        <p:nvSpPr>
          <p:cNvPr id="5" name="矩形 4">
            <a:extLst>
              <a:ext uri="{FF2B5EF4-FFF2-40B4-BE49-F238E27FC236}">
                <a16:creationId xmlns:a16="http://schemas.microsoft.com/office/drawing/2014/main" xmlns="" id="{7BC1937F-86A2-F641-8724-18C595A6FACC}"/>
              </a:ext>
            </a:extLst>
          </p:cNvPr>
          <p:cNvSpPr/>
          <p:nvPr/>
        </p:nvSpPr>
        <p:spPr>
          <a:xfrm>
            <a:off x="968118" y="1399309"/>
            <a:ext cx="1959539" cy="3477491"/>
          </a:xfrm>
          <a:prstGeom prst="rect">
            <a:avLst/>
          </a:prstGeom>
          <a:blipFill>
            <a:blip r:embed="rId4"/>
            <a:srcRect/>
            <a:stretch>
              <a:fillRect l="-29361" r="-13711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grpSp>
        <p:nvGrpSpPr>
          <p:cNvPr id="7" name="组合 6">
            <a:extLst>
              <a:ext uri="{FF2B5EF4-FFF2-40B4-BE49-F238E27FC236}">
                <a16:creationId xmlns:a16="http://schemas.microsoft.com/office/drawing/2014/main" xmlns="" id="{341E93A1-5BF9-C949-8F99-46E3EB061F94}"/>
              </a:ext>
            </a:extLst>
          </p:cNvPr>
          <p:cNvGrpSpPr/>
          <p:nvPr/>
        </p:nvGrpSpPr>
        <p:grpSpPr>
          <a:xfrm>
            <a:off x="4678324" y="1226426"/>
            <a:ext cx="4890597" cy="878674"/>
            <a:chOff x="1694201" y="1422016"/>
            <a:chExt cx="4890597" cy="878674"/>
          </a:xfrm>
        </p:grpSpPr>
        <p:sp>
          <p:nvSpPr>
            <p:cNvPr id="8" name="文本框 7">
              <a:extLst>
                <a:ext uri="{FF2B5EF4-FFF2-40B4-BE49-F238E27FC236}">
                  <a16:creationId xmlns:a16="http://schemas.microsoft.com/office/drawing/2014/main" xmlns="" id="{0AF5EEFD-CA72-DD45-83D5-26B8C0CE2914}"/>
                </a:ext>
              </a:extLst>
            </p:cNvPr>
            <p:cNvSpPr txBox="1"/>
            <p:nvPr/>
          </p:nvSpPr>
          <p:spPr>
            <a:xfrm>
              <a:off x="1694202" y="1422016"/>
              <a:ext cx="4890596" cy="523220"/>
            </a:xfrm>
            <a:prstGeom prst="rect">
              <a:avLst/>
            </a:prstGeom>
            <a:noFill/>
          </p:spPr>
          <p:txBody>
            <a:bodyPr wrap="square" rtlCol="0">
              <a:spAutoFit/>
            </a:bodyPr>
            <a:lstStyle/>
            <a:p>
              <a:r>
                <a:rPr lang="en-US" altLang="zh-CN" sz="2800" spc="-300" dirty="0">
                  <a:solidFill>
                    <a:schemeClr val="tx1">
                      <a:lumMod val="65000"/>
                      <a:lumOff val="35000"/>
                    </a:schemeClr>
                  </a:solidFill>
                  <a:cs typeface="+mn-ea"/>
                  <a:sym typeface="+mn-lt"/>
                </a:rPr>
                <a:t>YOUR TITLE HERE</a:t>
              </a:r>
              <a:endParaRPr lang="zh-CN" altLang="en-US" sz="2800" spc="-300" dirty="0">
                <a:solidFill>
                  <a:schemeClr val="tx1">
                    <a:lumMod val="65000"/>
                    <a:lumOff val="35000"/>
                  </a:schemeClr>
                </a:solidFill>
                <a:cs typeface="+mn-ea"/>
                <a:sym typeface="+mn-lt"/>
              </a:endParaRPr>
            </a:p>
          </p:txBody>
        </p:sp>
        <p:sp>
          <p:nvSpPr>
            <p:cNvPr id="9" name="文本框 8">
              <a:extLst>
                <a:ext uri="{FF2B5EF4-FFF2-40B4-BE49-F238E27FC236}">
                  <a16:creationId xmlns:a16="http://schemas.microsoft.com/office/drawing/2014/main" xmlns="" id="{8A531788-7854-8148-BF5C-84452DAFA781}"/>
                </a:ext>
              </a:extLst>
            </p:cNvPr>
            <p:cNvSpPr txBox="1"/>
            <p:nvPr/>
          </p:nvSpPr>
          <p:spPr>
            <a:xfrm>
              <a:off x="1694201" y="1900580"/>
              <a:ext cx="3259005" cy="400110"/>
            </a:xfrm>
            <a:prstGeom prst="rect">
              <a:avLst/>
            </a:prstGeom>
            <a:noFill/>
          </p:spPr>
          <p:txBody>
            <a:bodyPr wrap="square" rtlCol="0">
              <a:spAutoFit/>
            </a:bodyPr>
            <a:lstStyle/>
            <a:p>
              <a:r>
                <a:rPr lang="zh-CN" altLang="en-US" sz="2000" dirty="0">
                  <a:solidFill>
                    <a:schemeClr val="tx1">
                      <a:lumMod val="65000"/>
                      <a:lumOff val="35000"/>
                    </a:schemeClr>
                  </a:solidFill>
                  <a:cs typeface="+mn-ea"/>
                  <a:sym typeface="+mn-lt"/>
                </a:rPr>
                <a:t>请输入标题内容</a:t>
              </a:r>
            </a:p>
          </p:txBody>
        </p:sp>
      </p:grpSp>
      <p:sp>
        <p:nvSpPr>
          <p:cNvPr id="11" name="矩形 10">
            <a:extLst>
              <a:ext uri="{FF2B5EF4-FFF2-40B4-BE49-F238E27FC236}">
                <a16:creationId xmlns:a16="http://schemas.microsoft.com/office/drawing/2014/main" xmlns="" id="{9EC3FA54-7B4F-4343-AD67-2FF43517F6D9}"/>
              </a:ext>
            </a:extLst>
          </p:cNvPr>
          <p:cNvSpPr/>
          <p:nvPr/>
        </p:nvSpPr>
        <p:spPr>
          <a:xfrm>
            <a:off x="4678324" y="4300607"/>
            <a:ext cx="1872250" cy="1753352"/>
          </a:xfrm>
          <a:prstGeom prst="rect">
            <a:avLst/>
          </a:prstGeom>
          <a:blipFill>
            <a:blip r:embed="rId5"/>
            <a:stretch>
              <a:fillRect l="-4533" r="-453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12" name="矩形 11">
            <a:extLst>
              <a:ext uri="{FF2B5EF4-FFF2-40B4-BE49-F238E27FC236}">
                <a16:creationId xmlns:a16="http://schemas.microsoft.com/office/drawing/2014/main" xmlns="" id="{F75E4C1A-8234-8243-812A-54B384024545}"/>
              </a:ext>
            </a:extLst>
          </p:cNvPr>
          <p:cNvSpPr/>
          <p:nvPr/>
        </p:nvSpPr>
        <p:spPr>
          <a:xfrm>
            <a:off x="6857906" y="4300607"/>
            <a:ext cx="1872250" cy="1753352"/>
          </a:xfrm>
          <a:prstGeom prst="rect">
            <a:avLst/>
          </a:prstGeom>
          <a:blipFill>
            <a:blip r:embed="rId6"/>
            <a:stretch>
              <a:fillRect l="-4533" r="-453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13" name="矩形 12">
            <a:extLst>
              <a:ext uri="{FF2B5EF4-FFF2-40B4-BE49-F238E27FC236}">
                <a16:creationId xmlns:a16="http://schemas.microsoft.com/office/drawing/2014/main" xmlns="" id="{08B42546-1971-414F-9E87-68C104458CE9}"/>
              </a:ext>
            </a:extLst>
          </p:cNvPr>
          <p:cNvSpPr/>
          <p:nvPr/>
        </p:nvSpPr>
        <p:spPr>
          <a:xfrm>
            <a:off x="9037488" y="4300607"/>
            <a:ext cx="1872250" cy="1753352"/>
          </a:xfrm>
          <a:prstGeom prst="rect">
            <a:avLst/>
          </a:prstGeom>
          <a:blipFill>
            <a:blip r:embed="rId7"/>
            <a:stretch>
              <a:fillRect l="-4533" r="-453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15" name="TextBox 9">
            <a:extLst>
              <a:ext uri="{FF2B5EF4-FFF2-40B4-BE49-F238E27FC236}">
                <a16:creationId xmlns:a16="http://schemas.microsoft.com/office/drawing/2014/main" xmlns="" id="{AF903747-9D34-9145-ABD8-016DAC63F73A}"/>
              </a:ext>
            </a:extLst>
          </p:cNvPr>
          <p:cNvSpPr txBox="1"/>
          <p:nvPr/>
        </p:nvSpPr>
        <p:spPr>
          <a:xfrm>
            <a:off x="4678324" y="2808290"/>
            <a:ext cx="4890597" cy="812530"/>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dirty="0">
                <a:latin typeface="+mn-lt"/>
                <a:ea typeface="+mn-ea"/>
                <a:cs typeface="+mn-ea"/>
                <a:sym typeface="+mn-lt"/>
              </a:rPr>
              <a:t>您的内容打在这里，或者通过复制您的文本后，在此框中选择粘贴，并选择只保留文字。在此录入上述图表的综合描述说明，在此录入上述图综合容表的打在这里，或者通过复制您的文本后</a:t>
            </a:r>
          </a:p>
        </p:txBody>
      </p:sp>
    </p:spTree>
    <p:extLst>
      <p:ext uri="{BB962C8B-B14F-4D97-AF65-F5344CB8AC3E}">
        <p14:creationId xmlns:p14="http://schemas.microsoft.com/office/powerpoint/2010/main" val="18592594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2" presetClass="entr" presetSubtype="4" fill="hold" grpId="0" nodeType="afterEffect">
                                  <p:stCondLst>
                                    <p:cond delay="0"/>
                                  </p:stCondLst>
                                  <p:iterate type="lt">
                                    <p:tmPct val="5983"/>
                                  </p:iterate>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250"/>
                                        <p:tgtEl>
                                          <p:spTgt spid="15"/>
                                        </p:tgtEl>
                                        <p:attrNameLst>
                                          <p:attrName>ppt_y</p:attrName>
                                        </p:attrNameLst>
                                      </p:cBhvr>
                                      <p:tavLst>
                                        <p:tav tm="0">
                                          <p:val>
                                            <p:strVal val="#ppt_y+#ppt_h*1.125000"/>
                                          </p:val>
                                        </p:tav>
                                        <p:tav tm="100000">
                                          <p:val>
                                            <p:strVal val="#ppt_y"/>
                                          </p:val>
                                        </p:tav>
                                      </p:tavLst>
                                    </p:anim>
                                    <p:animEffect transition="in" filter="wipe(up)">
                                      <p:cBhvr>
                                        <p:cTn id="13" dur="2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E2DBA496-9C34-774C-91B3-C59ECC9062D0}"/>
              </a:ext>
            </a:extLst>
          </p:cNvPr>
          <p:cNvSpPr/>
          <p:nvPr/>
        </p:nvSpPr>
        <p:spPr>
          <a:xfrm>
            <a:off x="7204841" y="573799"/>
            <a:ext cx="4270574" cy="5710402"/>
          </a:xfrm>
          <a:prstGeom prst="rect">
            <a:avLst/>
          </a:prstGeom>
          <a:blipFill>
            <a:blip r:embed="rId3"/>
            <a:srcRect/>
            <a:stretch>
              <a:fillRect l="-45258" r="-5552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3" name="矩形 2">
            <a:extLst>
              <a:ext uri="{FF2B5EF4-FFF2-40B4-BE49-F238E27FC236}">
                <a16:creationId xmlns:a16="http://schemas.microsoft.com/office/drawing/2014/main" xmlns="" id="{F2F609B8-9253-A748-B0A4-C7357099C72C}"/>
              </a:ext>
            </a:extLst>
          </p:cNvPr>
          <p:cNvSpPr/>
          <p:nvPr/>
        </p:nvSpPr>
        <p:spPr>
          <a:xfrm>
            <a:off x="914400" y="4319751"/>
            <a:ext cx="2427890" cy="1507249"/>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4" name="矩形 3">
            <a:extLst>
              <a:ext uri="{FF2B5EF4-FFF2-40B4-BE49-F238E27FC236}">
                <a16:creationId xmlns:a16="http://schemas.microsoft.com/office/drawing/2014/main" xmlns="" id="{AF6EF64B-E934-6244-AA9C-35DB4E42005B}"/>
              </a:ext>
            </a:extLst>
          </p:cNvPr>
          <p:cNvSpPr/>
          <p:nvPr/>
        </p:nvSpPr>
        <p:spPr>
          <a:xfrm>
            <a:off x="4059620" y="4319751"/>
            <a:ext cx="2427890" cy="1507249"/>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5" name="TextBox 9">
            <a:extLst>
              <a:ext uri="{FF2B5EF4-FFF2-40B4-BE49-F238E27FC236}">
                <a16:creationId xmlns:a16="http://schemas.microsoft.com/office/drawing/2014/main" xmlns="" id="{0CBBAE94-A719-5345-8137-54BFBDCDDB0D}"/>
              </a:ext>
            </a:extLst>
          </p:cNvPr>
          <p:cNvSpPr txBox="1"/>
          <p:nvPr/>
        </p:nvSpPr>
        <p:spPr>
          <a:xfrm>
            <a:off x="1184384" y="4558778"/>
            <a:ext cx="1887921" cy="1052596"/>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dirty="0">
                <a:solidFill>
                  <a:schemeClr val="tx1">
                    <a:lumMod val="75000"/>
                    <a:lumOff val="25000"/>
                  </a:schemeClr>
                </a:solidFill>
                <a:latin typeface="+mn-lt"/>
                <a:ea typeface="+mn-ea"/>
                <a:cs typeface="+mn-ea"/>
                <a:sym typeface="+mn-lt"/>
              </a:rPr>
              <a:t>您的内容打在这里，或者通过复制您的文本后，在此框中选择粘贴，并选择只保留文字。</a:t>
            </a:r>
          </a:p>
        </p:txBody>
      </p:sp>
      <p:sp>
        <p:nvSpPr>
          <p:cNvPr id="6" name="TextBox 9">
            <a:extLst>
              <a:ext uri="{FF2B5EF4-FFF2-40B4-BE49-F238E27FC236}">
                <a16:creationId xmlns:a16="http://schemas.microsoft.com/office/drawing/2014/main" xmlns="" id="{B83E4FE7-47DB-1644-B05A-1881C495AA0F}"/>
              </a:ext>
            </a:extLst>
          </p:cNvPr>
          <p:cNvSpPr txBox="1"/>
          <p:nvPr/>
        </p:nvSpPr>
        <p:spPr>
          <a:xfrm>
            <a:off x="4329605" y="4558778"/>
            <a:ext cx="1887921" cy="1052596"/>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dirty="0">
                <a:solidFill>
                  <a:schemeClr val="tx1">
                    <a:lumMod val="75000"/>
                    <a:lumOff val="25000"/>
                  </a:schemeClr>
                </a:solidFill>
                <a:latin typeface="+mn-lt"/>
                <a:ea typeface="+mn-ea"/>
                <a:cs typeface="+mn-ea"/>
                <a:sym typeface="+mn-lt"/>
              </a:rPr>
              <a:t>您的内容打在这里，或者通过复制您的文本后，在此框中选择粘贴，并选择只保留文字。</a:t>
            </a:r>
          </a:p>
        </p:txBody>
      </p:sp>
      <p:sp>
        <p:nvSpPr>
          <p:cNvPr id="7" name="TextBox 6">
            <a:extLst>
              <a:ext uri="{FF2B5EF4-FFF2-40B4-BE49-F238E27FC236}">
                <a16:creationId xmlns:a16="http://schemas.microsoft.com/office/drawing/2014/main" xmlns="" id="{E42BDA13-0BD2-674A-A444-4D72C3D68DCF}"/>
              </a:ext>
            </a:extLst>
          </p:cNvPr>
          <p:cNvSpPr txBox="1"/>
          <p:nvPr/>
        </p:nvSpPr>
        <p:spPr>
          <a:xfrm>
            <a:off x="1184384" y="3429000"/>
            <a:ext cx="921817" cy="707886"/>
          </a:xfrm>
          <a:prstGeom prst="rect">
            <a:avLst/>
          </a:prstGeom>
          <a:noFill/>
        </p:spPr>
        <p:txBody>
          <a:bodyPr wrap="square" rtlCol="0">
            <a:spAutoFit/>
          </a:bodyPr>
          <a:lstStyle/>
          <a:p>
            <a:r>
              <a:rPr lang="en-US" altLang="zh-CN" sz="4000" b="1" dirty="0">
                <a:solidFill>
                  <a:srgbClr val="ECDFD8"/>
                </a:solidFill>
                <a:cs typeface="+mn-ea"/>
                <a:sym typeface="+mn-lt"/>
              </a:rPr>
              <a:t>01</a:t>
            </a:r>
            <a:endParaRPr lang="en-US" sz="4000" b="1" dirty="0">
              <a:solidFill>
                <a:srgbClr val="ECDFD8"/>
              </a:solidFill>
              <a:cs typeface="+mn-ea"/>
              <a:sym typeface="+mn-lt"/>
            </a:endParaRPr>
          </a:p>
        </p:txBody>
      </p:sp>
      <p:sp>
        <p:nvSpPr>
          <p:cNvPr id="8" name="TextBox 6">
            <a:extLst>
              <a:ext uri="{FF2B5EF4-FFF2-40B4-BE49-F238E27FC236}">
                <a16:creationId xmlns:a16="http://schemas.microsoft.com/office/drawing/2014/main" xmlns="" id="{DFA33FB1-C34F-AE4C-8074-97F21669ADBF}"/>
              </a:ext>
            </a:extLst>
          </p:cNvPr>
          <p:cNvSpPr txBox="1"/>
          <p:nvPr/>
        </p:nvSpPr>
        <p:spPr>
          <a:xfrm>
            <a:off x="4305956" y="3429000"/>
            <a:ext cx="921817" cy="707886"/>
          </a:xfrm>
          <a:prstGeom prst="rect">
            <a:avLst/>
          </a:prstGeom>
          <a:noFill/>
        </p:spPr>
        <p:txBody>
          <a:bodyPr wrap="square" rtlCol="0">
            <a:spAutoFit/>
          </a:bodyPr>
          <a:lstStyle/>
          <a:p>
            <a:r>
              <a:rPr lang="en-US" altLang="zh-CN" sz="4000" b="1" dirty="0">
                <a:solidFill>
                  <a:srgbClr val="ECDFD8"/>
                </a:solidFill>
                <a:cs typeface="+mn-ea"/>
                <a:sym typeface="+mn-lt"/>
              </a:rPr>
              <a:t>02</a:t>
            </a:r>
            <a:endParaRPr lang="en-US" sz="4000" b="1" dirty="0">
              <a:solidFill>
                <a:srgbClr val="ECDFD8"/>
              </a:solidFill>
              <a:cs typeface="+mn-ea"/>
              <a:sym typeface="+mn-lt"/>
            </a:endParaRPr>
          </a:p>
        </p:txBody>
      </p:sp>
      <p:grpSp>
        <p:nvGrpSpPr>
          <p:cNvPr id="9" name="组合 8">
            <a:extLst>
              <a:ext uri="{FF2B5EF4-FFF2-40B4-BE49-F238E27FC236}">
                <a16:creationId xmlns:a16="http://schemas.microsoft.com/office/drawing/2014/main" xmlns="" id="{77D05D20-B328-844F-B8FA-B64B41E410A2}"/>
              </a:ext>
            </a:extLst>
          </p:cNvPr>
          <p:cNvGrpSpPr/>
          <p:nvPr/>
        </p:nvGrpSpPr>
        <p:grpSpPr>
          <a:xfrm>
            <a:off x="896991" y="721930"/>
            <a:ext cx="4890597" cy="878674"/>
            <a:chOff x="1694201" y="1422016"/>
            <a:chExt cx="4890597" cy="878674"/>
          </a:xfrm>
        </p:grpSpPr>
        <p:sp>
          <p:nvSpPr>
            <p:cNvPr id="10" name="文本框 9">
              <a:extLst>
                <a:ext uri="{FF2B5EF4-FFF2-40B4-BE49-F238E27FC236}">
                  <a16:creationId xmlns:a16="http://schemas.microsoft.com/office/drawing/2014/main" xmlns="" id="{93A97105-6FAF-8F47-8F9B-A4D6E0B62393}"/>
                </a:ext>
              </a:extLst>
            </p:cNvPr>
            <p:cNvSpPr txBox="1"/>
            <p:nvPr/>
          </p:nvSpPr>
          <p:spPr>
            <a:xfrm>
              <a:off x="1694202" y="1422016"/>
              <a:ext cx="4890596" cy="523220"/>
            </a:xfrm>
            <a:prstGeom prst="rect">
              <a:avLst/>
            </a:prstGeom>
            <a:noFill/>
          </p:spPr>
          <p:txBody>
            <a:bodyPr wrap="square" rtlCol="0">
              <a:spAutoFit/>
            </a:bodyPr>
            <a:lstStyle/>
            <a:p>
              <a:r>
                <a:rPr lang="en-US" altLang="zh-CN" sz="2800" spc="-300" dirty="0">
                  <a:solidFill>
                    <a:schemeClr val="tx1">
                      <a:lumMod val="65000"/>
                      <a:lumOff val="35000"/>
                    </a:schemeClr>
                  </a:solidFill>
                  <a:cs typeface="+mn-ea"/>
                  <a:sym typeface="+mn-lt"/>
                </a:rPr>
                <a:t>YOUR TITLE HERE</a:t>
              </a:r>
              <a:endParaRPr lang="zh-CN" altLang="en-US" sz="2800" spc="-300" dirty="0">
                <a:solidFill>
                  <a:schemeClr val="tx1">
                    <a:lumMod val="65000"/>
                    <a:lumOff val="35000"/>
                  </a:schemeClr>
                </a:solidFill>
                <a:cs typeface="+mn-ea"/>
                <a:sym typeface="+mn-lt"/>
              </a:endParaRPr>
            </a:p>
          </p:txBody>
        </p:sp>
        <p:sp>
          <p:nvSpPr>
            <p:cNvPr id="11" name="文本框 10">
              <a:extLst>
                <a:ext uri="{FF2B5EF4-FFF2-40B4-BE49-F238E27FC236}">
                  <a16:creationId xmlns:a16="http://schemas.microsoft.com/office/drawing/2014/main" xmlns="" id="{5AE8F97B-2D2B-AA43-83F7-17AEBAAC7995}"/>
                </a:ext>
              </a:extLst>
            </p:cNvPr>
            <p:cNvSpPr txBox="1"/>
            <p:nvPr/>
          </p:nvSpPr>
          <p:spPr>
            <a:xfrm>
              <a:off x="1694201" y="1900580"/>
              <a:ext cx="3259005" cy="400110"/>
            </a:xfrm>
            <a:prstGeom prst="rect">
              <a:avLst/>
            </a:prstGeom>
            <a:noFill/>
          </p:spPr>
          <p:txBody>
            <a:bodyPr wrap="square" rtlCol="0">
              <a:spAutoFit/>
            </a:bodyPr>
            <a:lstStyle/>
            <a:p>
              <a:r>
                <a:rPr lang="zh-CN" altLang="en-US" sz="2000" dirty="0">
                  <a:solidFill>
                    <a:schemeClr val="tx1">
                      <a:lumMod val="65000"/>
                      <a:lumOff val="35000"/>
                    </a:schemeClr>
                  </a:solidFill>
                  <a:cs typeface="+mn-ea"/>
                  <a:sym typeface="+mn-lt"/>
                </a:rPr>
                <a:t>请输入标题内容</a:t>
              </a:r>
            </a:p>
          </p:txBody>
        </p:sp>
      </p:grpSp>
      <p:sp>
        <p:nvSpPr>
          <p:cNvPr id="14" name="TextBox 9">
            <a:extLst>
              <a:ext uri="{FF2B5EF4-FFF2-40B4-BE49-F238E27FC236}">
                <a16:creationId xmlns:a16="http://schemas.microsoft.com/office/drawing/2014/main" xmlns="" id="{B14CD3D2-23B4-B448-834F-320668ADF5D5}"/>
              </a:ext>
            </a:extLst>
          </p:cNvPr>
          <p:cNvSpPr txBox="1"/>
          <p:nvPr/>
        </p:nvSpPr>
        <p:spPr>
          <a:xfrm>
            <a:off x="914400" y="2125796"/>
            <a:ext cx="5573110" cy="932563"/>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sz="1400" dirty="0">
                <a:latin typeface="+mn-lt"/>
                <a:ea typeface="+mn-ea"/>
                <a:cs typeface="+mn-ea"/>
                <a:sym typeface="+mn-lt"/>
              </a:rPr>
              <a:t>您的内容打在这里，或者通过复制您的文本后，在此框中选择粘贴，并选择只保留文字。在此录入上述图表的综合描述说明，在此录入上述图综合容表的打在这里，或者通过复制您的文本后</a:t>
            </a:r>
          </a:p>
        </p:txBody>
      </p:sp>
    </p:spTree>
    <p:extLst>
      <p:ext uri="{BB962C8B-B14F-4D97-AF65-F5344CB8AC3E}">
        <p14:creationId xmlns:p14="http://schemas.microsoft.com/office/powerpoint/2010/main" val="116353085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iterate type="lt">
                                    <p:tmPct val="5983"/>
                                  </p:iterate>
                                  <p:childTnLst>
                                    <p:set>
                                      <p:cBhvr>
                                        <p:cTn id="6" dur="1" fill="hold">
                                          <p:stCondLst>
                                            <p:cond delay="0"/>
                                          </p:stCondLst>
                                        </p:cTn>
                                        <p:tgtEl>
                                          <p:spTgt spid="5"/>
                                        </p:tgtEl>
                                        <p:attrNameLst>
                                          <p:attrName>style.visibility</p:attrName>
                                        </p:attrNameLst>
                                      </p:cBhvr>
                                      <p:to>
                                        <p:strVal val="visible"/>
                                      </p:to>
                                    </p:set>
                                    <p:anim calcmode="lin" valueType="num">
                                      <p:cBhvr additive="base">
                                        <p:cTn id="7" dur="250"/>
                                        <p:tgtEl>
                                          <p:spTgt spid="5"/>
                                        </p:tgtEl>
                                        <p:attrNameLst>
                                          <p:attrName>ppt_y</p:attrName>
                                        </p:attrNameLst>
                                      </p:cBhvr>
                                      <p:tavLst>
                                        <p:tav tm="0">
                                          <p:val>
                                            <p:strVal val="#ppt_y+#ppt_h*1.125000"/>
                                          </p:val>
                                        </p:tav>
                                        <p:tav tm="100000">
                                          <p:val>
                                            <p:strVal val="#ppt_y"/>
                                          </p:val>
                                        </p:tav>
                                      </p:tavLst>
                                    </p:anim>
                                    <p:animEffect transition="in" filter="wipe(up)">
                                      <p:cBhvr>
                                        <p:cTn id="8" dur="250"/>
                                        <p:tgtEl>
                                          <p:spTgt spid="5"/>
                                        </p:tgtEl>
                                      </p:cBhvr>
                                    </p:animEffect>
                                  </p:childTnLst>
                                </p:cTn>
                              </p:par>
                            </p:childTnLst>
                          </p:cTn>
                        </p:par>
                        <p:par>
                          <p:cTn id="9" fill="hold">
                            <p:stCondLst>
                              <p:cond delay="818"/>
                            </p:stCondLst>
                            <p:childTnLst>
                              <p:par>
                                <p:cTn id="10" presetID="12" presetClass="entr" presetSubtype="4" fill="hold" grpId="0" nodeType="afterEffect">
                                  <p:stCondLst>
                                    <p:cond delay="0"/>
                                  </p:stCondLst>
                                  <p:iterate type="lt">
                                    <p:tmPct val="5983"/>
                                  </p:iterate>
                                  <p:childTnLst>
                                    <p:set>
                                      <p:cBhvr>
                                        <p:cTn id="11" dur="1" fill="hold">
                                          <p:stCondLst>
                                            <p:cond delay="0"/>
                                          </p:stCondLst>
                                        </p:cTn>
                                        <p:tgtEl>
                                          <p:spTgt spid="6"/>
                                        </p:tgtEl>
                                        <p:attrNameLst>
                                          <p:attrName>style.visibility</p:attrName>
                                        </p:attrNameLst>
                                      </p:cBhvr>
                                      <p:to>
                                        <p:strVal val="visible"/>
                                      </p:to>
                                    </p:set>
                                    <p:anim calcmode="lin" valueType="num">
                                      <p:cBhvr additive="base">
                                        <p:cTn id="12" dur="250"/>
                                        <p:tgtEl>
                                          <p:spTgt spid="6"/>
                                        </p:tgtEl>
                                        <p:attrNameLst>
                                          <p:attrName>ppt_y</p:attrName>
                                        </p:attrNameLst>
                                      </p:cBhvr>
                                      <p:tavLst>
                                        <p:tav tm="0">
                                          <p:val>
                                            <p:strVal val="#ppt_y+#ppt_h*1.125000"/>
                                          </p:val>
                                        </p:tav>
                                        <p:tav tm="100000">
                                          <p:val>
                                            <p:strVal val="#ppt_y"/>
                                          </p:val>
                                        </p:tav>
                                      </p:tavLst>
                                    </p:anim>
                                    <p:animEffect transition="in" filter="wipe(up)">
                                      <p:cBhvr>
                                        <p:cTn id="13" dur="250"/>
                                        <p:tgtEl>
                                          <p:spTgt spid="6"/>
                                        </p:tgtEl>
                                      </p:cBhvr>
                                    </p:animEffect>
                                  </p:childTnLst>
                                </p:cTn>
                              </p:par>
                            </p:childTnLst>
                          </p:cTn>
                        </p:par>
                        <p:par>
                          <p:cTn id="14" fill="hold">
                            <p:stCondLst>
                              <p:cond delay="1637"/>
                            </p:stCondLst>
                            <p:childTnLst>
                              <p:par>
                                <p:cTn id="15" presetID="14" presetClass="entr" presetSubtype="10"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750"/>
                                        <p:tgtEl>
                                          <p:spTgt spid="7"/>
                                        </p:tgtEl>
                                      </p:cBhvr>
                                    </p:animEffect>
                                  </p:childTnLst>
                                </p:cTn>
                              </p:par>
                            </p:childTnLst>
                          </p:cTn>
                        </p:par>
                        <p:par>
                          <p:cTn id="18" fill="hold">
                            <p:stCondLst>
                              <p:cond delay="2387"/>
                            </p:stCondLst>
                            <p:childTnLst>
                              <p:par>
                                <p:cTn id="19" presetID="14" presetClass="entr" presetSubtype="10"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randombar(horizontal)">
                                      <p:cBhvr>
                                        <p:cTn id="21" dur="75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ppt_x"/>
                                          </p:val>
                                        </p:tav>
                                        <p:tav tm="100000">
                                          <p:val>
                                            <p:strVal val="#ppt_x"/>
                                          </p:val>
                                        </p:tav>
                                      </p:tavLst>
                                    </p:anim>
                                    <p:anim calcmode="lin" valueType="num">
                                      <p:cBhvr additive="base">
                                        <p:cTn id="27" dur="500" fill="hold"/>
                                        <p:tgtEl>
                                          <p:spTgt spid="9"/>
                                        </p:tgtEl>
                                        <p:attrNameLst>
                                          <p:attrName>ppt_y</p:attrName>
                                        </p:attrNameLst>
                                      </p:cBhvr>
                                      <p:tavLst>
                                        <p:tav tm="0">
                                          <p:val>
                                            <p:strVal val="1+#ppt_h/2"/>
                                          </p:val>
                                        </p:tav>
                                        <p:tav tm="100000">
                                          <p:val>
                                            <p:strVal val="#ppt_y"/>
                                          </p:val>
                                        </p:tav>
                                      </p:tavLst>
                                    </p:anim>
                                  </p:childTnLst>
                                </p:cTn>
                              </p:par>
                            </p:childTnLst>
                          </p:cTn>
                        </p:par>
                        <p:par>
                          <p:cTn id="28" fill="hold">
                            <p:stCondLst>
                              <p:cond delay="500"/>
                            </p:stCondLst>
                            <p:childTnLst>
                              <p:par>
                                <p:cTn id="29" presetID="12" presetClass="entr" presetSubtype="4" fill="hold" grpId="0" nodeType="afterEffect">
                                  <p:stCondLst>
                                    <p:cond delay="0"/>
                                  </p:stCondLst>
                                  <p:iterate type="lt">
                                    <p:tmPct val="5983"/>
                                  </p:iterate>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250"/>
                                        <p:tgtEl>
                                          <p:spTgt spid="14"/>
                                        </p:tgtEl>
                                        <p:attrNameLst>
                                          <p:attrName>ppt_y</p:attrName>
                                        </p:attrNameLst>
                                      </p:cBhvr>
                                      <p:tavLst>
                                        <p:tav tm="0">
                                          <p:val>
                                            <p:strVal val="#ppt_y+#ppt_h*1.125000"/>
                                          </p:val>
                                        </p:tav>
                                        <p:tav tm="100000">
                                          <p:val>
                                            <p:strVal val="#ppt_y"/>
                                          </p:val>
                                        </p:tav>
                                      </p:tavLst>
                                    </p:anim>
                                    <p:animEffect transition="in" filter="wipe(up)">
                                      <p:cBhvr>
                                        <p:cTn id="32" dur="2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2">
            <a:extLst>
              <a:ext uri="{FF2B5EF4-FFF2-40B4-BE49-F238E27FC236}">
                <a16:creationId xmlns:a16="http://schemas.microsoft.com/office/drawing/2014/main" xmlns="" id="{B60C2BB8-1905-4884-A368-6FD7F5650BBB}"/>
              </a:ext>
            </a:extLst>
          </p:cNvPr>
          <p:cNvSpPr/>
          <p:nvPr/>
        </p:nvSpPr>
        <p:spPr>
          <a:xfrm rot="16200000" flipV="1">
            <a:off x="-1025141"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6" dirty="0">
              <a:cs typeface="+mn-ea"/>
              <a:sym typeface="+mn-lt"/>
            </a:endParaRPr>
          </a:p>
        </p:txBody>
      </p:sp>
      <p:grpSp>
        <p:nvGrpSpPr>
          <p:cNvPr id="3" name="组合 2">
            <a:extLst>
              <a:ext uri="{FF2B5EF4-FFF2-40B4-BE49-F238E27FC236}">
                <a16:creationId xmlns:a16="http://schemas.microsoft.com/office/drawing/2014/main" xmlns="" id="{A50424AB-6FE2-4FE2-BA3C-81E8B420F1C2}"/>
              </a:ext>
            </a:extLst>
          </p:cNvPr>
          <p:cNvGrpSpPr/>
          <p:nvPr/>
        </p:nvGrpSpPr>
        <p:grpSpPr>
          <a:xfrm>
            <a:off x="2043226" y="1912326"/>
            <a:ext cx="2836782" cy="2836776"/>
            <a:chOff x="2043226" y="2047079"/>
            <a:chExt cx="2836782" cy="2836776"/>
          </a:xfrm>
        </p:grpSpPr>
        <p:sp>
          <p:nvSpPr>
            <p:cNvPr id="4" name="Sev01">
              <a:extLst>
                <a:ext uri="{FF2B5EF4-FFF2-40B4-BE49-F238E27FC236}">
                  <a16:creationId xmlns:a16="http://schemas.microsoft.com/office/drawing/2014/main" xmlns="" id="{C076F6B2-53C6-40B9-8158-012EF9F8E3A5}"/>
                </a:ext>
              </a:extLst>
            </p:cNvPr>
            <p:cNvSpPr>
              <a:spLocks noChangeAspect="1"/>
            </p:cNvSpPr>
            <p:nvPr/>
          </p:nvSpPr>
          <p:spPr>
            <a:xfrm>
              <a:off x="2043226" y="2047079"/>
              <a:ext cx="2836782" cy="2836776"/>
            </a:xfrm>
            <a:prstGeom prst="ellipse">
              <a:avLst/>
            </a:prstGeom>
            <a:solidFill>
              <a:schemeClr val="bg1"/>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cs typeface="+mn-ea"/>
                <a:sym typeface="+mn-lt"/>
              </a:endParaRPr>
            </a:p>
          </p:txBody>
        </p:sp>
        <p:sp>
          <p:nvSpPr>
            <p:cNvPr id="5" name="Shape 4944">
              <a:extLst>
                <a:ext uri="{FF2B5EF4-FFF2-40B4-BE49-F238E27FC236}">
                  <a16:creationId xmlns:a16="http://schemas.microsoft.com/office/drawing/2014/main" xmlns="" id="{AE639052-72F9-4417-8427-FA5B5E91FC12}"/>
                </a:ext>
              </a:extLst>
            </p:cNvPr>
            <p:cNvSpPr/>
            <p:nvPr/>
          </p:nvSpPr>
          <p:spPr>
            <a:xfrm>
              <a:off x="3255962" y="2563292"/>
              <a:ext cx="411310" cy="348017"/>
            </a:xfrm>
            <a:custGeom>
              <a:avLst/>
              <a:gdLst/>
              <a:ahLst/>
              <a:cxnLst>
                <a:cxn ang="0">
                  <a:pos x="wd2" y="hd2"/>
                </a:cxn>
                <a:cxn ang="5400000">
                  <a:pos x="wd2" y="hd2"/>
                </a:cxn>
                <a:cxn ang="10800000">
                  <a:pos x="wd2" y="hd2"/>
                </a:cxn>
                <a:cxn ang="16200000">
                  <a:pos x="wd2" y="hd2"/>
                </a:cxn>
              </a:cxnLst>
              <a:rect l="0" t="0" r="r" b="b"/>
              <a:pathLst>
                <a:path w="21600" h="21600" extrusionOk="0">
                  <a:moveTo>
                    <a:pt x="21600" y="18657"/>
                  </a:moveTo>
                  <a:cubicBezTo>
                    <a:pt x="21600" y="20280"/>
                    <a:pt x="20483" y="21600"/>
                    <a:pt x="19108" y="21600"/>
                  </a:cubicBezTo>
                  <a:lnTo>
                    <a:pt x="14124" y="21600"/>
                  </a:lnTo>
                  <a:cubicBezTo>
                    <a:pt x="12747" y="21600"/>
                    <a:pt x="11632" y="20280"/>
                    <a:pt x="11632" y="18657"/>
                  </a:cubicBezTo>
                  <a:lnTo>
                    <a:pt x="11632" y="7854"/>
                  </a:lnTo>
                  <a:cubicBezTo>
                    <a:pt x="11632" y="3528"/>
                    <a:pt x="14616" y="0"/>
                    <a:pt x="18277" y="0"/>
                  </a:cubicBezTo>
                  <a:lnTo>
                    <a:pt x="19108" y="0"/>
                  </a:lnTo>
                  <a:cubicBezTo>
                    <a:pt x="19562" y="0"/>
                    <a:pt x="19938" y="447"/>
                    <a:pt x="19938" y="984"/>
                  </a:cubicBezTo>
                  <a:lnTo>
                    <a:pt x="19938" y="2947"/>
                  </a:lnTo>
                  <a:cubicBezTo>
                    <a:pt x="19938" y="3484"/>
                    <a:pt x="19562" y="3927"/>
                    <a:pt x="19108" y="3927"/>
                  </a:cubicBezTo>
                  <a:lnTo>
                    <a:pt x="18277" y="3927"/>
                  </a:lnTo>
                  <a:cubicBezTo>
                    <a:pt x="16447" y="3927"/>
                    <a:pt x="14954" y="5694"/>
                    <a:pt x="14954" y="7854"/>
                  </a:cubicBezTo>
                  <a:lnTo>
                    <a:pt x="14954" y="8347"/>
                  </a:lnTo>
                  <a:cubicBezTo>
                    <a:pt x="14954" y="9160"/>
                    <a:pt x="15512" y="9818"/>
                    <a:pt x="16200" y="9818"/>
                  </a:cubicBezTo>
                  <a:lnTo>
                    <a:pt x="19108" y="9818"/>
                  </a:lnTo>
                  <a:cubicBezTo>
                    <a:pt x="20483" y="9818"/>
                    <a:pt x="21600" y="11137"/>
                    <a:pt x="21600" y="12766"/>
                  </a:cubicBezTo>
                  <a:cubicBezTo>
                    <a:pt x="21600" y="12766"/>
                    <a:pt x="21600" y="18657"/>
                    <a:pt x="21600" y="18657"/>
                  </a:cubicBezTo>
                  <a:close/>
                  <a:moveTo>
                    <a:pt x="9969" y="18657"/>
                  </a:moveTo>
                  <a:cubicBezTo>
                    <a:pt x="9969" y="20280"/>
                    <a:pt x="8853" y="21600"/>
                    <a:pt x="7477" y="21600"/>
                  </a:cubicBezTo>
                  <a:lnTo>
                    <a:pt x="2493" y="21600"/>
                  </a:lnTo>
                  <a:cubicBezTo>
                    <a:pt x="1117" y="21600"/>
                    <a:pt x="0" y="20280"/>
                    <a:pt x="0" y="18657"/>
                  </a:cubicBezTo>
                  <a:lnTo>
                    <a:pt x="0" y="7854"/>
                  </a:lnTo>
                  <a:cubicBezTo>
                    <a:pt x="0" y="3528"/>
                    <a:pt x="2986" y="0"/>
                    <a:pt x="6647" y="0"/>
                  </a:cubicBezTo>
                  <a:lnTo>
                    <a:pt x="7477" y="0"/>
                  </a:lnTo>
                  <a:cubicBezTo>
                    <a:pt x="7931" y="0"/>
                    <a:pt x="8308" y="447"/>
                    <a:pt x="8308" y="984"/>
                  </a:cubicBezTo>
                  <a:lnTo>
                    <a:pt x="8308" y="2947"/>
                  </a:lnTo>
                  <a:cubicBezTo>
                    <a:pt x="8308" y="3484"/>
                    <a:pt x="7931" y="3927"/>
                    <a:pt x="7477" y="3927"/>
                  </a:cubicBezTo>
                  <a:lnTo>
                    <a:pt x="6647" y="3927"/>
                  </a:lnTo>
                  <a:cubicBezTo>
                    <a:pt x="4816" y="3927"/>
                    <a:pt x="3324" y="5694"/>
                    <a:pt x="3324" y="7854"/>
                  </a:cubicBezTo>
                  <a:lnTo>
                    <a:pt x="3324" y="8347"/>
                  </a:lnTo>
                  <a:cubicBezTo>
                    <a:pt x="3324" y="9160"/>
                    <a:pt x="3882" y="9818"/>
                    <a:pt x="4570" y="9818"/>
                  </a:cubicBezTo>
                  <a:lnTo>
                    <a:pt x="7477" y="9818"/>
                  </a:lnTo>
                  <a:cubicBezTo>
                    <a:pt x="8853" y="9818"/>
                    <a:pt x="9969" y="11137"/>
                    <a:pt x="9969" y="12766"/>
                  </a:cubicBezTo>
                  <a:cubicBezTo>
                    <a:pt x="9969" y="12766"/>
                    <a:pt x="9969" y="18657"/>
                    <a:pt x="9969" y="18657"/>
                  </a:cubicBezTo>
                  <a:close/>
                </a:path>
              </a:pathLst>
            </a:custGeom>
            <a:solidFill>
              <a:schemeClr val="accent1"/>
            </a:solidFill>
            <a:ln w="12700" cap="flat">
              <a:noFill/>
              <a:miter lim="400000"/>
            </a:ln>
            <a:effectLst/>
          </p:spPr>
          <p:txBody>
            <a:bodyPr wrap="square" lIns="19050" tIns="19050" rIns="19050" bIns="19050" numCol="1" anchor="ctr">
              <a:noAutofit/>
            </a:bodyPr>
            <a:lstStyle/>
            <a:p>
              <a:pPr defTabSz="2286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cs typeface="+mn-ea"/>
                <a:sym typeface="+mn-lt"/>
              </a:endParaRPr>
            </a:p>
          </p:txBody>
        </p:sp>
      </p:grpSp>
      <p:sp>
        <p:nvSpPr>
          <p:cNvPr id="6" name="Shape 1023">
            <a:extLst>
              <a:ext uri="{FF2B5EF4-FFF2-40B4-BE49-F238E27FC236}">
                <a16:creationId xmlns:a16="http://schemas.microsoft.com/office/drawing/2014/main" xmlns="" id="{96C03029-2546-43E3-9DED-4F147B5F8A6E}"/>
              </a:ext>
            </a:extLst>
          </p:cNvPr>
          <p:cNvSpPr/>
          <p:nvPr/>
        </p:nvSpPr>
        <p:spPr>
          <a:xfrm>
            <a:off x="5772666" y="1922773"/>
            <a:ext cx="483526" cy="595564"/>
          </a:xfrm>
          <a:custGeom>
            <a:avLst/>
            <a:gdLst/>
            <a:ahLst/>
            <a:cxnLst>
              <a:cxn ang="0">
                <a:pos x="wd2" y="hd2"/>
              </a:cxn>
              <a:cxn ang="5400000">
                <a:pos x="wd2" y="hd2"/>
              </a:cxn>
              <a:cxn ang="10800000">
                <a:pos x="wd2" y="hd2"/>
              </a:cxn>
              <a:cxn ang="16200000">
                <a:pos x="wd2" y="hd2"/>
              </a:cxn>
            </a:cxnLst>
            <a:rect l="0" t="0" r="r" b="b"/>
            <a:pathLst>
              <a:path w="21600" h="21600" extrusionOk="0">
                <a:moveTo>
                  <a:pt x="18277" y="13500"/>
                </a:moveTo>
                <a:cubicBezTo>
                  <a:pt x="19731" y="12150"/>
                  <a:pt x="20769" y="10125"/>
                  <a:pt x="20769" y="8100"/>
                </a:cubicBezTo>
                <a:cubicBezTo>
                  <a:pt x="20769" y="3713"/>
                  <a:pt x="16408" y="0"/>
                  <a:pt x="10800" y="0"/>
                </a:cubicBezTo>
                <a:cubicBezTo>
                  <a:pt x="5192" y="0"/>
                  <a:pt x="831" y="3713"/>
                  <a:pt x="831" y="8100"/>
                </a:cubicBezTo>
                <a:cubicBezTo>
                  <a:pt x="831" y="10125"/>
                  <a:pt x="1869" y="12150"/>
                  <a:pt x="3323" y="13500"/>
                </a:cubicBezTo>
                <a:cubicBezTo>
                  <a:pt x="1869" y="15694"/>
                  <a:pt x="0" y="18225"/>
                  <a:pt x="0" y="18225"/>
                </a:cubicBezTo>
                <a:cubicBezTo>
                  <a:pt x="4362" y="18731"/>
                  <a:pt x="4362" y="18731"/>
                  <a:pt x="4362" y="18731"/>
                </a:cubicBezTo>
                <a:cubicBezTo>
                  <a:pt x="7062" y="21600"/>
                  <a:pt x="7062" y="21600"/>
                  <a:pt x="7062" y="21600"/>
                </a:cubicBezTo>
                <a:cubicBezTo>
                  <a:pt x="7062" y="21600"/>
                  <a:pt x="9138" y="18731"/>
                  <a:pt x="10800" y="16369"/>
                </a:cubicBezTo>
                <a:cubicBezTo>
                  <a:pt x="12462" y="18731"/>
                  <a:pt x="14538" y="21600"/>
                  <a:pt x="14538" y="21600"/>
                </a:cubicBezTo>
                <a:cubicBezTo>
                  <a:pt x="17238" y="18731"/>
                  <a:pt x="17238" y="18731"/>
                  <a:pt x="17238" y="18731"/>
                </a:cubicBezTo>
                <a:cubicBezTo>
                  <a:pt x="21600" y="18225"/>
                  <a:pt x="21600" y="18225"/>
                  <a:pt x="21600" y="18225"/>
                </a:cubicBezTo>
                <a:cubicBezTo>
                  <a:pt x="21600" y="18225"/>
                  <a:pt x="19731" y="15694"/>
                  <a:pt x="18277" y="13500"/>
                </a:cubicBezTo>
                <a:close/>
                <a:moveTo>
                  <a:pt x="6646" y="19575"/>
                </a:moveTo>
                <a:cubicBezTo>
                  <a:pt x="5400" y="17381"/>
                  <a:pt x="5400" y="17381"/>
                  <a:pt x="5400" y="17381"/>
                </a:cubicBezTo>
                <a:cubicBezTo>
                  <a:pt x="2492" y="17550"/>
                  <a:pt x="2492" y="17550"/>
                  <a:pt x="2492" y="17550"/>
                </a:cubicBezTo>
                <a:cubicBezTo>
                  <a:pt x="2492" y="17550"/>
                  <a:pt x="3531" y="16031"/>
                  <a:pt x="4569" y="14344"/>
                </a:cubicBezTo>
                <a:cubicBezTo>
                  <a:pt x="5815" y="15188"/>
                  <a:pt x="7269" y="15862"/>
                  <a:pt x="9138" y="16031"/>
                </a:cubicBezTo>
                <a:cubicBezTo>
                  <a:pt x="7892" y="17888"/>
                  <a:pt x="6646" y="19575"/>
                  <a:pt x="6646" y="19575"/>
                </a:cubicBezTo>
                <a:close/>
                <a:moveTo>
                  <a:pt x="2492" y="8100"/>
                </a:moveTo>
                <a:cubicBezTo>
                  <a:pt x="2492" y="4388"/>
                  <a:pt x="6231" y="1350"/>
                  <a:pt x="10800" y="1350"/>
                </a:cubicBezTo>
                <a:cubicBezTo>
                  <a:pt x="15369" y="1350"/>
                  <a:pt x="19108" y="4388"/>
                  <a:pt x="19108" y="8100"/>
                </a:cubicBezTo>
                <a:cubicBezTo>
                  <a:pt x="19108" y="11813"/>
                  <a:pt x="15369" y="14850"/>
                  <a:pt x="10800" y="14850"/>
                </a:cubicBezTo>
                <a:cubicBezTo>
                  <a:pt x="6231" y="14850"/>
                  <a:pt x="2492" y="11813"/>
                  <a:pt x="2492" y="8100"/>
                </a:cubicBezTo>
                <a:close/>
                <a:moveTo>
                  <a:pt x="16200" y="17381"/>
                </a:moveTo>
                <a:cubicBezTo>
                  <a:pt x="14954" y="19575"/>
                  <a:pt x="14954" y="19575"/>
                  <a:pt x="14954" y="19575"/>
                </a:cubicBezTo>
                <a:cubicBezTo>
                  <a:pt x="14954" y="19575"/>
                  <a:pt x="13708" y="17888"/>
                  <a:pt x="12462" y="16031"/>
                </a:cubicBezTo>
                <a:cubicBezTo>
                  <a:pt x="14331" y="15862"/>
                  <a:pt x="15785" y="15188"/>
                  <a:pt x="17031" y="14344"/>
                </a:cubicBezTo>
                <a:cubicBezTo>
                  <a:pt x="18069" y="16031"/>
                  <a:pt x="19108" y="17550"/>
                  <a:pt x="19108" y="17550"/>
                </a:cubicBezTo>
                <a:cubicBezTo>
                  <a:pt x="16200" y="17381"/>
                  <a:pt x="16200" y="17381"/>
                  <a:pt x="16200" y="17381"/>
                </a:cubicBezTo>
                <a:close/>
                <a:moveTo>
                  <a:pt x="10800" y="3375"/>
                </a:moveTo>
                <a:cubicBezTo>
                  <a:pt x="7685" y="3375"/>
                  <a:pt x="4985" y="5569"/>
                  <a:pt x="4985" y="8100"/>
                </a:cubicBezTo>
                <a:cubicBezTo>
                  <a:pt x="4985" y="10800"/>
                  <a:pt x="7685" y="12825"/>
                  <a:pt x="10800" y="12825"/>
                </a:cubicBezTo>
                <a:cubicBezTo>
                  <a:pt x="13915" y="12825"/>
                  <a:pt x="16615" y="10800"/>
                  <a:pt x="16615" y="8100"/>
                </a:cubicBezTo>
                <a:cubicBezTo>
                  <a:pt x="16615" y="5569"/>
                  <a:pt x="13915" y="3375"/>
                  <a:pt x="10800" y="3375"/>
                </a:cubicBezTo>
                <a:close/>
                <a:moveTo>
                  <a:pt x="10800" y="11475"/>
                </a:moveTo>
                <a:cubicBezTo>
                  <a:pt x="8515" y="11475"/>
                  <a:pt x="6646" y="9956"/>
                  <a:pt x="6646" y="8100"/>
                </a:cubicBezTo>
                <a:cubicBezTo>
                  <a:pt x="6646" y="6244"/>
                  <a:pt x="8515" y="4725"/>
                  <a:pt x="10800" y="4725"/>
                </a:cubicBezTo>
                <a:cubicBezTo>
                  <a:pt x="13085" y="4725"/>
                  <a:pt x="14954" y="6244"/>
                  <a:pt x="14954" y="8100"/>
                </a:cubicBezTo>
                <a:cubicBezTo>
                  <a:pt x="14954" y="9956"/>
                  <a:pt x="13085" y="11475"/>
                  <a:pt x="10800" y="11475"/>
                </a:cubicBezTo>
                <a:close/>
              </a:path>
            </a:pathLst>
          </a:custGeom>
          <a:solidFill>
            <a:schemeClr val="accent2"/>
          </a:solidFill>
          <a:ln w="12700">
            <a:miter lim="400000"/>
          </a:ln>
        </p:spPr>
        <p:txBody>
          <a:bodyPr lIns="17145" rIns="17145"/>
          <a:lstStyle/>
          <a:p>
            <a:pPr algn="ctr">
              <a:lnSpc>
                <a:spcPct val="100000"/>
              </a:lnSpc>
              <a:defRPr sz="3200" spc="0">
                <a:solidFill>
                  <a:srgbClr val="FFFFFF"/>
                </a:solidFill>
                <a:latin typeface="Helvetica Light"/>
                <a:ea typeface="Helvetica Light"/>
                <a:cs typeface="Helvetica Light"/>
                <a:sym typeface="Helvetica Light"/>
              </a:defRPr>
            </a:pPr>
            <a:endParaRPr sz="1200">
              <a:cs typeface="+mn-ea"/>
              <a:sym typeface="+mn-lt"/>
            </a:endParaRPr>
          </a:p>
        </p:txBody>
      </p:sp>
      <p:sp>
        <p:nvSpPr>
          <p:cNvPr id="7" name="Shape 1024">
            <a:extLst>
              <a:ext uri="{FF2B5EF4-FFF2-40B4-BE49-F238E27FC236}">
                <a16:creationId xmlns:a16="http://schemas.microsoft.com/office/drawing/2014/main" xmlns="" id="{B13D9BE0-BD64-4C75-AA77-3EA02288BE7E}"/>
              </a:ext>
            </a:extLst>
          </p:cNvPr>
          <p:cNvSpPr/>
          <p:nvPr/>
        </p:nvSpPr>
        <p:spPr>
          <a:xfrm>
            <a:off x="10118045" y="1922773"/>
            <a:ext cx="595564" cy="595564"/>
          </a:xfrm>
          <a:custGeom>
            <a:avLst/>
            <a:gdLst/>
            <a:ahLst/>
            <a:cxnLst>
              <a:cxn ang="0">
                <a:pos x="wd2" y="hd2"/>
              </a:cxn>
              <a:cxn ang="5400000">
                <a:pos x="wd2" y="hd2"/>
              </a:cxn>
              <a:cxn ang="10800000">
                <a:pos x="wd2" y="hd2"/>
              </a:cxn>
              <a:cxn ang="16200000">
                <a:pos x="wd2" y="hd2"/>
              </a:cxn>
            </a:cxnLst>
            <a:rect l="0" t="0" r="r" b="b"/>
            <a:pathLst>
              <a:path w="21600" h="21600" extrusionOk="0">
                <a:moveTo>
                  <a:pt x="17550" y="2700"/>
                </a:moveTo>
                <a:cubicBezTo>
                  <a:pt x="17550" y="1350"/>
                  <a:pt x="17550" y="1350"/>
                  <a:pt x="17550" y="1350"/>
                </a:cubicBezTo>
                <a:cubicBezTo>
                  <a:pt x="17550" y="675"/>
                  <a:pt x="16875" y="0"/>
                  <a:pt x="16200" y="0"/>
                </a:cubicBezTo>
                <a:cubicBezTo>
                  <a:pt x="5400" y="0"/>
                  <a:pt x="5400" y="0"/>
                  <a:pt x="5400" y="0"/>
                </a:cubicBezTo>
                <a:cubicBezTo>
                  <a:pt x="4725" y="0"/>
                  <a:pt x="4050" y="675"/>
                  <a:pt x="4050" y="1350"/>
                </a:cubicBezTo>
                <a:cubicBezTo>
                  <a:pt x="4050" y="2700"/>
                  <a:pt x="4050" y="2700"/>
                  <a:pt x="4050" y="2700"/>
                </a:cubicBezTo>
                <a:cubicBezTo>
                  <a:pt x="1856" y="2700"/>
                  <a:pt x="0" y="4725"/>
                  <a:pt x="0" y="7088"/>
                </a:cubicBezTo>
                <a:cubicBezTo>
                  <a:pt x="0" y="9450"/>
                  <a:pt x="1856" y="11475"/>
                  <a:pt x="4050" y="11475"/>
                </a:cubicBezTo>
                <a:cubicBezTo>
                  <a:pt x="4050" y="11475"/>
                  <a:pt x="4219" y="11475"/>
                  <a:pt x="4219" y="11475"/>
                </a:cubicBezTo>
                <a:cubicBezTo>
                  <a:pt x="4725" y="14344"/>
                  <a:pt x="7088" y="16537"/>
                  <a:pt x="10125" y="16875"/>
                </a:cubicBezTo>
                <a:cubicBezTo>
                  <a:pt x="10125" y="20250"/>
                  <a:pt x="10125" y="20250"/>
                  <a:pt x="10125" y="20250"/>
                </a:cubicBezTo>
                <a:cubicBezTo>
                  <a:pt x="7425" y="20250"/>
                  <a:pt x="7425" y="20250"/>
                  <a:pt x="7425" y="20250"/>
                </a:cubicBezTo>
                <a:cubicBezTo>
                  <a:pt x="7088" y="20250"/>
                  <a:pt x="6750" y="20588"/>
                  <a:pt x="6750" y="20925"/>
                </a:cubicBezTo>
                <a:cubicBezTo>
                  <a:pt x="6750" y="21263"/>
                  <a:pt x="7088" y="21600"/>
                  <a:pt x="7425" y="21600"/>
                </a:cubicBezTo>
                <a:cubicBezTo>
                  <a:pt x="14175" y="21600"/>
                  <a:pt x="14175" y="21600"/>
                  <a:pt x="14175" y="21600"/>
                </a:cubicBezTo>
                <a:cubicBezTo>
                  <a:pt x="14513" y="21600"/>
                  <a:pt x="14850" y="21263"/>
                  <a:pt x="14850" y="20925"/>
                </a:cubicBezTo>
                <a:cubicBezTo>
                  <a:pt x="14850" y="20588"/>
                  <a:pt x="14513" y="20250"/>
                  <a:pt x="14175" y="20250"/>
                </a:cubicBezTo>
                <a:cubicBezTo>
                  <a:pt x="11475" y="20250"/>
                  <a:pt x="11475" y="20250"/>
                  <a:pt x="11475" y="20250"/>
                </a:cubicBezTo>
                <a:cubicBezTo>
                  <a:pt x="11475" y="16875"/>
                  <a:pt x="11475" y="16875"/>
                  <a:pt x="11475" y="16875"/>
                </a:cubicBezTo>
                <a:cubicBezTo>
                  <a:pt x="14513" y="16537"/>
                  <a:pt x="16875" y="14344"/>
                  <a:pt x="17381" y="11475"/>
                </a:cubicBezTo>
                <a:cubicBezTo>
                  <a:pt x="17381" y="11475"/>
                  <a:pt x="17550" y="11475"/>
                  <a:pt x="17550" y="11475"/>
                </a:cubicBezTo>
                <a:cubicBezTo>
                  <a:pt x="19744" y="11475"/>
                  <a:pt x="21600" y="9450"/>
                  <a:pt x="21600" y="7088"/>
                </a:cubicBezTo>
                <a:cubicBezTo>
                  <a:pt x="21600" y="4725"/>
                  <a:pt x="19744" y="2700"/>
                  <a:pt x="17550" y="2700"/>
                </a:cubicBezTo>
                <a:close/>
                <a:moveTo>
                  <a:pt x="4050" y="10125"/>
                </a:moveTo>
                <a:cubicBezTo>
                  <a:pt x="2531" y="10125"/>
                  <a:pt x="1350" y="8775"/>
                  <a:pt x="1350" y="7088"/>
                </a:cubicBezTo>
                <a:cubicBezTo>
                  <a:pt x="1350" y="5400"/>
                  <a:pt x="2531" y="4050"/>
                  <a:pt x="4050" y="4050"/>
                </a:cubicBezTo>
                <a:cubicBezTo>
                  <a:pt x="4050" y="10125"/>
                  <a:pt x="4050" y="10125"/>
                  <a:pt x="4050" y="10125"/>
                </a:cubicBezTo>
                <a:close/>
                <a:moveTo>
                  <a:pt x="16200" y="9956"/>
                </a:moveTo>
                <a:cubicBezTo>
                  <a:pt x="16200" y="12994"/>
                  <a:pt x="13838" y="15525"/>
                  <a:pt x="10800" y="15525"/>
                </a:cubicBezTo>
                <a:cubicBezTo>
                  <a:pt x="7762" y="15525"/>
                  <a:pt x="5400" y="12994"/>
                  <a:pt x="5400" y="9956"/>
                </a:cubicBezTo>
                <a:cubicBezTo>
                  <a:pt x="5400" y="2700"/>
                  <a:pt x="5400" y="2700"/>
                  <a:pt x="5400" y="2700"/>
                </a:cubicBezTo>
                <a:cubicBezTo>
                  <a:pt x="5400" y="2025"/>
                  <a:pt x="6075" y="1350"/>
                  <a:pt x="6750" y="1350"/>
                </a:cubicBezTo>
                <a:cubicBezTo>
                  <a:pt x="14850" y="1350"/>
                  <a:pt x="14850" y="1350"/>
                  <a:pt x="14850" y="1350"/>
                </a:cubicBezTo>
                <a:cubicBezTo>
                  <a:pt x="15525" y="1350"/>
                  <a:pt x="16200" y="2025"/>
                  <a:pt x="16200" y="2700"/>
                </a:cubicBezTo>
                <a:cubicBezTo>
                  <a:pt x="16200" y="9956"/>
                  <a:pt x="16200" y="9956"/>
                  <a:pt x="16200" y="9956"/>
                </a:cubicBezTo>
                <a:close/>
                <a:moveTo>
                  <a:pt x="17550" y="10125"/>
                </a:moveTo>
                <a:cubicBezTo>
                  <a:pt x="17550" y="4050"/>
                  <a:pt x="17550" y="4050"/>
                  <a:pt x="17550" y="4050"/>
                </a:cubicBezTo>
                <a:cubicBezTo>
                  <a:pt x="19069" y="4050"/>
                  <a:pt x="20250" y="5400"/>
                  <a:pt x="20250" y="7088"/>
                </a:cubicBezTo>
                <a:cubicBezTo>
                  <a:pt x="20250" y="8775"/>
                  <a:pt x="19069" y="10125"/>
                  <a:pt x="17550" y="10125"/>
                </a:cubicBezTo>
                <a:close/>
              </a:path>
            </a:pathLst>
          </a:custGeom>
          <a:solidFill>
            <a:schemeClr val="accent1"/>
          </a:solidFill>
          <a:ln w="12700">
            <a:miter lim="400000"/>
          </a:ln>
        </p:spPr>
        <p:txBody>
          <a:bodyPr lIns="17145" rIns="17145"/>
          <a:lstStyle/>
          <a:p>
            <a:pPr algn="ctr">
              <a:lnSpc>
                <a:spcPct val="100000"/>
              </a:lnSpc>
              <a:defRPr sz="3200" spc="0">
                <a:solidFill>
                  <a:srgbClr val="FFFFFF"/>
                </a:solidFill>
                <a:latin typeface="Helvetica Light"/>
                <a:ea typeface="Helvetica Light"/>
                <a:cs typeface="Helvetica Light"/>
                <a:sym typeface="Helvetica Light"/>
              </a:defRPr>
            </a:pPr>
            <a:endParaRPr sz="1200">
              <a:cs typeface="+mn-ea"/>
              <a:sym typeface="+mn-lt"/>
            </a:endParaRPr>
          </a:p>
        </p:txBody>
      </p:sp>
      <p:sp>
        <p:nvSpPr>
          <p:cNvPr id="8" name="Shape 1025">
            <a:extLst>
              <a:ext uri="{FF2B5EF4-FFF2-40B4-BE49-F238E27FC236}">
                <a16:creationId xmlns:a16="http://schemas.microsoft.com/office/drawing/2014/main" xmlns="" id="{FE031C78-A236-410E-98DA-7FFB6DF8DE52}"/>
              </a:ext>
            </a:extLst>
          </p:cNvPr>
          <p:cNvSpPr/>
          <p:nvPr/>
        </p:nvSpPr>
        <p:spPr>
          <a:xfrm>
            <a:off x="7917346" y="1924740"/>
            <a:ext cx="595564" cy="593597"/>
          </a:xfrm>
          <a:custGeom>
            <a:avLst/>
            <a:gdLst/>
            <a:ahLst/>
            <a:cxnLst>
              <a:cxn ang="0">
                <a:pos x="wd2" y="hd2"/>
              </a:cxn>
              <a:cxn ang="5400000">
                <a:pos x="wd2" y="hd2"/>
              </a:cxn>
              <a:cxn ang="10800000">
                <a:pos x="wd2" y="hd2"/>
              </a:cxn>
              <a:cxn ang="16200000">
                <a:pos x="wd2" y="hd2"/>
              </a:cxn>
            </a:cxnLst>
            <a:rect l="0" t="0" r="r" b="b"/>
            <a:pathLst>
              <a:path w="21600" h="21600" extrusionOk="0">
                <a:moveTo>
                  <a:pt x="21600" y="14850"/>
                </a:moveTo>
                <a:cubicBezTo>
                  <a:pt x="21600" y="16537"/>
                  <a:pt x="20419" y="17887"/>
                  <a:pt x="18900" y="18225"/>
                </a:cubicBezTo>
                <a:cubicBezTo>
                  <a:pt x="18900" y="21600"/>
                  <a:pt x="18900" y="21600"/>
                  <a:pt x="18900" y="21600"/>
                </a:cubicBezTo>
                <a:cubicBezTo>
                  <a:pt x="17550" y="21600"/>
                  <a:pt x="17550" y="21600"/>
                  <a:pt x="17550" y="21600"/>
                </a:cubicBezTo>
                <a:cubicBezTo>
                  <a:pt x="17550" y="18225"/>
                  <a:pt x="17550" y="18225"/>
                  <a:pt x="17550" y="18225"/>
                </a:cubicBezTo>
                <a:cubicBezTo>
                  <a:pt x="16031" y="17887"/>
                  <a:pt x="14850" y="16537"/>
                  <a:pt x="14850" y="14850"/>
                </a:cubicBezTo>
                <a:cubicBezTo>
                  <a:pt x="14850" y="12994"/>
                  <a:pt x="16369" y="11475"/>
                  <a:pt x="18225" y="11475"/>
                </a:cubicBezTo>
                <a:cubicBezTo>
                  <a:pt x="20081" y="11475"/>
                  <a:pt x="21600" y="12994"/>
                  <a:pt x="21600" y="14850"/>
                </a:cubicBezTo>
                <a:close/>
                <a:moveTo>
                  <a:pt x="18225" y="12825"/>
                </a:moveTo>
                <a:cubicBezTo>
                  <a:pt x="17044" y="12825"/>
                  <a:pt x="16200" y="13838"/>
                  <a:pt x="16200" y="14850"/>
                </a:cubicBezTo>
                <a:cubicBezTo>
                  <a:pt x="16200" y="16031"/>
                  <a:pt x="17044" y="16875"/>
                  <a:pt x="18225" y="16875"/>
                </a:cubicBezTo>
                <a:cubicBezTo>
                  <a:pt x="19406" y="16875"/>
                  <a:pt x="20250" y="16031"/>
                  <a:pt x="20250" y="14850"/>
                </a:cubicBezTo>
                <a:cubicBezTo>
                  <a:pt x="20250" y="13838"/>
                  <a:pt x="19406" y="12825"/>
                  <a:pt x="18225" y="12825"/>
                </a:cubicBezTo>
                <a:close/>
                <a:moveTo>
                  <a:pt x="17550" y="0"/>
                </a:moveTo>
                <a:cubicBezTo>
                  <a:pt x="18900" y="0"/>
                  <a:pt x="18900" y="0"/>
                  <a:pt x="18900" y="0"/>
                </a:cubicBezTo>
                <a:cubicBezTo>
                  <a:pt x="18900" y="11475"/>
                  <a:pt x="18900" y="11475"/>
                  <a:pt x="18900" y="11475"/>
                </a:cubicBezTo>
                <a:cubicBezTo>
                  <a:pt x="18225" y="11475"/>
                  <a:pt x="18225" y="11475"/>
                  <a:pt x="18225" y="11475"/>
                </a:cubicBezTo>
                <a:cubicBezTo>
                  <a:pt x="17550" y="11475"/>
                  <a:pt x="17550" y="11475"/>
                  <a:pt x="17550" y="11475"/>
                </a:cubicBezTo>
                <a:cubicBezTo>
                  <a:pt x="17550" y="0"/>
                  <a:pt x="17550" y="0"/>
                  <a:pt x="17550" y="0"/>
                </a:cubicBezTo>
                <a:close/>
                <a:moveTo>
                  <a:pt x="11475" y="10125"/>
                </a:moveTo>
                <a:cubicBezTo>
                  <a:pt x="11475" y="21600"/>
                  <a:pt x="11475" y="21600"/>
                  <a:pt x="11475" y="21600"/>
                </a:cubicBezTo>
                <a:cubicBezTo>
                  <a:pt x="10125" y="21600"/>
                  <a:pt x="10125" y="21600"/>
                  <a:pt x="10125" y="21600"/>
                </a:cubicBezTo>
                <a:cubicBezTo>
                  <a:pt x="10125" y="10125"/>
                  <a:pt x="10125" y="10125"/>
                  <a:pt x="10125" y="10125"/>
                </a:cubicBezTo>
                <a:cubicBezTo>
                  <a:pt x="8606" y="9788"/>
                  <a:pt x="7425" y="8437"/>
                  <a:pt x="7425" y="6750"/>
                </a:cubicBezTo>
                <a:cubicBezTo>
                  <a:pt x="7425" y="5062"/>
                  <a:pt x="8606" y="3712"/>
                  <a:pt x="10125" y="3544"/>
                </a:cubicBezTo>
                <a:cubicBezTo>
                  <a:pt x="10125" y="0"/>
                  <a:pt x="10125" y="0"/>
                  <a:pt x="10125" y="0"/>
                </a:cubicBezTo>
                <a:cubicBezTo>
                  <a:pt x="11475" y="0"/>
                  <a:pt x="11475" y="0"/>
                  <a:pt x="11475" y="0"/>
                </a:cubicBezTo>
                <a:cubicBezTo>
                  <a:pt x="11475" y="3544"/>
                  <a:pt x="11475" y="3544"/>
                  <a:pt x="11475" y="3544"/>
                </a:cubicBezTo>
                <a:cubicBezTo>
                  <a:pt x="12994" y="3712"/>
                  <a:pt x="14175" y="5062"/>
                  <a:pt x="14175" y="6750"/>
                </a:cubicBezTo>
                <a:cubicBezTo>
                  <a:pt x="14175" y="8437"/>
                  <a:pt x="12994" y="9788"/>
                  <a:pt x="11475" y="10125"/>
                </a:cubicBezTo>
                <a:close/>
                <a:moveTo>
                  <a:pt x="10800" y="4725"/>
                </a:moveTo>
                <a:cubicBezTo>
                  <a:pt x="9619" y="4725"/>
                  <a:pt x="8775" y="5737"/>
                  <a:pt x="8775" y="6750"/>
                </a:cubicBezTo>
                <a:cubicBezTo>
                  <a:pt x="8775" y="7931"/>
                  <a:pt x="9619" y="8775"/>
                  <a:pt x="10800" y="8775"/>
                </a:cubicBezTo>
                <a:cubicBezTo>
                  <a:pt x="11981" y="8775"/>
                  <a:pt x="12825" y="7931"/>
                  <a:pt x="12825" y="6750"/>
                </a:cubicBezTo>
                <a:cubicBezTo>
                  <a:pt x="12825" y="5737"/>
                  <a:pt x="11981" y="4725"/>
                  <a:pt x="10800" y="4725"/>
                </a:cubicBezTo>
                <a:close/>
                <a:moveTo>
                  <a:pt x="4050" y="18225"/>
                </a:moveTo>
                <a:cubicBezTo>
                  <a:pt x="4050" y="21600"/>
                  <a:pt x="4050" y="21600"/>
                  <a:pt x="4050" y="21600"/>
                </a:cubicBezTo>
                <a:cubicBezTo>
                  <a:pt x="2700" y="21600"/>
                  <a:pt x="2700" y="21600"/>
                  <a:pt x="2700" y="21600"/>
                </a:cubicBezTo>
                <a:cubicBezTo>
                  <a:pt x="2700" y="18225"/>
                  <a:pt x="2700" y="18225"/>
                  <a:pt x="2700" y="18225"/>
                </a:cubicBezTo>
                <a:cubicBezTo>
                  <a:pt x="1181" y="17887"/>
                  <a:pt x="0" y="16537"/>
                  <a:pt x="0" y="14850"/>
                </a:cubicBezTo>
                <a:cubicBezTo>
                  <a:pt x="0" y="12994"/>
                  <a:pt x="1519" y="11475"/>
                  <a:pt x="3375" y="11475"/>
                </a:cubicBezTo>
                <a:cubicBezTo>
                  <a:pt x="5231" y="11475"/>
                  <a:pt x="6750" y="12994"/>
                  <a:pt x="6750" y="14850"/>
                </a:cubicBezTo>
                <a:cubicBezTo>
                  <a:pt x="6750" y="16537"/>
                  <a:pt x="5569" y="17887"/>
                  <a:pt x="4050" y="18225"/>
                </a:cubicBezTo>
                <a:close/>
                <a:moveTo>
                  <a:pt x="3375" y="12825"/>
                </a:moveTo>
                <a:cubicBezTo>
                  <a:pt x="2194" y="12825"/>
                  <a:pt x="1350" y="13838"/>
                  <a:pt x="1350" y="14850"/>
                </a:cubicBezTo>
                <a:cubicBezTo>
                  <a:pt x="1350" y="16031"/>
                  <a:pt x="2194" y="16875"/>
                  <a:pt x="3375" y="16875"/>
                </a:cubicBezTo>
                <a:cubicBezTo>
                  <a:pt x="4556" y="16875"/>
                  <a:pt x="5400" y="16031"/>
                  <a:pt x="5400" y="14850"/>
                </a:cubicBezTo>
                <a:cubicBezTo>
                  <a:pt x="5400" y="13838"/>
                  <a:pt x="4556" y="12825"/>
                  <a:pt x="3375" y="12825"/>
                </a:cubicBezTo>
                <a:close/>
                <a:moveTo>
                  <a:pt x="2700" y="0"/>
                </a:moveTo>
                <a:cubicBezTo>
                  <a:pt x="4050" y="0"/>
                  <a:pt x="4050" y="0"/>
                  <a:pt x="4050" y="0"/>
                </a:cubicBezTo>
                <a:cubicBezTo>
                  <a:pt x="4050" y="11475"/>
                  <a:pt x="4050" y="11475"/>
                  <a:pt x="4050" y="11475"/>
                </a:cubicBezTo>
                <a:cubicBezTo>
                  <a:pt x="3375" y="11475"/>
                  <a:pt x="3375" y="11475"/>
                  <a:pt x="3375" y="11475"/>
                </a:cubicBezTo>
                <a:cubicBezTo>
                  <a:pt x="2700" y="11475"/>
                  <a:pt x="2700" y="11475"/>
                  <a:pt x="2700" y="11475"/>
                </a:cubicBezTo>
                <a:cubicBezTo>
                  <a:pt x="2700" y="0"/>
                  <a:pt x="2700" y="0"/>
                  <a:pt x="2700" y="0"/>
                </a:cubicBezTo>
                <a:close/>
              </a:path>
            </a:pathLst>
          </a:custGeom>
          <a:solidFill>
            <a:schemeClr val="accent3"/>
          </a:solidFill>
          <a:ln w="12700">
            <a:miter lim="400000"/>
          </a:ln>
        </p:spPr>
        <p:txBody>
          <a:bodyPr lIns="17145" rIns="17145"/>
          <a:lstStyle/>
          <a:p>
            <a:pPr algn="ctr">
              <a:lnSpc>
                <a:spcPct val="100000"/>
              </a:lnSpc>
              <a:defRPr sz="3200" spc="0">
                <a:solidFill>
                  <a:srgbClr val="FFFFFF"/>
                </a:solidFill>
                <a:latin typeface="Helvetica Light"/>
                <a:ea typeface="Helvetica Light"/>
                <a:cs typeface="Helvetica Light"/>
                <a:sym typeface="Helvetica Light"/>
              </a:defRPr>
            </a:pPr>
            <a:endParaRPr sz="1200">
              <a:cs typeface="+mn-ea"/>
              <a:sym typeface="+mn-lt"/>
            </a:endParaRPr>
          </a:p>
        </p:txBody>
      </p:sp>
      <p:grpSp>
        <p:nvGrpSpPr>
          <p:cNvPr id="9" name="PA-组合 2">
            <a:extLst>
              <a:ext uri="{FF2B5EF4-FFF2-40B4-BE49-F238E27FC236}">
                <a16:creationId xmlns:a16="http://schemas.microsoft.com/office/drawing/2014/main" xmlns="" id="{E1A92D64-41F6-4510-A5CF-825804034F6C}"/>
              </a:ext>
            </a:extLst>
          </p:cNvPr>
          <p:cNvGrpSpPr/>
          <p:nvPr>
            <p:custDataLst>
              <p:tags r:id="rId1"/>
            </p:custDataLst>
          </p:nvPr>
        </p:nvGrpSpPr>
        <p:grpSpPr>
          <a:xfrm>
            <a:off x="2305779" y="2949461"/>
            <a:ext cx="2311675" cy="1313461"/>
            <a:chOff x="7557775" y="4936662"/>
            <a:chExt cx="2834316" cy="1313461"/>
          </a:xfrm>
        </p:grpSpPr>
        <p:sp>
          <p:nvSpPr>
            <p:cNvPr id="10" name="PA-文本框 6">
              <a:extLst>
                <a:ext uri="{FF2B5EF4-FFF2-40B4-BE49-F238E27FC236}">
                  <a16:creationId xmlns:a16="http://schemas.microsoft.com/office/drawing/2014/main" xmlns="" id="{26B22B66-40B5-443D-8887-06EB6BEBF642}"/>
                </a:ext>
              </a:extLst>
            </p:cNvPr>
            <p:cNvSpPr txBox="1"/>
            <p:nvPr>
              <p:custDataLst>
                <p:tags r:id="rId12"/>
              </p:custDataLst>
            </p:nvPr>
          </p:nvSpPr>
          <p:spPr>
            <a:xfrm>
              <a:off x="7907237" y="4936662"/>
              <a:ext cx="2136144" cy="523220"/>
            </a:xfrm>
            <a:prstGeom prst="rect">
              <a:avLst/>
            </a:prstGeom>
            <a:noFill/>
          </p:spPr>
          <p:txBody>
            <a:bodyPr wrap="square" rtlCol="0">
              <a:spAutoFit/>
            </a:bodyPr>
            <a:lstStyle/>
            <a:p>
              <a:pPr algn="ctr"/>
              <a:r>
                <a:rPr lang="zh-CN" altLang="en-US" sz="1400" b="1" dirty="0">
                  <a:solidFill>
                    <a:schemeClr val="tx1">
                      <a:lumMod val="65000"/>
                      <a:lumOff val="35000"/>
                    </a:schemeClr>
                  </a:solidFill>
                  <a:cs typeface="+mn-ea"/>
                  <a:sym typeface="+mn-lt"/>
                </a:rPr>
                <a:t>输入您的标题</a:t>
              </a:r>
              <a:endParaRPr lang="en-US" sz="1400" b="1" dirty="0">
                <a:solidFill>
                  <a:schemeClr val="tx1">
                    <a:lumMod val="65000"/>
                    <a:lumOff val="35000"/>
                  </a:schemeClr>
                </a:solidFill>
                <a:cs typeface="+mn-ea"/>
                <a:sym typeface="+mn-lt"/>
              </a:endParaRPr>
            </a:p>
            <a:p>
              <a:pPr algn="ctr"/>
              <a:r>
                <a:rPr lang="en-US" sz="1400" b="1" dirty="0">
                  <a:solidFill>
                    <a:schemeClr val="tx1">
                      <a:lumMod val="65000"/>
                      <a:lumOff val="35000"/>
                    </a:schemeClr>
                  </a:solidFill>
                  <a:cs typeface="+mn-ea"/>
                  <a:sym typeface="+mn-lt"/>
                </a:rPr>
                <a:t>OUR COMPANY</a:t>
              </a:r>
            </a:p>
          </p:txBody>
        </p:sp>
        <p:sp>
          <p:nvSpPr>
            <p:cNvPr id="11" name="PA-文本框 42">
              <a:extLst>
                <a:ext uri="{FF2B5EF4-FFF2-40B4-BE49-F238E27FC236}">
                  <a16:creationId xmlns:a16="http://schemas.microsoft.com/office/drawing/2014/main" xmlns="" id="{ADA5E217-13FC-4223-821A-A68E3522D334}"/>
                </a:ext>
              </a:extLst>
            </p:cNvPr>
            <p:cNvSpPr txBox="1"/>
            <p:nvPr>
              <p:custDataLst>
                <p:tags r:id="rId13"/>
              </p:custDataLst>
            </p:nvPr>
          </p:nvSpPr>
          <p:spPr>
            <a:xfrm>
              <a:off x="7557775" y="5437593"/>
              <a:ext cx="2834316" cy="812530"/>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ctr"/>
              <a:r>
                <a:rPr lang="zh-CN" altLang="en-US" sz="1200" dirty="0">
                  <a:solidFill>
                    <a:schemeClr val="tx1">
                      <a:lumMod val="50000"/>
                      <a:lumOff val="50000"/>
                    </a:schemeClr>
                  </a:solidFill>
                  <a:latin typeface="+mn-lt"/>
                  <a:ea typeface="+mn-ea"/>
                  <a:cs typeface="+mn-ea"/>
                  <a:sym typeface="+mn-lt"/>
                </a:rPr>
                <a:t>此处添加详细文本描述，建议与标题相关并符合整体语言风格，语言描述尽量简洁生动。</a:t>
              </a:r>
              <a:endParaRPr lang="id-ID" sz="1200" dirty="0">
                <a:solidFill>
                  <a:schemeClr val="tx1">
                    <a:lumMod val="50000"/>
                    <a:lumOff val="50000"/>
                  </a:schemeClr>
                </a:solidFill>
                <a:latin typeface="+mn-lt"/>
                <a:ea typeface="+mn-ea"/>
                <a:cs typeface="+mn-ea"/>
                <a:sym typeface="+mn-lt"/>
              </a:endParaRPr>
            </a:p>
          </p:txBody>
        </p:sp>
      </p:grpSp>
      <p:grpSp>
        <p:nvGrpSpPr>
          <p:cNvPr id="12" name="PA-组合 2">
            <a:extLst>
              <a:ext uri="{FF2B5EF4-FFF2-40B4-BE49-F238E27FC236}">
                <a16:creationId xmlns:a16="http://schemas.microsoft.com/office/drawing/2014/main" xmlns="" id="{5492046E-5D05-476C-ABFA-11A78135D18C}"/>
              </a:ext>
            </a:extLst>
          </p:cNvPr>
          <p:cNvGrpSpPr/>
          <p:nvPr>
            <p:custDataLst>
              <p:tags r:id="rId2"/>
            </p:custDataLst>
          </p:nvPr>
        </p:nvGrpSpPr>
        <p:grpSpPr>
          <a:xfrm>
            <a:off x="5459610" y="3029732"/>
            <a:ext cx="1593164" cy="1343082"/>
            <a:chOff x="5926136" y="4936776"/>
            <a:chExt cx="1953358" cy="1343082"/>
          </a:xfrm>
        </p:grpSpPr>
        <p:sp>
          <p:nvSpPr>
            <p:cNvPr id="13" name="PA-文本框 6">
              <a:extLst>
                <a:ext uri="{FF2B5EF4-FFF2-40B4-BE49-F238E27FC236}">
                  <a16:creationId xmlns:a16="http://schemas.microsoft.com/office/drawing/2014/main" xmlns="" id="{421EB947-8AE0-4505-9323-27C772465429}"/>
                </a:ext>
              </a:extLst>
            </p:cNvPr>
            <p:cNvSpPr txBox="1"/>
            <p:nvPr>
              <p:custDataLst>
                <p:tags r:id="rId10"/>
              </p:custDataLst>
            </p:nvPr>
          </p:nvSpPr>
          <p:spPr>
            <a:xfrm>
              <a:off x="5926136" y="4936776"/>
              <a:ext cx="1926667" cy="461665"/>
            </a:xfrm>
            <a:prstGeom prst="rect">
              <a:avLst/>
            </a:prstGeom>
            <a:noFill/>
          </p:spPr>
          <p:txBody>
            <a:bodyPr wrap="square" rtlCol="0">
              <a:spAutoFit/>
            </a:bodyPr>
            <a:lstStyle/>
            <a:p>
              <a:pPr algn="l"/>
              <a:r>
                <a:rPr lang="zh-CN" altLang="en-US" sz="1200" b="1" dirty="0">
                  <a:solidFill>
                    <a:schemeClr val="tx1">
                      <a:lumMod val="65000"/>
                      <a:lumOff val="35000"/>
                    </a:schemeClr>
                  </a:solidFill>
                  <a:cs typeface="+mn-ea"/>
                  <a:sym typeface="+mn-lt"/>
                </a:rPr>
                <a:t>输入您的标题</a:t>
              </a:r>
              <a:endParaRPr lang="en-US" sz="1200" b="1" dirty="0">
                <a:solidFill>
                  <a:schemeClr val="tx1">
                    <a:lumMod val="65000"/>
                    <a:lumOff val="35000"/>
                  </a:schemeClr>
                </a:solidFill>
                <a:cs typeface="+mn-ea"/>
                <a:sym typeface="+mn-lt"/>
              </a:endParaRPr>
            </a:p>
            <a:p>
              <a:pPr algn="l"/>
              <a:r>
                <a:rPr lang="en-US" sz="1200" b="1" dirty="0">
                  <a:solidFill>
                    <a:schemeClr val="tx1">
                      <a:lumMod val="65000"/>
                      <a:lumOff val="35000"/>
                    </a:schemeClr>
                  </a:solidFill>
                  <a:cs typeface="+mn-ea"/>
                  <a:sym typeface="+mn-lt"/>
                </a:rPr>
                <a:t>OUR COMPANY</a:t>
              </a:r>
            </a:p>
          </p:txBody>
        </p:sp>
        <p:sp>
          <p:nvSpPr>
            <p:cNvPr id="14" name="PA-文本框 42">
              <a:extLst>
                <a:ext uri="{FF2B5EF4-FFF2-40B4-BE49-F238E27FC236}">
                  <a16:creationId xmlns:a16="http://schemas.microsoft.com/office/drawing/2014/main" xmlns="" id="{764B0646-6BDC-4E42-A117-2680FD0F33E1}"/>
                </a:ext>
              </a:extLst>
            </p:cNvPr>
            <p:cNvSpPr txBox="1"/>
            <p:nvPr>
              <p:custDataLst>
                <p:tags r:id="rId11"/>
              </p:custDataLst>
            </p:nvPr>
          </p:nvSpPr>
          <p:spPr>
            <a:xfrm>
              <a:off x="5926138" y="5347295"/>
              <a:ext cx="1953356" cy="932563"/>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l"/>
              <a:r>
                <a:rPr lang="zh-CN" altLang="en-US" sz="1050" dirty="0">
                  <a:solidFill>
                    <a:schemeClr val="tx1">
                      <a:lumMod val="50000"/>
                      <a:lumOff val="50000"/>
                    </a:schemeClr>
                  </a:solidFill>
                  <a:latin typeface="+mn-lt"/>
                  <a:ea typeface="+mn-ea"/>
                  <a:cs typeface="+mn-ea"/>
                  <a:sym typeface="+mn-lt"/>
                </a:rPr>
                <a:t>此处添加详细文本描述，建议与标题相关并符合整体语言风格，语言描述尽量简洁生动。</a:t>
              </a:r>
              <a:endParaRPr lang="id-ID" sz="1050" dirty="0">
                <a:solidFill>
                  <a:schemeClr val="tx1">
                    <a:lumMod val="50000"/>
                    <a:lumOff val="50000"/>
                  </a:schemeClr>
                </a:solidFill>
                <a:latin typeface="+mn-lt"/>
                <a:ea typeface="+mn-ea"/>
                <a:cs typeface="+mn-ea"/>
                <a:sym typeface="+mn-lt"/>
              </a:endParaRPr>
            </a:p>
          </p:txBody>
        </p:sp>
      </p:grpSp>
      <p:grpSp>
        <p:nvGrpSpPr>
          <p:cNvPr id="15" name="PA-组合 2">
            <a:extLst>
              <a:ext uri="{FF2B5EF4-FFF2-40B4-BE49-F238E27FC236}">
                <a16:creationId xmlns:a16="http://schemas.microsoft.com/office/drawing/2014/main" xmlns="" id="{7D39A9F9-3F86-4812-B383-045B7DFFE295}"/>
              </a:ext>
            </a:extLst>
          </p:cNvPr>
          <p:cNvGrpSpPr/>
          <p:nvPr>
            <p:custDataLst>
              <p:tags r:id="rId3"/>
            </p:custDataLst>
          </p:nvPr>
        </p:nvGrpSpPr>
        <p:grpSpPr>
          <a:xfrm>
            <a:off x="7716328" y="3029732"/>
            <a:ext cx="1593164" cy="1343082"/>
            <a:chOff x="5926136" y="4936776"/>
            <a:chExt cx="1953358" cy="1343082"/>
          </a:xfrm>
        </p:grpSpPr>
        <p:sp>
          <p:nvSpPr>
            <p:cNvPr id="16" name="PA-文本框 6">
              <a:extLst>
                <a:ext uri="{FF2B5EF4-FFF2-40B4-BE49-F238E27FC236}">
                  <a16:creationId xmlns:a16="http://schemas.microsoft.com/office/drawing/2014/main" xmlns="" id="{6DE227C0-45BC-4A04-9B2D-43343961BBD4}"/>
                </a:ext>
              </a:extLst>
            </p:cNvPr>
            <p:cNvSpPr txBox="1"/>
            <p:nvPr>
              <p:custDataLst>
                <p:tags r:id="rId8"/>
              </p:custDataLst>
            </p:nvPr>
          </p:nvSpPr>
          <p:spPr>
            <a:xfrm>
              <a:off x="5926136" y="4936776"/>
              <a:ext cx="1926667" cy="461665"/>
            </a:xfrm>
            <a:prstGeom prst="rect">
              <a:avLst/>
            </a:prstGeom>
            <a:noFill/>
          </p:spPr>
          <p:txBody>
            <a:bodyPr wrap="square" rtlCol="0">
              <a:spAutoFit/>
            </a:bodyPr>
            <a:lstStyle/>
            <a:p>
              <a:pPr algn="l"/>
              <a:r>
                <a:rPr lang="zh-CN" altLang="en-US" sz="1200" b="1" dirty="0">
                  <a:solidFill>
                    <a:schemeClr val="tx1">
                      <a:lumMod val="65000"/>
                      <a:lumOff val="35000"/>
                    </a:schemeClr>
                  </a:solidFill>
                  <a:cs typeface="+mn-ea"/>
                  <a:sym typeface="+mn-lt"/>
                </a:rPr>
                <a:t>输入您的标题</a:t>
              </a:r>
              <a:endParaRPr lang="en-US" sz="1200" b="1" dirty="0">
                <a:solidFill>
                  <a:schemeClr val="tx1">
                    <a:lumMod val="65000"/>
                    <a:lumOff val="35000"/>
                  </a:schemeClr>
                </a:solidFill>
                <a:cs typeface="+mn-ea"/>
                <a:sym typeface="+mn-lt"/>
              </a:endParaRPr>
            </a:p>
            <a:p>
              <a:pPr algn="l"/>
              <a:r>
                <a:rPr lang="en-US" sz="1200" b="1" dirty="0">
                  <a:solidFill>
                    <a:schemeClr val="tx1">
                      <a:lumMod val="65000"/>
                      <a:lumOff val="35000"/>
                    </a:schemeClr>
                  </a:solidFill>
                  <a:cs typeface="+mn-ea"/>
                  <a:sym typeface="+mn-lt"/>
                </a:rPr>
                <a:t>OUR COMPANY</a:t>
              </a:r>
            </a:p>
          </p:txBody>
        </p:sp>
        <p:sp>
          <p:nvSpPr>
            <p:cNvPr id="17" name="PA-文本框 42">
              <a:extLst>
                <a:ext uri="{FF2B5EF4-FFF2-40B4-BE49-F238E27FC236}">
                  <a16:creationId xmlns:a16="http://schemas.microsoft.com/office/drawing/2014/main" xmlns="" id="{3E412584-AD3C-4F5E-B981-681A24A7EF32}"/>
                </a:ext>
              </a:extLst>
            </p:cNvPr>
            <p:cNvSpPr txBox="1"/>
            <p:nvPr>
              <p:custDataLst>
                <p:tags r:id="rId9"/>
              </p:custDataLst>
            </p:nvPr>
          </p:nvSpPr>
          <p:spPr>
            <a:xfrm>
              <a:off x="5926138" y="5347295"/>
              <a:ext cx="1953356" cy="932563"/>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l"/>
              <a:r>
                <a:rPr lang="zh-CN" altLang="en-US" sz="1050" dirty="0">
                  <a:solidFill>
                    <a:schemeClr val="tx1">
                      <a:lumMod val="50000"/>
                      <a:lumOff val="50000"/>
                    </a:schemeClr>
                  </a:solidFill>
                  <a:latin typeface="+mn-lt"/>
                  <a:ea typeface="+mn-ea"/>
                  <a:cs typeface="+mn-ea"/>
                  <a:sym typeface="+mn-lt"/>
                </a:rPr>
                <a:t>此处添加详细文本描述，建议与标题相关并符合整体语言风格，语言描述尽量简洁生动。</a:t>
              </a:r>
              <a:endParaRPr lang="id-ID" sz="1050" dirty="0">
                <a:solidFill>
                  <a:schemeClr val="tx1">
                    <a:lumMod val="50000"/>
                    <a:lumOff val="50000"/>
                  </a:schemeClr>
                </a:solidFill>
                <a:latin typeface="+mn-lt"/>
                <a:ea typeface="+mn-ea"/>
                <a:cs typeface="+mn-ea"/>
                <a:sym typeface="+mn-lt"/>
              </a:endParaRPr>
            </a:p>
          </p:txBody>
        </p:sp>
      </p:grpSp>
      <p:grpSp>
        <p:nvGrpSpPr>
          <p:cNvPr id="18" name="PA-组合 2">
            <a:extLst>
              <a:ext uri="{FF2B5EF4-FFF2-40B4-BE49-F238E27FC236}">
                <a16:creationId xmlns:a16="http://schemas.microsoft.com/office/drawing/2014/main" xmlns="" id="{80961969-E57E-4994-ADD6-DAD71D42EDF9}"/>
              </a:ext>
            </a:extLst>
          </p:cNvPr>
          <p:cNvGrpSpPr/>
          <p:nvPr>
            <p:custDataLst>
              <p:tags r:id="rId4"/>
            </p:custDataLst>
          </p:nvPr>
        </p:nvGrpSpPr>
        <p:grpSpPr>
          <a:xfrm>
            <a:off x="9917027" y="3029732"/>
            <a:ext cx="1593164" cy="1343082"/>
            <a:chOff x="5926136" y="4936776"/>
            <a:chExt cx="1953358" cy="1343082"/>
          </a:xfrm>
        </p:grpSpPr>
        <p:sp>
          <p:nvSpPr>
            <p:cNvPr id="19" name="PA-文本框 6">
              <a:extLst>
                <a:ext uri="{FF2B5EF4-FFF2-40B4-BE49-F238E27FC236}">
                  <a16:creationId xmlns:a16="http://schemas.microsoft.com/office/drawing/2014/main" xmlns="" id="{F0B4DD48-A73A-4CB0-AA34-B609A2FE5FCD}"/>
                </a:ext>
              </a:extLst>
            </p:cNvPr>
            <p:cNvSpPr txBox="1"/>
            <p:nvPr>
              <p:custDataLst>
                <p:tags r:id="rId6"/>
              </p:custDataLst>
            </p:nvPr>
          </p:nvSpPr>
          <p:spPr>
            <a:xfrm>
              <a:off x="5926136" y="4936776"/>
              <a:ext cx="1926667" cy="461665"/>
            </a:xfrm>
            <a:prstGeom prst="rect">
              <a:avLst/>
            </a:prstGeom>
            <a:noFill/>
          </p:spPr>
          <p:txBody>
            <a:bodyPr wrap="square" rtlCol="0">
              <a:spAutoFit/>
            </a:bodyPr>
            <a:lstStyle/>
            <a:p>
              <a:pPr algn="l"/>
              <a:r>
                <a:rPr lang="zh-CN" altLang="en-US" sz="1200" b="1" dirty="0">
                  <a:solidFill>
                    <a:schemeClr val="tx1">
                      <a:lumMod val="65000"/>
                      <a:lumOff val="35000"/>
                    </a:schemeClr>
                  </a:solidFill>
                  <a:cs typeface="+mn-ea"/>
                  <a:sym typeface="+mn-lt"/>
                </a:rPr>
                <a:t>输入您的标题</a:t>
              </a:r>
              <a:endParaRPr lang="en-US" sz="1200" b="1" dirty="0">
                <a:solidFill>
                  <a:schemeClr val="tx1">
                    <a:lumMod val="65000"/>
                    <a:lumOff val="35000"/>
                  </a:schemeClr>
                </a:solidFill>
                <a:cs typeface="+mn-ea"/>
                <a:sym typeface="+mn-lt"/>
              </a:endParaRPr>
            </a:p>
            <a:p>
              <a:pPr algn="l"/>
              <a:r>
                <a:rPr lang="en-US" sz="1200" b="1" dirty="0">
                  <a:solidFill>
                    <a:schemeClr val="tx1">
                      <a:lumMod val="65000"/>
                      <a:lumOff val="35000"/>
                    </a:schemeClr>
                  </a:solidFill>
                  <a:cs typeface="+mn-ea"/>
                  <a:sym typeface="+mn-lt"/>
                </a:rPr>
                <a:t>OUR COMPANY</a:t>
              </a:r>
            </a:p>
          </p:txBody>
        </p:sp>
        <p:sp>
          <p:nvSpPr>
            <p:cNvPr id="20" name="PA-文本框 42">
              <a:extLst>
                <a:ext uri="{FF2B5EF4-FFF2-40B4-BE49-F238E27FC236}">
                  <a16:creationId xmlns:a16="http://schemas.microsoft.com/office/drawing/2014/main" xmlns="" id="{28A2FC8E-445B-4DA6-883C-961FBDACD18E}"/>
                </a:ext>
              </a:extLst>
            </p:cNvPr>
            <p:cNvSpPr txBox="1"/>
            <p:nvPr>
              <p:custDataLst>
                <p:tags r:id="rId7"/>
              </p:custDataLst>
            </p:nvPr>
          </p:nvSpPr>
          <p:spPr>
            <a:xfrm>
              <a:off x="5926138" y="5347295"/>
              <a:ext cx="1953356" cy="932563"/>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l"/>
              <a:r>
                <a:rPr lang="zh-CN" altLang="en-US" sz="1050" dirty="0">
                  <a:solidFill>
                    <a:schemeClr val="tx1">
                      <a:lumMod val="50000"/>
                      <a:lumOff val="50000"/>
                    </a:schemeClr>
                  </a:solidFill>
                  <a:latin typeface="+mn-lt"/>
                  <a:ea typeface="+mn-ea"/>
                  <a:cs typeface="+mn-ea"/>
                  <a:sym typeface="+mn-lt"/>
                </a:rPr>
                <a:t>此处添加详细文本描述，建议与标题相关并符合整体语言风格，语言描述尽量简洁生动。</a:t>
              </a:r>
              <a:endParaRPr lang="id-ID" sz="1050" dirty="0">
                <a:solidFill>
                  <a:schemeClr val="tx1">
                    <a:lumMod val="50000"/>
                    <a:lumOff val="50000"/>
                  </a:schemeClr>
                </a:solidFill>
                <a:latin typeface="+mn-lt"/>
                <a:ea typeface="+mn-ea"/>
                <a:cs typeface="+mn-ea"/>
                <a:sym typeface="+mn-lt"/>
              </a:endParaRPr>
            </a:p>
          </p:txBody>
        </p:sp>
      </p:grpSp>
      <p:sp>
        <p:nvSpPr>
          <p:cNvPr id="21" name="PA-文本框 9">
            <a:extLst>
              <a:ext uri="{FF2B5EF4-FFF2-40B4-BE49-F238E27FC236}">
                <a16:creationId xmlns:a16="http://schemas.microsoft.com/office/drawing/2014/main" xmlns="" id="{0E80477E-3255-479C-AB2F-32FBB23F1EAD}"/>
              </a:ext>
            </a:extLst>
          </p:cNvPr>
          <p:cNvSpPr txBox="1"/>
          <p:nvPr>
            <p:custDataLst>
              <p:tags r:id="rId5"/>
            </p:custDataLst>
          </p:nvPr>
        </p:nvSpPr>
        <p:spPr>
          <a:xfrm>
            <a:off x="5459609" y="4749102"/>
            <a:ext cx="5876047" cy="812530"/>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dirty="0">
                <a:latin typeface="+mn-lt"/>
                <a:ea typeface="+mn-ea"/>
                <a:cs typeface="+mn-ea"/>
                <a:sym typeface="+mn-lt"/>
              </a:rPr>
              <a:t>您的内容打在这里，或者通过复制您的文本后，在此框中选择粘贴，并选择只保留文字。在此录入上述图表的综合描述说明，在此录入上述图综合容表的打在这里，或者通过复制您的文本后，在此框中选择粘贴，并选择只保留文字。</a:t>
            </a:r>
          </a:p>
        </p:txBody>
      </p:sp>
    </p:spTree>
    <p:extLst>
      <p:ext uri="{BB962C8B-B14F-4D97-AF65-F5344CB8AC3E}">
        <p14:creationId xmlns:p14="http://schemas.microsoft.com/office/powerpoint/2010/main" val="239229371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1+#ppt_w/2"/>
                                          </p:val>
                                        </p:tav>
                                        <p:tav tm="100000">
                                          <p:val>
                                            <p:strVal val="#ppt_x"/>
                                          </p:val>
                                        </p:tav>
                                      </p:tavLst>
                                    </p:anim>
                                    <p:anim calcmode="lin" valueType="num">
                                      <p:cBhvr additive="base">
                                        <p:cTn id="23" dur="500" fill="hold"/>
                                        <p:tgtEl>
                                          <p:spTgt spid="8"/>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1+#ppt_w/2"/>
                                          </p:val>
                                        </p:tav>
                                        <p:tav tm="100000">
                                          <p:val>
                                            <p:strVal val="#ppt_x"/>
                                          </p:val>
                                        </p:tav>
                                      </p:tavLst>
                                    </p:anim>
                                    <p:anim calcmode="lin" valueType="num">
                                      <p:cBhvr additive="base">
                                        <p:cTn id="28" dur="500" fill="hold"/>
                                        <p:tgtEl>
                                          <p:spTgt spid="7"/>
                                        </p:tgtEl>
                                        <p:attrNameLst>
                                          <p:attrName>ppt_y</p:attrName>
                                        </p:attrNameLst>
                                      </p:cBhvr>
                                      <p:tavLst>
                                        <p:tav tm="0">
                                          <p:val>
                                            <p:strVal val="#ppt_y"/>
                                          </p:val>
                                        </p:tav>
                                        <p:tav tm="100000">
                                          <p:val>
                                            <p:strVal val="#ppt_y"/>
                                          </p:val>
                                        </p:tav>
                                      </p:tavLst>
                                    </p:anim>
                                  </p:childTnLst>
                                </p:cTn>
                              </p:par>
                              <p:par>
                                <p:cTn id="29" presetID="22" presetClass="entr" presetSubtype="1"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up)">
                                      <p:cBhvr>
                                        <p:cTn id="31" dur="500"/>
                                        <p:tgtEl>
                                          <p:spTgt spid="9"/>
                                        </p:tgtEl>
                                      </p:cBhvr>
                                    </p:animEffect>
                                  </p:childTnLst>
                                </p:cTn>
                              </p:par>
                              <p:par>
                                <p:cTn id="32" presetID="22" presetClass="entr" presetSubtype="1" fill="hold"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wipe(up)">
                                      <p:cBhvr>
                                        <p:cTn id="34" dur="500"/>
                                        <p:tgtEl>
                                          <p:spTgt spid="12"/>
                                        </p:tgtEl>
                                      </p:cBhvr>
                                    </p:animEffect>
                                  </p:childTnLst>
                                </p:cTn>
                              </p:par>
                              <p:par>
                                <p:cTn id="35" presetID="22" presetClass="entr" presetSubtype="1"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up)">
                                      <p:cBhvr>
                                        <p:cTn id="37" dur="500"/>
                                        <p:tgtEl>
                                          <p:spTgt spid="15"/>
                                        </p:tgtEl>
                                      </p:cBhvr>
                                    </p:animEffect>
                                  </p:childTnLst>
                                </p:cTn>
                              </p:par>
                              <p:par>
                                <p:cTn id="38" presetID="22" presetClass="entr" presetSubtype="1" fill="hold" nodeType="with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wipe(up)">
                                      <p:cBhvr>
                                        <p:cTn id="40" dur="500"/>
                                        <p:tgtEl>
                                          <p:spTgt spid="18"/>
                                        </p:tgtEl>
                                      </p:cBhvr>
                                    </p:animEffect>
                                  </p:childTnLst>
                                </p:cTn>
                              </p:par>
                              <p:par>
                                <p:cTn id="41" presetID="22" presetClass="entr" presetSubtype="1" fill="hold" grpId="0" nodeType="withEffect">
                                  <p:stCondLst>
                                    <p:cond delay="1500"/>
                                  </p:stCondLst>
                                  <p:childTnLst>
                                    <p:set>
                                      <p:cBhvr>
                                        <p:cTn id="42" dur="1" fill="hold">
                                          <p:stCondLst>
                                            <p:cond delay="0"/>
                                          </p:stCondLst>
                                        </p:cTn>
                                        <p:tgtEl>
                                          <p:spTgt spid="21"/>
                                        </p:tgtEl>
                                        <p:attrNameLst>
                                          <p:attrName>style.visibility</p:attrName>
                                        </p:attrNameLst>
                                      </p:cBhvr>
                                      <p:to>
                                        <p:strVal val="visible"/>
                                      </p:to>
                                    </p:set>
                                    <p:animEffect transition="in" filter="wipe(up)">
                                      <p:cBhvr>
                                        <p:cTn id="4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5400" y="6527042"/>
            <a:ext cx="1440159"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schemeClr val="bg1"/>
                </a:solidFill>
                <a:effectLst/>
                <a:uLnTx/>
                <a:uFillTx/>
              </a:rPr>
              <a:t>行业</a:t>
            </a: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模板</a:t>
            </a:r>
            <a:r>
              <a:rPr kumimoji="0" lang="en-US" altLang="zh-CN" sz="100" b="0" i="0" u="none" strike="noStrike" kern="0" cap="none" spc="0" normalizeH="0" baseline="0" noProof="0" dirty="0" smtClean="0">
                <a:ln>
                  <a:noFill/>
                </a:ln>
                <a:solidFill>
                  <a:schemeClr val="bg1"/>
                </a:solidFill>
                <a:effectLst/>
                <a:uLnTx/>
                <a:uFillTx/>
              </a:rPr>
              <a:t>http://www.1ppt.com/hangye/</a:t>
            </a:r>
          </a:p>
        </p:txBody>
      </p:sp>
      <p:sp>
        <p:nvSpPr>
          <p:cNvPr id="2" name="矩形 1">
            <a:extLst>
              <a:ext uri="{FF2B5EF4-FFF2-40B4-BE49-F238E27FC236}">
                <a16:creationId xmlns:a16="http://schemas.microsoft.com/office/drawing/2014/main" xmlns="" id="{4FF16FD8-E058-9C4A-881D-CDCFB4C078B2}"/>
              </a:ext>
            </a:extLst>
          </p:cNvPr>
          <p:cNvSpPr/>
          <p:nvPr/>
        </p:nvSpPr>
        <p:spPr>
          <a:xfrm>
            <a:off x="6469042" y="1216572"/>
            <a:ext cx="1146412" cy="1146412"/>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tx1">
                    <a:lumMod val="75000"/>
                    <a:lumOff val="25000"/>
                  </a:schemeClr>
                </a:solidFill>
                <a:cs typeface="+mn-ea"/>
                <a:sym typeface="+mn-lt"/>
              </a:rPr>
              <a:t>45</a:t>
            </a:r>
            <a:r>
              <a:rPr lang="en-US" altLang="zh-CN" sz="2000" dirty="0">
                <a:solidFill>
                  <a:schemeClr val="tx1">
                    <a:lumMod val="75000"/>
                    <a:lumOff val="25000"/>
                  </a:schemeClr>
                </a:solidFill>
                <a:cs typeface="+mn-ea"/>
                <a:sym typeface="+mn-lt"/>
              </a:rPr>
              <a:t>%</a:t>
            </a:r>
            <a:endParaRPr lang="zh-CN" altLang="en-US" sz="2800" dirty="0">
              <a:solidFill>
                <a:schemeClr val="tx1">
                  <a:lumMod val="75000"/>
                  <a:lumOff val="25000"/>
                </a:schemeClr>
              </a:solidFill>
              <a:cs typeface="+mn-ea"/>
              <a:sym typeface="+mn-lt"/>
            </a:endParaRPr>
          </a:p>
        </p:txBody>
      </p:sp>
      <p:sp>
        <p:nvSpPr>
          <p:cNvPr id="3" name="矩形 2">
            <a:extLst>
              <a:ext uri="{FF2B5EF4-FFF2-40B4-BE49-F238E27FC236}">
                <a16:creationId xmlns:a16="http://schemas.microsoft.com/office/drawing/2014/main" xmlns="" id="{DFB57752-526B-9340-9C51-C6248FB3CC63}"/>
              </a:ext>
            </a:extLst>
          </p:cNvPr>
          <p:cNvSpPr/>
          <p:nvPr/>
        </p:nvSpPr>
        <p:spPr>
          <a:xfrm>
            <a:off x="6469042" y="2855001"/>
            <a:ext cx="1146412" cy="114641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cs typeface="+mn-ea"/>
                <a:sym typeface="+mn-lt"/>
              </a:rPr>
              <a:t>75</a:t>
            </a:r>
            <a:r>
              <a:rPr lang="en-US" altLang="zh-CN" sz="2000" dirty="0">
                <a:cs typeface="+mn-ea"/>
                <a:sym typeface="+mn-lt"/>
              </a:rPr>
              <a:t>%</a:t>
            </a:r>
            <a:endParaRPr lang="zh-CN" altLang="en-US" sz="2800" dirty="0">
              <a:cs typeface="+mn-ea"/>
              <a:sym typeface="+mn-lt"/>
            </a:endParaRPr>
          </a:p>
        </p:txBody>
      </p:sp>
      <p:sp>
        <p:nvSpPr>
          <p:cNvPr id="4" name="矩形 3">
            <a:extLst>
              <a:ext uri="{FF2B5EF4-FFF2-40B4-BE49-F238E27FC236}">
                <a16:creationId xmlns:a16="http://schemas.microsoft.com/office/drawing/2014/main" xmlns="" id="{81D81D56-97E8-544C-B501-DA61E6211F4C}"/>
              </a:ext>
            </a:extLst>
          </p:cNvPr>
          <p:cNvSpPr/>
          <p:nvPr/>
        </p:nvSpPr>
        <p:spPr>
          <a:xfrm>
            <a:off x="6469042" y="4495017"/>
            <a:ext cx="1146412" cy="1146412"/>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tx1">
                    <a:lumMod val="75000"/>
                    <a:lumOff val="25000"/>
                  </a:schemeClr>
                </a:solidFill>
                <a:cs typeface="+mn-ea"/>
                <a:sym typeface="+mn-lt"/>
              </a:rPr>
              <a:t>95</a:t>
            </a:r>
            <a:r>
              <a:rPr lang="en-US" altLang="zh-CN" sz="2000" dirty="0">
                <a:solidFill>
                  <a:schemeClr val="tx1">
                    <a:lumMod val="75000"/>
                    <a:lumOff val="25000"/>
                  </a:schemeClr>
                </a:solidFill>
                <a:cs typeface="+mn-ea"/>
                <a:sym typeface="+mn-lt"/>
              </a:rPr>
              <a:t>%</a:t>
            </a:r>
            <a:endParaRPr lang="zh-CN" altLang="en-US" sz="2800" dirty="0">
              <a:solidFill>
                <a:schemeClr val="tx1">
                  <a:lumMod val="75000"/>
                  <a:lumOff val="25000"/>
                </a:schemeClr>
              </a:solidFill>
              <a:cs typeface="+mn-ea"/>
              <a:sym typeface="+mn-lt"/>
            </a:endParaRPr>
          </a:p>
        </p:txBody>
      </p:sp>
      <p:sp>
        <p:nvSpPr>
          <p:cNvPr id="5" name="TextBox 9">
            <a:extLst>
              <a:ext uri="{FF2B5EF4-FFF2-40B4-BE49-F238E27FC236}">
                <a16:creationId xmlns:a16="http://schemas.microsoft.com/office/drawing/2014/main" xmlns="" id="{0F4E3329-F588-834B-82FF-35C0BF75D3EE}"/>
              </a:ext>
            </a:extLst>
          </p:cNvPr>
          <p:cNvSpPr txBox="1"/>
          <p:nvPr/>
        </p:nvSpPr>
        <p:spPr>
          <a:xfrm>
            <a:off x="8025591" y="1395214"/>
            <a:ext cx="2593428" cy="812530"/>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dirty="0">
                <a:solidFill>
                  <a:schemeClr val="bg1">
                    <a:lumMod val="65000"/>
                  </a:schemeClr>
                </a:solidFill>
                <a:latin typeface="+mn-lt"/>
                <a:ea typeface="+mn-ea"/>
                <a:cs typeface="+mn-ea"/>
                <a:sym typeface="+mn-lt"/>
              </a:rPr>
              <a:t>您的内容打在这里，或者通过复制您的文本后，在此框中选择粘贴，并选择只保留文字。</a:t>
            </a:r>
          </a:p>
        </p:txBody>
      </p:sp>
      <p:sp>
        <p:nvSpPr>
          <p:cNvPr id="6" name="TextBox 9">
            <a:extLst>
              <a:ext uri="{FF2B5EF4-FFF2-40B4-BE49-F238E27FC236}">
                <a16:creationId xmlns:a16="http://schemas.microsoft.com/office/drawing/2014/main" xmlns="" id="{8B3B16AD-2A3E-0646-AE29-F4FD0A770B9B}"/>
              </a:ext>
            </a:extLst>
          </p:cNvPr>
          <p:cNvSpPr txBox="1"/>
          <p:nvPr/>
        </p:nvSpPr>
        <p:spPr>
          <a:xfrm>
            <a:off x="8025591" y="3033643"/>
            <a:ext cx="2593428" cy="812530"/>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a:solidFill>
                  <a:schemeClr val="bg1">
                    <a:lumMod val="65000"/>
                  </a:schemeClr>
                </a:solidFill>
                <a:latin typeface="+mn-lt"/>
                <a:ea typeface="+mn-ea"/>
                <a:cs typeface="+mn-ea"/>
                <a:sym typeface="+mn-lt"/>
              </a:rPr>
              <a:t>您的内容打在这里，或者通过复制您的文本后，在此框中选择粘贴，并选择只保留文字。</a:t>
            </a:r>
          </a:p>
        </p:txBody>
      </p:sp>
      <p:sp>
        <p:nvSpPr>
          <p:cNvPr id="7" name="TextBox 9">
            <a:extLst>
              <a:ext uri="{FF2B5EF4-FFF2-40B4-BE49-F238E27FC236}">
                <a16:creationId xmlns:a16="http://schemas.microsoft.com/office/drawing/2014/main" xmlns="" id="{C8656C65-0F37-B549-BCA5-9151FEABC312}"/>
              </a:ext>
            </a:extLst>
          </p:cNvPr>
          <p:cNvSpPr txBox="1"/>
          <p:nvPr/>
        </p:nvSpPr>
        <p:spPr>
          <a:xfrm>
            <a:off x="8025591" y="4673659"/>
            <a:ext cx="2593428" cy="812530"/>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a:solidFill>
                  <a:schemeClr val="bg1">
                    <a:lumMod val="65000"/>
                  </a:schemeClr>
                </a:solidFill>
                <a:latin typeface="+mn-lt"/>
                <a:ea typeface="+mn-ea"/>
                <a:cs typeface="+mn-ea"/>
                <a:sym typeface="+mn-lt"/>
              </a:rPr>
              <a:t>您的内容打在这里，或者通过复制您的文本后，在此框中选择粘贴，并选择只保留文字。</a:t>
            </a:r>
          </a:p>
        </p:txBody>
      </p:sp>
      <p:sp>
        <p:nvSpPr>
          <p:cNvPr id="8" name="矩形 7">
            <a:extLst>
              <a:ext uri="{FF2B5EF4-FFF2-40B4-BE49-F238E27FC236}">
                <a16:creationId xmlns:a16="http://schemas.microsoft.com/office/drawing/2014/main" xmlns="" id="{2B01EDD4-E5B8-C146-BA68-79D1C7AE9492}"/>
              </a:ext>
            </a:extLst>
          </p:cNvPr>
          <p:cNvSpPr/>
          <p:nvPr/>
        </p:nvSpPr>
        <p:spPr>
          <a:xfrm>
            <a:off x="0" y="6196084"/>
            <a:ext cx="977462" cy="6619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9" name="矩形 8">
            <a:extLst>
              <a:ext uri="{FF2B5EF4-FFF2-40B4-BE49-F238E27FC236}">
                <a16:creationId xmlns:a16="http://schemas.microsoft.com/office/drawing/2014/main" xmlns="" id="{E3F65C71-B608-844D-A250-70595EA674CA}"/>
              </a:ext>
            </a:extLst>
          </p:cNvPr>
          <p:cNvSpPr/>
          <p:nvPr/>
        </p:nvSpPr>
        <p:spPr>
          <a:xfrm>
            <a:off x="977461" y="1216571"/>
            <a:ext cx="4380931" cy="4424857"/>
          </a:xfrm>
          <a:prstGeom prst="rect">
            <a:avLst/>
          </a:prstGeom>
          <a:blipFill>
            <a:blip r:embed="rId3"/>
            <a:srcRect/>
            <a:stretch>
              <a:fillRect l="-4959" r="-4670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10" name="矩形 9">
            <a:extLst>
              <a:ext uri="{FF2B5EF4-FFF2-40B4-BE49-F238E27FC236}">
                <a16:creationId xmlns:a16="http://schemas.microsoft.com/office/drawing/2014/main" xmlns="" id="{1E967BBA-CC18-E34C-8403-AF16B6F76632}"/>
              </a:ext>
            </a:extLst>
          </p:cNvPr>
          <p:cNvSpPr/>
          <p:nvPr/>
        </p:nvSpPr>
        <p:spPr>
          <a:xfrm>
            <a:off x="11214538" y="0"/>
            <a:ext cx="977462" cy="661916"/>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Tree>
    <p:extLst>
      <p:ext uri="{BB962C8B-B14F-4D97-AF65-F5344CB8AC3E}">
        <p14:creationId xmlns:p14="http://schemas.microsoft.com/office/powerpoint/2010/main" val="371099301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500"/>
                                        <p:tgtEl>
                                          <p:spTgt spid="3"/>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childTnLst>
                          </p:cTn>
                        </p:par>
                        <p:par>
                          <p:cTn id="14" fill="hold">
                            <p:stCondLst>
                              <p:cond delay="500"/>
                            </p:stCondLst>
                            <p:childTnLst>
                              <p:par>
                                <p:cTn id="15" presetID="12" presetClass="entr" presetSubtype="4" fill="hold" grpId="0" nodeType="afterEffect">
                                  <p:stCondLst>
                                    <p:cond delay="0"/>
                                  </p:stCondLst>
                                  <p:iterate type="lt">
                                    <p:tmPct val="5983"/>
                                  </p:iterate>
                                  <p:childTnLst>
                                    <p:set>
                                      <p:cBhvr>
                                        <p:cTn id="16" dur="1" fill="hold">
                                          <p:stCondLst>
                                            <p:cond delay="0"/>
                                          </p:stCondLst>
                                        </p:cTn>
                                        <p:tgtEl>
                                          <p:spTgt spid="5"/>
                                        </p:tgtEl>
                                        <p:attrNameLst>
                                          <p:attrName>style.visibility</p:attrName>
                                        </p:attrNameLst>
                                      </p:cBhvr>
                                      <p:to>
                                        <p:strVal val="visible"/>
                                      </p:to>
                                    </p:set>
                                    <p:anim calcmode="lin" valueType="num">
                                      <p:cBhvr additive="base">
                                        <p:cTn id="17" dur="250"/>
                                        <p:tgtEl>
                                          <p:spTgt spid="5"/>
                                        </p:tgtEl>
                                        <p:attrNameLst>
                                          <p:attrName>ppt_y</p:attrName>
                                        </p:attrNameLst>
                                      </p:cBhvr>
                                      <p:tavLst>
                                        <p:tav tm="0">
                                          <p:val>
                                            <p:strVal val="#ppt_y+#ppt_h*1.125000"/>
                                          </p:val>
                                        </p:tav>
                                        <p:tav tm="100000">
                                          <p:val>
                                            <p:strVal val="#ppt_y"/>
                                          </p:val>
                                        </p:tav>
                                      </p:tavLst>
                                    </p:anim>
                                    <p:animEffect transition="in" filter="wipe(up)">
                                      <p:cBhvr>
                                        <p:cTn id="18" dur="250"/>
                                        <p:tgtEl>
                                          <p:spTgt spid="5"/>
                                        </p:tgtEl>
                                      </p:cBhvr>
                                    </p:animEffect>
                                  </p:childTnLst>
                                </p:cTn>
                              </p:par>
                            </p:childTnLst>
                          </p:cTn>
                        </p:par>
                        <p:par>
                          <p:cTn id="19" fill="hold">
                            <p:stCondLst>
                              <p:cond delay="1318"/>
                            </p:stCondLst>
                            <p:childTnLst>
                              <p:par>
                                <p:cTn id="20" presetID="12" presetClass="entr" presetSubtype="4" fill="hold" grpId="0" nodeType="afterEffect">
                                  <p:stCondLst>
                                    <p:cond delay="0"/>
                                  </p:stCondLst>
                                  <p:iterate type="lt">
                                    <p:tmPct val="5983"/>
                                  </p:iterate>
                                  <p:childTnLst>
                                    <p:set>
                                      <p:cBhvr>
                                        <p:cTn id="21" dur="1" fill="hold">
                                          <p:stCondLst>
                                            <p:cond delay="0"/>
                                          </p:stCondLst>
                                        </p:cTn>
                                        <p:tgtEl>
                                          <p:spTgt spid="6"/>
                                        </p:tgtEl>
                                        <p:attrNameLst>
                                          <p:attrName>style.visibility</p:attrName>
                                        </p:attrNameLst>
                                      </p:cBhvr>
                                      <p:to>
                                        <p:strVal val="visible"/>
                                      </p:to>
                                    </p:set>
                                    <p:anim calcmode="lin" valueType="num">
                                      <p:cBhvr additive="base">
                                        <p:cTn id="22" dur="250"/>
                                        <p:tgtEl>
                                          <p:spTgt spid="6"/>
                                        </p:tgtEl>
                                        <p:attrNameLst>
                                          <p:attrName>ppt_y</p:attrName>
                                        </p:attrNameLst>
                                      </p:cBhvr>
                                      <p:tavLst>
                                        <p:tav tm="0">
                                          <p:val>
                                            <p:strVal val="#ppt_y+#ppt_h*1.125000"/>
                                          </p:val>
                                        </p:tav>
                                        <p:tav tm="100000">
                                          <p:val>
                                            <p:strVal val="#ppt_y"/>
                                          </p:val>
                                        </p:tav>
                                      </p:tavLst>
                                    </p:anim>
                                    <p:animEffect transition="in" filter="wipe(up)">
                                      <p:cBhvr>
                                        <p:cTn id="23" dur="250"/>
                                        <p:tgtEl>
                                          <p:spTgt spid="6"/>
                                        </p:tgtEl>
                                      </p:cBhvr>
                                    </p:animEffect>
                                  </p:childTnLst>
                                </p:cTn>
                              </p:par>
                            </p:childTnLst>
                          </p:cTn>
                        </p:par>
                        <p:par>
                          <p:cTn id="24" fill="hold">
                            <p:stCondLst>
                              <p:cond delay="2137"/>
                            </p:stCondLst>
                            <p:childTnLst>
                              <p:par>
                                <p:cTn id="25" presetID="12" presetClass="entr" presetSubtype="4" fill="hold" grpId="0" nodeType="afterEffect">
                                  <p:stCondLst>
                                    <p:cond delay="0"/>
                                  </p:stCondLst>
                                  <p:iterate type="lt">
                                    <p:tmPct val="5983"/>
                                  </p:iterate>
                                  <p:childTnLst>
                                    <p:set>
                                      <p:cBhvr>
                                        <p:cTn id="26" dur="1" fill="hold">
                                          <p:stCondLst>
                                            <p:cond delay="0"/>
                                          </p:stCondLst>
                                        </p:cTn>
                                        <p:tgtEl>
                                          <p:spTgt spid="7"/>
                                        </p:tgtEl>
                                        <p:attrNameLst>
                                          <p:attrName>style.visibility</p:attrName>
                                        </p:attrNameLst>
                                      </p:cBhvr>
                                      <p:to>
                                        <p:strVal val="visible"/>
                                      </p:to>
                                    </p:set>
                                    <p:anim calcmode="lin" valueType="num">
                                      <p:cBhvr additive="base">
                                        <p:cTn id="27" dur="250"/>
                                        <p:tgtEl>
                                          <p:spTgt spid="7"/>
                                        </p:tgtEl>
                                        <p:attrNameLst>
                                          <p:attrName>ppt_y</p:attrName>
                                        </p:attrNameLst>
                                      </p:cBhvr>
                                      <p:tavLst>
                                        <p:tav tm="0">
                                          <p:val>
                                            <p:strVal val="#ppt_y+#ppt_h*1.125000"/>
                                          </p:val>
                                        </p:tav>
                                        <p:tav tm="100000">
                                          <p:val>
                                            <p:strVal val="#ppt_y"/>
                                          </p:val>
                                        </p:tav>
                                      </p:tavLst>
                                    </p:anim>
                                    <p:animEffect transition="in" filter="wipe(up)">
                                      <p:cBhvr>
                                        <p:cTn id="28" dur="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392F54C7-10EE-4947-B93C-DD723EDB725E}"/>
              </a:ext>
            </a:extLst>
          </p:cNvPr>
          <p:cNvSpPr/>
          <p:nvPr/>
        </p:nvSpPr>
        <p:spPr>
          <a:xfrm>
            <a:off x="5472753" y="1"/>
            <a:ext cx="3220872" cy="2006220"/>
          </a:xfrm>
          <a:prstGeom prst="rect">
            <a:avLst/>
          </a:prstGeom>
          <a:blipFill>
            <a:blip r:embed="rId3"/>
            <a:srcRect/>
            <a:stretch>
              <a:fillRect l="-3910" r="-391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3" name="矩形 2">
            <a:extLst>
              <a:ext uri="{FF2B5EF4-FFF2-40B4-BE49-F238E27FC236}">
                <a16:creationId xmlns:a16="http://schemas.microsoft.com/office/drawing/2014/main" xmlns="" id="{B121FF77-EE2E-4F44-AD00-5D0C218337D1}"/>
              </a:ext>
            </a:extLst>
          </p:cNvPr>
          <p:cNvSpPr/>
          <p:nvPr/>
        </p:nvSpPr>
        <p:spPr>
          <a:xfrm>
            <a:off x="5472753" y="2425890"/>
            <a:ext cx="3220872" cy="2006220"/>
          </a:xfrm>
          <a:prstGeom prst="rect">
            <a:avLst/>
          </a:prstGeom>
          <a:blipFill>
            <a:blip r:embed="rId4"/>
            <a:srcRect/>
            <a:stretch>
              <a:fillRect l="-3910" r="-391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4" name="矩形 3">
            <a:extLst>
              <a:ext uri="{FF2B5EF4-FFF2-40B4-BE49-F238E27FC236}">
                <a16:creationId xmlns:a16="http://schemas.microsoft.com/office/drawing/2014/main" xmlns="" id="{574D2AE8-3CBA-FE4E-B770-BC52E93A26A7}"/>
              </a:ext>
            </a:extLst>
          </p:cNvPr>
          <p:cNvSpPr/>
          <p:nvPr/>
        </p:nvSpPr>
        <p:spPr>
          <a:xfrm>
            <a:off x="5472753" y="4851780"/>
            <a:ext cx="3220872" cy="2006220"/>
          </a:xfrm>
          <a:prstGeom prst="rect">
            <a:avLst/>
          </a:prstGeom>
          <a:blipFill>
            <a:blip r:embed="rId5"/>
            <a:srcRect/>
            <a:stretch>
              <a:fillRect t="-3459" b="-3459"/>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5" name="矩形 4">
            <a:extLst>
              <a:ext uri="{FF2B5EF4-FFF2-40B4-BE49-F238E27FC236}">
                <a16:creationId xmlns:a16="http://schemas.microsoft.com/office/drawing/2014/main" xmlns="" id="{7446F88C-E862-044F-97C2-5CD49C0FED18}"/>
              </a:ext>
            </a:extLst>
          </p:cNvPr>
          <p:cNvSpPr/>
          <p:nvPr/>
        </p:nvSpPr>
        <p:spPr>
          <a:xfrm>
            <a:off x="8971128" y="0"/>
            <a:ext cx="3220872" cy="6857999"/>
          </a:xfrm>
          <a:prstGeom prst="rect">
            <a:avLst/>
          </a:prstGeom>
          <a:blipFill>
            <a:blip r:embed="rId6"/>
            <a:srcRect/>
            <a:stretch>
              <a:fillRect l="-168474" r="-5124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6" name="矩形 5">
            <a:extLst>
              <a:ext uri="{FF2B5EF4-FFF2-40B4-BE49-F238E27FC236}">
                <a16:creationId xmlns:a16="http://schemas.microsoft.com/office/drawing/2014/main" xmlns="" id="{0CA88D6E-D564-0941-80F5-2C3074C06324}"/>
              </a:ext>
            </a:extLst>
          </p:cNvPr>
          <p:cNvSpPr/>
          <p:nvPr/>
        </p:nvSpPr>
        <p:spPr>
          <a:xfrm>
            <a:off x="4982002" y="1702557"/>
            <a:ext cx="981501" cy="3452884"/>
          </a:xfrm>
          <a:prstGeom prst="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7" name="矩形 6">
            <a:extLst>
              <a:ext uri="{FF2B5EF4-FFF2-40B4-BE49-F238E27FC236}">
                <a16:creationId xmlns:a16="http://schemas.microsoft.com/office/drawing/2014/main" xmlns="" id="{B3BEF5A9-D855-7049-982D-6A55719E0FA6}"/>
              </a:ext>
            </a:extLst>
          </p:cNvPr>
          <p:cNvSpPr/>
          <p:nvPr/>
        </p:nvSpPr>
        <p:spPr>
          <a:xfrm rot="5400000">
            <a:off x="4463789" y="3250187"/>
            <a:ext cx="2017925" cy="369332"/>
          </a:xfrm>
          <a:prstGeom prst="rect">
            <a:avLst/>
          </a:prstGeom>
        </p:spPr>
        <p:txBody>
          <a:bodyPr wrap="none">
            <a:spAutoFit/>
          </a:bodyPr>
          <a:lstStyle/>
          <a:p>
            <a:pPr algn="ctr"/>
            <a:r>
              <a:rPr lang="en-US" altLang="zh-CN" b="1" dirty="0">
                <a:solidFill>
                  <a:schemeClr val="tx1">
                    <a:lumMod val="75000"/>
                    <a:lumOff val="25000"/>
                  </a:schemeClr>
                </a:solidFill>
                <a:cs typeface="+mn-ea"/>
                <a:sym typeface="+mn-lt"/>
              </a:rPr>
              <a:t>OUR COMPANY</a:t>
            </a:r>
          </a:p>
        </p:txBody>
      </p:sp>
      <p:grpSp>
        <p:nvGrpSpPr>
          <p:cNvPr id="8" name="组合 7">
            <a:extLst>
              <a:ext uri="{FF2B5EF4-FFF2-40B4-BE49-F238E27FC236}">
                <a16:creationId xmlns:a16="http://schemas.microsoft.com/office/drawing/2014/main" xmlns="" id="{BABB815A-5803-F14D-9C79-3F650BD8EFF4}"/>
              </a:ext>
            </a:extLst>
          </p:cNvPr>
          <p:cNvGrpSpPr/>
          <p:nvPr/>
        </p:nvGrpSpPr>
        <p:grpSpPr>
          <a:xfrm>
            <a:off x="707682" y="826630"/>
            <a:ext cx="4890597" cy="878674"/>
            <a:chOff x="1694201" y="1422016"/>
            <a:chExt cx="4890597" cy="878674"/>
          </a:xfrm>
        </p:grpSpPr>
        <p:sp>
          <p:nvSpPr>
            <p:cNvPr id="9" name="文本框 8">
              <a:extLst>
                <a:ext uri="{FF2B5EF4-FFF2-40B4-BE49-F238E27FC236}">
                  <a16:creationId xmlns:a16="http://schemas.microsoft.com/office/drawing/2014/main" xmlns="" id="{D7C65DC5-A007-6C43-BC6E-841B7B0D0469}"/>
                </a:ext>
              </a:extLst>
            </p:cNvPr>
            <p:cNvSpPr txBox="1"/>
            <p:nvPr/>
          </p:nvSpPr>
          <p:spPr>
            <a:xfrm>
              <a:off x="1694202" y="1422016"/>
              <a:ext cx="4890596" cy="523220"/>
            </a:xfrm>
            <a:prstGeom prst="rect">
              <a:avLst/>
            </a:prstGeom>
            <a:noFill/>
          </p:spPr>
          <p:txBody>
            <a:bodyPr wrap="square" rtlCol="0">
              <a:spAutoFit/>
            </a:bodyPr>
            <a:lstStyle/>
            <a:p>
              <a:r>
                <a:rPr lang="en-US" altLang="zh-CN" sz="2800" spc="-300" dirty="0">
                  <a:solidFill>
                    <a:schemeClr val="tx1">
                      <a:lumMod val="65000"/>
                      <a:lumOff val="35000"/>
                    </a:schemeClr>
                  </a:solidFill>
                  <a:cs typeface="+mn-ea"/>
                  <a:sym typeface="+mn-lt"/>
                </a:rPr>
                <a:t>YOUR TITLE HERE</a:t>
              </a:r>
              <a:endParaRPr lang="zh-CN" altLang="en-US" sz="2800" spc="-300" dirty="0">
                <a:solidFill>
                  <a:schemeClr val="tx1">
                    <a:lumMod val="65000"/>
                    <a:lumOff val="35000"/>
                  </a:schemeClr>
                </a:solidFill>
                <a:cs typeface="+mn-ea"/>
                <a:sym typeface="+mn-lt"/>
              </a:endParaRPr>
            </a:p>
          </p:txBody>
        </p:sp>
        <p:sp>
          <p:nvSpPr>
            <p:cNvPr id="10" name="文本框 9">
              <a:extLst>
                <a:ext uri="{FF2B5EF4-FFF2-40B4-BE49-F238E27FC236}">
                  <a16:creationId xmlns:a16="http://schemas.microsoft.com/office/drawing/2014/main" xmlns="" id="{B692DE0B-1A0C-FF42-BF70-55940E6D3964}"/>
                </a:ext>
              </a:extLst>
            </p:cNvPr>
            <p:cNvSpPr txBox="1"/>
            <p:nvPr/>
          </p:nvSpPr>
          <p:spPr>
            <a:xfrm>
              <a:off x="1694201" y="1900580"/>
              <a:ext cx="3259005" cy="400110"/>
            </a:xfrm>
            <a:prstGeom prst="rect">
              <a:avLst/>
            </a:prstGeom>
            <a:noFill/>
          </p:spPr>
          <p:txBody>
            <a:bodyPr wrap="square" rtlCol="0">
              <a:spAutoFit/>
            </a:bodyPr>
            <a:lstStyle/>
            <a:p>
              <a:r>
                <a:rPr lang="zh-CN" altLang="en-US" sz="2000" dirty="0">
                  <a:solidFill>
                    <a:schemeClr val="tx1">
                      <a:lumMod val="65000"/>
                      <a:lumOff val="35000"/>
                    </a:schemeClr>
                  </a:solidFill>
                  <a:cs typeface="+mn-ea"/>
                  <a:sym typeface="+mn-lt"/>
                </a:rPr>
                <a:t>请输入标题内容</a:t>
              </a:r>
            </a:p>
          </p:txBody>
        </p:sp>
      </p:grpSp>
      <p:cxnSp>
        <p:nvCxnSpPr>
          <p:cNvPr id="11" name="直线连接符 10">
            <a:extLst>
              <a:ext uri="{FF2B5EF4-FFF2-40B4-BE49-F238E27FC236}">
                <a16:creationId xmlns:a16="http://schemas.microsoft.com/office/drawing/2014/main" xmlns="" id="{B0F3A180-2410-EB42-854A-D14C7E3D339A}"/>
              </a:ext>
            </a:extLst>
          </p:cNvPr>
          <p:cNvCxnSpPr/>
          <p:nvPr/>
        </p:nvCxnSpPr>
        <p:spPr>
          <a:xfrm>
            <a:off x="825669" y="2055407"/>
            <a:ext cx="2480632"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12" name="组合 11">
            <a:extLst>
              <a:ext uri="{FF2B5EF4-FFF2-40B4-BE49-F238E27FC236}">
                <a16:creationId xmlns:a16="http://schemas.microsoft.com/office/drawing/2014/main" xmlns="" id="{367091B1-0E5B-BB48-A913-F2755EBA16FC}"/>
              </a:ext>
            </a:extLst>
          </p:cNvPr>
          <p:cNvGrpSpPr/>
          <p:nvPr/>
        </p:nvGrpSpPr>
        <p:grpSpPr>
          <a:xfrm>
            <a:off x="789246" y="2783111"/>
            <a:ext cx="3177441" cy="1566532"/>
            <a:chOff x="4029762" y="1297566"/>
            <a:chExt cx="4151630" cy="2046824"/>
          </a:xfrm>
        </p:grpSpPr>
        <p:cxnSp>
          <p:nvCxnSpPr>
            <p:cNvPr id="13" name="Straight Connector 34">
              <a:extLst>
                <a:ext uri="{FF2B5EF4-FFF2-40B4-BE49-F238E27FC236}">
                  <a16:creationId xmlns:a16="http://schemas.microsoft.com/office/drawing/2014/main" xmlns="" id="{EC0B1AAB-D9E5-884C-AED0-E19A6A2E8897}"/>
                </a:ext>
              </a:extLst>
            </p:cNvPr>
            <p:cNvCxnSpPr/>
            <p:nvPr/>
          </p:nvCxnSpPr>
          <p:spPr>
            <a:xfrm>
              <a:off x="4262172" y="1679201"/>
              <a:ext cx="3128010" cy="0"/>
            </a:xfrm>
            <a:prstGeom prst="line">
              <a:avLst/>
            </a:prstGeom>
            <a:solidFill>
              <a:srgbClr val="FC6F5F"/>
            </a:solidFill>
            <a:ln w="254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36">
              <a:extLst>
                <a:ext uri="{FF2B5EF4-FFF2-40B4-BE49-F238E27FC236}">
                  <a16:creationId xmlns:a16="http://schemas.microsoft.com/office/drawing/2014/main" xmlns="" id="{E0135625-BB1D-FB42-8E57-E7B4BD707FAF}"/>
                </a:ext>
              </a:extLst>
            </p:cNvPr>
            <p:cNvCxnSpPr/>
            <p:nvPr/>
          </p:nvCxnSpPr>
          <p:spPr>
            <a:xfrm>
              <a:off x="4443147" y="2986885"/>
              <a:ext cx="3738245" cy="0"/>
            </a:xfrm>
            <a:prstGeom prst="line">
              <a:avLst/>
            </a:prstGeom>
            <a:solidFill>
              <a:srgbClr val="ECDFD8"/>
            </a:solidFill>
            <a:ln w="254000">
              <a:solidFill>
                <a:srgbClr val="ECDFD8"/>
              </a:solidFill>
            </a:ln>
          </p:spPr>
          <p:style>
            <a:lnRef idx="1">
              <a:schemeClr val="accent1"/>
            </a:lnRef>
            <a:fillRef idx="0">
              <a:schemeClr val="accent1"/>
            </a:fillRef>
            <a:effectRef idx="0">
              <a:schemeClr val="accent1"/>
            </a:effectRef>
            <a:fontRef idx="minor">
              <a:schemeClr val="tx1"/>
            </a:fontRef>
          </p:style>
        </p:cxnSp>
        <p:sp>
          <p:nvSpPr>
            <p:cNvPr id="15" name="Rounded Rectangle 18">
              <a:extLst>
                <a:ext uri="{FF2B5EF4-FFF2-40B4-BE49-F238E27FC236}">
                  <a16:creationId xmlns:a16="http://schemas.microsoft.com/office/drawing/2014/main" xmlns="" id="{3F07E0B6-6CEB-3041-A31B-D1A79CE2D0A0}"/>
                </a:ext>
              </a:extLst>
            </p:cNvPr>
            <p:cNvSpPr/>
            <p:nvPr/>
          </p:nvSpPr>
          <p:spPr>
            <a:xfrm>
              <a:off x="4029762" y="1297566"/>
              <a:ext cx="764540" cy="73850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cs typeface="+mn-ea"/>
                  <a:sym typeface="+mn-lt"/>
                </a:rPr>
                <a:t>80%</a:t>
              </a:r>
            </a:p>
          </p:txBody>
        </p:sp>
        <p:sp>
          <p:nvSpPr>
            <p:cNvPr id="16" name="Rounded Rectangle 19">
              <a:extLst>
                <a:ext uri="{FF2B5EF4-FFF2-40B4-BE49-F238E27FC236}">
                  <a16:creationId xmlns:a16="http://schemas.microsoft.com/office/drawing/2014/main" xmlns="" id="{BB57763A-A8F7-544A-8CB5-3078907D8066}"/>
                </a:ext>
              </a:extLst>
            </p:cNvPr>
            <p:cNvSpPr/>
            <p:nvPr/>
          </p:nvSpPr>
          <p:spPr>
            <a:xfrm>
              <a:off x="4029762" y="2605885"/>
              <a:ext cx="764540" cy="738505"/>
            </a:xfrm>
            <a:prstGeom prst="roundRect">
              <a:avLst/>
            </a:prstGeom>
            <a:solidFill>
              <a:srgbClr val="ECDF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cs typeface="+mn-ea"/>
                  <a:sym typeface="+mn-lt"/>
                </a:rPr>
                <a:t>75%</a:t>
              </a:r>
            </a:p>
          </p:txBody>
        </p:sp>
      </p:grpSp>
      <p:sp>
        <p:nvSpPr>
          <p:cNvPr id="17" name="TextBox 9">
            <a:extLst>
              <a:ext uri="{FF2B5EF4-FFF2-40B4-BE49-F238E27FC236}">
                <a16:creationId xmlns:a16="http://schemas.microsoft.com/office/drawing/2014/main" xmlns="" id="{6418B2D0-EE0D-1642-8C88-203182AC30F4}"/>
              </a:ext>
            </a:extLst>
          </p:cNvPr>
          <p:cNvSpPr txBox="1"/>
          <p:nvPr/>
        </p:nvSpPr>
        <p:spPr>
          <a:xfrm>
            <a:off x="753609" y="4851780"/>
            <a:ext cx="3720735" cy="1052596"/>
          </a:xfrm>
          <a:prstGeom prst="rect">
            <a:avLst/>
          </a:prstGeom>
        </p:spPr>
        <p:txBody>
          <a:bodyPr wrap="square">
            <a:spAutoFit/>
          </a:bodyPr>
          <a:lstStyle>
            <a:defPPr>
              <a:defRPr lang="zh-CN"/>
            </a:defPPr>
            <a:lvl1pPr defTabSz="457143">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r>
              <a:rPr lang="zh-CN" altLang="en-US" dirty="0">
                <a:latin typeface="+mn-lt"/>
                <a:ea typeface="+mn-ea"/>
                <a:cs typeface="+mn-ea"/>
                <a:sym typeface="+mn-lt"/>
              </a:rPr>
              <a:t>您的内容打在这里，或者通过复制您的文本后，在此框中选择粘贴，并选择只保留文字。在此录入上述图表的综合描述说明，在此录入上述图综合容表的打在这里，或者通过复制您的文本后</a:t>
            </a:r>
          </a:p>
        </p:txBody>
      </p:sp>
    </p:spTree>
    <p:extLst>
      <p:ext uri="{BB962C8B-B14F-4D97-AF65-F5344CB8AC3E}">
        <p14:creationId xmlns:p14="http://schemas.microsoft.com/office/powerpoint/2010/main" val="194078180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2" presetClass="entr" presetSubtype="4" fill="hold" grpId="0" nodeType="afterEffect">
                                  <p:stCondLst>
                                    <p:cond delay="0"/>
                                  </p:stCondLst>
                                  <p:iterate type="lt">
                                    <p:tmPct val="5983"/>
                                  </p:iterate>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250"/>
                                        <p:tgtEl>
                                          <p:spTgt spid="17"/>
                                        </p:tgtEl>
                                        <p:attrNameLst>
                                          <p:attrName>ppt_y</p:attrName>
                                        </p:attrNameLst>
                                      </p:cBhvr>
                                      <p:tavLst>
                                        <p:tav tm="0">
                                          <p:val>
                                            <p:strVal val="#ppt_y+#ppt_h*1.125000"/>
                                          </p:val>
                                        </p:tav>
                                        <p:tav tm="100000">
                                          <p:val>
                                            <p:strVal val="#ppt_y"/>
                                          </p:val>
                                        </p:tav>
                                      </p:tavLst>
                                    </p:anim>
                                    <p:animEffect transition="in" filter="wipe(up)">
                                      <p:cBhvr>
                                        <p:cTn id="13" dur="25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SCORM_RATE_SLIDES" val="0"/>
  <p:tag name="ISPRING_SCORM_PASSING_SCORE" val="0.000000"/>
  <p:tag name="ISPRING_ULTRA_SCORM_COURSE_ID" val="EAACAD03-7713-4F6D-9428-637C53BE64BA"/>
  <p:tag name="ISPRINGONLINEFOLDERID" val="0"/>
  <p:tag name="ISPRINGONLINEFOLDERPATH" val="Content List"/>
  <p:tag name="ISPRINGCLOUDFOLDERID" val="0"/>
  <p:tag name="ISPRINGCLOUDFOLDERPATH" val="Repository"/>
  <p:tag name="ISPRING_PRESENTATION_TITLE" val="淡雅素色北欧杂志风家具促销策划PPT模板"/>
  <p:tag name="ISPRING_FIRST_PUBLISH" val="1"/>
  <p:tag name="ISPRING_SCORM_RATE_QUIZZES" val="0"/>
  <p:tag name="ISPRING_SCORM_ENDPOINT" val="&lt;endpoint&gt;&lt;enable&gt;0&lt;/enable&gt;&lt;lrs&gt;http://&lt;/lrs&gt;&lt;auth&gt;0&lt;/auth&gt;&lt;login&gt;&lt;/login&gt;&lt;password&gt;&lt;/password&gt;&lt;key&gt;&lt;/key&gt;&lt;name&gt;&lt;/name&gt;&lt;email&gt;&lt;/email&gt;&lt;/endpoint&gt;&#10;"/>
  <p:tag name="ISPRING_OUTPUT_FOLDER" val="C:\Users\codi\Desktop\包图\20190511包图\1"/>
</p:tagLst>
</file>

<file path=ppt/tags/tag10.xml><?xml version="1.0" encoding="utf-8"?>
<p:tagLst xmlns:a="http://schemas.openxmlformats.org/drawingml/2006/main" xmlns:r="http://schemas.openxmlformats.org/officeDocument/2006/relationships" xmlns:p="http://schemas.openxmlformats.org/presentationml/2006/main">
  <p:tag name="PA" val="v5.1.0"/>
</p:tagLst>
</file>

<file path=ppt/tags/tag11.xml><?xml version="1.0" encoding="utf-8"?>
<p:tagLst xmlns:a="http://schemas.openxmlformats.org/drawingml/2006/main" xmlns:r="http://schemas.openxmlformats.org/officeDocument/2006/relationships" xmlns:p="http://schemas.openxmlformats.org/presentationml/2006/main">
  <p:tag name="PA" val="v5.1.0"/>
</p:tagLst>
</file>

<file path=ppt/tags/tag12.xml><?xml version="1.0" encoding="utf-8"?>
<p:tagLst xmlns:a="http://schemas.openxmlformats.org/drawingml/2006/main" xmlns:r="http://schemas.openxmlformats.org/officeDocument/2006/relationships" xmlns:p="http://schemas.openxmlformats.org/presentationml/2006/main">
  <p:tag name="PA" val="v5.1.0"/>
</p:tagLst>
</file>

<file path=ppt/tags/tag13.xml><?xml version="1.0" encoding="utf-8"?>
<p:tagLst xmlns:a="http://schemas.openxmlformats.org/drawingml/2006/main" xmlns:r="http://schemas.openxmlformats.org/officeDocument/2006/relationships" xmlns:p="http://schemas.openxmlformats.org/presentationml/2006/main">
  <p:tag name="PA" val="v5.1.0"/>
</p:tagLst>
</file>

<file path=ppt/tags/tag14.xml><?xml version="1.0" encoding="utf-8"?>
<p:tagLst xmlns:a="http://schemas.openxmlformats.org/drawingml/2006/main" xmlns:r="http://schemas.openxmlformats.org/officeDocument/2006/relationships" xmlns:p="http://schemas.openxmlformats.org/presentationml/2006/main">
  <p:tag name="PA" val="v5.1.0"/>
</p:tagLst>
</file>

<file path=ppt/tags/tag15.xml><?xml version="1.0" encoding="utf-8"?>
<p:tagLst xmlns:a="http://schemas.openxmlformats.org/drawingml/2006/main" xmlns:r="http://schemas.openxmlformats.org/officeDocument/2006/relationships" xmlns:p="http://schemas.openxmlformats.org/presentationml/2006/main">
  <p:tag name="PA" val="v5.1.0"/>
</p:tagLst>
</file>

<file path=ppt/tags/tag16.xml><?xml version="1.0" encoding="utf-8"?>
<p:tagLst xmlns:a="http://schemas.openxmlformats.org/drawingml/2006/main" xmlns:r="http://schemas.openxmlformats.org/officeDocument/2006/relationships" xmlns:p="http://schemas.openxmlformats.org/presentationml/2006/main">
  <p:tag name="PA" val="v5.1.0"/>
</p:tagLst>
</file>

<file path=ppt/tags/tag17.xml><?xml version="1.0" encoding="utf-8"?>
<p:tagLst xmlns:a="http://schemas.openxmlformats.org/drawingml/2006/main" xmlns:r="http://schemas.openxmlformats.org/officeDocument/2006/relationships" xmlns:p="http://schemas.openxmlformats.org/presentationml/2006/main">
  <p:tag name="PA" val="v5.1.0"/>
</p:tagLst>
</file>

<file path=ppt/tags/tag18.xml><?xml version="1.0" encoding="utf-8"?>
<p:tagLst xmlns:a="http://schemas.openxmlformats.org/drawingml/2006/main" xmlns:r="http://schemas.openxmlformats.org/officeDocument/2006/relationships" xmlns:p="http://schemas.openxmlformats.org/presentationml/2006/main">
  <p:tag name="PA" val="v5.1.0"/>
</p:tagLst>
</file>

<file path=ppt/tags/tag19.xml><?xml version="1.0" encoding="utf-8"?>
<p:tagLst xmlns:a="http://schemas.openxmlformats.org/drawingml/2006/main" xmlns:r="http://schemas.openxmlformats.org/officeDocument/2006/relationships" xmlns:p="http://schemas.openxmlformats.org/presentationml/2006/main">
  <p:tag name="PA" val="v5.1.0"/>
</p:tagLst>
</file>

<file path=ppt/tags/tag2.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OTHERS"/>
  <p:tag name="ID" val="553512"/>
</p:tagLst>
</file>

<file path=ppt/tags/tag20.xml><?xml version="1.0" encoding="utf-8"?>
<p:tagLst xmlns:a="http://schemas.openxmlformats.org/drawingml/2006/main" xmlns:r="http://schemas.openxmlformats.org/officeDocument/2006/relationships" xmlns:p="http://schemas.openxmlformats.org/presentationml/2006/main">
  <p:tag name="PA" val="v5.1.2"/>
</p:tagLst>
</file>

<file path=ppt/tags/tag21.xml><?xml version="1.0" encoding="utf-8"?>
<p:tagLst xmlns:a="http://schemas.openxmlformats.org/drawingml/2006/main" xmlns:r="http://schemas.openxmlformats.org/officeDocument/2006/relationships" xmlns:p="http://schemas.openxmlformats.org/presentationml/2006/main">
  <p:tag name="PA" val="v5.1.2"/>
</p:tagLst>
</file>

<file path=ppt/tags/tag22.xml><?xml version="1.0" encoding="utf-8"?>
<p:tagLst xmlns:a="http://schemas.openxmlformats.org/drawingml/2006/main" xmlns:r="http://schemas.openxmlformats.org/officeDocument/2006/relationships" xmlns:p="http://schemas.openxmlformats.org/presentationml/2006/main">
  <p:tag name="PA" val="v5.1.0"/>
</p:tagLst>
</file>

<file path=ppt/tags/tag23.xml><?xml version="1.0" encoding="utf-8"?>
<p:tagLst xmlns:a="http://schemas.openxmlformats.org/drawingml/2006/main" xmlns:r="http://schemas.openxmlformats.org/officeDocument/2006/relationships" xmlns:p="http://schemas.openxmlformats.org/presentationml/2006/main">
  <p:tag name="PA" val="v5.1.2"/>
</p:tagLst>
</file>

<file path=ppt/tags/tag24.xml><?xml version="1.0" encoding="utf-8"?>
<p:tagLst xmlns:a="http://schemas.openxmlformats.org/drawingml/2006/main" xmlns:r="http://schemas.openxmlformats.org/officeDocument/2006/relationships" xmlns:p="http://schemas.openxmlformats.org/presentationml/2006/main">
  <p:tag name="PA" val="v5.1.0"/>
</p:tagLst>
</file>

<file path=ppt/tags/tag25.xml><?xml version="1.0" encoding="utf-8"?>
<p:tagLst xmlns:a="http://schemas.openxmlformats.org/drawingml/2006/main" xmlns:r="http://schemas.openxmlformats.org/officeDocument/2006/relationships" xmlns:p="http://schemas.openxmlformats.org/presentationml/2006/main">
  <p:tag name="PA" val="v5.1.1"/>
</p:tagLst>
</file>

<file path=ppt/tags/tag26.xml><?xml version="1.0" encoding="utf-8"?>
<p:tagLst xmlns:a="http://schemas.openxmlformats.org/drawingml/2006/main" xmlns:r="http://schemas.openxmlformats.org/officeDocument/2006/relationships" xmlns:p="http://schemas.openxmlformats.org/presentationml/2006/main">
  <p:tag name="PA" val="v5.1.0"/>
</p:tagLst>
</file>

<file path=ppt/tags/tag27.xml><?xml version="1.0" encoding="utf-8"?>
<p:tagLst xmlns:a="http://schemas.openxmlformats.org/drawingml/2006/main" xmlns:r="http://schemas.openxmlformats.org/officeDocument/2006/relationships" xmlns:p="http://schemas.openxmlformats.org/presentationml/2006/main">
  <p:tag name="PA" val="v5.1.0"/>
</p:tagLst>
</file>

<file path=ppt/tags/tag28.xml><?xml version="1.0" encoding="utf-8"?>
<p:tagLst xmlns:a="http://schemas.openxmlformats.org/drawingml/2006/main" xmlns:r="http://schemas.openxmlformats.org/officeDocument/2006/relationships" xmlns:p="http://schemas.openxmlformats.org/presentationml/2006/main">
  <p:tag name="PA" val="v5.1.0"/>
</p:tagLst>
</file>

<file path=ppt/tags/tag29.xml><?xml version="1.0" encoding="utf-8"?>
<p:tagLst xmlns:a="http://schemas.openxmlformats.org/drawingml/2006/main" xmlns:r="http://schemas.openxmlformats.org/officeDocument/2006/relationships" xmlns:p="http://schemas.openxmlformats.org/presentationml/2006/main">
  <p:tag name="PA" val="v5.1.0"/>
</p:tagLst>
</file>

<file path=ppt/tags/tag3.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OTHERS"/>
  <p:tag name="ID" val="553512"/>
</p:tagLst>
</file>

<file path=ppt/tags/tag30.xml><?xml version="1.0" encoding="utf-8"?>
<p:tagLst xmlns:a="http://schemas.openxmlformats.org/drawingml/2006/main" xmlns:r="http://schemas.openxmlformats.org/officeDocument/2006/relationships" xmlns:p="http://schemas.openxmlformats.org/presentationml/2006/main">
  <p:tag name="PA" val="v5.1.1"/>
</p:tagLst>
</file>

<file path=ppt/tags/tag31.xml><?xml version="1.0" encoding="utf-8"?>
<p:tagLst xmlns:a="http://schemas.openxmlformats.org/drawingml/2006/main" xmlns:r="http://schemas.openxmlformats.org/officeDocument/2006/relationships" xmlns:p="http://schemas.openxmlformats.org/presentationml/2006/main">
  <p:tag name="PA" val="v5.1.1"/>
</p:tagLst>
</file>

<file path=ppt/tags/tag32.xml><?xml version="1.0" encoding="utf-8"?>
<p:tagLst xmlns:a="http://schemas.openxmlformats.org/drawingml/2006/main" xmlns:r="http://schemas.openxmlformats.org/officeDocument/2006/relationships" xmlns:p="http://schemas.openxmlformats.org/presentationml/2006/main">
  <p:tag name="PA" val="v5.1.1"/>
</p:tagLst>
</file>

<file path=ppt/tags/tag33.xml><?xml version="1.0" encoding="utf-8"?>
<p:tagLst xmlns:a="http://schemas.openxmlformats.org/drawingml/2006/main" xmlns:r="http://schemas.openxmlformats.org/officeDocument/2006/relationships" xmlns:p="http://schemas.openxmlformats.org/presentationml/2006/main">
  <p:tag name="PA" val="v5.1.1"/>
</p:tagLst>
</file>

<file path=ppt/tags/tag34.xml><?xml version="1.0" encoding="utf-8"?>
<p:tagLst xmlns:a="http://schemas.openxmlformats.org/drawingml/2006/main" xmlns:r="http://schemas.openxmlformats.org/officeDocument/2006/relationships" xmlns:p="http://schemas.openxmlformats.org/presentationml/2006/main">
  <p:tag name="PA" val="v5.1.1"/>
</p:tagLst>
</file>

<file path=ppt/tags/tag35.xml><?xml version="1.0" encoding="utf-8"?>
<p:tagLst xmlns:a="http://schemas.openxmlformats.org/drawingml/2006/main" xmlns:r="http://schemas.openxmlformats.org/officeDocument/2006/relationships" xmlns:p="http://schemas.openxmlformats.org/presentationml/2006/main">
  <p:tag name="PA" val="v5.1.1"/>
</p:tagLst>
</file>

<file path=ppt/tags/tag36.xml><?xml version="1.0" encoding="utf-8"?>
<p:tagLst xmlns:a="http://schemas.openxmlformats.org/drawingml/2006/main" xmlns:r="http://schemas.openxmlformats.org/officeDocument/2006/relationships" xmlns:p="http://schemas.openxmlformats.org/presentationml/2006/main">
  <p:tag name="PA" val="v5.1.1"/>
</p:tagLst>
</file>

<file path=ppt/tags/tag37.xml><?xml version="1.0" encoding="utf-8"?>
<p:tagLst xmlns:a="http://schemas.openxmlformats.org/drawingml/2006/main" xmlns:r="http://schemas.openxmlformats.org/officeDocument/2006/relationships" xmlns:p="http://schemas.openxmlformats.org/presentationml/2006/main">
  <p:tag name="PA" val="v5.1.1"/>
</p:tagLst>
</file>

<file path=ppt/tags/tag38.xml><?xml version="1.0" encoding="utf-8"?>
<p:tagLst xmlns:a="http://schemas.openxmlformats.org/drawingml/2006/main" xmlns:r="http://schemas.openxmlformats.org/officeDocument/2006/relationships" xmlns:p="http://schemas.openxmlformats.org/presentationml/2006/main">
  <p:tag name="PA" val="v5.1.1"/>
</p:tagLst>
</file>

<file path=ppt/tags/tag39.xml><?xml version="1.0" encoding="utf-8"?>
<p:tagLst xmlns:a="http://schemas.openxmlformats.org/drawingml/2006/main" xmlns:r="http://schemas.openxmlformats.org/officeDocument/2006/relationships" xmlns:p="http://schemas.openxmlformats.org/presentationml/2006/main">
  <p:tag name="PA" val="v5.1.1"/>
</p:tagLst>
</file>

<file path=ppt/tags/tag4.xml><?xml version="1.0" encoding="utf-8"?>
<p:tagLst xmlns:a="http://schemas.openxmlformats.org/drawingml/2006/main" xmlns:r="http://schemas.openxmlformats.org/officeDocument/2006/relationships" xmlns:p="http://schemas.openxmlformats.org/presentationml/2006/main">
  <p:tag name="PA" val="v5.1.2"/>
</p:tagLst>
</file>

<file path=ppt/tags/tag40.xml><?xml version="1.0" encoding="utf-8"?>
<p:tagLst xmlns:a="http://schemas.openxmlformats.org/drawingml/2006/main" xmlns:r="http://schemas.openxmlformats.org/officeDocument/2006/relationships" xmlns:p="http://schemas.openxmlformats.org/presentationml/2006/main">
  <p:tag name="PA" val="v5.1.1"/>
</p:tagLst>
</file>

<file path=ppt/tags/tag41.xml><?xml version="1.0" encoding="utf-8"?>
<p:tagLst xmlns:a="http://schemas.openxmlformats.org/drawingml/2006/main" xmlns:r="http://schemas.openxmlformats.org/officeDocument/2006/relationships" xmlns:p="http://schemas.openxmlformats.org/presentationml/2006/main">
  <p:tag name="PA" val="v5.1.1"/>
</p:tagLst>
</file>

<file path=ppt/tags/tag42.xml><?xml version="1.0" encoding="utf-8"?>
<p:tagLst xmlns:a="http://schemas.openxmlformats.org/drawingml/2006/main" xmlns:r="http://schemas.openxmlformats.org/officeDocument/2006/relationships" xmlns:p="http://schemas.openxmlformats.org/presentationml/2006/main">
  <p:tag name="PA" val="v5.1.1"/>
</p:tagLst>
</file>

<file path=ppt/tags/tag43.xml><?xml version="1.0" encoding="utf-8"?>
<p:tagLst xmlns:a="http://schemas.openxmlformats.org/drawingml/2006/main" xmlns:r="http://schemas.openxmlformats.org/officeDocument/2006/relationships" xmlns:p="http://schemas.openxmlformats.org/presentationml/2006/main">
  <p:tag name="PA" val="v5.1.1"/>
</p:tagLst>
</file>

<file path=ppt/tags/tag44.xml><?xml version="1.0" encoding="utf-8"?>
<p:tagLst xmlns:a="http://schemas.openxmlformats.org/drawingml/2006/main" xmlns:r="http://schemas.openxmlformats.org/officeDocument/2006/relationships" xmlns:p="http://schemas.openxmlformats.org/presentationml/2006/main">
  <p:tag name="PA" val="v5.1.1"/>
</p:tagLst>
</file>

<file path=ppt/tags/tag45.xml><?xml version="1.0" encoding="utf-8"?>
<p:tagLst xmlns:a="http://schemas.openxmlformats.org/drawingml/2006/main" xmlns:r="http://schemas.openxmlformats.org/officeDocument/2006/relationships" xmlns:p="http://schemas.openxmlformats.org/presentationml/2006/main">
  <p:tag name="PA" val="v5.1.2"/>
</p:tagLst>
</file>

<file path=ppt/tags/tag46.xml><?xml version="1.0" encoding="utf-8"?>
<p:tagLst xmlns:a="http://schemas.openxmlformats.org/drawingml/2006/main" xmlns:r="http://schemas.openxmlformats.org/officeDocument/2006/relationships" xmlns:p="http://schemas.openxmlformats.org/presentationml/2006/main">
  <p:tag name="PA" val="v5.1.2"/>
</p:tagLst>
</file>

<file path=ppt/tags/tag47.xml><?xml version="1.0" encoding="utf-8"?>
<p:tagLst xmlns:a="http://schemas.openxmlformats.org/drawingml/2006/main" xmlns:r="http://schemas.openxmlformats.org/officeDocument/2006/relationships" xmlns:p="http://schemas.openxmlformats.org/presentationml/2006/main">
  <p:tag name="PA" val="v5.1.0"/>
</p:tagLst>
</file>

<file path=ppt/tags/tag48.xml><?xml version="1.0" encoding="utf-8"?>
<p:tagLst xmlns:a="http://schemas.openxmlformats.org/drawingml/2006/main" xmlns:r="http://schemas.openxmlformats.org/officeDocument/2006/relationships" xmlns:p="http://schemas.openxmlformats.org/presentationml/2006/main">
  <p:tag name="PA" val="v5.1.2"/>
</p:tagLst>
</file>

<file path=ppt/tags/tag49.xml><?xml version="1.0" encoding="utf-8"?>
<p:tagLst xmlns:a="http://schemas.openxmlformats.org/drawingml/2006/main" xmlns:r="http://schemas.openxmlformats.org/officeDocument/2006/relationships" xmlns:p="http://schemas.openxmlformats.org/presentationml/2006/main">
  <p:tag name="PA" val="v5.1.2"/>
</p:tagLst>
</file>

<file path=ppt/tags/tag5.xml><?xml version="1.0" encoding="utf-8"?>
<p:tagLst xmlns:a="http://schemas.openxmlformats.org/drawingml/2006/main" xmlns:r="http://schemas.openxmlformats.org/officeDocument/2006/relationships" xmlns:p="http://schemas.openxmlformats.org/presentationml/2006/main">
  <p:tag name="PA" val="v5.1.2"/>
</p:tagLst>
</file>

<file path=ppt/tags/tag50.xml><?xml version="1.0" encoding="utf-8"?>
<p:tagLst xmlns:a="http://schemas.openxmlformats.org/drawingml/2006/main" xmlns:r="http://schemas.openxmlformats.org/officeDocument/2006/relationships" xmlns:p="http://schemas.openxmlformats.org/presentationml/2006/main">
  <p:tag name="PA" val="v5.1.2"/>
</p:tagLst>
</file>

<file path=ppt/tags/tag51.xml><?xml version="1.0" encoding="utf-8"?>
<p:tagLst xmlns:a="http://schemas.openxmlformats.org/drawingml/2006/main" xmlns:r="http://schemas.openxmlformats.org/officeDocument/2006/relationships" xmlns:p="http://schemas.openxmlformats.org/presentationml/2006/main">
  <p:tag name="PA" val="v5.1.2"/>
</p:tagLst>
</file>

<file path=ppt/tags/tag52.xml><?xml version="1.0" encoding="utf-8"?>
<p:tagLst xmlns:a="http://schemas.openxmlformats.org/drawingml/2006/main" xmlns:r="http://schemas.openxmlformats.org/officeDocument/2006/relationships" xmlns:p="http://schemas.openxmlformats.org/presentationml/2006/main">
  <p:tag name="PA" val="v5.1.2"/>
</p:tagLst>
</file>

<file path=ppt/tags/tag53.xml><?xml version="1.0" encoding="utf-8"?>
<p:tagLst xmlns:a="http://schemas.openxmlformats.org/drawingml/2006/main" xmlns:r="http://schemas.openxmlformats.org/officeDocument/2006/relationships" xmlns:p="http://schemas.openxmlformats.org/presentationml/2006/main">
  <p:tag name="PA" val="v5.1.0"/>
</p:tagLst>
</file>

<file path=ppt/tags/tag54.xml><?xml version="1.0" encoding="utf-8"?>
<p:tagLst xmlns:a="http://schemas.openxmlformats.org/drawingml/2006/main" xmlns:r="http://schemas.openxmlformats.org/officeDocument/2006/relationships" xmlns:p="http://schemas.openxmlformats.org/presentationml/2006/main">
  <p:tag name="PA" val="v5.1.0"/>
</p:tagLst>
</file>

<file path=ppt/tags/tag55.xml><?xml version="1.0" encoding="utf-8"?>
<p:tagLst xmlns:a="http://schemas.openxmlformats.org/drawingml/2006/main" xmlns:r="http://schemas.openxmlformats.org/officeDocument/2006/relationships" xmlns:p="http://schemas.openxmlformats.org/presentationml/2006/main">
  <p:tag name="PA" val="v5.1.0"/>
</p:tagLst>
</file>

<file path=ppt/tags/tag56.xml><?xml version="1.0" encoding="utf-8"?>
<p:tagLst xmlns:a="http://schemas.openxmlformats.org/drawingml/2006/main" xmlns:r="http://schemas.openxmlformats.org/officeDocument/2006/relationships" xmlns:p="http://schemas.openxmlformats.org/presentationml/2006/main">
  <p:tag name="PA" val="v5.1.0"/>
</p:tagLst>
</file>

<file path=ppt/tags/tag57.xml><?xml version="1.0" encoding="utf-8"?>
<p:tagLst xmlns:a="http://schemas.openxmlformats.org/drawingml/2006/main" xmlns:r="http://schemas.openxmlformats.org/officeDocument/2006/relationships" xmlns:p="http://schemas.openxmlformats.org/presentationml/2006/main">
  <p:tag name="PA" val="v5.1.2"/>
</p:tagLst>
</file>

<file path=ppt/tags/tag58.xml><?xml version="1.0" encoding="utf-8"?>
<p:tagLst xmlns:a="http://schemas.openxmlformats.org/drawingml/2006/main" xmlns:r="http://schemas.openxmlformats.org/officeDocument/2006/relationships" xmlns:p="http://schemas.openxmlformats.org/presentationml/2006/main">
  <p:tag name="PA" val="v5.1.2"/>
</p:tagLst>
</file>

<file path=ppt/tags/tag59.xml><?xml version="1.0" encoding="utf-8"?>
<p:tagLst xmlns:a="http://schemas.openxmlformats.org/drawingml/2006/main" xmlns:r="http://schemas.openxmlformats.org/officeDocument/2006/relationships" xmlns:p="http://schemas.openxmlformats.org/presentationml/2006/main">
  <p:tag name="PA" val="v5.1.0"/>
</p:tagLst>
</file>

<file path=ppt/tags/tag6.xml><?xml version="1.0" encoding="utf-8"?>
<p:tagLst xmlns:a="http://schemas.openxmlformats.org/drawingml/2006/main" xmlns:r="http://schemas.openxmlformats.org/officeDocument/2006/relationships" xmlns:p="http://schemas.openxmlformats.org/presentationml/2006/main">
  <p:tag name="PA" val="v5.1.0"/>
</p:tagLst>
</file>

<file path=ppt/tags/tag60.xml><?xml version="1.0" encoding="utf-8"?>
<p:tagLst xmlns:a="http://schemas.openxmlformats.org/drawingml/2006/main" xmlns:r="http://schemas.openxmlformats.org/officeDocument/2006/relationships" xmlns:p="http://schemas.openxmlformats.org/presentationml/2006/main">
  <p:tag name="PA" val="v5.1.2"/>
</p:tagLst>
</file>

<file path=ppt/tags/tag61.xml><?xml version="1.0" encoding="utf-8"?>
<p:tagLst xmlns:a="http://schemas.openxmlformats.org/drawingml/2006/main" xmlns:r="http://schemas.openxmlformats.org/officeDocument/2006/relationships" xmlns:p="http://schemas.openxmlformats.org/presentationml/2006/main">
  <p:tag name="PA" val="v5.1.0"/>
</p:tagLst>
</file>

<file path=ppt/tags/tag62.xml><?xml version="1.0" encoding="utf-8"?>
<p:tagLst xmlns:a="http://schemas.openxmlformats.org/drawingml/2006/main" xmlns:r="http://schemas.openxmlformats.org/officeDocument/2006/relationships" xmlns:p="http://schemas.openxmlformats.org/presentationml/2006/main">
  <p:tag name="PA" val="v5.1.2"/>
</p:tagLst>
</file>

<file path=ppt/tags/tag63.xml><?xml version="1.0" encoding="utf-8"?>
<p:tagLst xmlns:a="http://schemas.openxmlformats.org/drawingml/2006/main" xmlns:r="http://schemas.openxmlformats.org/officeDocument/2006/relationships" xmlns:p="http://schemas.openxmlformats.org/presentationml/2006/main">
  <p:tag name="PA" val="v5.1.2"/>
</p:tagLst>
</file>

<file path=ppt/tags/tag64.xml><?xml version="1.0" encoding="utf-8"?>
<p:tagLst xmlns:a="http://schemas.openxmlformats.org/drawingml/2006/main" xmlns:r="http://schemas.openxmlformats.org/officeDocument/2006/relationships" xmlns:p="http://schemas.openxmlformats.org/presentationml/2006/main">
  <p:tag name="PA" val="v3.2.0"/>
</p:tagLst>
</file>

<file path=ppt/tags/tag65.xml><?xml version="1.0" encoding="utf-8"?>
<p:tagLst xmlns:a="http://schemas.openxmlformats.org/drawingml/2006/main" xmlns:r="http://schemas.openxmlformats.org/officeDocument/2006/relationships" xmlns:p="http://schemas.openxmlformats.org/presentationml/2006/main">
  <p:tag name="PA" val="v5.1.2"/>
</p:tagLst>
</file>

<file path=ppt/tags/tag66.xml><?xml version="1.0" encoding="utf-8"?>
<p:tagLst xmlns:a="http://schemas.openxmlformats.org/drawingml/2006/main" xmlns:r="http://schemas.openxmlformats.org/officeDocument/2006/relationships" xmlns:p="http://schemas.openxmlformats.org/presentationml/2006/main">
  <p:tag name="PA" val="v5.1.2"/>
</p:tagLst>
</file>

<file path=ppt/tags/tag67.xml><?xml version="1.0" encoding="utf-8"?>
<p:tagLst xmlns:a="http://schemas.openxmlformats.org/drawingml/2006/main" xmlns:r="http://schemas.openxmlformats.org/officeDocument/2006/relationships" xmlns:p="http://schemas.openxmlformats.org/presentationml/2006/main">
  <p:tag name="PA" val="v5.1.2"/>
</p:tagLst>
</file>

<file path=ppt/tags/tag68.xml><?xml version="1.0" encoding="utf-8"?>
<p:tagLst xmlns:a="http://schemas.openxmlformats.org/drawingml/2006/main" xmlns:r="http://schemas.openxmlformats.org/officeDocument/2006/relationships" xmlns:p="http://schemas.openxmlformats.org/presentationml/2006/main">
  <p:tag name="PA" val="v5.1.2"/>
</p:tagLst>
</file>

<file path=ppt/tags/tag69.xml><?xml version="1.0" encoding="utf-8"?>
<p:tagLst xmlns:a="http://schemas.openxmlformats.org/drawingml/2006/main" xmlns:r="http://schemas.openxmlformats.org/officeDocument/2006/relationships" xmlns:p="http://schemas.openxmlformats.org/presentationml/2006/main">
  <p:tag name="PA" val="v5.1.2"/>
</p:tagLst>
</file>

<file path=ppt/tags/tag7.xml><?xml version="1.0" encoding="utf-8"?>
<p:tagLst xmlns:a="http://schemas.openxmlformats.org/drawingml/2006/main" xmlns:r="http://schemas.openxmlformats.org/officeDocument/2006/relationships" xmlns:p="http://schemas.openxmlformats.org/presentationml/2006/main">
  <p:tag name="PA" val="v5.1.0"/>
</p:tagLst>
</file>

<file path=ppt/tags/tag70.xml><?xml version="1.0" encoding="utf-8"?>
<p:tagLst xmlns:a="http://schemas.openxmlformats.org/drawingml/2006/main" xmlns:r="http://schemas.openxmlformats.org/officeDocument/2006/relationships" xmlns:p="http://schemas.openxmlformats.org/presentationml/2006/main">
  <p:tag name="PA" val="v5.1.2"/>
</p:tagLst>
</file>

<file path=ppt/tags/tag71.xml><?xml version="1.0" encoding="utf-8"?>
<p:tagLst xmlns:a="http://schemas.openxmlformats.org/drawingml/2006/main" xmlns:r="http://schemas.openxmlformats.org/officeDocument/2006/relationships" xmlns:p="http://schemas.openxmlformats.org/presentationml/2006/main">
  <p:tag name="PA" val="v5.1.2"/>
</p:tagLst>
</file>

<file path=ppt/tags/tag72.xml><?xml version="1.0" encoding="utf-8"?>
<p:tagLst xmlns:a="http://schemas.openxmlformats.org/drawingml/2006/main" xmlns:r="http://schemas.openxmlformats.org/officeDocument/2006/relationships" xmlns:p="http://schemas.openxmlformats.org/presentationml/2006/main">
  <p:tag name="PA" val="v5.1.2"/>
</p:tagLst>
</file>

<file path=ppt/tags/tag73.xml><?xml version="1.0" encoding="utf-8"?>
<p:tagLst xmlns:a="http://schemas.openxmlformats.org/drawingml/2006/main" xmlns:r="http://schemas.openxmlformats.org/officeDocument/2006/relationships" xmlns:p="http://schemas.openxmlformats.org/presentationml/2006/main">
  <p:tag name="PA" val="v5.1.2"/>
</p:tagLst>
</file>

<file path=ppt/tags/tag74.xml><?xml version="1.0" encoding="utf-8"?>
<p:tagLst xmlns:a="http://schemas.openxmlformats.org/drawingml/2006/main" xmlns:r="http://schemas.openxmlformats.org/officeDocument/2006/relationships" xmlns:p="http://schemas.openxmlformats.org/presentationml/2006/main">
  <p:tag name="PA" val="v5.1.2"/>
</p:tagLst>
</file>

<file path=ppt/tags/tag75.xml><?xml version="1.0" encoding="utf-8"?>
<p:tagLst xmlns:a="http://schemas.openxmlformats.org/drawingml/2006/main" xmlns:r="http://schemas.openxmlformats.org/officeDocument/2006/relationships" xmlns:p="http://schemas.openxmlformats.org/presentationml/2006/main">
  <p:tag name="PA" val="v5.1.2"/>
</p:tagLst>
</file>

<file path=ppt/tags/tag76.xml><?xml version="1.0" encoding="utf-8"?>
<p:tagLst xmlns:a="http://schemas.openxmlformats.org/drawingml/2006/main" xmlns:r="http://schemas.openxmlformats.org/officeDocument/2006/relationships" xmlns:p="http://schemas.openxmlformats.org/presentationml/2006/main">
  <p:tag name="PA" val="v5.1.2"/>
</p:tagLst>
</file>

<file path=ppt/tags/tag77.xml><?xml version="1.0" encoding="utf-8"?>
<p:tagLst xmlns:a="http://schemas.openxmlformats.org/drawingml/2006/main" xmlns:r="http://schemas.openxmlformats.org/officeDocument/2006/relationships" xmlns:p="http://schemas.openxmlformats.org/presentationml/2006/main">
  <p:tag name="PA" val="v5.1.2"/>
</p:tagLst>
</file>

<file path=ppt/tags/tag78.xml><?xml version="1.0" encoding="utf-8"?>
<p:tagLst xmlns:a="http://schemas.openxmlformats.org/drawingml/2006/main" xmlns:r="http://schemas.openxmlformats.org/officeDocument/2006/relationships" xmlns:p="http://schemas.openxmlformats.org/presentationml/2006/main">
  <p:tag name="PA" val="v5.1.2"/>
</p:tagLst>
</file>

<file path=ppt/tags/tag79.xml><?xml version="1.0" encoding="utf-8"?>
<p:tagLst xmlns:a="http://schemas.openxmlformats.org/drawingml/2006/main" xmlns:r="http://schemas.openxmlformats.org/officeDocument/2006/relationships" xmlns:p="http://schemas.openxmlformats.org/presentationml/2006/main">
  <p:tag name="PA" val="v5.1.2"/>
</p:tagLst>
</file>

<file path=ppt/tags/tag8.xml><?xml version="1.0" encoding="utf-8"?>
<p:tagLst xmlns:a="http://schemas.openxmlformats.org/drawingml/2006/main" xmlns:r="http://schemas.openxmlformats.org/officeDocument/2006/relationships" xmlns:p="http://schemas.openxmlformats.org/presentationml/2006/main">
  <p:tag name="PA" val="v5.1.0"/>
</p:tagLst>
</file>

<file path=ppt/tags/tag80.xml><?xml version="1.0" encoding="utf-8"?>
<p:tagLst xmlns:a="http://schemas.openxmlformats.org/drawingml/2006/main" xmlns:r="http://schemas.openxmlformats.org/officeDocument/2006/relationships" xmlns:p="http://schemas.openxmlformats.org/presentationml/2006/main">
  <p:tag name="PA" val="v5.1.2"/>
</p:tagLst>
</file>

<file path=ppt/tags/tag81.xml><?xml version="1.0" encoding="utf-8"?>
<p:tagLst xmlns:a="http://schemas.openxmlformats.org/drawingml/2006/main" xmlns:r="http://schemas.openxmlformats.org/officeDocument/2006/relationships" xmlns:p="http://schemas.openxmlformats.org/presentationml/2006/main">
  <p:tag name="PA" val="v5.1.2"/>
</p:tagLst>
</file>

<file path=ppt/tags/tag82.xml><?xml version="1.0" encoding="utf-8"?>
<p:tagLst xmlns:a="http://schemas.openxmlformats.org/drawingml/2006/main" xmlns:r="http://schemas.openxmlformats.org/officeDocument/2006/relationships" xmlns:p="http://schemas.openxmlformats.org/presentationml/2006/main">
  <p:tag name="PA" val="v5.1.2"/>
</p:tagLst>
</file>

<file path=ppt/tags/tag9.xml><?xml version="1.0" encoding="utf-8"?>
<p:tagLst xmlns:a="http://schemas.openxmlformats.org/drawingml/2006/main" xmlns:r="http://schemas.openxmlformats.org/officeDocument/2006/relationships" xmlns:p="http://schemas.openxmlformats.org/presentationml/2006/main">
  <p:tag name="PA" val="v5.1.0"/>
</p:tagLst>
</file>

<file path=ppt/theme/theme1.xml><?xml version="1.0" encoding="utf-8"?>
<a:theme xmlns:a="http://schemas.openxmlformats.org/drawingml/2006/main" name="第一PPT，www.1ppt.com">
  <a:themeElements>
    <a:clrScheme name="自定义 48">
      <a:dk1>
        <a:srgbClr val="000000"/>
      </a:dk1>
      <a:lt1>
        <a:srgbClr val="FFFFFF"/>
      </a:lt1>
      <a:dk2>
        <a:srgbClr val="44546A"/>
      </a:dk2>
      <a:lt2>
        <a:srgbClr val="E7E6E6"/>
      </a:lt2>
      <a:accent1>
        <a:srgbClr val="C6AEA3"/>
      </a:accent1>
      <a:accent2>
        <a:srgbClr val="ECDED8"/>
      </a:accent2>
      <a:accent3>
        <a:srgbClr val="A5A5A5"/>
      </a:accent3>
      <a:accent4>
        <a:srgbClr val="FFC000"/>
      </a:accent4>
      <a:accent5>
        <a:srgbClr val="5B9BD5"/>
      </a:accent5>
      <a:accent6>
        <a:srgbClr val="70AD47"/>
      </a:accent6>
      <a:hlink>
        <a:srgbClr val="0563C1"/>
      </a:hlink>
      <a:folHlink>
        <a:srgbClr val="954F72"/>
      </a:folHlink>
    </a:clrScheme>
    <a:fontScheme name="5ax1xnln">
      <a:majorFont>
        <a:latin typeface="微软雅黑" panose="020F0302020204030204"/>
        <a:ea typeface="微软雅黑"/>
        <a:cs typeface=""/>
      </a:majorFont>
      <a:minorFont>
        <a:latin typeface="微软雅黑" panose="020F050202020403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2044</Words>
  <Application>Microsoft Office PowerPoint</Application>
  <PresentationFormat>宽屏</PresentationFormat>
  <Paragraphs>211</Paragraphs>
  <Slides>26</Slides>
  <Notes>26</Notes>
  <HiddenSlides>0</HiddenSlides>
  <MMClips>0</MMClips>
  <ScaleCrop>false</ScaleCrop>
  <HeadingPairs>
    <vt:vector size="6" baseType="variant">
      <vt:variant>
        <vt:lpstr>已用的字体</vt:lpstr>
      </vt:variant>
      <vt:variant>
        <vt:i4>9</vt:i4>
      </vt:variant>
      <vt:variant>
        <vt:lpstr>主题</vt:lpstr>
      </vt:variant>
      <vt:variant>
        <vt:i4>3</vt:i4>
      </vt:variant>
      <vt:variant>
        <vt:lpstr>幻灯片标题</vt:lpstr>
      </vt:variant>
      <vt:variant>
        <vt:i4>26</vt:i4>
      </vt:variant>
    </vt:vector>
  </HeadingPairs>
  <TitlesOfParts>
    <vt:vector size="38" baseType="lpstr">
      <vt:lpstr>Gill Sans</vt:lpstr>
      <vt:lpstr>Meiryo</vt:lpstr>
      <vt:lpstr>等线</vt:lpstr>
      <vt:lpstr>宋体</vt:lpstr>
      <vt:lpstr>微软雅黑</vt:lpstr>
      <vt:lpstr>Arial</vt:lpstr>
      <vt:lpstr>Calibri</vt:lpstr>
      <vt:lpstr>Calibri Light</vt:lpstr>
      <vt:lpstr>Helvetica Light</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98</cp:revision>
  <dcterms:created xsi:type="dcterms:W3CDTF">2018-09-29T13:00:27Z</dcterms:created>
  <dcterms:modified xsi:type="dcterms:W3CDTF">2022-12-31T02:26:01Z</dcterms:modified>
</cp:coreProperties>
</file>