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29"/>
  </p:notesMasterIdLst>
  <p:sldIdLst>
    <p:sldId id="5300153" r:id="rId4"/>
    <p:sldId id="5300154" r:id="rId5"/>
    <p:sldId id="5300156" r:id="rId6"/>
    <p:sldId id="5300157" r:id="rId7"/>
    <p:sldId id="5300158" r:id="rId8"/>
    <p:sldId id="5300159" r:id="rId9"/>
    <p:sldId id="5300160" r:id="rId10"/>
    <p:sldId id="5300161" r:id="rId11"/>
    <p:sldId id="5300162" r:id="rId12"/>
    <p:sldId id="5300163" r:id="rId13"/>
    <p:sldId id="5300164" r:id="rId14"/>
    <p:sldId id="5300165" r:id="rId15"/>
    <p:sldId id="5300166" r:id="rId16"/>
    <p:sldId id="5300167" r:id="rId17"/>
    <p:sldId id="5300168" r:id="rId18"/>
    <p:sldId id="5300169" r:id="rId19"/>
    <p:sldId id="5300170" r:id="rId20"/>
    <p:sldId id="5300171" r:id="rId21"/>
    <p:sldId id="5300172" r:id="rId22"/>
    <p:sldId id="5300173" r:id="rId23"/>
    <p:sldId id="5300174" r:id="rId24"/>
    <p:sldId id="5300175" r:id="rId25"/>
    <p:sldId id="5300176" r:id="rId26"/>
    <p:sldId id="5300177" r:id="rId27"/>
    <p:sldId id="5300178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E1E2"/>
    <a:srgbClr val="0E7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ags" Target="tags/tag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9C835-1A53-4434-9C57-A74A3395FAF9}" type="datetimeFigureOut">
              <a:rPr lang="zh-CN" altLang="en-US" smtClean="0"/>
              <a:t>2022/12/31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9F3FA-CF6D-4F74-BEA4-83F4DFFF0D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288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9F3FA-CF6D-4F74-BEA4-83F4DFFF0DE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495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9F3FA-CF6D-4F74-BEA4-83F4DFFF0DE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521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9F3FA-CF6D-4F74-BEA4-83F4DFFF0DE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83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9F3FA-CF6D-4F74-BEA4-83F4DFFF0DE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883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9F3FA-CF6D-4F74-BEA4-83F4DFFF0DE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101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9F3FA-CF6D-4F74-BEA4-83F4DFFF0DE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186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9F3FA-CF6D-4F74-BEA4-83F4DFFF0DE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732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9F3FA-CF6D-4F74-BEA4-83F4DFFF0DE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57404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9F3FA-CF6D-4F74-BEA4-83F4DFFF0DE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2181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9F3FA-CF6D-4F74-BEA4-83F4DFFF0DE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8387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9F3FA-CF6D-4F74-BEA4-83F4DFFF0DE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885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9F3FA-CF6D-4F74-BEA4-83F4DFFF0DE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9210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9F3FA-CF6D-4F74-BEA4-83F4DFFF0DE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756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9F3FA-CF6D-4F74-BEA4-83F4DFFF0DE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0471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9F3FA-CF6D-4F74-BEA4-83F4DFFF0DE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5565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9F3FA-CF6D-4F74-BEA4-83F4DFFF0DE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7663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9F3FA-CF6D-4F74-BEA4-83F4DFFF0DE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4939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7945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9F3FA-CF6D-4F74-BEA4-83F4DFFF0DE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407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9F3FA-CF6D-4F74-BEA4-83F4DFFF0DE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419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9F3FA-CF6D-4F74-BEA4-83F4DFFF0DE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384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9F3FA-CF6D-4F74-BEA4-83F4DFFF0DE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764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9F3FA-CF6D-4F74-BEA4-83F4DFFF0DE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1480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9F3FA-CF6D-4F74-BEA4-83F4DFFF0DE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04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9F3FA-CF6D-4F74-BEA4-83F4DFFF0DE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679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F2B-E193-4EF7-B6DB-8B571CA37859}" type="datetimeFigureOut">
              <a:rPr lang="zh-CN" altLang="en-US" smtClean="0"/>
              <a:t>2022/12/31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A404-DDED-401F-B0D6-EF00C7B0D8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F2B-E193-4EF7-B6DB-8B571CA37859}" type="datetimeFigureOut">
              <a:rPr lang="zh-CN" altLang="en-US" smtClean="0"/>
              <a:t>2022/12/31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A404-DDED-401F-B0D6-EF00C7B0D8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F2B-E193-4EF7-B6DB-8B571CA37859}" type="datetimeFigureOut">
              <a:rPr lang="zh-CN" altLang="en-US" smtClean="0"/>
              <a:t>2022/12/31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A404-DDED-401F-B0D6-EF00C7B0D8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F2B-E193-4EF7-B6DB-8B571CA37859}" type="datetimeFigureOut">
              <a:rPr lang="zh-CN" altLang="en-US" smtClean="0"/>
              <a:t>2022/12/31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A404-DDED-401F-B0D6-EF00C7B0D8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73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10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8931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13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40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55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99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F2B-E193-4EF7-B6DB-8B571CA37859}" type="datetimeFigureOut">
              <a:rPr lang="zh-CN" altLang="en-US" smtClean="0"/>
              <a:t>2022/12/31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A404-DDED-401F-B0D6-EF00C7B0D8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021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504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620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5674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9292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520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80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F2B-E193-4EF7-B6DB-8B571CA37859}" type="datetimeFigureOut">
              <a:rPr lang="zh-CN" altLang="en-US" smtClean="0"/>
              <a:t>2022/12/31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A404-DDED-401F-B0D6-EF00C7B0D8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F2B-E193-4EF7-B6DB-8B571CA37859}" type="datetimeFigureOut">
              <a:rPr lang="zh-CN" altLang="en-US" smtClean="0"/>
              <a:t>2022/12/31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A404-DDED-401F-B0D6-EF00C7B0D8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F2B-E193-4EF7-B6DB-8B571CA37859}" type="datetimeFigureOut">
              <a:rPr lang="zh-CN" altLang="en-US" smtClean="0"/>
              <a:t>2022/12/31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A404-DDED-401F-B0D6-EF00C7B0D8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F2B-E193-4EF7-B6DB-8B571CA37859}" type="datetimeFigureOut">
              <a:rPr lang="zh-CN" altLang="en-US" smtClean="0"/>
              <a:t>2022/12/31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A404-DDED-401F-B0D6-EF00C7B0D8E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53604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行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业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7055426"/>
      </p:ext>
    </p:extLst>
  </p:cSld>
  <p:clrMapOvr>
    <a:masterClrMapping/>
  </p:clrMapOvr>
  <p:transition spd="slow" advClick="0" advTm="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F2B-E193-4EF7-B6DB-8B571CA37859}" type="datetimeFigureOut">
              <a:rPr lang="zh-CN" altLang="en-US" smtClean="0"/>
              <a:t>2022/12/31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A404-DDED-401F-B0D6-EF00C7B0D8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F2B-E193-4EF7-B6DB-8B571CA37859}" type="datetimeFigureOut">
              <a:rPr lang="zh-CN" altLang="en-US" smtClean="0"/>
              <a:t>2022/12/31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A404-DDED-401F-B0D6-EF00C7B0D8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F2B-E193-4EF7-B6DB-8B571CA37859}" type="datetimeFigureOut">
              <a:rPr lang="zh-CN" altLang="en-US" smtClean="0"/>
              <a:t>2022/12/31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A404-DDED-401F-B0D6-EF00C7B0D8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CEF2B-E193-4EF7-B6DB-8B571CA37859}" type="datetimeFigureOut">
              <a:rPr lang="zh-CN" altLang="en-US" smtClean="0"/>
              <a:t>2022/12/31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9A404-DDED-401F-B0D6-EF00C7B0D8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 advClick="0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8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885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4.png"/><Relationship Id="rId5" Type="http://schemas.openxmlformats.org/officeDocument/2006/relationships/image" Target="../media/image13.png"/><Relationship Id="rId10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35" name="直接连接符 34"/>
          <p:cNvCxnSpPr/>
          <p:nvPr/>
        </p:nvCxnSpPr>
        <p:spPr>
          <a:xfrm flipH="1">
            <a:off x="376307" y="389315"/>
            <a:ext cx="8498803" cy="0"/>
          </a:xfrm>
          <a:prstGeom prst="line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376307" y="389315"/>
            <a:ext cx="0" cy="6100385"/>
          </a:xfrm>
          <a:prstGeom prst="line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376307" y="6489700"/>
            <a:ext cx="11380718" cy="0"/>
          </a:xfrm>
          <a:prstGeom prst="line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V="1">
            <a:off x="11757025" y="4139734"/>
            <a:ext cx="0" cy="2349966"/>
          </a:xfrm>
          <a:prstGeom prst="line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763502" y="966206"/>
            <a:ext cx="1746877" cy="1746877"/>
          </a:xfrm>
          <a:prstGeom prst="ellipse">
            <a:avLst/>
          </a:prstGeom>
          <a:noFill/>
          <a:ln>
            <a:solidFill>
              <a:srgbClr val="CBE1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803697">
            <a:off x="10276430" y="3691212"/>
            <a:ext cx="1981200" cy="8953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2536" y="1182451"/>
            <a:ext cx="3248025" cy="304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3795" y="365522"/>
            <a:ext cx="3228975" cy="23907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3584" y="1238014"/>
            <a:ext cx="3810000" cy="507682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8330" y="-1"/>
            <a:ext cx="4167483" cy="44450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133" y="2037557"/>
            <a:ext cx="4269952" cy="49260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9531" y="1300162"/>
            <a:ext cx="2752725" cy="11334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13274">
            <a:off x="9648747" y="590038"/>
            <a:ext cx="2152697" cy="350884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799636">
            <a:off x="4430707" y="23815"/>
            <a:ext cx="1600200" cy="22479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83423">
            <a:off x="9878970" y="335951"/>
            <a:ext cx="1874791" cy="2467317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465" y="706861"/>
            <a:ext cx="2083135" cy="3910291"/>
          </a:xfrm>
          <a:prstGeom prst="rect">
            <a:avLst/>
          </a:prstGeom>
        </p:spPr>
      </p:pic>
      <p:sp>
        <p:nvSpPr>
          <p:cNvPr id="31" name="标题 1"/>
          <p:cNvSpPr>
            <a:spLocks noGrp="1"/>
          </p:cNvSpPr>
          <p:nvPr>
            <p:ph type="title"/>
          </p:nvPr>
        </p:nvSpPr>
        <p:spPr>
          <a:xfrm>
            <a:off x="2482995" y="2823591"/>
            <a:ext cx="3924584" cy="1325563"/>
          </a:xfrm>
        </p:spPr>
        <p:txBody>
          <a:bodyPr>
            <a:noAutofit/>
          </a:bodyPr>
          <a:lstStyle/>
          <a:p>
            <a:r>
              <a:rPr lang="zh-CN" altLang="en-US" sz="9600" dirty="0">
                <a:solidFill>
                  <a:srgbClr val="0E7A86"/>
                </a:solidFill>
                <a:latin typeface="Aa法式拼音 (非商业使用)" panose="02010600010101010101" pitchFamily="2" charset="-122"/>
                <a:ea typeface="Aa法式拼音 (非商业使用)" panose="02010600010101010101" pitchFamily="2" charset="-122"/>
                <a:cs typeface="+mn-ea"/>
                <a:sym typeface="+mn-lt"/>
              </a:rPr>
              <a:t>分享会</a:t>
            </a:r>
          </a:p>
        </p:txBody>
      </p:sp>
      <p:sp>
        <p:nvSpPr>
          <p:cNvPr id="32" name="矩形 31"/>
          <p:cNvSpPr/>
          <p:nvPr/>
        </p:nvSpPr>
        <p:spPr>
          <a:xfrm>
            <a:off x="1070011" y="4334272"/>
            <a:ext cx="5258441" cy="6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sz="1400" dirty="0">
                <a:solidFill>
                  <a:srgbClr val="0E7A86"/>
                </a:solidFill>
                <a:cs typeface="+mn-ea"/>
                <a:sym typeface="+mn-lt"/>
              </a:rPr>
              <a:t>Time would heal almost all wounds. If your wounds have not been healed up, please wait for a short while. </a:t>
            </a:r>
            <a:endParaRPr lang="zh-CN" altLang="en-US" sz="1400" dirty="0">
              <a:solidFill>
                <a:srgbClr val="0E7A86"/>
              </a:solidFill>
              <a:cs typeface="+mn-ea"/>
              <a:sym typeface="+mn-lt"/>
            </a:endParaRPr>
          </a:p>
        </p:txBody>
      </p:sp>
      <p:sp>
        <p:nvSpPr>
          <p:cNvPr id="33" name="标题 1"/>
          <p:cNvSpPr txBox="1"/>
          <p:nvPr/>
        </p:nvSpPr>
        <p:spPr>
          <a:xfrm>
            <a:off x="1322662" y="5156672"/>
            <a:ext cx="4637489" cy="450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4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汇报人</a:t>
            </a:r>
            <a:r>
              <a:rPr lang="zh-CN" altLang="en-US" sz="2400" dirty="0" smtClean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zh-CN" altLang="en-US" sz="24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优品</a:t>
            </a:r>
            <a:r>
              <a:rPr lang="en-US" altLang="zh-CN" sz="2400" dirty="0" smtClean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PPT </a:t>
            </a:r>
            <a:r>
              <a:rPr lang="zh-CN" altLang="en-US" sz="2400" dirty="0" smtClean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24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时间：</a:t>
            </a:r>
            <a:r>
              <a:rPr lang="en-US" altLang="zh-CN" sz="2400" dirty="0" smtClean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20XX</a:t>
            </a:r>
            <a:endParaRPr lang="zh-CN" altLang="en-US" sz="2400" dirty="0">
              <a:solidFill>
                <a:srgbClr val="0E7A8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:a14="http://schemas.microsoft.com/office/drawing/2010/main"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5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25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250"/>
                            </p:stCondLst>
                            <p:childTnLst>
                              <p:par>
                                <p:cTn id="6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25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750"/>
                            </p:stCondLst>
                            <p:childTnLst>
                              <p:par>
                                <p:cTn id="8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000"/>
                            </p:stCondLst>
                            <p:childTnLst>
                              <p:par>
                                <p:cTn id="8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750"/>
                            </p:stCondLst>
                            <p:childTnLst>
                              <p:par>
                                <p:cTn id="9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6307" y="389314"/>
            <a:ext cx="11380718" cy="6100385"/>
          </a:xfrm>
          <a:prstGeom prst="rect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71528">
            <a:off x="10133012" y="4498296"/>
            <a:ext cx="3248025" cy="304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115162" y="-457380"/>
            <a:ext cx="2230324" cy="16513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65005">
            <a:off x="10323877" y="2872768"/>
            <a:ext cx="2752725" cy="1133475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146019" y="389314"/>
            <a:ext cx="2168609" cy="688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02 </a:t>
            </a:r>
            <a:r>
              <a:rPr lang="zh-CN" altLang="en-US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1221418" y="2069309"/>
            <a:ext cx="1146468" cy="324291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12" name="矩形 11"/>
          <p:cNvSpPr/>
          <p:nvPr/>
        </p:nvSpPr>
        <p:spPr>
          <a:xfrm>
            <a:off x="2910519" y="2069309"/>
            <a:ext cx="1146468" cy="324291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13" name="矩形 12"/>
          <p:cNvSpPr/>
          <p:nvPr/>
        </p:nvSpPr>
        <p:spPr>
          <a:xfrm>
            <a:off x="4752684" y="2069309"/>
            <a:ext cx="1146468" cy="324291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4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816051" y="1961282"/>
            <a:ext cx="816866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cxnSp>
        <p:nvCxnSpPr>
          <p:cNvPr id="15" name="直线连接符 14"/>
          <p:cNvCxnSpPr/>
          <p:nvPr/>
        </p:nvCxnSpPr>
        <p:spPr>
          <a:xfrm>
            <a:off x="2611033" y="2194430"/>
            <a:ext cx="0" cy="2992673"/>
          </a:xfrm>
          <a:prstGeom prst="line">
            <a:avLst/>
          </a:prstGeom>
          <a:ln w="19050">
            <a:solidFill>
              <a:srgbClr val="D2CF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15"/>
          <p:cNvCxnSpPr/>
          <p:nvPr/>
        </p:nvCxnSpPr>
        <p:spPr>
          <a:xfrm>
            <a:off x="4396290" y="2194429"/>
            <a:ext cx="0" cy="2992673"/>
          </a:xfrm>
          <a:prstGeom prst="line">
            <a:avLst/>
          </a:prstGeom>
          <a:ln w="19050">
            <a:solidFill>
              <a:srgbClr val="D2CF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75FB1078-4D11-482E-A721-EED13C677ED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408" y="1380467"/>
            <a:ext cx="4705661" cy="4118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25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6307" y="389314"/>
            <a:ext cx="11380718" cy="6100385"/>
          </a:xfrm>
          <a:prstGeom prst="rect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71528">
            <a:off x="10133012" y="4498296"/>
            <a:ext cx="3248025" cy="304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115162" y="-457380"/>
            <a:ext cx="2230324" cy="16513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65005">
            <a:off x="10323877" y="2872768"/>
            <a:ext cx="2752725" cy="1133475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146019" y="389314"/>
            <a:ext cx="2168609" cy="688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02 </a:t>
            </a:r>
            <a:r>
              <a:rPr lang="zh-CN" altLang="en-US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104B4746-9150-4075-B96C-16D4FB67433E}"/>
              </a:ext>
            </a:extLst>
          </p:cNvPr>
          <p:cNvSpPr txBox="1"/>
          <p:nvPr/>
        </p:nvSpPr>
        <p:spPr>
          <a:xfrm>
            <a:off x="6019901" y="1806953"/>
            <a:ext cx="5025699" cy="1010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请在此处添加具体内容，文字尽量言简意赅，简单说明即可，不必过于繁琐，注意板面美观度。请在此处添加具体内容，文字尽量言简意赅，简单说明即可，不必过于繁琐，注意板面美观度。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F96C7B99-41FD-451C-B408-792C6393A4E6}"/>
              </a:ext>
            </a:extLst>
          </p:cNvPr>
          <p:cNvSpPr txBox="1"/>
          <p:nvPr/>
        </p:nvSpPr>
        <p:spPr>
          <a:xfrm>
            <a:off x="5420382" y="2013541"/>
            <a:ext cx="675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16766F17-E032-4DC1-B947-08DBAD924461}"/>
              </a:ext>
            </a:extLst>
          </p:cNvPr>
          <p:cNvSpPr txBox="1"/>
          <p:nvPr/>
        </p:nvSpPr>
        <p:spPr>
          <a:xfrm>
            <a:off x="6019901" y="3246266"/>
            <a:ext cx="5025699" cy="1010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请在此处添加具体内容，文字尽量言简意赅，简单说明即可，不必过于繁琐，注意板面美观度。请在此处添加具体内容，文字尽量言简意赅，简单说明即可，不必过于繁琐，注意板面美观度。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AC2CD9DB-E686-4110-AD61-B992295AE4EC}"/>
              </a:ext>
            </a:extLst>
          </p:cNvPr>
          <p:cNvSpPr txBox="1"/>
          <p:nvPr/>
        </p:nvSpPr>
        <p:spPr>
          <a:xfrm>
            <a:off x="5420382" y="3452854"/>
            <a:ext cx="675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61BB427E-3A02-43C2-A593-D707682CD9DB}"/>
              </a:ext>
            </a:extLst>
          </p:cNvPr>
          <p:cNvSpPr txBox="1"/>
          <p:nvPr/>
        </p:nvSpPr>
        <p:spPr>
          <a:xfrm>
            <a:off x="6019901" y="4685580"/>
            <a:ext cx="5025699" cy="1010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请在此处添加具体内容，文字尽量言简意赅，简单说明即可，不必过于繁琐，注意板面美观度。请在此处添加具体内容，文字尽量言简意赅，简单说明即可，不必过于繁琐，注意板面美观度。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22F8B04B-7EC9-48DF-BE69-089328BED21A}"/>
              </a:ext>
            </a:extLst>
          </p:cNvPr>
          <p:cNvSpPr txBox="1"/>
          <p:nvPr/>
        </p:nvSpPr>
        <p:spPr>
          <a:xfrm>
            <a:off x="5420382" y="4892168"/>
            <a:ext cx="675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F1CCF609-34CC-4B41-823C-2BCCD755983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836" y="1833970"/>
            <a:ext cx="3899858" cy="38998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6307" y="389314"/>
            <a:ext cx="11380718" cy="6100385"/>
          </a:xfrm>
          <a:prstGeom prst="rect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71528">
            <a:off x="10133012" y="4498296"/>
            <a:ext cx="3248025" cy="304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115162" y="-457380"/>
            <a:ext cx="2230324" cy="16513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65005">
            <a:off x="10323877" y="2872768"/>
            <a:ext cx="2752725" cy="1133475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146019" y="389314"/>
            <a:ext cx="2168609" cy="688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02 </a:t>
            </a:r>
            <a:r>
              <a:rPr lang="zh-CN" altLang="en-US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215314" y="1697403"/>
            <a:ext cx="825867" cy="40308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l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4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86077" y="1244045"/>
            <a:ext cx="615553" cy="233069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014425" y="1697403"/>
            <a:ext cx="825867" cy="40308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lv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 sz="140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小美好体" panose="02010601030101010101" pitchFamily="2" charset="-122"/>
                <a:ea typeface="小美好体" panose="02010601030101010101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714398" y="1244045"/>
            <a:ext cx="615553" cy="233069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ACAC23D2-2CE1-4982-AB0B-74188F537ED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675" y="1697403"/>
            <a:ext cx="2628817" cy="4030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2B63D0C2-FFF5-43BD-B20D-13CE08A75CF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454" y="1697403"/>
            <a:ext cx="2628817" cy="4030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75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 flipH="1">
            <a:off x="376308" y="389315"/>
            <a:ext cx="10088492" cy="0"/>
          </a:xfrm>
          <a:prstGeom prst="line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76307" y="389315"/>
            <a:ext cx="0" cy="6100385"/>
          </a:xfrm>
          <a:prstGeom prst="line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76307" y="6489700"/>
            <a:ext cx="11380718" cy="0"/>
          </a:xfrm>
          <a:prstGeom prst="line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11757025" y="2002971"/>
            <a:ext cx="0" cy="4486729"/>
          </a:xfrm>
          <a:prstGeom prst="line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686128">
            <a:off x="10505851" y="1465243"/>
            <a:ext cx="1981200" cy="8953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4319" y="0"/>
            <a:ext cx="2011493" cy="214544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83423">
            <a:off x="9978327" y="-526797"/>
            <a:ext cx="1874791" cy="2467317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2076554" y="2292391"/>
            <a:ext cx="3816246" cy="703334"/>
          </a:xfrm>
        </p:spPr>
        <p:txBody>
          <a:bodyPr>
            <a:noAutofit/>
          </a:bodyPr>
          <a:lstStyle/>
          <a:p>
            <a:r>
              <a:rPr lang="en-US" altLang="zh-CN" sz="7200" spc="6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THREE</a:t>
            </a:r>
            <a:endParaRPr lang="zh-CN" altLang="en-US" sz="7200" spc="600" dirty="0">
              <a:solidFill>
                <a:srgbClr val="0E7A8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240261" y="4242515"/>
            <a:ext cx="3896826" cy="686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100" dirty="0">
                <a:solidFill>
                  <a:srgbClr val="0E7A86"/>
                </a:solidFill>
                <a:cs typeface="+mn-ea"/>
                <a:sym typeface="+mn-lt"/>
              </a:rPr>
              <a:t>To the world you may be one person, but to one person you may be the world.</a:t>
            </a:r>
            <a:endParaRPr lang="zh-CN" altLang="en-US" sz="1100" dirty="0">
              <a:solidFill>
                <a:srgbClr val="0E7A86"/>
              </a:solidFill>
              <a:cs typeface="+mn-ea"/>
              <a:sym typeface="+mn-lt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006" y="2033697"/>
            <a:ext cx="5114338" cy="423091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803697">
            <a:off x="-237619" y="2720611"/>
            <a:ext cx="1981200" cy="89535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13274">
            <a:off x="-450082" y="-582841"/>
            <a:ext cx="2152697" cy="350884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83423">
            <a:off x="-219859" y="-836928"/>
            <a:ext cx="1874791" cy="2467317"/>
          </a:xfrm>
          <a:prstGeom prst="rect">
            <a:avLst/>
          </a:prstGeom>
        </p:spPr>
      </p:pic>
      <p:sp>
        <p:nvSpPr>
          <p:cNvPr id="33" name="标题 1"/>
          <p:cNvSpPr txBox="1"/>
          <p:nvPr/>
        </p:nvSpPr>
        <p:spPr>
          <a:xfrm>
            <a:off x="2011505" y="3012357"/>
            <a:ext cx="40434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72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6307" y="389314"/>
            <a:ext cx="11380718" cy="6100385"/>
          </a:xfrm>
          <a:prstGeom prst="rect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71528">
            <a:off x="10133012" y="4498296"/>
            <a:ext cx="3248025" cy="304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115162" y="-457380"/>
            <a:ext cx="2230324" cy="16513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65005">
            <a:off x="10323877" y="2872768"/>
            <a:ext cx="2752725" cy="1133475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146019" y="389314"/>
            <a:ext cx="2168609" cy="688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03 </a:t>
            </a:r>
            <a:r>
              <a:rPr lang="zh-CN" altLang="en-US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9141344" y="1951409"/>
            <a:ext cx="825867" cy="3987704"/>
          </a:xfrm>
          <a:prstGeom prst="rect">
            <a:avLst/>
          </a:prstGeom>
        </p:spPr>
        <p:txBody>
          <a:bodyPr vert="eaVert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21" name="矩形 20"/>
          <p:cNvSpPr/>
          <p:nvPr/>
        </p:nvSpPr>
        <p:spPr>
          <a:xfrm>
            <a:off x="9885948" y="1951409"/>
            <a:ext cx="553998" cy="2295525"/>
          </a:xfrm>
          <a:prstGeom prst="rect">
            <a:avLst/>
          </a:prstGeom>
        </p:spPr>
        <p:txBody>
          <a:bodyPr vert="eaVert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22" name="矩形 21"/>
          <p:cNvSpPr/>
          <p:nvPr/>
        </p:nvSpPr>
        <p:spPr>
          <a:xfrm>
            <a:off x="7801989" y="1951409"/>
            <a:ext cx="825867" cy="3987704"/>
          </a:xfrm>
          <a:prstGeom prst="rect">
            <a:avLst/>
          </a:prstGeom>
        </p:spPr>
        <p:txBody>
          <a:bodyPr vert="eaVert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23" name="矩形 22"/>
          <p:cNvSpPr/>
          <p:nvPr/>
        </p:nvSpPr>
        <p:spPr>
          <a:xfrm>
            <a:off x="6472748" y="1951409"/>
            <a:ext cx="825867" cy="3987704"/>
          </a:xfrm>
          <a:prstGeom prst="rect">
            <a:avLst/>
          </a:prstGeom>
        </p:spPr>
        <p:txBody>
          <a:bodyPr vert="eaVert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24" name="矩形 23"/>
          <p:cNvSpPr/>
          <p:nvPr/>
        </p:nvSpPr>
        <p:spPr>
          <a:xfrm>
            <a:off x="5141909" y="1951409"/>
            <a:ext cx="825867" cy="3987704"/>
          </a:xfrm>
          <a:prstGeom prst="rect">
            <a:avLst/>
          </a:prstGeom>
        </p:spPr>
        <p:txBody>
          <a:bodyPr vert="eaVert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F9460D47-D9D7-4A89-B0BD-A5C87080B3F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3251" y="1487332"/>
            <a:ext cx="3062090" cy="4593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6307" y="389314"/>
            <a:ext cx="11380718" cy="6100385"/>
          </a:xfrm>
          <a:prstGeom prst="rect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71528">
            <a:off x="10133012" y="4498296"/>
            <a:ext cx="3248025" cy="304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115162" y="-457380"/>
            <a:ext cx="2230324" cy="16513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65005">
            <a:off x="10323877" y="2872768"/>
            <a:ext cx="2752725" cy="1133475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146019" y="389314"/>
            <a:ext cx="2168609" cy="688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03 </a:t>
            </a:r>
            <a:r>
              <a:rPr lang="zh-CN" altLang="en-US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381513" y="2048449"/>
            <a:ext cx="10422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6600" dirty="0">
                <a:solidFill>
                  <a:prstClr val="black"/>
                </a:solidFill>
                <a:cs typeface="+mn-ea"/>
                <a:sym typeface="+mn-lt"/>
              </a:rPr>
              <a:t>标</a:t>
            </a:r>
            <a:endParaRPr kumimoji="1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475200" y="2204148"/>
            <a:ext cx="4357603" cy="31358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  <a:p>
            <a:pPr marL="0" marR="0" lvl="0" indent="0" algn="l" defTabSz="914400" rt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  <a:p>
            <a:pPr marL="0" marR="0" lvl="0" indent="0" algn="l" defTabSz="914400" rt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889552" y="3409184"/>
            <a:ext cx="10422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题</a:t>
            </a: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svg="http://schemas.microsoft.com/office/drawing/2016/SVG/main" xmlns:a14="http://schemas.microsoft.com/office/drawing/2010/main" xmlns="" id="{80AFF445-4C53-4D6A-A21C-B52B63EB7BC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p14="http://schemas.microsoft.com/office/powerpoint/2010/main" xmlns:mc="http://schemas.openxmlformats.org/markup-compatibility/2006" xmlns:a16="http://schemas.microsoft.com/office/drawing/2014/main" xmlns:a14="http://schemas.microsoft.com/office/drawing/2010/main" xmlns="" r:embed="rId8"/>
              </a:ext>
            </a:extLst>
          </a:blip>
          <a:stretch>
            <a:fillRect/>
          </a:stretch>
        </p:blipFill>
        <p:spPr>
          <a:xfrm>
            <a:off x="1199349" y="1981158"/>
            <a:ext cx="4326967" cy="3373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:asvg="http://schemas.microsoft.com/office/drawing/2016/SVG/main"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6307" y="389314"/>
            <a:ext cx="11380718" cy="6100385"/>
          </a:xfrm>
          <a:prstGeom prst="rect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71528">
            <a:off x="10133012" y="4498296"/>
            <a:ext cx="3248025" cy="304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115162" y="-457380"/>
            <a:ext cx="2230324" cy="16513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65005">
            <a:off x="10323877" y="2872768"/>
            <a:ext cx="2752725" cy="1133475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146019" y="389314"/>
            <a:ext cx="2168609" cy="688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03 </a:t>
            </a:r>
            <a:r>
              <a:rPr lang="zh-CN" altLang="en-US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536970" y="1740236"/>
            <a:ext cx="2769270" cy="4332567"/>
            <a:chOff x="6881067" y="1606756"/>
            <a:chExt cx="3514688" cy="4332567"/>
          </a:xfrm>
        </p:grpSpPr>
        <p:sp>
          <p:nvSpPr>
            <p:cNvPr id="11" name="矩形 10"/>
            <p:cNvSpPr/>
            <p:nvPr/>
          </p:nvSpPr>
          <p:spPr>
            <a:xfrm>
              <a:off x="6881067" y="1606756"/>
              <a:ext cx="3514688" cy="4332567"/>
            </a:xfrm>
            <a:prstGeom prst="rect">
              <a:avLst/>
            </a:prstGeom>
            <a:solidFill>
              <a:srgbClr val="CBE1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110549" y="1753252"/>
              <a:ext cx="3052689" cy="403957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4893372" y="1886731"/>
            <a:ext cx="2405255" cy="4039576"/>
          </a:xfrm>
          <a:prstGeom prst="rect">
            <a:avLst/>
          </a:prstGeom>
          <a:noFill/>
          <a:ln>
            <a:solidFill>
              <a:srgbClr val="0E7A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932907" y="1886732"/>
            <a:ext cx="2405255" cy="4039576"/>
          </a:xfrm>
          <a:prstGeom prst="rect">
            <a:avLst/>
          </a:prstGeom>
          <a:noFill/>
          <a:ln>
            <a:solidFill>
              <a:srgbClr val="0E7A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245800" y="2306866"/>
            <a:ext cx="1338828" cy="32983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4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495127" y="2275114"/>
            <a:ext cx="1338828" cy="32983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小美好体" panose="02010601030101010101" pitchFamily="2" charset="-122"/>
                <a:ea typeface="小美好体" panose="02010601030101010101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547408" y="2257343"/>
            <a:ext cx="1338828" cy="32983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小美好体" panose="02010601030101010101" pitchFamily="2" charset="-122"/>
                <a:ea typeface="小美好体" panose="02010601030101010101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 isInverted="1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2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bldLvl="0" animBg="1"/>
      <p:bldP spid="14" grpId="0" bldLvl="0" animBg="1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6307" y="389314"/>
            <a:ext cx="11380718" cy="6100385"/>
          </a:xfrm>
          <a:prstGeom prst="rect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71528">
            <a:off x="10133012" y="4498296"/>
            <a:ext cx="3248025" cy="304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115162" y="-457380"/>
            <a:ext cx="2230324" cy="16513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65005">
            <a:off x="10323877" y="2872768"/>
            <a:ext cx="2752725" cy="1133475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146019" y="389314"/>
            <a:ext cx="2168609" cy="688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03 </a:t>
            </a:r>
            <a:r>
              <a:rPr lang="zh-CN" altLang="en-US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169040" y="2355540"/>
            <a:ext cx="1675255" cy="40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630363" y="2745070"/>
            <a:ext cx="2752611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248460" y="2355540"/>
            <a:ext cx="1675255" cy="40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709783" y="2745070"/>
            <a:ext cx="2752611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539748" y="2355540"/>
            <a:ext cx="1675255" cy="40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001071" y="2745070"/>
            <a:ext cx="2752611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794208" y="4592577"/>
            <a:ext cx="1675255" cy="40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255531" y="4982107"/>
            <a:ext cx="2752611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993372" y="4592577"/>
            <a:ext cx="1675255" cy="40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454695" y="4982107"/>
            <a:ext cx="2752611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svg="http://schemas.microsoft.com/office/drawing/2016/SVG/main" xmlns:a14="http://schemas.microsoft.com/office/drawing/2010/main" xmlns="" id="{01235DE5-0D07-40FE-BD79-CDF4191335D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p14="http://schemas.microsoft.com/office/powerpoint/2010/main" xmlns:mc="http://schemas.openxmlformats.org/markup-compatibility/2006" xmlns:a16="http://schemas.microsoft.com/office/drawing/2014/main" xmlns:a14="http://schemas.microsoft.com/office/drawing/2010/main" xmlns="" r:embed="rId8"/>
              </a:ext>
            </a:extLst>
          </a:blip>
          <a:stretch>
            <a:fillRect/>
          </a:stretch>
        </p:blipFill>
        <p:spPr>
          <a:xfrm>
            <a:off x="1983914" y="1574489"/>
            <a:ext cx="2060406" cy="742297"/>
          </a:xfrm>
          <a:prstGeom prst="rect">
            <a:avLst/>
          </a:prstGeom>
        </p:spPr>
      </p:pic>
      <p:pic>
        <p:nvPicPr>
          <p:cNvPr id="35" name="图形 34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svg="http://schemas.microsoft.com/office/drawing/2016/SVG/main" xmlns:a14="http://schemas.microsoft.com/office/drawing/2010/main" xmlns="" id="{D99A169B-9D06-4EA3-B4A0-C0D6AA76FC4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p14="http://schemas.microsoft.com/office/powerpoint/2010/main" xmlns:mc="http://schemas.openxmlformats.org/markup-compatibility/2006" xmlns:a16="http://schemas.microsoft.com/office/drawing/2014/main" xmlns:a14="http://schemas.microsoft.com/office/drawing/2010/main" xmlns="" r:embed="rId8"/>
              </a:ext>
            </a:extLst>
          </a:blip>
          <a:stretch>
            <a:fillRect/>
          </a:stretch>
        </p:blipFill>
        <p:spPr>
          <a:xfrm>
            <a:off x="5066749" y="1562756"/>
            <a:ext cx="2060406" cy="742297"/>
          </a:xfrm>
          <a:prstGeom prst="rect">
            <a:avLst/>
          </a:prstGeom>
        </p:spPr>
      </p:pic>
      <p:pic>
        <p:nvPicPr>
          <p:cNvPr id="36" name="图形 35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svg="http://schemas.microsoft.com/office/drawing/2016/SVG/main" xmlns:a14="http://schemas.microsoft.com/office/drawing/2010/main" xmlns="" id="{924A211A-0E6A-4921-8A85-9A450158F0C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p14="http://schemas.microsoft.com/office/powerpoint/2010/main" xmlns:mc="http://schemas.openxmlformats.org/markup-compatibility/2006" xmlns:a16="http://schemas.microsoft.com/office/drawing/2014/main" xmlns:a14="http://schemas.microsoft.com/office/drawing/2010/main" xmlns="" r:embed="rId8"/>
              </a:ext>
            </a:extLst>
          </a:blip>
          <a:stretch>
            <a:fillRect/>
          </a:stretch>
        </p:blipFill>
        <p:spPr>
          <a:xfrm>
            <a:off x="8307632" y="1535480"/>
            <a:ext cx="2060406" cy="742297"/>
          </a:xfrm>
          <a:prstGeom prst="rect">
            <a:avLst/>
          </a:prstGeom>
        </p:spPr>
      </p:pic>
      <p:pic>
        <p:nvPicPr>
          <p:cNvPr id="37" name="图形 36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svg="http://schemas.microsoft.com/office/drawing/2016/SVG/main" xmlns:a14="http://schemas.microsoft.com/office/drawing/2010/main" xmlns="" id="{31B0BEED-FFC3-4DD8-9D78-782718CFD56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p14="http://schemas.microsoft.com/office/powerpoint/2010/main" xmlns:mc="http://schemas.openxmlformats.org/markup-compatibility/2006" xmlns:a16="http://schemas.microsoft.com/office/drawing/2014/main" xmlns:a14="http://schemas.microsoft.com/office/drawing/2010/main" xmlns="" r:embed="rId8"/>
              </a:ext>
            </a:extLst>
          </a:blip>
          <a:stretch>
            <a:fillRect/>
          </a:stretch>
        </p:blipFill>
        <p:spPr>
          <a:xfrm>
            <a:off x="3550227" y="3799793"/>
            <a:ext cx="2060406" cy="742297"/>
          </a:xfrm>
          <a:prstGeom prst="rect">
            <a:avLst/>
          </a:prstGeom>
        </p:spPr>
      </p:pic>
      <p:pic>
        <p:nvPicPr>
          <p:cNvPr id="38" name="图形 37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svg="http://schemas.microsoft.com/office/drawing/2016/SVG/main" xmlns:a14="http://schemas.microsoft.com/office/drawing/2010/main" xmlns="" id="{78876E81-45B1-4EC9-9D72-36E884B6CDA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p14="http://schemas.microsoft.com/office/powerpoint/2010/main" xmlns:mc="http://schemas.openxmlformats.org/markup-compatibility/2006" xmlns:a16="http://schemas.microsoft.com/office/drawing/2014/main" xmlns:a14="http://schemas.microsoft.com/office/drawing/2010/main" xmlns="" r:embed="rId8"/>
              </a:ext>
            </a:extLst>
          </a:blip>
          <a:stretch>
            <a:fillRect/>
          </a:stretch>
        </p:blipFill>
        <p:spPr>
          <a:xfrm>
            <a:off x="6791110" y="3772517"/>
            <a:ext cx="2060406" cy="7422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:asvg="http://schemas.microsoft.com/office/drawing/2016/SVG/main"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 flipH="1">
            <a:off x="376308" y="389315"/>
            <a:ext cx="10088492" cy="0"/>
          </a:xfrm>
          <a:prstGeom prst="line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76307" y="389315"/>
            <a:ext cx="0" cy="6100385"/>
          </a:xfrm>
          <a:prstGeom prst="line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76307" y="6489700"/>
            <a:ext cx="11380718" cy="0"/>
          </a:xfrm>
          <a:prstGeom prst="line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11757025" y="2002971"/>
            <a:ext cx="0" cy="4486729"/>
          </a:xfrm>
          <a:prstGeom prst="line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686128">
            <a:off x="10505851" y="1465243"/>
            <a:ext cx="1981200" cy="8953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4319" y="0"/>
            <a:ext cx="2011493" cy="214544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83423">
            <a:off x="9978327" y="-526797"/>
            <a:ext cx="1874791" cy="2467317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2076554" y="2292391"/>
            <a:ext cx="3549546" cy="703334"/>
          </a:xfrm>
        </p:spPr>
        <p:txBody>
          <a:bodyPr>
            <a:noAutofit/>
          </a:bodyPr>
          <a:lstStyle/>
          <a:p>
            <a:r>
              <a:rPr lang="en-US" altLang="zh-CN" sz="7200" spc="6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FOUR</a:t>
            </a:r>
            <a:endParaRPr lang="zh-CN" altLang="en-US" sz="7200" spc="600" dirty="0">
              <a:solidFill>
                <a:srgbClr val="0E7A8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240261" y="4242515"/>
            <a:ext cx="3896826" cy="686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100" dirty="0">
                <a:solidFill>
                  <a:srgbClr val="0E7A86"/>
                </a:solidFill>
                <a:cs typeface="+mn-ea"/>
                <a:sym typeface="+mn-lt"/>
              </a:rPr>
              <a:t>To the world you may be one person, but to one person you may be the world.</a:t>
            </a:r>
            <a:endParaRPr lang="zh-CN" altLang="en-US" sz="1100" dirty="0">
              <a:solidFill>
                <a:srgbClr val="0E7A86"/>
              </a:solidFill>
              <a:cs typeface="+mn-ea"/>
              <a:sym typeface="+mn-lt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006" y="2033697"/>
            <a:ext cx="5114338" cy="423091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803697">
            <a:off x="-237619" y="2720611"/>
            <a:ext cx="1981200" cy="89535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13274">
            <a:off x="-450082" y="-582841"/>
            <a:ext cx="2152697" cy="350884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83423">
            <a:off x="-219859" y="-836928"/>
            <a:ext cx="1874791" cy="2467317"/>
          </a:xfrm>
          <a:prstGeom prst="rect">
            <a:avLst/>
          </a:prstGeom>
        </p:spPr>
      </p:pic>
      <p:sp>
        <p:nvSpPr>
          <p:cNvPr id="33" name="标题 1"/>
          <p:cNvSpPr txBox="1"/>
          <p:nvPr/>
        </p:nvSpPr>
        <p:spPr>
          <a:xfrm>
            <a:off x="2011505" y="3012357"/>
            <a:ext cx="40434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72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6307" y="389314"/>
            <a:ext cx="11380718" cy="6100385"/>
          </a:xfrm>
          <a:prstGeom prst="rect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71528">
            <a:off x="10133012" y="4498296"/>
            <a:ext cx="3248025" cy="304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115162" y="-457380"/>
            <a:ext cx="2230324" cy="16513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65005">
            <a:off x="10323877" y="2872768"/>
            <a:ext cx="2752725" cy="1133475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146019" y="389314"/>
            <a:ext cx="2168609" cy="688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04 </a:t>
            </a:r>
            <a:r>
              <a:rPr lang="zh-CN" altLang="en-US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5162810" y="2083134"/>
            <a:ext cx="4608954" cy="36678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  <a:p>
            <a:pPr marL="0" marR="0" lvl="0" indent="0" algn="l" defTabSz="914400" rt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0150885" y="2083134"/>
            <a:ext cx="553998" cy="1323439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4FC703AC-B53B-46A3-87B1-47A92608AB0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019" y="2100338"/>
            <a:ext cx="3711731" cy="38111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5217" y="1622822"/>
            <a:ext cx="2752725" cy="1133475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:p14="http://schemas.microsoft.com/office/powerpoint/2010/main" xmlns:mc="http://schemas.openxmlformats.org/markup-compatibility/2006" xmlns:a14="http://schemas.microsoft.com/office/drawing/2010/main" xmlns="" r:embed="rId6"/>
              </a:ext>
            </a:extLst>
          </a:blip>
          <a:stretch>
            <a:fillRect/>
          </a:stretch>
        </p:blipFill>
        <p:spPr>
          <a:xfrm>
            <a:off x="830397" y="1553786"/>
            <a:ext cx="3214971" cy="49149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15715">
            <a:off x="103419" y="-651852"/>
            <a:ext cx="2282030" cy="304080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040704">
            <a:off x="2249104" y="1669902"/>
            <a:ext cx="1600200" cy="22479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5420" y="-13872"/>
            <a:ext cx="2011493" cy="2145441"/>
          </a:xfrm>
          <a:prstGeom prst="rect">
            <a:avLst/>
          </a:prstGeom>
        </p:spPr>
      </p:pic>
      <p:cxnSp>
        <p:nvCxnSpPr>
          <p:cNvPr id="19" name="直接连接符 18"/>
          <p:cNvCxnSpPr/>
          <p:nvPr/>
        </p:nvCxnSpPr>
        <p:spPr>
          <a:xfrm>
            <a:off x="376306" y="1914643"/>
            <a:ext cx="0" cy="4554043"/>
          </a:xfrm>
          <a:prstGeom prst="line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723829" y="389314"/>
            <a:ext cx="10033192" cy="0"/>
          </a:xfrm>
          <a:prstGeom prst="line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1757021" y="389314"/>
            <a:ext cx="0" cy="6079372"/>
          </a:xfrm>
          <a:prstGeom prst="line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376306" y="6489692"/>
            <a:ext cx="11380715" cy="0"/>
          </a:xfrm>
          <a:prstGeom prst="line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641101">
            <a:off x="9737590" y="4611913"/>
            <a:ext cx="3248025" cy="304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24701">
            <a:off x="10307139" y="495156"/>
            <a:ext cx="3228975" cy="2390775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>
            <a:off x="6593620" y="940423"/>
            <a:ext cx="2127505" cy="1437573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3000" cap="none" spc="0" normalizeH="0" baseline="0" noProof="0" dirty="0">
                <a:ln>
                  <a:noFill/>
                </a:ln>
                <a:solidFill>
                  <a:srgbClr val="0E7A86"/>
                </a:solidFill>
                <a:effectLst/>
                <a:uLnTx/>
                <a:uFillTx/>
                <a:cs typeface="+mn-ea"/>
                <a:sym typeface="+mn-lt"/>
              </a:rPr>
              <a:t>目 录</a:t>
            </a:r>
          </a:p>
        </p:txBody>
      </p:sp>
      <p:sp>
        <p:nvSpPr>
          <p:cNvPr id="51" name="矩形 50"/>
          <p:cNvSpPr/>
          <p:nvPr/>
        </p:nvSpPr>
        <p:spPr>
          <a:xfrm>
            <a:off x="5024744" y="2533491"/>
            <a:ext cx="1292662" cy="707886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3000" cap="none" spc="0" normalizeH="0" baseline="0" noProof="0" dirty="0">
                <a:ln>
                  <a:noFill/>
                </a:ln>
                <a:solidFill>
                  <a:srgbClr val="0E7A86"/>
                </a:solidFill>
                <a:effectLst/>
                <a:uLnTx/>
                <a:uFillTx/>
                <a:cs typeface="+mn-ea"/>
                <a:sym typeface="+mn-lt"/>
              </a:rPr>
              <a:t>壹</a:t>
            </a:r>
          </a:p>
        </p:txBody>
      </p:sp>
      <p:sp>
        <p:nvSpPr>
          <p:cNvPr id="53" name="TextBox 97"/>
          <p:cNvSpPr txBox="1"/>
          <p:nvPr/>
        </p:nvSpPr>
        <p:spPr>
          <a:xfrm>
            <a:off x="5177590" y="3394508"/>
            <a:ext cx="761957" cy="2730070"/>
          </a:xfrm>
          <a:prstGeom prst="rect">
            <a:avLst/>
          </a:prstGeom>
          <a:noFill/>
        </p:spPr>
        <p:txBody>
          <a:bodyPr vert="eaVert" wrap="square" lIns="102974" tIns="0" rIns="102974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500" normalizeH="0" baseline="0" noProof="0" dirty="0">
                <a:ln>
                  <a:noFill/>
                </a:ln>
                <a:solidFill>
                  <a:srgbClr val="0E7A86"/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sp>
        <p:nvSpPr>
          <p:cNvPr id="54" name="矩形 53"/>
          <p:cNvSpPr/>
          <p:nvPr/>
        </p:nvSpPr>
        <p:spPr>
          <a:xfrm>
            <a:off x="6327237" y="2533491"/>
            <a:ext cx="1292662" cy="707886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3000" cap="none" spc="0" normalizeH="0" baseline="0" noProof="0" dirty="0">
                <a:ln>
                  <a:noFill/>
                </a:ln>
                <a:solidFill>
                  <a:srgbClr val="0E7A86"/>
                </a:solidFill>
                <a:effectLst/>
                <a:uLnTx/>
                <a:uFillTx/>
                <a:cs typeface="+mn-ea"/>
                <a:sym typeface="+mn-lt"/>
              </a:rPr>
              <a:t>贰</a:t>
            </a:r>
          </a:p>
        </p:txBody>
      </p:sp>
      <p:sp>
        <p:nvSpPr>
          <p:cNvPr id="56" name="TextBox 97"/>
          <p:cNvSpPr txBox="1"/>
          <p:nvPr/>
        </p:nvSpPr>
        <p:spPr>
          <a:xfrm>
            <a:off x="6480083" y="3394508"/>
            <a:ext cx="761957" cy="2730070"/>
          </a:xfrm>
          <a:prstGeom prst="rect">
            <a:avLst/>
          </a:prstGeom>
          <a:noFill/>
        </p:spPr>
        <p:txBody>
          <a:bodyPr vert="eaVert" wrap="square" lIns="102974" tIns="0" rIns="102974" bIns="0" rtlCol="0" anchor="t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400" spc="500" dirty="0">
                <a:solidFill>
                  <a:srgbClr val="0E7A86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57" name="矩形 56"/>
          <p:cNvSpPr/>
          <p:nvPr/>
        </p:nvSpPr>
        <p:spPr>
          <a:xfrm>
            <a:off x="7657373" y="2521543"/>
            <a:ext cx="1292662" cy="707886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3000" cap="none" spc="0" normalizeH="0" baseline="0" noProof="0" dirty="0">
                <a:ln>
                  <a:noFill/>
                </a:ln>
                <a:solidFill>
                  <a:srgbClr val="0E7A86"/>
                </a:solidFill>
                <a:effectLst/>
                <a:uLnTx/>
                <a:uFillTx/>
                <a:cs typeface="+mn-ea"/>
                <a:sym typeface="+mn-lt"/>
              </a:rPr>
              <a:t>叁</a:t>
            </a:r>
          </a:p>
        </p:txBody>
      </p:sp>
      <p:sp>
        <p:nvSpPr>
          <p:cNvPr id="59" name="TextBox 97"/>
          <p:cNvSpPr txBox="1"/>
          <p:nvPr/>
        </p:nvSpPr>
        <p:spPr>
          <a:xfrm>
            <a:off x="7810219" y="3382559"/>
            <a:ext cx="761957" cy="2730070"/>
          </a:xfrm>
          <a:prstGeom prst="rect">
            <a:avLst/>
          </a:prstGeom>
          <a:noFill/>
        </p:spPr>
        <p:txBody>
          <a:bodyPr vert="eaVert" wrap="square" lIns="102974" tIns="0" rIns="102974" bIns="0" rtlCol="0" anchor="t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400" spc="500" dirty="0">
                <a:solidFill>
                  <a:srgbClr val="0E7A86"/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60" name="矩形 59"/>
          <p:cNvSpPr/>
          <p:nvPr/>
        </p:nvSpPr>
        <p:spPr>
          <a:xfrm>
            <a:off x="9065125" y="2509435"/>
            <a:ext cx="1292662" cy="707886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3000" cap="none" spc="0" normalizeH="0" baseline="0" noProof="0" dirty="0">
                <a:ln>
                  <a:noFill/>
                </a:ln>
                <a:solidFill>
                  <a:srgbClr val="0E7A86"/>
                </a:solidFill>
                <a:effectLst/>
                <a:uLnTx/>
                <a:uFillTx/>
                <a:cs typeface="+mn-ea"/>
                <a:sym typeface="+mn-lt"/>
              </a:rPr>
              <a:t>肆</a:t>
            </a:r>
          </a:p>
        </p:txBody>
      </p:sp>
      <p:sp>
        <p:nvSpPr>
          <p:cNvPr id="62" name="TextBox 97"/>
          <p:cNvSpPr txBox="1"/>
          <p:nvPr/>
        </p:nvSpPr>
        <p:spPr>
          <a:xfrm>
            <a:off x="9217971" y="3370452"/>
            <a:ext cx="761957" cy="2730070"/>
          </a:xfrm>
          <a:prstGeom prst="rect">
            <a:avLst/>
          </a:prstGeom>
          <a:noFill/>
        </p:spPr>
        <p:txBody>
          <a:bodyPr vert="eaVert" wrap="square" lIns="102974" tIns="0" rIns="102974" bIns="0" rtlCol="0" anchor="t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400" spc="500" dirty="0">
                <a:solidFill>
                  <a:srgbClr val="0E7A86"/>
                </a:solidFill>
                <a:cs typeface="+mn-ea"/>
                <a:sym typeface="+mn-lt"/>
              </a:rPr>
              <a:t>输入此处标题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:asvg="http://schemas.microsoft.com/office/drawing/2016/SVG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3" grpId="0"/>
      <p:bldP spid="54" grpId="0"/>
      <p:bldP spid="56" grpId="0"/>
      <p:bldP spid="57" grpId="0"/>
      <p:bldP spid="59" grpId="0"/>
      <p:bldP spid="60" grpId="0"/>
      <p:bldP spid="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6307" y="389314"/>
            <a:ext cx="11380718" cy="6100385"/>
          </a:xfrm>
          <a:prstGeom prst="rect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71528">
            <a:off x="10133012" y="4498296"/>
            <a:ext cx="3248025" cy="304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084047" y="-471350"/>
            <a:ext cx="2230324" cy="16513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65005">
            <a:off x="10323877" y="2872768"/>
            <a:ext cx="2752725" cy="1133475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146019" y="389314"/>
            <a:ext cx="2168609" cy="688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04 </a:t>
            </a:r>
            <a:r>
              <a:rPr lang="zh-CN" altLang="en-US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88515DCF-A025-415E-B757-314C671C6925}"/>
              </a:ext>
            </a:extLst>
          </p:cNvPr>
          <p:cNvSpPr txBox="1"/>
          <p:nvPr/>
        </p:nvSpPr>
        <p:spPr>
          <a:xfrm>
            <a:off x="5671289" y="399622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请输入您的内容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029B91A1-0D81-4A9F-9E70-707990C0D1DF}"/>
              </a:ext>
            </a:extLst>
          </p:cNvPr>
          <p:cNvSpPr txBox="1"/>
          <p:nvPr/>
        </p:nvSpPr>
        <p:spPr>
          <a:xfrm>
            <a:off x="5671289" y="4403386"/>
            <a:ext cx="4570062" cy="696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F92CA879-37DD-46C8-80AE-78BC5D551187}"/>
              </a:ext>
            </a:extLst>
          </p:cNvPr>
          <p:cNvSpPr txBox="1"/>
          <p:nvPr/>
        </p:nvSpPr>
        <p:spPr>
          <a:xfrm>
            <a:off x="5671289" y="236927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请输入您的内容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6EA88754-912F-4B49-A7A3-6A178046DA2E}"/>
              </a:ext>
            </a:extLst>
          </p:cNvPr>
          <p:cNvSpPr txBox="1"/>
          <p:nvPr/>
        </p:nvSpPr>
        <p:spPr>
          <a:xfrm>
            <a:off x="5671289" y="2703073"/>
            <a:ext cx="4570062" cy="696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cxnSp>
        <p:nvCxnSpPr>
          <p:cNvPr id="19" name="直接连接符 18" descr="e7d195523061f1c01ef2b70529884c179423570dbaad84926380ABC1F97BAEF0C8FC051856578EAB7874501A1FFE158C4981707381814BCC4D9A8E3554438DEE4FBCF5A5B4D2A8B0989AB57E8BAC65EBE4A47EBC1CA324CC3D7E9009600B0397A6BA5B9536B8953BB71AC5679B6066985A8763849E751458F2DD38B58888E2256E347D35CA8102E907211206EF347046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166F292B-1239-4D32-8FBE-981095784D8C}"/>
              </a:ext>
            </a:extLst>
          </p:cNvPr>
          <p:cNvCxnSpPr>
            <a:cxnSpLocks/>
          </p:cNvCxnSpPr>
          <p:nvPr/>
        </p:nvCxnSpPr>
        <p:spPr>
          <a:xfrm>
            <a:off x="5745806" y="3724263"/>
            <a:ext cx="43688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56" descr="e7d195523061f1c01ef2b70529884c179423570dbaad84926380ABC1F97BAEF0C8FC051856578EAB7874501A1FFE158C4981707381814BCC4D9A8E3554438DEE4FBCF5A5B4D2A8B0989AB57E8BAC65EBE4A47EBC1CA324CC3D7E9009600B0397A6BA5B9536B8953BB71AC5679B6066985A8763849E751458F2DD38B58888E2256E347D35CA8102E907211206EF347046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3CFCA1BB-6066-46FF-93D5-71CFDE265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685" y="2217371"/>
            <a:ext cx="553998" cy="292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bIns="0">
            <a:spAutoFit/>
          </a:bodyPr>
          <a:lstStyle>
            <a:defPPr>
              <a:defRPr lang="zh-CN"/>
            </a:defPPr>
            <a:lvl1pPr algn="ctr" eaLnBrk="1" hangingPunct="1">
              <a:defRPr sz="3200" b="1">
                <a:gradFill>
                  <a:gsLst>
                    <a:gs pos="0">
                      <a:srgbClr val="028DCC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87CB3D"/>
                    </a:gs>
                  </a:gsLst>
                  <a:lin ang="0" scaled="0"/>
                </a:gradFill>
                <a:latin typeface="Agency FB" panose="020B0503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输入相关标题文字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74CC1C55-6A7D-40A1-99F1-34EE14FF73B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065" y="1288680"/>
            <a:ext cx="2635393" cy="39512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5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16" grpId="0"/>
      <p:bldP spid="17" grpId="0"/>
      <p:bldP spid="18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6307" y="389314"/>
            <a:ext cx="11380718" cy="6100385"/>
          </a:xfrm>
          <a:prstGeom prst="rect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71528">
            <a:off x="10025146" y="4342619"/>
            <a:ext cx="3248025" cy="304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115162" y="-457380"/>
            <a:ext cx="2230324" cy="16513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65005">
            <a:off x="10323877" y="2872768"/>
            <a:ext cx="2752725" cy="1133475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146019" y="389314"/>
            <a:ext cx="2168609" cy="688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04 </a:t>
            </a:r>
            <a:r>
              <a:rPr lang="zh-CN" altLang="en-US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219954" y="1605819"/>
            <a:ext cx="829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壹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868017" y="1605819"/>
            <a:ext cx="1980029" cy="10140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022693" y="1683277"/>
            <a:ext cx="0" cy="8309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7150573" y="1535480"/>
            <a:ext cx="829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301505" y="1605819"/>
            <a:ext cx="1980029" cy="10140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8093107" y="1662092"/>
            <a:ext cx="0" cy="8309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4219954" y="4560725"/>
            <a:ext cx="829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叁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868017" y="4560725"/>
            <a:ext cx="1980029" cy="10140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4022693" y="4638183"/>
            <a:ext cx="0" cy="8309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7150573" y="4490386"/>
            <a:ext cx="829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肆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301505" y="4560725"/>
            <a:ext cx="1980029" cy="10140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8093107" y="4616998"/>
            <a:ext cx="0" cy="8309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5561134C-7561-4D8B-B6F4-8A5E6EA5A68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9092" y="1968121"/>
            <a:ext cx="3110615" cy="31106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75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25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75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25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75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13" grpId="0"/>
      <p:bldP spid="14" grpId="0"/>
      <p:bldP spid="16" grpId="0"/>
      <p:bldP spid="17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6307" y="389314"/>
            <a:ext cx="11380718" cy="6100385"/>
          </a:xfrm>
          <a:prstGeom prst="rect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71528">
            <a:off x="10186034" y="4532753"/>
            <a:ext cx="3248025" cy="304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115162" y="-457380"/>
            <a:ext cx="2230324" cy="16513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65005">
            <a:off x="10323877" y="2872768"/>
            <a:ext cx="2752725" cy="1133475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146019" y="389314"/>
            <a:ext cx="2168609" cy="688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04 </a:t>
            </a:r>
            <a:r>
              <a:rPr lang="zh-CN" altLang="en-US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812166" y="2343312"/>
            <a:ext cx="6139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418464" y="2426953"/>
            <a:ext cx="1492716" cy="28966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608087" y="2343312"/>
            <a:ext cx="6139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240033" y="2426953"/>
            <a:ext cx="1467068" cy="28966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12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12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560141" y="2343312"/>
            <a:ext cx="6139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192087" y="2426953"/>
            <a:ext cx="1467068" cy="28966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12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12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379336" y="2343312"/>
            <a:ext cx="6139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添加标题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9011282" y="2426953"/>
            <a:ext cx="1467068" cy="28966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12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12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C318EEFF-9420-4471-8FA5-1600F8FFFE5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919" y="2258601"/>
            <a:ext cx="2709740" cy="42310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2" grpId="0"/>
      <p:bldP spid="16" grpId="0"/>
      <p:bldP spid="17" grpId="0"/>
      <p:bldP spid="21" grpId="0"/>
      <p:bldP spid="22" grpId="0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6307" y="389314"/>
            <a:ext cx="11380718" cy="6100385"/>
          </a:xfrm>
          <a:prstGeom prst="rect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71528">
            <a:off x="10133012" y="4498296"/>
            <a:ext cx="3248025" cy="304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115162" y="-457380"/>
            <a:ext cx="2230324" cy="16513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65005">
            <a:off x="10323877" y="2872768"/>
            <a:ext cx="2752725" cy="1133475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146019" y="389314"/>
            <a:ext cx="2168609" cy="688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04 </a:t>
            </a:r>
            <a:r>
              <a:rPr lang="zh-CN" altLang="en-US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CAC5109E-F120-4842-8E41-575E7C7EF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9106" y="3043617"/>
            <a:ext cx="3701013" cy="118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defPPr>
              <a:defRPr lang="zh-CN"/>
            </a:defPPr>
            <a:lvl1pPr lvl="0">
              <a:lnSpc>
                <a:spcPts val="4000"/>
              </a:lnSpc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小美好体" panose="02010601030101010101" pitchFamily="2" charset="-122"/>
                <a:ea typeface="小美好体" panose="02010601030101010101" pitchFamily="2" charset="-122"/>
              </a:defRPr>
            </a:lvl1pPr>
            <a:lvl2pPr marL="742950" indent="-285750"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6E1BBDD2-8BD0-467B-A851-B80C12901891}"/>
              </a:ext>
            </a:extLst>
          </p:cNvPr>
          <p:cNvSpPr txBox="1"/>
          <p:nvPr/>
        </p:nvSpPr>
        <p:spPr>
          <a:xfrm>
            <a:off x="5330407" y="1712968"/>
            <a:ext cx="689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0C0B0550-F165-42E9-9830-DC61F4D1F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9106" y="1539965"/>
            <a:ext cx="3701013" cy="118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ts val="4000"/>
              </a:lnSpc>
              <a:defRPr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F7F6F992-5BAD-49BB-8714-65A6663EC96C}"/>
              </a:ext>
            </a:extLst>
          </p:cNvPr>
          <p:cNvSpPr txBox="1"/>
          <p:nvPr/>
        </p:nvSpPr>
        <p:spPr>
          <a:xfrm>
            <a:off x="5330285" y="3173731"/>
            <a:ext cx="689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3323D7F2-4A93-493A-9EE5-333AA62E29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8455" y="1539965"/>
            <a:ext cx="3940533" cy="4264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8914DFEE-3082-4B5A-AA2F-5D5F3C6C3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9106" y="4489834"/>
            <a:ext cx="3701013" cy="118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defPPr>
              <a:defRPr lang="zh-CN"/>
            </a:defPPr>
            <a:lvl1pPr lvl="0">
              <a:lnSpc>
                <a:spcPts val="4000"/>
              </a:lnSpc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小美好体" panose="02010601030101010101" pitchFamily="2" charset="-122"/>
                <a:ea typeface="小美好体" panose="02010601030101010101" pitchFamily="2" charset="-122"/>
              </a:defRPr>
            </a:lvl1pPr>
            <a:lvl2pPr marL="742950" indent="-285750"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4F576FB2-AABF-431D-81D3-3F65C887B4AC}"/>
              </a:ext>
            </a:extLst>
          </p:cNvPr>
          <p:cNvSpPr txBox="1"/>
          <p:nvPr/>
        </p:nvSpPr>
        <p:spPr>
          <a:xfrm>
            <a:off x="5330285" y="4619948"/>
            <a:ext cx="689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:a16="http://schemas.microsoft.com/office/drawing/2014/main" xmlns:a14="http://schemas.microsoft.com/office/drawing/2010/main"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35" name="直接连接符 34"/>
          <p:cNvCxnSpPr/>
          <p:nvPr/>
        </p:nvCxnSpPr>
        <p:spPr>
          <a:xfrm flipH="1">
            <a:off x="376307" y="389315"/>
            <a:ext cx="8498803" cy="0"/>
          </a:xfrm>
          <a:prstGeom prst="line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376307" y="389315"/>
            <a:ext cx="0" cy="6100385"/>
          </a:xfrm>
          <a:prstGeom prst="line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376307" y="6489700"/>
            <a:ext cx="11380718" cy="0"/>
          </a:xfrm>
          <a:prstGeom prst="line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V="1">
            <a:off x="11757025" y="4139734"/>
            <a:ext cx="0" cy="2349966"/>
          </a:xfrm>
          <a:prstGeom prst="line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803697">
            <a:off x="10276430" y="3691212"/>
            <a:ext cx="1981200" cy="8953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2536" y="1182451"/>
            <a:ext cx="3248025" cy="304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3795" y="365522"/>
            <a:ext cx="3228975" cy="23907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3584" y="1238014"/>
            <a:ext cx="3810000" cy="507682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8330" y="-1"/>
            <a:ext cx="4167483" cy="44450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133" y="2037557"/>
            <a:ext cx="4269952" cy="49260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9531" y="1300162"/>
            <a:ext cx="2752725" cy="11334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13274">
            <a:off x="9648747" y="590038"/>
            <a:ext cx="2152697" cy="350884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799636">
            <a:off x="4430707" y="23815"/>
            <a:ext cx="1600200" cy="22479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83423">
            <a:off x="9878970" y="335951"/>
            <a:ext cx="1874791" cy="2467317"/>
          </a:xfrm>
          <a:prstGeom prst="rect">
            <a:avLst/>
          </a:prstGeom>
        </p:spPr>
      </p:pic>
      <p:sp>
        <p:nvSpPr>
          <p:cNvPr id="31" name="标题 1"/>
          <p:cNvSpPr>
            <a:spLocks noGrp="1"/>
          </p:cNvSpPr>
          <p:nvPr>
            <p:ph type="title"/>
          </p:nvPr>
        </p:nvSpPr>
        <p:spPr>
          <a:xfrm>
            <a:off x="1832539" y="3162697"/>
            <a:ext cx="3924584" cy="1325563"/>
          </a:xfrm>
        </p:spPr>
        <p:txBody>
          <a:bodyPr>
            <a:noAutofit/>
          </a:bodyPr>
          <a:lstStyle/>
          <a:p>
            <a:r>
              <a:rPr lang="zh-CN" altLang="en-US" sz="13800" dirty="0">
                <a:solidFill>
                  <a:srgbClr val="0E7A86"/>
                </a:solidFill>
                <a:latin typeface="Aa法式拼音 (非商业使用)" panose="02010600010101010101" pitchFamily="2" charset="-122"/>
                <a:ea typeface="Aa法式拼音 (非商业使用)" panose="02010600010101010101" pitchFamily="2" charset="-122"/>
                <a:cs typeface="+mn-ea"/>
                <a:sym typeface="+mn-lt"/>
              </a:rPr>
              <a:t>感谢</a:t>
            </a:r>
            <a:r>
              <a:rPr lang="en-US" altLang="zh-CN" sz="13800" dirty="0">
                <a:solidFill>
                  <a:srgbClr val="0E7A86"/>
                </a:solidFill>
                <a:latin typeface="Aa法式拼音 (非商业使用)" panose="02010600010101010101" pitchFamily="2" charset="-122"/>
                <a:ea typeface="Aa法式拼音 (非商业使用)" panose="02010600010101010101" pitchFamily="2" charset="-122"/>
                <a:cs typeface="+mn-ea"/>
                <a:sym typeface="+mn-lt"/>
              </a:rPr>
              <a:t/>
            </a:r>
            <a:br>
              <a:rPr lang="en-US" altLang="zh-CN" sz="13800" dirty="0">
                <a:solidFill>
                  <a:srgbClr val="0E7A86"/>
                </a:solidFill>
                <a:latin typeface="Aa法式拼音 (非商业使用)" panose="02010600010101010101" pitchFamily="2" charset="-122"/>
                <a:ea typeface="Aa法式拼音 (非商业使用)" panose="02010600010101010101" pitchFamily="2" charset="-122"/>
                <a:cs typeface="+mn-ea"/>
                <a:sym typeface="+mn-lt"/>
              </a:rPr>
            </a:br>
            <a:r>
              <a:rPr lang="zh-CN" altLang="en-US" sz="13800" dirty="0">
                <a:solidFill>
                  <a:srgbClr val="0E7A86"/>
                </a:solidFill>
                <a:latin typeface="Aa法式拼音 (非商业使用)" panose="02010600010101010101" pitchFamily="2" charset="-122"/>
                <a:ea typeface="Aa法式拼音 (非商业使用)" panose="02010600010101010101" pitchFamily="2" charset="-122"/>
                <a:cs typeface="+mn-ea"/>
                <a:sym typeface="+mn-lt"/>
              </a:rPr>
              <a:t>欣赏</a:t>
            </a:r>
          </a:p>
        </p:txBody>
      </p:sp>
    </p:spTree>
    <p:extLst>
      <p:ext uri="{BB962C8B-B14F-4D97-AF65-F5344CB8AC3E}">
        <p14:creationId xmlns:p14="http://schemas.microsoft.com/office/powerpoint/2010/main" val="397220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5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25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250"/>
                            </p:stCondLst>
                            <p:childTnLst>
                              <p:par>
                                <p:cTn id="6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25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745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 flipH="1">
            <a:off x="376308" y="389315"/>
            <a:ext cx="10088492" cy="0"/>
          </a:xfrm>
          <a:prstGeom prst="line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76307" y="389315"/>
            <a:ext cx="0" cy="6100385"/>
          </a:xfrm>
          <a:prstGeom prst="line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76307" y="6489700"/>
            <a:ext cx="11380718" cy="0"/>
          </a:xfrm>
          <a:prstGeom prst="line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11757025" y="2002971"/>
            <a:ext cx="0" cy="4486729"/>
          </a:xfrm>
          <a:prstGeom prst="line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686128">
            <a:off x="10505851" y="1465243"/>
            <a:ext cx="1981200" cy="8953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4319" y="0"/>
            <a:ext cx="2011493" cy="214544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83423">
            <a:off x="9978327" y="-526797"/>
            <a:ext cx="1874791" cy="2467317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2157553" y="2296360"/>
            <a:ext cx="2922447" cy="703334"/>
          </a:xfrm>
        </p:spPr>
        <p:txBody>
          <a:bodyPr>
            <a:noAutofit/>
          </a:bodyPr>
          <a:lstStyle/>
          <a:p>
            <a:r>
              <a:rPr lang="en-US" altLang="zh-CN" sz="7200" spc="6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ONE</a:t>
            </a:r>
            <a:endParaRPr lang="zh-CN" altLang="en-US" sz="7200" spc="600" dirty="0">
              <a:solidFill>
                <a:srgbClr val="0E7A8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240261" y="4242515"/>
            <a:ext cx="3896826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100" dirty="0">
                <a:solidFill>
                  <a:srgbClr val="0E7A86"/>
                </a:solidFill>
                <a:cs typeface="+mn-ea"/>
                <a:sym typeface="+mn-lt"/>
              </a:rPr>
              <a:t>To the world you may be one person, but to one person you may be the world.</a:t>
            </a:r>
            <a:endParaRPr lang="zh-CN" altLang="en-US" sz="1100" dirty="0">
              <a:solidFill>
                <a:srgbClr val="0E7A86"/>
              </a:solidFill>
              <a:cs typeface="+mn-ea"/>
              <a:sym typeface="+mn-lt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006" y="2033697"/>
            <a:ext cx="5114338" cy="423091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803697">
            <a:off x="-237619" y="2720611"/>
            <a:ext cx="1981200" cy="89535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13274">
            <a:off x="-450082" y="-582841"/>
            <a:ext cx="2152697" cy="350884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83423">
            <a:off x="-219859" y="-836928"/>
            <a:ext cx="1874791" cy="2467317"/>
          </a:xfrm>
          <a:prstGeom prst="rect">
            <a:avLst/>
          </a:prstGeom>
        </p:spPr>
      </p:pic>
      <p:sp>
        <p:nvSpPr>
          <p:cNvPr id="33" name="标题 1"/>
          <p:cNvSpPr txBox="1"/>
          <p:nvPr/>
        </p:nvSpPr>
        <p:spPr>
          <a:xfrm>
            <a:off x="2011505" y="3012357"/>
            <a:ext cx="40434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72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6307" y="389314"/>
            <a:ext cx="11380718" cy="6100385"/>
          </a:xfrm>
          <a:prstGeom prst="rect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71528">
            <a:off x="10133012" y="4498296"/>
            <a:ext cx="3248025" cy="304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115162" y="-457380"/>
            <a:ext cx="2230324" cy="16513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65005">
            <a:off x="10323877" y="2872768"/>
            <a:ext cx="2752725" cy="1133475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146019" y="389314"/>
            <a:ext cx="2168609" cy="688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01 </a:t>
            </a:r>
            <a:r>
              <a:rPr lang="zh-CN" altLang="en-US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47872" y="2967990"/>
            <a:ext cx="4031873" cy="21812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请在此处添加具体内容，文字尽量言简意赅，简单说明即可，不必过于繁琐，注意板面美观度请在此处添加具体内容，文字尽量言简意赅，简单说明即可，不必过于繁琐，注意板面美观度。</a:t>
            </a:r>
            <a:endParaRPr lang="en-US" altLang="zh-CN" sz="120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请在此处添加具体内容，文字尽量言简意赅，简单说明即可，不必过于繁琐，注意板面美观度请在此处添加具体内容，文字尽量言简意赅，简单说明即可，不必过于繁琐，注意板面美观度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705934" y="2182815"/>
            <a:ext cx="553998" cy="1323439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svg="http://schemas.microsoft.com/office/drawing/2016/SVG/main" xmlns:a14="http://schemas.microsoft.com/office/drawing/2010/main" xmlns="" id="{771766FB-D200-48F2-BE4D-2E73A3DDEA6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p14="http://schemas.microsoft.com/office/powerpoint/2010/main" xmlns:mc="http://schemas.openxmlformats.org/markup-compatibility/2006" xmlns:a16="http://schemas.microsoft.com/office/drawing/2014/main" xmlns:a14="http://schemas.microsoft.com/office/drawing/2010/main" xmlns="" r:embed="rId8"/>
              </a:ext>
            </a:extLst>
          </a:blip>
          <a:stretch>
            <a:fillRect/>
          </a:stretch>
        </p:blipFill>
        <p:spPr>
          <a:xfrm>
            <a:off x="6694907" y="2158975"/>
            <a:ext cx="4029493" cy="3549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:asvg="http://schemas.microsoft.com/office/drawing/2016/SVG/main"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50"/>
                            </p:stCondLst>
                            <p:childTnLst>
                              <p:par>
                                <p:cTn id="3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6307" y="389314"/>
            <a:ext cx="11380718" cy="6100385"/>
          </a:xfrm>
          <a:prstGeom prst="rect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文本框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71528">
            <a:off x="10133012" y="4498296"/>
            <a:ext cx="3248025" cy="3048000"/>
          </a:xfrm>
          <a:prstGeom prst="rect">
            <a:avLst/>
          </a:prstGeom>
          <a:noFill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115162" y="-457380"/>
            <a:ext cx="2230324" cy="16513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65005">
            <a:off x="10323877" y="2872768"/>
            <a:ext cx="2752725" cy="1133475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146019" y="389314"/>
            <a:ext cx="2168609" cy="688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01 </a:t>
            </a:r>
            <a:r>
              <a:rPr lang="zh-CN" altLang="en-US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048510" y="4409440"/>
            <a:ext cx="1097280" cy="382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335405" y="4822190"/>
            <a:ext cx="252349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415915" y="4415155"/>
            <a:ext cx="1097280" cy="382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702810" y="4827905"/>
            <a:ext cx="2523490" cy="1116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</a:t>
            </a:r>
          </a:p>
          <a:p>
            <a:pPr lvl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12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893810" y="4409440"/>
            <a:ext cx="1097280" cy="382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180705" y="4822190"/>
            <a:ext cx="2523490" cy="1116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</a:t>
            </a:r>
          </a:p>
          <a:p>
            <a:pPr lvl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12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010" y="1753889"/>
            <a:ext cx="2423775" cy="2423775"/>
          </a:xfrm>
          <a:prstGeom prst="ellipse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8578" y="1742051"/>
            <a:ext cx="2402594" cy="2402594"/>
          </a:xfrm>
          <a:prstGeom prst="ellipse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3733" y="1741416"/>
            <a:ext cx="2402594" cy="2402594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5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95082" y="6606864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行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业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6307" y="389314"/>
            <a:ext cx="11380718" cy="6100385"/>
          </a:xfrm>
          <a:prstGeom prst="rect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71528">
            <a:off x="10133012" y="4498296"/>
            <a:ext cx="3248025" cy="304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115162" y="-457380"/>
            <a:ext cx="2230324" cy="16513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65005">
            <a:off x="10323877" y="2872768"/>
            <a:ext cx="2752725" cy="1133475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146019" y="389314"/>
            <a:ext cx="2168609" cy="688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01 </a:t>
            </a:r>
            <a:r>
              <a:rPr lang="zh-CN" altLang="en-US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956708" y="1896598"/>
            <a:ext cx="1338828" cy="35133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816760" y="1896598"/>
            <a:ext cx="1338828" cy="35133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小美好体" panose="02010601030101010101" pitchFamily="2" charset="-122"/>
                <a:ea typeface="小美好体" panose="02010601030101010101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C473BA14-5284-4292-89AD-BDB100948AEF}"/>
              </a:ext>
            </a:extLst>
          </p:cNvPr>
          <p:cNvGrpSpPr/>
          <p:nvPr/>
        </p:nvGrpSpPr>
        <p:grpSpPr>
          <a:xfrm>
            <a:off x="6225861" y="1290821"/>
            <a:ext cx="1553687" cy="1754326"/>
            <a:chOff x="6225861" y="1290821"/>
            <a:chExt cx="1553687" cy="1754326"/>
          </a:xfrm>
        </p:grpSpPr>
        <p:sp>
          <p:nvSpPr>
            <p:cNvPr id="16" name="文本框 15"/>
            <p:cNvSpPr txBox="1"/>
            <p:nvPr/>
          </p:nvSpPr>
          <p:spPr>
            <a:xfrm>
              <a:off x="6581942" y="1290821"/>
              <a:ext cx="73364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17" name="椭圆 16"/>
            <p:cNvSpPr/>
            <p:nvPr/>
          </p:nvSpPr>
          <p:spPr>
            <a:xfrm>
              <a:off x="6225861" y="1391140"/>
              <a:ext cx="1553687" cy="1553687"/>
            </a:xfrm>
            <a:prstGeom prst="ellipse">
              <a:avLst/>
            </a:prstGeom>
            <a:noFill/>
            <a:ln w="28575">
              <a:solidFill>
                <a:srgbClr val="D2CFC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8E881B1F-448A-4BB5-9DB7-021724A2226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2941" y="1759441"/>
            <a:ext cx="6285784" cy="4431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75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6307" y="389314"/>
            <a:ext cx="11380718" cy="6100385"/>
          </a:xfrm>
          <a:prstGeom prst="rect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71528">
            <a:off x="10133012" y="4498296"/>
            <a:ext cx="3248025" cy="304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115162" y="-457380"/>
            <a:ext cx="2230324" cy="16513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65005">
            <a:off x="10323877" y="2872768"/>
            <a:ext cx="2752725" cy="1133475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146019" y="389314"/>
            <a:ext cx="2168609" cy="688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01 </a:t>
            </a:r>
            <a:r>
              <a:rPr lang="zh-CN" altLang="en-US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7" name="文本框 16"/>
          <p:cNvSpPr txBox="1"/>
          <p:nvPr/>
        </p:nvSpPr>
        <p:spPr>
          <a:xfrm flipH="1">
            <a:off x="491600" y="2128006"/>
            <a:ext cx="4224233" cy="33710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  <a:p>
            <a:pPr marL="0" marR="0" lvl="0" indent="0" algn="l" defTabSz="914400" rt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40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  <a:p>
            <a:pPr marL="0" marR="0" lvl="0" indent="0" algn="l" defTabSz="914400" rt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40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10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="" id="{E394BD31-E8D7-4246-99E7-354EA806763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6305" y="2128006"/>
            <a:ext cx="5800345" cy="32569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 flipH="1">
            <a:off x="376308" y="389315"/>
            <a:ext cx="10088492" cy="0"/>
          </a:xfrm>
          <a:prstGeom prst="line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76307" y="389315"/>
            <a:ext cx="0" cy="6100385"/>
          </a:xfrm>
          <a:prstGeom prst="line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76307" y="6489700"/>
            <a:ext cx="11380718" cy="0"/>
          </a:xfrm>
          <a:prstGeom prst="line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11757025" y="2002971"/>
            <a:ext cx="0" cy="4486729"/>
          </a:xfrm>
          <a:prstGeom prst="line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686128">
            <a:off x="10505851" y="1465243"/>
            <a:ext cx="1981200" cy="8953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4319" y="0"/>
            <a:ext cx="2011493" cy="214544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83423">
            <a:off x="9978327" y="-526797"/>
            <a:ext cx="1874791" cy="2467317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2157553" y="2296360"/>
            <a:ext cx="3087547" cy="703334"/>
          </a:xfrm>
        </p:spPr>
        <p:txBody>
          <a:bodyPr>
            <a:noAutofit/>
          </a:bodyPr>
          <a:lstStyle/>
          <a:p>
            <a:r>
              <a:rPr lang="en-US" altLang="zh-CN" sz="7200" spc="6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TWO</a:t>
            </a:r>
            <a:endParaRPr lang="zh-CN" altLang="en-US" sz="7200" spc="600" dirty="0">
              <a:solidFill>
                <a:srgbClr val="0E7A8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240261" y="4242515"/>
            <a:ext cx="3896826" cy="686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100" dirty="0">
                <a:solidFill>
                  <a:srgbClr val="0E7A86"/>
                </a:solidFill>
                <a:cs typeface="+mn-ea"/>
                <a:sym typeface="+mn-lt"/>
              </a:rPr>
              <a:t>To the world you may be one person, but to one person you may be the world.</a:t>
            </a:r>
            <a:endParaRPr lang="zh-CN" altLang="en-US" sz="1100" dirty="0">
              <a:solidFill>
                <a:srgbClr val="0E7A86"/>
              </a:solidFill>
              <a:cs typeface="+mn-ea"/>
              <a:sym typeface="+mn-lt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006" y="2033697"/>
            <a:ext cx="5114338" cy="423091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803697">
            <a:off x="-237619" y="2720611"/>
            <a:ext cx="1981200" cy="89535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13274">
            <a:off x="-450082" y="-582841"/>
            <a:ext cx="2152697" cy="350884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83423">
            <a:off x="-219859" y="-836928"/>
            <a:ext cx="1874791" cy="2467317"/>
          </a:xfrm>
          <a:prstGeom prst="rect">
            <a:avLst/>
          </a:prstGeom>
        </p:spPr>
      </p:pic>
      <p:sp>
        <p:nvSpPr>
          <p:cNvPr id="33" name="标题 1"/>
          <p:cNvSpPr txBox="1"/>
          <p:nvPr/>
        </p:nvSpPr>
        <p:spPr>
          <a:xfrm>
            <a:off x="2011505" y="3012357"/>
            <a:ext cx="40434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72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:a14="http://schemas.microsoft.com/office/drawing/2010/main"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6307" y="389314"/>
            <a:ext cx="11380718" cy="6100385"/>
          </a:xfrm>
          <a:prstGeom prst="rect">
            <a:avLst/>
          </a:prstGeom>
          <a:ln>
            <a:solidFill>
              <a:srgbClr val="0E7A8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71528">
            <a:off x="10076497" y="4484326"/>
            <a:ext cx="3248025" cy="304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115162" y="-457380"/>
            <a:ext cx="2230324" cy="16513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65005">
            <a:off x="10323877" y="2872768"/>
            <a:ext cx="2752725" cy="1133475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146019" y="389314"/>
            <a:ext cx="2168609" cy="688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02 </a:t>
            </a:r>
            <a:r>
              <a:rPr lang="zh-CN" altLang="en-US" sz="2800" dirty="0">
                <a:solidFill>
                  <a:srgbClr val="0E7A86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grpSp>
        <p:nvGrpSpPr>
          <p:cNvPr id="25" name="Group 3"/>
          <p:cNvGrpSpPr/>
          <p:nvPr/>
        </p:nvGrpSpPr>
        <p:grpSpPr>
          <a:xfrm>
            <a:off x="8005463" y="2239366"/>
            <a:ext cx="2954806" cy="2954804"/>
            <a:chOff x="7261411" y="2721685"/>
            <a:chExt cx="2441988" cy="2441986"/>
          </a:xfrm>
        </p:grpSpPr>
        <p:sp>
          <p:nvSpPr>
            <p:cNvPr id="26" name="Donut 4"/>
            <p:cNvSpPr/>
            <p:nvPr/>
          </p:nvSpPr>
          <p:spPr>
            <a:xfrm>
              <a:off x="7261411" y="2721685"/>
              <a:ext cx="2441986" cy="2441986"/>
            </a:xfrm>
            <a:prstGeom prst="donut">
              <a:avLst>
                <a:gd name="adj" fmla="val 1931"/>
              </a:avLst>
            </a:prstGeom>
            <a:solidFill>
              <a:sysClr val="windowText" lastClr="000000">
                <a:lumMod val="40000"/>
                <a:lumOff val="60000"/>
                <a:alpha val="3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标题</a:t>
              </a:r>
              <a:endParaRPr kumimoji="0" lang="en-US" altLang="zh-CN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Block Arc 5"/>
            <p:cNvSpPr/>
            <p:nvPr/>
          </p:nvSpPr>
          <p:spPr>
            <a:xfrm flipH="1">
              <a:off x="7261413" y="2721685"/>
              <a:ext cx="2441986" cy="2441986"/>
            </a:xfrm>
            <a:prstGeom prst="blockArc">
              <a:avLst>
                <a:gd name="adj1" fmla="val 5322394"/>
                <a:gd name="adj2" fmla="val 16200009"/>
                <a:gd name="adj3" fmla="val 1724"/>
              </a:avLst>
            </a:prstGeom>
            <a:solidFill>
              <a:srgbClr val="0E7A8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" name="Group 6"/>
          <p:cNvGrpSpPr/>
          <p:nvPr/>
        </p:nvGrpSpPr>
        <p:grpSpPr>
          <a:xfrm>
            <a:off x="4589163" y="2239366"/>
            <a:ext cx="2954806" cy="2954804"/>
            <a:chOff x="7261411" y="2721685"/>
            <a:chExt cx="2441988" cy="2441986"/>
          </a:xfrm>
        </p:grpSpPr>
        <p:sp>
          <p:nvSpPr>
            <p:cNvPr id="29" name="Donut 7"/>
            <p:cNvSpPr/>
            <p:nvPr/>
          </p:nvSpPr>
          <p:spPr>
            <a:xfrm>
              <a:off x="7261411" y="2721685"/>
              <a:ext cx="2441986" cy="2441986"/>
            </a:xfrm>
            <a:prstGeom prst="donut">
              <a:avLst>
                <a:gd name="adj" fmla="val 1931"/>
              </a:avLst>
            </a:prstGeom>
            <a:solidFill>
              <a:sysClr val="windowText" lastClr="000000">
                <a:lumMod val="40000"/>
                <a:lumOff val="60000"/>
                <a:alpha val="3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标题</a:t>
              </a:r>
              <a:endParaRPr kumimoji="0" lang="en-US" altLang="zh-CN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Block Arc 8"/>
            <p:cNvSpPr/>
            <p:nvPr/>
          </p:nvSpPr>
          <p:spPr>
            <a:xfrm flipH="1">
              <a:off x="7261413" y="2721685"/>
              <a:ext cx="2441986" cy="2441986"/>
            </a:xfrm>
            <a:prstGeom prst="blockArc">
              <a:avLst>
                <a:gd name="adj1" fmla="val 5487546"/>
                <a:gd name="adj2" fmla="val 16200009"/>
                <a:gd name="adj3" fmla="val 1724"/>
              </a:avLst>
            </a:prstGeom>
            <a:solidFill>
              <a:srgbClr val="0E7A8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" name="Group 9"/>
          <p:cNvGrpSpPr/>
          <p:nvPr/>
        </p:nvGrpSpPr>
        <p:grpSpPr>
          <a:xfrm>
            <a:off x="1056023" y="2239366"/>
            <a:ext cx="2954806" cy="2954804"/>
            <a:chOff x="7261411" y="2721685"/>
            <a:chExt cx="2441988" cy="2441986"/>
          </a:xfrm>
        </p:grpSpPr>
        <p:sp>
          <p:nvSpPr>
            <p:cNvPr id="32" name="Donut 10"/>
            <p:cNvSpPr/>
            <p:nvPr/>
          </p:nvSpPr>
          <p:spPr>
            <a:xfrm>
              <a:off x="7261411" y="2721685"/>
              <a:ext cx="2441986" cy="2441986"/>
            </a:xfrm>
            <a:prstGeom prst="donut">
              <a:avLst>
                <a:gd name="adj" fmla="val 1931"/>
              </a:avLst>
            </a:prstGeom>
            <a:solidFill>
              <a:sysClr val="windowText" lastClr="000000">
                <a:lumMod val="40000"/>
                <a:lumOff val="60000"/>
                <a:alpha val="3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6600" kern="0" dirty="0">
                  <a:solidFill>
                    <a:prstClr val="black"/>
                  </a:solidFill>
                  <a:cs typeface="+mn-ea"/>
                  <a:sym typeface="+mn-lt"/>
                </a:rPr>
                <a:t>标题</a:t>
              </a:r>
              <a:endParaRPr kumimoji="0" lang="en-US" sz="66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Block Arc 11"/>
            <p:cNvSpPr/>
            <p:nvPr/>
          </p:nvSpPr>
          <p:spPr>
            <a:xfrm flipH="1">
              <a:off x="7261413" y="2721685"/>
              <a:ext cx="2441986" cy="2441986"/>
            </a:xfrm>
            <a:prstGeom prst="blockArc">
              <a:avLst>
                <a:gd name="adj1" fmla="val 5451033"/>
                <a:gd name="adj2" fmla="val 16200009"/>
                <a:gd name="adj3" fmla="val 1724"/>
              </a:avLst>
            </a:prstGeom>
            <a:solidFill>
              <a:srgbClr val="0E7A86"/>
            </a:solidFill>
            <a:ln w="12700" cap="flat" cmpd="sng" algn="ctr">
              <a:solidFill>
                <a:srgbClr val="0E7A8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:a14="http://schemas.microsoft.com/office/drawing/2010/main"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8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75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8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75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读书分享会4"/>
</p:tagLst>
</file>

<file path=ppt/theme/theme1.xml><?xml version="1.0" encoding="utf-8"?>
<a:theme xmlns:a="http://schemas.openxmlformats.org/drawingml/2006/main" name="第一PPT，www.1ppt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fgdpzyz">
      <a:majorFont>
        <a:latin typeface="微软雅黑"/>
        <a:ea typeface="汉仪中圆简"/>
        <a:cs typeface=""/>
      </a:majorFont>
      <a:minorFont>
        <a:latin typeface="微软雅黑"/>
        <a:ea typeface="汉仪中圆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1874</Words>
  <Application>Microsoft Office PowerPoint</Application>
  <PresentationFormat>宽屏</PresentationFormat>
  <Paragraphs>177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Aa法式拼音 (非商业使用)</vt:lpstr>
      <vt:lpstr>Meiryo</vt:lpstr>
      <vt:lpstr>等线</vt:lpstr>
      <vt:lpstr>汉仪中圆简</vt:lpstr>
      <vt:lpstr>宋体</vt:lpstr>
      <vt:lpstr>微软雅黑</vt:lpstr>
      <vt:lpstr>Arial</vt:lpstr>
      <vt:lpstr>Calibri</vt:lpstr>
      <vt:lpstr>Calibri Light</vt:lpstr>
      <vt:lpstr>第一PPT，www.1ppt.com​</vt:lpstr>
      <vt:lpstr>自定义设计方案</vt:lpstr>
      <vt:lpstr>Office Theme</vt:lpstr>
      <vt:lpstr>分享会</vt:lpstr>
      <vt:lpstr>PowerPoint 演示文稿</vt:lpstr>
      <vt:lpstr>ONE</vt:lpstr>
      <vt:lpstr>PowerPoint 演示文稿</vt:lpstr>
      <vt:lpstr>PowerPoint 演示文稿</vt:lpstr>
      <vt:lpstr>PowerPoint 演示文稿</vt:lpstr>
      <vt:lpstr>PowerPoint 演示文稿</vt:lpstr>
      <vt:lpstr>TWO</vt:lpstr>
      <vt:lpstr>PowerPoint 演示文稿</vt:lpstr>
      <vt:lpstr>PowerPoint 演示文稿</vt:lpstr>
      <vt:lpstr>PowerPoint 演示文稿</vt:lpstr>
      <vt:lpstr>PowerPoint 演示文稿</vt:lpstr>
      <vt:lpstr>THREE</vt:lpstr>
      <vt:lpstr>PowerPoint 演示文稿</vt:lpstr>
      <vt:lpstr>PowerPoint 演示文稿</vt:lpstr>
      <vt:lpstr>PowerPoint 演示文稿</vt:lpstr>
      <vt:lpstr>PowerPoint 演示文稿</vt:lpstr>
      <vt:lpstr>FOUR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 欣赏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41</cp:revision>
  <dcterms:created xsi:type="dcterms:W3CDTF">2019-02-14T13:01:00Z</dcterms:created>
  <dcterms:modified xsi:type="dcterms:W3CDTF">2022-12-31T04:28:50Z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